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8.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0" r:id="rId1"/>
    <p:sldMasterId id="2147484015" r:id="rId2"/>
    <p:sldMasterId id="2147484048" r:id="rId3"/>
    <p:sldMasterId id="2147484086" r:id="rId4"/>
    <p:sldMasterId id="2147484113" r:id="rId5"/>
    <p:sldMasterId id="2147484161" r:id="rId6"/>
    <p:sldMasterId id="2147484167" r:id="rId7"/>
    <p:sldMasterId id="2147484195" r:id="rId8"/>
    <p:sldMasterId id="2147484227" r:id="rId9"/>
  </p:sldMasterIdLst>
  <p:notesMasterIdLst>
    <p:notesMasterId r:id="rId20"/>
  </p:notesMasterIdLst>
  <p:handoutMasterIdLst>
    <p:handoutMasterId r:id="rId21"/>
  </p:handoutMasterIdLst>
  <p:sldIdLst>
    <p:sldId id="1509" r:id="rId10"/>
    <p:sldId id="1510" r:id="rId11"/>
    <p:sldId id="257" r:id="rId12"/>
    <p:sldId id="1511" r:id="rId13"/>
    <p:sldId id="1512" r:id="rId14"/>
    <p:sldId id="1517" r:id="rId15"/>
    <p:sldId id="1516" r:id="rId16"/>
    <p:sldId id="1515" r:id="rId17"/>
    <p:sldId id="1513" r:id="rId18"/>
    <p:sldId id="278" r:id="rId19"/>
  </p:sldIdLst>
  <p:sldSz cx="9144000" cy="5143500" type="screen16x9"/>
  <p:notesSz cx="6858000" cy="9144000"/>
  <p:custDataLst>
    <p:tags r:id="rId22"/>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521415D9-36F7-43E2-AB2F-B90AF26B5E84}">
      <p14:sectionLst xmlns:p14="http://schemas.microsoft.com/office/powerpoint/2010/main">
        <p14:section name="Title" id="{57DC69AD-A26E-47D6-B65E-46E672F711FE}">
          <p14:sldIdLst>
            <p14:sldId id="1509"/>
            <p14:sldId id="1510"/>
            <p14:sldId id="257"/>
            <p14:sldId id="1511"/>
            <p14:sldId id="1512"/>
            <p14:sldId id="1517"/>
            <p14:sldId id="1516"/>
            <p14:sldId id="1515"/>
            <p14:sldId id="1513"/>
            <p14:sldId id="278"/>
          </p14:sldIdLst>
        </p14:section>
        <p14:section name="Segue" id="{769C1531-1D68-44DE-9081-A6548BE7F9DF}">
          <p14:sldIdLst/>
        </p14:section>
        <p14:section name="Quote slides" id="{6ADCA1DA-4FD2-4119-BAF5-64D136DA2684}">
          <p14:sldIdLst/>
        </p14:section>
        <p14:section name="Text Slides" id="{291AD1F2-09EC-4502-AA26-4C6E419F9E62}">
          <p14:sldIdLst/>
        </p14:section>
        <p14:section name="Charts and Tables" id="{B39E9D49-010E-44C0-9FA7-333FF1AC4CEB}">
          <p14:sldIdLst/>
        </p14:section>
        <p14:section name="Photo Slides" id="{D234F0B1-B17B-478A-B377-718D1A2B486D}">
          <p14:sldIdLst/>
        </p14:section>
        <p14:section name="Best Practices" id="{B16B0119-F592-42F7-9D01-1C22FDD9DB10}">
          <p14:sldIdLst/>
        </p14:section>
      </p14:sectionLst>
    </p:ext>
    <p:ext uri="{EFAFB233-063F-42B5-8137-9DF3F51BA10A}">
      <p15:sldGuideLst xmlns:p15="http://schemas.microsoft.com/office/powerpoint/2012/main">
        <p15:guide id="1" pos="3144" userDrawn="1">
          <p15:clr>
            <a:srgbClr val="A4A3A4"/>
          </p15:clr>
        </p15:guide>
        <p15:guide id="2" orient="horz" pos="162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Kate Ryan" initials="KR" lastIdx="11" clrIdx="1"/>
  <p:cmAuthor id="2" name="Eva Hamburger -X (ehamburg - TEKSYSTEMS INC at Cisco)" initials="EH-(-TIaC" lastIdx="2" clrIdx="2"/>
  <p:cmAuthor id="3" name="Jaime Garcia (jaimgarc)" initials="JG(" lastIdx="4" clrIdx="3"/>
  <p:cmAuthor id="4" name="Fabian Brown (fabrown)" initials="FB(" lastIdx="2" clrIdx="4"/>
  <p:cmAuthor id="5" name="Microsoft Office User" initials="Office" lastIdx="1" clrIdx="5"/>
  <p:cmAuthor id="6" name="Microsoft Office User" initials="Office [2]" lastIdx="1" clrIdx="6"/>
  <p:cmAuthor id="7" name="Eric Eggel" initials="EE" lastIdx="1" clrIdx="7"/>
  <p:cmAuthor id="8" name="Eric Eggel" initials="EE [2]" lastIdx="1" clrIdx="8"/>
  <p:cmAuthor id="9" name="Eric Eggel" initials="EE [3]" lastIdx="1" clrIdx="9"/>
  <p:cmAuthor id="10" name="Eric Eggel" initials="EE [4]" lastIdx="1" clrIdx="10"/>
  <p:cmAuthor id="11" name="Eric Eggel" initials="EE [5]" lastIdx="1" clrIdx="11"/>
  <p:cmAuthor id="12" name="Eric Eggel" initials="EE [6]" lastIdx="1" clrIdx="12"/>
  <p:cmAuthor id="13" name="Eric Eggel" initials="EE [7]" lastIdx="1" clrIdx="13"/>
  <p:cmAuthor id="14" name="Eric Eggel" initials="EE [8]" lastIdx="1" clrIdx="14"/>
  <p:cmAuthor id="15" name="Eric Eggel" initials="EE [9]" lastIdx="1"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5072"/>
    <a:srgbClr val="282828"/>
    <a:srgbClr val="D9D9D9"/>
    <a:srgbClr val="439358"/>
    <a:srgbClr val="30BCEC"/>
    <a:srgbClr val="2ABDEC"/>
    <a:srgbClr val="000000"/>
    <a:srgbClr val="FBAB18"/>
    <a:srgbClr val="00BCEB"/>
    <a:srgbClr val="FFA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083E6E3-FA7D-4D7B-A595-EF9225AFEA8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36" autoAdjust="0"/>
    <p:restoredTop sz="57862" autoAdjust="0"/>
  </p:normalViewPr>
  <p:slideViewPr>
    <p:cSldViewPr snapToGrid="0" snapToObjects="1" showGuides="1">
      <p:cViewPr varScale="1">
        <p:scale>
          <a:sx n="114" d="100"/>
          <a:sy n="114" d="100"/>
        </p:scale>
        <p:origin x="571" y="77"/>
      </p:cViewPr>
      <p:guideLst>
        <p:guide pos="3144"/>
        <p:guide orient="horz" pos="1620"/>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70" d="100"/>
          <a:sy n="70" d="100"/>
        </p:scale>
        <p:origin x="324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0" tIns="45715" rIns="91430" bIns="45715"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4" y="0"/>
            <a:ext cx="2971800" cy="457200"/>
          </a:xfrm>
          <a:prstGeom prst="rect">
            <a:avLst/>
          </a:prstGeom>
        </p:spPr>
        <p:txBody>
          <a:bodyPr vert="horz" lIns="91430" tIns="45715" rIns="91430" bIns="45715"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1/12/2020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30" tIns="45715" rIns="91430" bIns="45715"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4" y="8685213"/>
            <a:ext cx="2971800" cy="457200"/>
          </a:xfrm>
          <a:prstGeom prst="rect">
            <a:avLst/>
          </a:prstGeom>
        </p:spPr>
        <p:txBody>
          <a:bodyPr vert="horz" lIns="91430" tIns="45715" rIns="91430" bIns="45715"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30" tIns="45715" rIns="91430" bIns="45715"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4" y="0"/>
            <a:ext cx="2971800" cy="457200"/>
          </a:xfrm>
          <a:prstGeom prst="rect">
            <a:avLst/>
          </a:prstGeom>
        </p:spPr>
        <p:txBody>
          <a:bodyPr vert="horz" lIns="91430" tIns="45715" rIns="91430" bIns="45715" rtlCol="0"/>
          <a:lstStyle>
            <a:lvl1pPr algn="r" fontAlgn="auto">
              <a:spcBef>
                <a:spcPts val="0"/>
              </a:spcBef>
              <a:spcAft>
                <a:spcPts val="0"/>
              </a:spcAft>
              <a:defRPr sz="1200">
                <a:latin typeface="+mn-lt"/>
                <a:ea typeface="+mn-ea"/>
                <a:cs typeface="+mn-cs"/>
              </a:defRPr>
            </a:lvl1pPr>
          </a:lstStyle>
          <a:p>
            <a:pPr>
              <a:defRPr/>
            </a:pPr>
            <a:fld id="{2A637A29-4E7E-A24B-BAB1-D48C888F91E4}" type="datetimeFigureOut">
              <a:rPr lang="en-US"/>
              <a:pPr>
                <a:defRPr/>
              </a:pPr>
              <a:t>1/12/2020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30" tIns="45715" rIns="91430" bIns="45715" rtlCol="0" anchor="ctr"/>
          <a:lstStyle/>
          <a:p>
            <a:pPr lvl="0"/>
            <a:endParaRPr lang="en-US" noProof="0"/>
          </a:p>
        </p:txBody>
      </p:sp>
      <p:sp>
        <p:nvSpPr>
          <p:cNvPr id="5" name="Notes Placeholder 4"/>
          <p:cNvSpPr>
            <a:spLocks noGrp="1"/>
          </p:cNvSpPr>
          <p:nvPr>
            <p:ph type="body" sz="quarter" idx="3"/>
          </p:nvPr>
        </p:nvSpPr>
        <p:spPr>
          <a:xfrm>
            <a:off x="685800" y="4343401"/>
            <a:ext cx="5486400" cy="4114800"/>
          </a:xfrm>
          <a:prstGeom prst="rect">
            <a:avLst/>
          </a:prstGeom>
        </p:spPr>
        <p:txBody>
          <a:bodyPr vert="horz" lIns="91430" tIns="45715" rIns="91430" bIns="45715"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30" tIns="45715" rIns="91430" bIns="45715"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4" y="8685213"/>
            <a:ext cx="2971800" cy="457200"/>
          </a:xfrm>
          <a:prstGeom prst="rect">
            <a:avLst/>
          </a:prstGeom>
        </p:spPr>
        <p:txBody>
          <a:bodyPr vert="horz" lIns="91430" tIns="45715" rIns="91430" bIns="45715" rtlCol="0" anchor="b"/>
          <a:lstStyle>
            <a:lvl1pPr algn="r" fontAlgn="auto">
              <a:spcBef>
                <a:spcPts val="0"/>
              </a:spcBef>
              <a:spcAft>
                <a:spcPts val="0"/>
              </a:spcAft>
              <a:defRPr sz="1200">
                <a:latin typeface="+mn-lt"/>
                <a:ea typeface="+mn-ea"/>
                <a:cs typeface="+mn-cs"/>
              </a:defRPr>
            </a:lvl1pPr>
          </a:lstStyle>
          <a:p>
            <a:pPr>
              <a:defRPr/>
            </a:pPr>
            <a:fld id="{F97A1FA6-25DE-9E4E-A34D-CF67DE7DBDC7}" type="slidenum">
              <a:rPr lang="en-US"/>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0" fontAlgn="base" latinLnBrk="0" hangingPunct="0">
              <a:lnSpc>
                <a:spcPct val="100000"/>
              </a:lnSpc>
              <a:spcBef>
                <a:spcPct val="30000"/>
              </a:spcBef>
              <a:spcAft>
                <a:spcPct val="0"/>
              </a:spcAft>
              <a:buClrTx/>
              <a:buSzTx/>
              <a:buFont typeface="Arial" charset="0"/>
              <a:buNone/>
              <a:tabLst/>
              <a:defRPr/>
            </a:pPr>
            <a:endParaRPr lang="en-US" sz="1200" dirty="0">
              <a:solidFill>
                <a:srgbClr val="C00000"/>
              </a:solidFill>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9623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BULLETED NOTES:</a:t>
            </a:r>
          </a:p>
          <a:p>
            <a:pPr marL="174245" indent="-174245">
              <a:buFont typeface="Arial" charset="0"/>
              <a:buChar char="•"/>
            </a:pPr>
            <a:r>
              <a:rPr lang="en-US" sz="1100" dirty="0"/>
              <a:t>Our expert engineers know Cisco equipment and networks. They use experience gained from a broad range Cisco devices and  customer networks as well as customer specific solutions to provide value above and beyond what the customer can get with home grown or third party tools</a:t>
            </a:r>
          </a:p>
          <a:p>
            <a:endParaRPr lang="en-US" sz="1100" dirty="0"/>
          </a:p>
          <a:p>
            <a:endParaRPr lang="en-US" sz="1100" dirty="0"/>
          </a:p>
        </p:txBody>
      </p:sp>
      <p:sp>
        <p:nvSpPr>
          <p:cNvPr id="4" name="Slide Number Placeholder 3"/>
          <p:cNvSpPr>
            <a:spLocks noGrp="1"/>
          </p:cNvSpPr>
          <p:nvPr>
            <p:ph type="sldNum" sz="quarter" idx="10"/>
          </p:nvPr>
        </p:nvSpPr>
        <p:spPr/>
        <p:txBody>
          <a:bodyPr/>
          <a:lstStyle/>
          <a:p>
            <a:pPr marL="0" marR="0" lvl="0" indent="0" algn="r" defTabSz="464652" rtl="0" eaLnBrk="1" fontAlgn="auto" latinLnBrk="0" hangingPunct="1">
              <a:lnSpc>
                <a:spcPct val="100000"/>
              </a:lnSpc>
              <a:spcBef>
                <a:spcPts val="0"/>
              </a:spcBef>
              <a:spcAft>
                <a:spcPts val="0"/>
              </a:spcAft>
              <a:buClrTx/>
              <a:buSzTx/>
              <a:buFontTx/>
              <a:buNone/>
              <a:tabLst/>
              <a:defRPr/>
            </a:pPr>
            <a:fld id="{F97A1FA6-25DE-9E4E-A34D-CF67DE7DBDC7}"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46465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109865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110"/>
          <a:stretch/>
        </p:blipFill>
        <p:spPr>
          <a:xfrm>
            <a:off x="5821371" y="234477"/>
            <a:ext cx="3143652" cy="517363"/>
          </a:xfrm>
          <a:prstGeom prst="rect">
            <a:avLst/>
          </a:prstGeom>
        </p:spPr>
      </p:pic>
    </p:spTree>
    <p:extLst>
      <p:ext uri="{BB962C8B-B14F-4D97-AF65-F5344CB8AC3E}">
        <p14:creationId xmlns:p14="http://schemas.microsoft.com/office/powerpoint/2010/main" val="2122942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1644334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ullet">
    <p:bg>
      <p:bgPr>
        <a:solidFill>
          <a:schemeClr val="bg2">
            <a:lumMod val="7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221621077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Heavy Text">
    <p:bg>
      <p:bgPr>
        <a:solidFill>
          <a:schemeClr val="bg2">
            <a:lumMod val="75000"/>
          </a:schemeClr>
        </a:solidFill>
        <a:effectLst/>
      </p:bgPr>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41716010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ullet_Title only">
    <p:bg>
      <p:bgPr>
        <a:solidFill>
          <a:schemeClr val="bg2">
            <a:lumMod val="75000"/>
          </a:schemeClr>
        </a:solidFill>
        <a:effectLst/>
      </p:bgPr>
    </p:bg>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26544386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17535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201738"/>
            <a:ext cx="8115300" cy="280477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64523802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7174703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201738"/>
            <a:ext cx="8280057" cy="321999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dirty="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9566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2">
                  <a:lumMod val="75000"/>
                </a:schemeClr>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2">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2">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2">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2">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2">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2">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399137848"/>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059422616"/>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2">
                    <a:lumMod val="75000"/>
                  </a:schemeClr>
                </a:solidFill>
                <a:latin typeface="+mn-lt"/>
                <a:ea typeface="ＭＳ Ｐゴシック" charset="0"/>
                <a:cs typeface="CiscoSans"/>
              </a:defRPr>
            </a:lvl1pPr>
            <a:lvl2pPr marL="228600" indent="-114300">
              <a:buClr>
                <a:schemeClr val="tx2"/>
              </a:buClr>
              <a:buSzPct val="60000"/>
              <a:defRPr sz="2000">
                <a:solidFill>
                  <a:schemeClr val="bg2">
                    <a:lumMod val="75000"/>
                  </a:schemeClr>
                </a:solidFill>
              </a:defRPr>
            </a:lvl2pPr>
            <a:lvl3pPr marL="342900" indent="-114300">
              <a:buClr>
                <a:schemeClr val="tx2"/>
              </a:buClr>
              <a:buSzPct val="60000"/>
              <a:defRPr sz="1800">
                <a:solidFill>
                  <a:schemeClr val="bg2">
                    <a:lumMod val="75000"/>
                  </a:schemeClr>
                </a:solidFill>
              </a:defRPr>
            </a:lvl3pPr>
            <a:lvl4pPr marL="457200" indent="-123825">
              <a:buClr>
                <a:schemeClr val="tx2"/>
              </a:buClr>
              <a:buSzPct val="60000"/>
              <a:defRPr sz="1600">
                <a:solidFill>
                  <a:schemeClr val="bg2">
                    <a:lumMod val="75000"/>
                  </a:schemeClr>
                </a:solidFill>
              </a:defRPr>
            </a:lvl4pPr>
            <a:lvl5pPr marL="574675" indent="-117475">
              <a:buClr>
                <a:schemeClr val="tx2"/>
              </a:buClr>
              <a:buSzPct val="60000"/>
              <a:defRPr sz="1600">
                <a:solidFill>
                  <a:schemeClr val="bg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612187025"/>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08803053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666511469"/>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64200443"/>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5"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09206269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56293152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7"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063872998"/>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2">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6"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370642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8308864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5_Bullet">
    <p:spTree>
      <p:nvGrpSpPr>
        <p:cNvPr id="1" name=""/>
        <p:cNvGrpSpPr/>
        <p:nvPr/>
      </p:nvGrpSpPr>
      <p:grpSpPr>
        <a:xfrm>
          <a:off x="0" y="0"/>
          <a:ext cx="0" cy="0"/>
          <a:chOff x="0" y="0"/>
          <a:chExt cx="0" cy="0"/>
        </a:xfrm>
      </p:grpSpPr>
      <p:sp>
        <p:nvSpPr>
          <p:cNvPr id="2" name="Title 1"/>
          <p:cNvSpPr>
            <a:spLocks noGrp="1"/>
          </p:cNvSpPr>
          <p:nvPr>
            <p:ph type="title"/>
          </p:nvPr>
        </p:nvSpPr>
        <p:spPr>
          <a:xfrm>
            <a:off x="229702" y="324161"/>
            <a:ext cx="8588861" cy="628650"/>
          </a:xfrm>
        </p:spPr>
        <p:txBody>
          <a:bodyPr/>
          <a:lstStyle>
            <a:lvl1pPr algn="l" defTabSz="685771" rtl="0" eaLnBrk="1" latinLnBrk="0" hangingPunct="1">
              <a:lnSpc>
                <a:spcPct val="80000"/>
              </a:lnSpc>
              <a:spcBef>
                <a:spcPct val="0"/>
              </a:spcBef>
              <a:buNone/>
              <a:defRPr lang="en-US" sz="2700" b="0" kern="1200" spc="-75"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3" y="1081012"/>
            <a:ext cx="8578850" cy="3395741"/>
          </a:xfrm>
          <a:prstGeom prst="rect">
            <a:avLst/>
          </a:prstGeom>
        </p:spPr>
        <p:txBody>
          <a:bodyPr lIns="91436" tIns="45719" rIns="91436" bIns="45719"/>
          <a:lstStyle>
            <a:lvl1pPr>
              <a:lnSpc>
                <a:spcPct val="95000"/>
              </a:lnSpc>
              <a:spcBef>
                <a:spcPts val="1110"/>
              </a:spcBef>
              <a:defRPr sz="1725">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5859981"/>
      </p:ext>
    </p:extLst>
  </p:cSld>
  <p:clrMapOvr>
    <a:masterClrMapping/>
  </p:clrMapOvr>
  <p:transition spd="slow">
    <p:wipe dir="r"/>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userDrawn="1"/>
        </p:nvSpPr>
        <p:spPr bwMode="ltGray">
          <a:xfrm>
            <a:off x="8515195" y="4742919"/>
            <a:ext cx="218928" cy="154506"/>
          </a:xfrm>
          <a:prstGeom prst="rect">
            <a:avLst/>
          </a:prstGeom>
          <a:noFill/>
          <a:ln w="9525" algn="ctr">
            <a:noFill/>
            <a:miter lim="800000"/>
            <a:headEnd/>
            <a:tailEnd/>
          </a:ln>
          <a:effectLst/>
        </p:spPr>
        <p:txBody>
          <a:bodyPr wrap="none" lIns="61574" tIns="30786" rIns="61574" bIns="30786" anchor="b">
            <a:spAutoFit/>
          </a:bodyPr>
          <a:lstStyle/>
          <a:p>
            <a:pPr algn="r" defTabSz="610613">
              <a:defRPr/>
            </a:pPr>
            <a:fld id="{1E800B69-2E63-4DEF-8DE2-874C1F9BB208}" type="slidenum">
              <a:rPr lang="en-US" sz="600">
                <a:solidFill>
                  <a:srgbClr val="FFFFFF">
                    <a:alpha val="60000"/>
                  </a:srgbClr>
                </a:solidFill>
                <a:latin typeface="Arial"/>
                <a:ea typeface="ＭＳ Ｐゴシック" panose="020B0600070205080204" pitchFamily="34" charset="-128"/>
                <a:cs typeface="CiscoSans Thin"/>
              </a:rPr>
              <a:pPr algn="r" defTabSz="610613">
                <a:defRPr/>
              </a:pPr>
              <a:t>‹#›</a:t>
            </a:fld>
            <a:endParaRPr lang="en-US" sz="600" dirty="0">
              <a:solidFill>
                <a:srgbClr val="FFFFFF">
                  <a:alpha val="60000"/>
                </a:srgbClr>
              </a:solidFill>
              <a:latin typeface="Arial"/>
              <a:ea typeface="ＭＳ Ｐゴシック" panose="020B0600070205080204" pitchFamily="34" charset="-128"/>
              <a:cs typeface="CiscoSans Thin"/>
            </a:endParaRPr>
          </a:p>
        </p:txBody>
      </p:sp>
      <p:sp>
        <p:nvSpPr>
          <p:cNvPr id="4" name="Rectangle 4"/>
          <p:cNvSpPr>
            <a:spLocks noChangeArrowheads="1"/>
          </p:cNvSpPr>
          <p:nvPr userDrawn="1"/>
        </p:nvSpPr>
        <p:spPr bwMode="ltGray">
          <a:xfrm>
            <a:off x="5867509" y="4741667"/>
            <a:ext cx="2658018" cy="154506"/>
          </a:xfrm>
          <a:prstGeom prst="rect">
            <a:avLst/>
          </a:prstGeom>
          <a:noFill/>
          <a:ln w="9525">
            <a:noFill/>
            <a:miter lim="800000"/>
            <a:headEnd/>
            <a:tailEnd/>
          </a:ln>
          <a:effectLst/>
        </p:spPr>
        <p:txBody>
          <a:bodyPr lIns="61574" tIns="30786" rIns="61574" bIns="30786" anchor="b">
            <a:spAutoFit/>
          </a:bodyPr>
          <a:lstStyle/>
          <a:p>
            <a:pPr defTabSz="610613">
              <a:defRPr/>
            </a:pPr>
            <a:r>
              <a:rPr lang="en-US" sz="600" dirty="0">
                <a:solidFill>
                  <a:srgbClr val="FFFFFF">
                    <a:alpha val="60000"/>
                  </a:srgbClr>
                </a:solidFill>
                <a:latin typeface="Arial"/>
                <a:ea typeface="ＭＳ Ｐゴシック" panose="020B0600070205080204" pitchFamily="34" charset="-128"/>
                <a:cs typeface="CiscoSans Thin"/>
              </a:rPr>
              <a:t>© 2015  Cisco and/or its affiliates. All rights reserved.   Cisco Confidential</a:t>
            </a:r>
          </a:p>
        </p:txBody>
      </p:sp>
      <p:pic>
        <p:nvPicPr>
          <p:cNvPr id="5" name="Picture 2" descr="C:\Users\spius\Pictures\cisco logo blue gradient.png"/>
          <p:cNvPicPr>
            <a:picLocks noChangeAspect="1" noChangeArrowheads="1"/>
          </p:cNvPicPr>
          <p:nvPr userDrawn="1"/>
        </p:nvPicPr>
        <p:blipFill>
          <a:blip r:embed="rId2">
            <a:grayscl/>
            <a:biLevel thresh="50000"/>
            <a:extLst>
              <a:ext uri="{28A0092B-C50C-407E-A947-70E740481C1C}">
                <a14:useLocalDpi xmlns:a14="http://schemas.microsoft.com/office/drawing/2010/main"/>
              </a:ext>
            </a:extLst>
          </a:blip>
          <a:srcRect/>
          <a:stretch>
            <a:fillRect/>
          </a:stretch>
        </p:blipFill>
        <p:spPr bwMode="auto">
          <a:xfrm>
            <a:off x="474663" y="4625975"/>
            <a:ext cx="43021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a:t>Click to edit Master title style</a:t>
            </a:r>
            <a:endParaRPr lang="en-US" dirty="0"/>
          </a:p>
        </p:txBody>
      </p:sp>
    </p:spTree>
    <p:extLst>
      <p:ext uri="{BB962C8B-B14F-4D97-AF65-F5344CB8AC3E}">
        <p14:creationId xmlns:p14="http://schemas.microsoft.com/office/powerpoint/2010/main" val="293497539"/>
      </p:ext>
    </p:extLst>
  </p:cSld>
  <p:clrMapOvr>
    <a:masterClrMapping/>
  </p:clrMapOvr>
  <p:transition spd="med">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ullet with pull quote">
    <p:spTree>
      <p:nvGrpSpPr>
        <p:cNvPr id="1" name=""/>
        <p:cNvGrpSpPr/>
        <p:nvPr/>
      </p:nvGrpSpPr>
      <p:grpSpPr>
        <a:xfrm>
          <a:off x="0" y="0"/>
          <a:ext cx="0" cy="0"/>
          <a:chOff x="0" y="0"/>
          <a:chExt cx="0" cy="0"/>
        </a:xfrm>
      </p:grpSpPr>
      <p:sp>
        <p:nvSpPr>
          <p:cNvPr id="10" name="Rounded Rectangle 9"/>
          <p:cNvSpPr/>
          <p:nvPr userDrawn="1"/>
        </p:nvSpPr>
        <p:spPr>
          <a:xfrm>
            <a:off x="5143104" y="1229804"/>
            <a:ext cx="3623212" cy="3306356"/>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12" tIns="45706" rIns="91412" bIns="45706" rtlCol="0" anchor="ctr"/>
          <a:lstStyle/>
          <a:p>
            <a:pPr algn="ctr"/>
            <a:endParaRPr lang="en-US" sz="1350">
              <a:latin typeface="+mj-lt"/>
            </a:endParaRPr>
          </a:p>
        </p:txBody>
      </p:sp>
      <p:sp>
        <p:nvSpPr>
          <p:cNvPr id="12" name="Text Placeholder 11"/>
          <p:cNvSpPr>
            <a:spLocks noGrp="1"/>
          </p:cNvSpPr>
          <p:nvPr>
            <p:ph type="body" sz="quarter" idx="11" hasCustomPrompt="1"/>
          </p:nvPr>
        </p:nvSpPr>
        <p:spPr>
          <a:xfrm>
            <a:off x="5221224" y="1310768"/>
            <a:ext cx="3236976" cy="1830001"/>
          </a:xfrm>
          <a:prstGeom prst="rect">
            <a:avLst/>
          </a:prstGeom>
        </p:spPr>
        <p:txBody>
          <a:bodyPr lIns="121883" tIns="60941" rIns="121883" bIns="60941">
            <a:noAutofit/>
          </a:bodyPr>
          <a:lstStyle>
            <a:lvl1pPr marL="85709" indent="-85709" algn="l" defTabSz="685657" rtl="0" eaLnBrk="1" latinLnBrk="0" hangingPunct="1">
              <a:lnSpc>
                <a:spcPct val="90000"/>
              </a:lnSpc>
              <a:spcBef>
                <a:spcPts val="0"/>
              </a:spcBef>
              <a:buNone/>
              <a:defRPr lang="en-US" sz="1500" kern="1200" dirty="0" smtClean="0">
                <a:gradFill>
                  <a:gsLst>
                    <a:gs pos="0">
                      <a:srgbClr val="272749"/>
                    </a:gs>
                    <a:gs pos="27000">
                      <a:srgbClr val="272749"/>
                    </a:gs>
                    <a:gs pos="100000">
                      <a:srgbClr val="B8E1D0"/>
                    </a:gs>
                    <a:gs pos="83000">
                      <a:srgbClr val="39BBB9"/>
                    </a:gs>
                  </a:gsLst>
                  <a:lin ang="3600000" scaled="0"/>
                </a:gradFill>
                <a:latin typeface="+mn-lt"/>
                <a:ea typeface="+mn-ea"/>
                <a:cs typeface="CiscoSans ExtraLight"/>
              </a:defRPr>
            </a:lvl1pPr>
            <a:lvl2pPr marL="85709" indent="-85709" algn="l" defTabSz="685657" rtl="0" eaLnBrk="1" latinLnBrk="0" hangingPunct="1">
              <a:defRPr lang="en-US" sz="1500" kern="1200" dirty="0" smtClean="0">
                <a:solidFill>
                  <a:schemeClr val="accent2"/>
                </a:solidFill>
                <a:latin typeface="Ciscolight" pitchFamily="2" charset="0"/>
                <a:ea typeface="+mn-ea"/>
                <a:cs typeface="+mn-cs"/>
              </a:defRPr>
            </a:lvl2pPr>
            <a:lvl3pPr marL="85709" indent="-85709" algn="l" defTabSz="685657" rtl="0" eaLnBrk="1" latinLnBrk="0" hangingPunct="1">
              <a:defRPr lang="en-US" sz="1500" kern="1200" dirty="0" smtClean="0">
                <a:solidFill>
                  <a:schemeClr val="accent2"/>
                </a:solidFill>
                <a:latin typeface="Ciscolight" pitchFamily="2" charset="0"/>
                <a:ea typeface="+mn-ea"/>
                <a:cs typeface="+mn-cs"/>
              </a:defRPr>
            </a:lvl3pPr>
            <a:lvl4pPr marL="85709" indent="-85709" algn="l" defTabSz="685657" rtl="0" eaLnBrk="1" latinLnBrk="0" hangingPunct="1">
              <a:defRPr lang="en-US" sz="1500" kern="1200" dirty="0" smtClean="0">
                <a:solidFill>
                  <a:schemeClr val="accent2"/>
                </a:solidFill>
                <a:latin typeface="Ciscolight" pitchFamily="2" charset="0"/>
                <a:ea typeface="+mn-ea"/>
                <a:cs typeface="+mn-cs"/>
              </a:defRPr>
            </a:lvl4pPr>
            <a:lvl5pPr marL="85709" indent="-85709" algn="l" defTabSz="685657" rtl="0" eaLnBrk="1" latinLnBrk="0" hangingPunct="1">
              <a:defRPr lang="en-US" sz="1500" kern="1200" dirty="0" smtClean="0">
                <a:solidFill>
                  <a:schemeClr val="accent2"/>
                </a:solidFill>
                <a:latin typeface="Ciscolight" pitchFamily="2" charset="0"/>
                <a:ea typeface="+mn-ea"/>
                <a:cs typeface="+mn-cs"/>
              </a:defRPr>
            </a:lvl5pPr>
          </a:lstStyle>
          <a:p>
            <a:pPr lvl="0"/>
            <a:r>
              <a:rPr lang="en-US" dirty="0"/>
              <a:t>“This is the sample pull quote.”</a:t>
            </a:r>
          </a:p>
        </p:txBody>
      </p:sp>
      <p:sp>
        <p:nvSpPr>
          <p:cNvPr id="19" name="Text Placeholder 18"/>
          <p:cNvSpPr>
            <a:spLocks noGrp="1"/>
          </p:cNvSpPr>
          <p:nvPr>
            <p:ph type="body" sz="quarter" idx="14" hasCustomPrompt="1"/>
          </p:nvPr>
        </p:nvSpPr>
        <p:spPr>
          <a:xfrm>
            <a:off x="5299799" y="3552444"/>
            <a:ext cx="3326071" cy="253746"/>
          </a:xfrm>
          <a:prstGeom prst="rect">
            <a:avLst/>
          </a:prstGeom>
        </p:spPr>
        <p:txBody>
          <a:bodyPr lIns="121883" tIns="60941" rIns="121883" bIns="60941">
            <a:noAutofit/>
          </a:bodyPr>
          <a:lstStyle>
            <a:lvl1pPr marL="0" indent="0">
              <a:buClr>
                <a:schemeClr val="tx2"/>
              </a:buClr>
              <a:buFontTx/>
              <a:buNone/>
              <a:defRPr sz="1200">
                <a:solidFill>
                  <a:schemeClr val="tx2"/>
                </a:solidFill>
                <a:latin typeface="+mn-lt"/>
                <a:cs typeface="CiscoSans ExtraLight"/>
              </a:defRPr>
            </a:lvl1pPr>
          </a:lstStyle>
          <a:p>
            <a:pPr lvl="0"/>
            <a:r>
              <a:rPr lang="en-US" dirty="0"/>
              <a:t>Source Name</a:t>
            </a:r>
          </a:p>
        </p:txBody>
      </p:sp>
      <p:sp>
        <p:nvSpPr>
          <p:cNvPr id="14" name="Title 1"/>
          <p:cNvSpPr>
            <a:spLocks noGrp="1"/>
          </p:cNvSpPr>
          <p:nvPr>
            <p:ph type="ctrTitle" hasCustomPrompt="1"/>
          </p:nvPr>
        </p:nvSpPr>
        <p:spPr>
          <a:xfrm>
            <a:off x="259741" y="302422"/>
            <a:ext cx="8659976" cy="728782"/>
          </a:xfrm>
          <a:prstGeom prst="rect">
            <a:avLst/>
          </a:prstGeom>
        </p:spPr>
        <p:txBody>
          <a:bodyPr anchor="t" anchorCtr="0">
            <a:noAutofit/>
          </a:bodyPr>
          <a:lstStyle>
            <a:lvl1pPr algn="l">
              <a:lnSpc>
                <a:spcPct val="90000"/>
              </a:lnSpc>
              <a:defRPr sz="2475" b="0" i="0" spc="0" baseline="0">
                <a:solidFill>
                  <a:srgbClr val="00A2BF"/>
                </a:solidFill>
                <a:latin typeface="+mj-lt"/>
                <a:cs typeface="CiscoSans Thin"/>
              </a:defRPr>
            </a:lvl1pPr>
          </a:lstStyle>
          <a:p>
            <a:r>
              <a:rPr lang="en-US" dirty="0"/>
              <a:t>Pull Quote Style</a:t>
            </a:r>
          </a:p>
        </p:txBody>
      </p:sp>
      <p:sp>
        <p:nvSpPr>
          <p:cNvPr id="7" name="Text Placeholder 3"/>
          <p:cNvSpPr>
            <a:spLocks noGrp="1"/>
          </p:cNvSpPr>
          <p:nvPr>
            <p:ph type="body" sz="quarter" idx="15" hasCustomPrompt="1"/>
          </p:nvPr>
        </p:nvSpPr>
        <p:spPr>
          <a:xfrm>
            <a:off x="245457" y="1249964"/>
            <a:ext cx="4169633" cy="3266034"/>
          </a:xfrm>
          <a:prstGeom prst="rect">
            <a:avLst/>
          </a:prstGeom>
        </p:spPr>
        <p:txBody>
          <a:bodyPr lIns="121883" tIns="60941" rIns="121883" bIns="60941">
            <a:noAutofit/>
          </a:bodyPr>
          <a:lstStyle>
            <a:lvl1pPr marL="233294" indent="-171399">
              <a:lnSpc>
                <a:spcPct val="95000"/>
              </a:lnSpc>
              <a:spcBef>
                <a:spcPts val="1110"/>
              </a:spcBef>
              <a:buClr>
                <a:schemeClr val="tx2"/>
              </a:buClr>
              <a:buSzPct val="80000"/>
              <a:buFont typeface="Wingdings" panose="05000000000000000000" pitchFamily="2" charset="2"/>
              <a:buChar char="§"/>
              <a:defRPr sz="1575" b="0" i="0">
                <a:solidFill>
                  <a:schemeClr val="tx2"/>
                </a:solidFill>
                <a:latin typeface="+mn-lt"/>
                <a:cs typeface="CiscoSans ExtraLight"/>
              </a:defRPr>
            </a:lvl1pPr>
            <a:lvl2pPr marL="455477" indent="-190443">
              <a:lnSpc>
                <a:spcPct val="95000"/>
              </a:lnSpc>
              <a:spcBef>
                <a:spcPts val="450"/>
              </a:spcBef>
              <a:buClr>
                <a:schemeClr val="tx2"/>
              </a:buClr>
              <a:buSzPct val="80000"/>
              <a:buFont typeface="Wingdings" panose="05000000000000000000" pitchFamily="2" charset="2"/>
              <a:buChar char="§"/>
              <a:defRPr sz="1425" b="0" i="0">
                <a:solidFill>
                  <a:schemeClr val="tx2"/>
                </a:solidFill>
                <a:latin typeface="+mn-lt"/>
                <a:cs typeface="CiscoSans ExtraLight"/>
              </a:defRPr>
            </a:lvl2pPr>
            <a:lvl3pPr>
              <a:buClrTx/>
              <a:defRPr b="0" i="0">
                <a:solidFill>
                  <a:schemeClr val="tx1"/>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a:t>
            </a:r>
            <a:br>
              <a:rPr lang="en-US" dirty="0"/>
            </a:br>
            <a:r>
              <a:rPr lang="en-US" dirty="0"/>
              <a:t>slide with a pull quote</a:t>
            </a:r>
          </a:p>
          <a:p>
            <a:pPr lvl="1"/>
            <a:r>
              <a:rPr lang="en-US" dirty="0"/>
              <a:t>This is where all the second level </a:t>
            </a:r>
            <a:br>
              <a:rPr lang="en-US" dirty="0"/>
            </a:br>
            <a:r>
              <a:rPr lang="en-US" dirty="0"/>
              <a:t>information goes</a:t>
            </a:r>
          </a:p>
          <a:p>
            <a:pPr lvl="1"/>
            <a:r>
              <a:rPr lang="en-US" dirty="0"/>
              <a:t>This is another bullet point</a:t>
            </a:r>
          </a:p>
          <a:p>
            <a:r>
              <a:rPr lang="en-US" dirty="0"/>
              <a:t>First level bullets are 16 points</a:t>
            </a:r>
            <a:br>
              <a:rPr lang="en-US" dirty="0"/>
            </a:br>
            <a:r>
              <a:rPr lang="en-US" dirty="0"/>
              <a:t>and use a bullet point</a:t>
            </a:r>
          </a:p>
          <a:p>
            <a:pPr lvl="1"/>
            <a:r>
              <a:rPr lang="en-US" dirty="0"/>
              <a:t>Second level bullets are 14 points in size</a:t>
            </a:r>
          </a:p>
          <a:p>
            <a:pPr lvl="1"/>
            <a:r>
              <a:rPr lang="en-US" dirty="0"/>
              <a:t>It’s important to keep consistency </a:t>
            </a:r>
          </a:p>
        </p:txBody>
      </p:sp>
    </p:spTree>
    <p:extLst>
      <p:ext uri="{BB962C8B-B14F-4D97-AF65-F5344CB8AC3E}">
        <p14:creationId xmlns:p14="http://schemas.microsoft.com/office/powerpoint/2010/main" val="147422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89672446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30198" y="1004888"/>
            <a:ext cx="8550275" cy="37242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72"/>
            <a:ext cx="2133600" cy="273844"/>
          </a:xfrm>
          <a:prstGeom prst="rect">
            <a:avLst/>
          </a:prstGeom>
        </p:spPr>
        <p:txBody>
          <a:bodyPr/>
          <a:lstStyle/>
          <a:p>
            <a:endParaRPr lang="en-US">
              <a:solidFill>
                <a:srgbClr val="0096D6"/>
              </a:solidFill>
            </a:endParaRPr>
          </a:p>
        </p:txBody>
      </p:sp>
      <p:sp>
        <p:nvSpPr>
          <p:cNvPr id="5" name="Footer Placeholder 4"/>
          <p:cNvSpPr>
            <a:spLocks noGrp="1"/>
          </p:cNvSpPr>
          <p:nvPr>
            <p:ph type="ftr" sz="quarter" idx="11"/>
          </p:nvPr>
        </p:nvSpPr>
        <p:spPr>
          <a:xfrm>
            <a:off x="3124201" y="4767272"/>
            <a:ext cx="2895600" cy="273844"/>
          </a:xfrm>
          <a:prstGeom prst="rect">
            <a:avLst/>
          </a:prstGeom>
        </p:spPr>
        <p:txBody>
          <a:bodyPr/>
          <a:lstStyle/>
          <a:p>
            <a:endParaRPr lang="en-US">
              <a:solidFill>
                <a:srgbClr val="0096D6"/>
              </a:solidFill>
            </a:endParaRPr>
          </a:p>
        </p:txBody>
      </p:sp>
      <p:sp>
        <p:nvSpPr>
          <p:cNvPr id="6" name="Slide Number Placeholder 5"/>
          <p:cNvSpPr>
            <a:spLocks noGrp="1"/>
          </p:cNvSpPr>
          <p:nvPr>
            <p:ph type="sldNum" sz="quarter" idx="12"/>
          </p:nvPr>
        </p:nvSpPr>
        <p:spPr>
          <a:xfrm>
            <a:off x="6553201" y="4767272"/>
            <a:ext cx="2133600" cy="273844"/>
          </a:xfrm>
          <a:prstGeom prst="rect">
            <a:avLst/>
          </a:prstGeom>
        </p:spPr>
        <p:txBody>
          <a:bodyPr/>
          <a:lstStyle/>
          <a:p>
            <a:fld id="{B86D931B-45DA-4593-91E2-F38DE37D644F}" type="slidenum">
              <a:rPr lang="en-US">
                <a:solidFill>
                  <a:srgbClr val="0096D6"/>
                </a:solidFill>
              </a:rPr>
              <a:pPr/>
              <a:t>‹#›</a:t>
            </a:fld>
            <a:endParaRPr lang="en-US">
              <a:solidFill>
                <a:srgbClr val="0096D6"/>
              </a:solidFill>
            </a:endParaRPr>
          </a:p>
        </p:txBody>
      </p:sp>
    </p:spTree>
    <p:extLst>
      <p:ext uri="{BB962C8B-B14F-4D97-AF65-F5344CB8AC3E}">
        <p14:creationId xmlns:p14="http://schemas.microsoft.com/office/powerpoint/2010/main" val="2817526671"/>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72000" y="1047602"/>
            <a:ext cx="0" cy="3383280"/>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34" y="302508"/>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chemeClr val="tx1"/>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70"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chemeClr val="tx1"/>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3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10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2"/>
              </a:buClr>
              <a:buSzPct val="100000"/>
              <a:buFont typeface="Arial"/>
              <a:buChar char="•"/>
              <a:defRPr sz="2000" b="0" i="0">
                <a:solidFill>
                  <a:schemeClr val="tx1"/>
                </a:solidFill>
                <a:latin typeface="+mn-lt"/>
                <a:cs typeface="CiscoSans ExtraLight"/>
              </a:defRPr>
            </a:lvl2pPr>
            <a:lvl3pPr marL="628520" indent="-171415">
              <a:buClr>
                <a:schemeClr val="tx2"/>
              </a:buClr>
              <a:buSzPct val="100000"/>
              <a:buFont typeface="Arial"/>
              <a:buChar char="•"/>
              <a:defRPr sz="2000" b="0" i="0">
                <a:solidFill>
                  <a:schemeClr val="tx1"/>
                </a:solidFill>
                <a:latin typeface="+mn-lt"/>
                <a:cs typeface="CiscoSans ExtraLight"/>
              </a:defRPr>
            </a:lvl3pPr>
            <a:lvl4pPr marL="799934" indent="-171415">
              <a:buClr>
                <a:schemeClr val="tx2"/>
              </a:buClr>
              <a:buSzPct val="100000"/>
              <a:buFont typeface="Arial"/>
              <a:buChar char="•"/>
              <a:defRPr sz="2000" b="0" i="0">
                <a:solidFill>
                  <a:schemeClr val="tx1"/>
                </a:solidFill>
                <a:latin typeface="+mn-lt"/>
                <a:cs typeface="CiscoSans ExtraLight"/>
              </a:defRPr>
            </a:lvl4pPr>
            <a:lvl5pPr marL="971347" indent="-171415">
              <a:buClr>
                <a:schemeClr val="tx2"/>
              </a:buClr>
              <a:buSzPct val="100000"/>
              <a:buFont typeface="Arial"/>
              <a:buChar char="•"/>
              <a:defRPr sz="20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70"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10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2"/>
              </a:buClr>
              <a:buSzPct val="100000"/>
              <a:buFont typeface="Arial"/>
              <a:buChar char="•"/>
              <a:defRPr sz="2000" b="0" i="0">
                <a:solidFill>
                  <a:schemeClr val="tx1"/>
                </a:solidFill>
                <a:latin typeface="+mn-lt"/>
                <a:cs typeface="CiscoSans ExtraLight"/>
              </a:defRPr>
            </a:lvl2pPr>
            <a:lvl3pPr marL="628520" indent="-171415">
              <a:buClr>
                <a:schemeClr val="tx2"/>
              </a:buClr>
              <a:buSzPct val="100000"/>
              <a:buFont typeface="Arial"/>
              <a:buChar char="•"/>
              <a:defRPr sz="2000" b="0" i="0">
                <a:solidFill>
                  <a:schemeClr val="tx1"/>
                </a:solidFill>
                <a:latin typeface="+mn-lt"/>
                <a:cs typeface="CiscoSans ExtraLight"/>
              </a:defRPr>
            </a:lvl3pPr>
            <a:lvl4pPr marL="799934" indent="-171415">
              <a:buClr>
                <a:schemeClr val="tx2"/>
              </a:buClr>
              <a:buSzPct val="100000"/>
              <a:buFont typeface="Arial"/>
              <a:buChar char="•"/>
              <a:defRPr sz="2000" b="0" i="0">
                <a:solidFill>
                  <a:schemeClr val="tx1"/>
                </a:solidFill>
                <a:latin typeface="+mn-lt"/>
                <a:cs typeface="CiscoSans ExtraLight"/>
              </a:defRPr>
            </a:lvl4pPr>
            <a:lvl5pPr marL="971347" indent="-171415">
              <a:buClr>
                <a:schemeClr val="tx2"/>
              </a:buClr>
              <a:buSzPct val="100000"/>
              <a:buFont typeface="Arial"/>
              <a:buChar char="•"/>
              <a:defRPr sz="20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5721805"/>
      </p:ext>
    </p:extLst>
  </p:cSld>
  <p:clrMapOvr>
    <a:masterClrMapping/>
  </p:clrMapOvr>
  <p:transition spd="med">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chemeClr val="tx2"/>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chemeClr val="tx2"/>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chemeClr val="tx2"/>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chemeClr val="tx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chemeClr val="tx2"/>
                </a:solidFill>
                <a:latin typeface="+mj-lt"/>
                <a:cs typeface="CiscoSans Thin"/>
              </a:defRPr>
            </a:lvl1pPr>
          </a:lstStyle>
          <a:p>
            <a:r>
              <a:rPr lang="en-US" dirty="0"/>
              <a:t>Click to edit Master title style</a:t>
            </a:r>
          </a:p>
        </p:txBody>
      </p:sp>
      <p:sp>
        <p:nvSpPr>
          <p:cNvPr id="8" name="Freeform 6"/>
          <p:cNvSpPr>
            <a:spLocks noChangeAspect="1" noEditPoints="1"/>
          </p:cNvSpPr>
          <p:nvPr/>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Tree>
    <p:extLst>
      <p:ext uri="{BB962C8B-B14F-4D97-AF65-F5344CB8AC3E}">
        <p14:creationId xmlns:p14="http://schemas.microsoft.com/office/powerpoint/2010/main" val="4252822096"/>
      </p:ext>
    </p:extLst>
  </p:cSld>
  <p:clrMapOvr>
    <a:masterClrMapping/>
  </p:clrMapOvr>
  <p:transition spd="slow">
    <p:wip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4_Title Slide-animated gradient">
    <p:bg>
      <p:bgPr>
        <a:solidFill>
          <a:schemeClr val="bg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chemeClr val="tx2"/>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chemeClr val="tx2"/>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chemeClr val="tx2"/>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chemeClr val="tx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l="7110"/>
          <a:stretch/>
        </p:blipFill>
        <p:spPr>
          <a:xfrm>
            <a:off x="471947" y="1889275"/>
            <a:ext cx="8198637" cy="1349281"/>
          </a:xfrm>
          <a:prstGeom prst="rect">
            <a:avLst/>
          </a:prstGeom>
        </p:spPr>
      </p:pic>
    </p:spTree>
    <p:extLst>
      <p:ext uri="{BB962C8B-B14F-4D97-AF65-F5344CB8AC3E}">
        <p14:creationId xmlns:p14="http://schemas.microsoft.com/office/powerpoint/2010/main" val="1200840931"/>
      </p:ext>
    </p:extLst>
  </p:cSld>
  <p:clrMapOvr>
    <a:masterClrMapping/>
  </p:clrMapOvr>
  <p:transition spd="slow">
    <p:wipe/>
  </p:transition>
  <p:extLst>
    <p:ext uri="{DCECCB84-F9BA-43D5-87BE-67443E8EF086}">
      <p15:sldGuideLst xmlns:p15="http://schemas.microsoft.com/office/powerpoint/2012/main">
        <p15:guide id="1" orient="horz" pos="1620">
          <p15:clr>
            <a:srgbClr val="FBAE40"/>
          </p15:clr>
        </p15:guide>
        <p15:guide id="2" pos="2880">
          <p15:clr>
            <a:srgbClr val="FBAE40"/>
          </p15:clr>
        </p15:guide>
        <p15:guide id="3" pos="3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accent4">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4">
                  <a:alpha val="60000"/>
                </a:schemeClr>
              </a:solidFill>
              <a:latin typeface="+mn-lt"/>
              <a:ea typeface="+mn-ea"/>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4">
                    <a:alpha val="60000"/>
                  </a:schemeClr>
                </a:solidFill>
                <a:latin typeface="+mn-lt"/>
                <a:ea typeface="+mn-ea"/>
                <a:cs typeface="CiscoSans Thin"/>
              </a:rPr>
              <a:t>© 2017  Cisco and/or its affiliates. All rights reserved.   Cisco Confidential</a:t>
            </a:r>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p:nvPicPr>
        <p:blipFill>
          <a:blip r:embed="rId2">
            <a:alphaModFix amt="60000"/>
            <a:biLevel thresh="7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7110"/>
          <a:stretch/>
        </p:blipFill>
        <p:spPr>
          <a:xfrm>
            <a:off x="471948" y="3832444"/>
            <a:ext cx="3908324" cy="643208"/>
          </a:xfrm>
          <a:prstGeom prst="rect">
            <a:avLst/>
          </a:prstGeom>
        </p:spPr>
      </p:pic>
    </p:spTree>
    <p:extLst>
      <p:ext uri="{BB962C8B-B14F-4D97-AF65-F5344CB8AC3E}">
        <p14:creationId xmlns:p14="http://schemas.microsoft.com/office/powerpoint/2010/main" val="3278658211"/>
      </p:ext>
    </p:extLst>
  </p:cSld>
  <p:clrMapOvr>
    <a:masterClrMapping/>
  </p:clrMapOvr>
  <p:transition spd="slow">
    <p:wip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4_Segue">
    <p:bg>
      <p:bgPr>
        <a:solidFill>
          <a:schemeClr val="accent1"/>
        </a:soli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accent4">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4">
                  <a:alpha val="60000"/>
                </a:schemeClr>
              </a:solidFill>
              <a:latin typeface="+mn-lt"/>
              <a:ea typeface="+mn-ea"/>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4">
                    <a:alpha val="60000"/>
                  </a:schemeClr>
                </a:solidFill>
                <a:latin typeface="+mn-lt"/>
                <a:ea typeface="+mn-ea"/>
                <a:cs typeface="CiscoSans Thin"/>
              </a:rPr>
              <a:t>© 2017  Cisco and/or its affiliates. All rights reserved.   Cisco Confidential</a:t>
            </a:r>
          </a:p>
        </p:txBody>
      </p:sp>
      <p:pic>
        <p:nvPicPr>
          <p:cNvPr id="10" name="Picture 2"/>
          <p:cNvPicPr>
            <a:picLocks noChangeAspect="1" noChangeArrowheads="1"/>
          </p:cNvPicPr>
          <p:nvPr/>
        </p:nvPicPr>
        <p:blipFill>
          <a:blip r:embed="rId2">
            <a:alphaModFix amt="60000"/>
            <a:biLevel thresh="7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4053188"/>
      </p:ext>
    </p:extLst>
  </p:cSld>
  <p:clrMapOvr>
    <a:masterClrMapping/>
  </p:clrMapOvr>
  <p:transition spd="slow">
    <p:wip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5_Segue">
    <p:bg>
      <p:bgPr>
        <a:solidFill>
          <a:schemeClr val="tx2"/>
        </a:soli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509F5890-BE05-4D5D-AADF-DD6FDB4C472B}" type="slidenum">
              <a:rPr lang="en-US" sz="600">
                <a:solidFill>
                  <a:schemeClr val="bg1">
                    <a:lumMod val="75000"/>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lumMod val="75000"/>
                  <a:alpha val="60000"/>
                </a:schemeClr>
              </a:solidFill>
              <a:latin typeface="+mn-lt"/>
              <a:ea typeface="+mn-ea"/>
              <a:cs typeface="CiscoSans Thin"/>
            </a:endParaRPr>
          </a:p>
        </p:txBody>
      </p:sp>
      <p:sp>
        <p:nvSpPr>
          <p:cNvPr id="4"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bg1">
                    <a:lumMod val="75000"/>
                    <a:alpha val="60000"/>
                  </a:schemeClr>
                </a:solidFill>
                <a:latin typeface="+mn-lt"/>
                <a:ea typeface="+mn-ea"/>
                <a:cs typeface="CiscoSans Thin"/>
              </a:rPr>
              <a:t>© 2017  Cisco and/or its affiliates. All rights reserved.   Cisco Confidential</a:t>
            </a:r>
          </a:p>
        </p:txBody>
      </p:sp>
      <p:pic>
        <p:nvPicPr>
          <p:cNvPr id="10" name="Picture 2"/>
          <p:cNvPicPr>
            <a:picLocks noChangeAspect="1" noChangeArrowheads="1"/>
          </p:cNvPicPr>
          <p:nvPr/>
        </p:nvPicPr>
        <p:blipFill>
          <a:blip r:embed="rId2">
            <a:alphaModFix amt="60000"/>
            <a:lum bright="70000" contrast="-70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0853727"/>
      </p:ext>
    </p:extLst>
  </p:cSld>
  <p:clrMapOvr>
    <a:masterClrMapping/>
  </p:clrMapOvr>
  <p:transition spd="slow">
    <p:wip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14832564"/>
      </p:ext>
    </p:extLst>
  </p:cSld>
  <p:clrMapOvr>
    <a:masterClrMapping/>
  </p:clrMapOvr>
  <p:transition spd="slow">
    <p:wip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3700" b="0" i="0">
                <a:solidFill>
                  <a:schemeClr val="tx2"/>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US"/>
              <a:t>Click to edit Master text styles</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3380377440"/>
      </p:ext>
    </p:extLst>
  </p:cSld>
  <p:clrMapOvr>
    <a:masterClrMapping/>
  </p:clrMapOvr>
  <p:transition spd="slow">
    <p:wip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2"/>
              </a:buClr>
              <a:buSzPct val="80000"/>
              <a:buFont typeface="Arial"/>
              <a:buChar char="•"/>
              <a:defRPr sz="2000" b="0" i="0">
                <a:solidFill>
                  <a:schemeClr val="tx1"/>
                </a:solidFill>
                <a:latin typeface="+mn-lt"/>
                <a:cs typeface="CiscoSans ExtraLight"/>
              </a:defRPr>
            </a:lvl1pPr>
            <a:lvl2pPr marL="507895" indent="-215855">
              <a:lnSpc>
                <a:spcPct val="95000"/>
              </a:lnSpc>
              <a:spcBef>
                <a:spcPts val="450"/>
              </a:spcBef>
              <a:buClr>
                <a:schemeClr val="tx2"/>
              </a:buClr>
              <a:buSzPct val="80000"/>
              <a:buFont typeface="Arial"/>
              <a:buChar char="•"/>
              <a:defRPr sz="1800" b="0" i="0">
                <a:solidFill>
                  <a:schemeClr val="tx1"/>
                </a:solidFill>
                <a:latin typeface="+mn-lt"/>
                <a:cs typeface="CiscoSans ExtraLight"/>
              </a:defRPr>
            </a:lvl2pPr>
            <a:lvl3pPr marL="747558" indent="-171415">
              <a:buClr>
                <a:schemeClr val="tx2"/>
              </a:buClr>
              <a:buSzPct val="80000"/>
              <a:buFont typeface="Arial"/>
              <a:buChar char="•"/>
              <a:defRPr sz="1600" b="0" i="0">
                <a:solidFill>
                  <a:schemeClr val="tx1"/>
                </a:solidFill>
                <a:latin typeface="+mn-lt"/>
                <a:cs typeface="CiscoSans ExtraLight"/>
              </a:defRPr>
            </a:lvl3pPr>
            <a:lvl4pPr marL="911035" indent="-171415">
              <a:buClr>
                <a:schemeClr val="tx2"/>
              </a:buClr>
              <a:buSzPct val="80000"/>
              <a:buFont typeface="Arial"/>
              <a:buChar char="•"/>
              <a:defRPr sz="1400" b="0" i="0">
                <a:solidFill>
                  <a:schemeClr val="tx1"/>
                </a:solidFill>
                <a:latin typeface="+mn-lt"/>
                <a:cs typeface="CiscoSans ExtraLight"/>
              </a:defRPr>
            </a:lvl4pPr>
            <a:lvl5pPr marL="1082450" indent="-168240">
              <a:buClr>
                <a:schemeClr val="tx2"/>
              </a:buClr>
              <a:buSzPct val="8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65280856"/>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44892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776949238"/>
      </p:ext>
    </p:extLst>
  </p:cSld>
  <p:clrMapOvr>
    <a:masterClrMapping/>
  </p:clrMapOvr>
  <p:transition spd="slow">
    <p:wip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grpSp>
        <p:nvGrpSpPr>
          <p:cNvPr id="4" name="Group 3"/>
          <p:cNvGrpSpPr/>
          <p:nvPr userDrawn="1"/>
        </p:nvGrpSpPr>
        <p:grpSpPr>
          <a:xfrm>
            <a:off x="583912" y="1073150"/>
            <a:ext cx="7704954" cy="3984802"/>
            <a:chOff x="1198563" y="1308755"/>
            <a:chExt cx="10545763" cy="5453995"/>
          </a:xfrm>
          <a:solidFill>
            <a:srgbClr val="CCF2FB">
              <a:alpha val="36863"/>
            </a:srgbClr>
          </a:solidFill>
        </p:grpSpPr>
        <p:sp>
          <p:nvSpPr>
            <p:cNvPr id="5" name="Freeform 6"/>
            <p:cNvSpPr>
              <a:spLocks noEditPoints="1"/>
            </p:cNvSpPr>
            <p:nvPr/>
          </p:nvSpPr>
          <p:spPr bwMode="auto">
            <a:xfrm>
              <a:off x="1885951" y="3518555"/>
              <a:ext cx="147638" cy="103187"/>
            </a:xfrm>
            <a:custGeom>
              <a:avLst/>
              <a:gdLst>
                <a:gd name="T0" fmla="*/ 4 w 93"/>
                <a:gd name="T1" fmla="*/ 10 h 65"/>
                <a:gd name="T2" fmla="*/ 4 w 93"/>
                <a:gd name="T3" fmla="*/ 7 h 65"/>
                <a:gd name="T4" fmla="*/ 4 w 93"/>
                <a:gd name="T5" fmla="*/ 4 h 65"/>
                <a:gd name="T6" fmla="*/ 0 w 93"/>
                <a:gd name="T7" fmla="*/ 7 h 65"/>
                <a:gd name="T8" fmla="*/ 4 w 93"/>
                <a:gd name="T9" fmla="*/ 10 h 65"/>
                <a:gd name="T10" fmla="*/ 4 w 93"/>
                <a:gd name="T11" fmla="*/ 10 h 65"/>
                <a:gd name="T12" fmla="*/ 18 w 93"/>
                <a:gd name="T13" fmla="*/ 7 h 65"/>
                <a:gd name="T14" fmla="*/ 21 w 93"/>
                <a:gd name="T15" fmla="*/ 4 h 65"/>
                <a:gd name="T16" fmla="*/ 21 w 93"/>
                <a:gd name="T17" fmla="*/ 0 h 65"/>
                <a:gd name="T18" fmla="*/ 14 w 93"/>
                <a:gd name="T19" fmla="*/ 0 h 65"/>
                <a:gd name="T20" fmla="*/ 14 w 93"/>
                <a:gd name="T21" fmla="*/ 4 h 65"/>
                <a:gd name="T22" fmla="*/ 18 w 93"/>
                <a:gd name="T23" fmla="*/ 7 h 65"/>
                <a:gd name="T24" fmla="*/ 18 w 93"/>
                <a:gd name="T25" fmla="*/ 7 h 65"/>
                <a:gd name="T26" fmla="*/ 18 w 93"/>
                <a:gd name="T27" fmla="*/ 7 h 65"/>
                <a:gd name="T28" fmla="*/ 49 w 93"/>
                <a:gd name="T29" fmla="*/ 16 h 65"/>
                <a:gd name="T30" fmla="*/ 45 w 93"/>
                <a:gd name="T31" fmla="*/ 16 h 65"/>
                <a:gd name="T32" fmla="*/ 42 w 93"/>
                <a:gd name="T33" fmla="*/ 10 h 65"/>
                <a:gd name="T34" fmla="*/ 38 w 93"/>
                <a:gd name="T35" fmla="*/ 13 h 65"/>
                <a:gd name="T36" fmla="*/ 38 w 93"/>
                <a:gd name="T37" fmla="*/ 13 h 65"/>
                <a:gd name="T38" fmla="*/ 42 w 93"/>
                <a:gd name="T39" fmla="*/ 20 h 65"/>
                <a:gd name="T40" fmla="*/ 45 w 93"/>
                <a:gd name="T41" fmla="*/ 20 h 65"/>
                <a:gd name="T42" fmla="*/ 49 w 93"/>
                <a:gd name="T43" fmla="*/ 16 h 65"/>
                <a:gd name="T44" fmla="*/ 49 w 93"/>
                <a:gd name="T45" fmla="*/ 16 h 65"/>
                <a:gd name="T46" fmla="*/ 62 w 93"/>
                <a:gd name="T47" fmla="*/ 23 h 65"/>
                <a:gd name="T48" fmla="*/ 59 w 93"/>
                <a:gd name="T49" fmla="*/ 23 h 65"/>
                <a:gd name="T50" fmla="*/ 59 w 93"/>
                <a:gd name="T51" fmla="*/ 23 h 65"/>
                <a:gd name="T52" fmla="*/ 55 w 93"/>
                <a:gd name="T53" fmla="*/ 23 h 65"/>
                <a:gd name="T54" fmla="*/ 59 w 93"/>
                <a:gd name="T55" fmla="*/ 20 h 65"/>
                <a:gd name="T56" fmla="*/ 62 w 93"/>
                <a:gd name="T57" fmla="*/ 20 h 65"/>
                <a:gd name="T58" fmla="*/ 62 w 93"/>
                <a:gd name="T59" fmla="*/ 23 h 65"/>
                <a:gd name="T60" fmla="*/ 62 w 93"/>
                <a:gd name="T61" fmla="*/ 23 h 65"/>
                <a:gd name="T62" fmla="*/ 69 w 93"/>
                <a:gd name="T63" fmla="*/ 33 h 65"/>
                <a:gd name="T64" fmla="*/ 66 w 93"/>
                <a:gd name="T65" fmla="*/ 29 h 65"/>
                <a:gd name="T66" fmla="*/ 62 w 93"/>
                <a:gd name="T67" fmla="*/ 26 h 65"/>
                <a:gd name="T68" fmla="*/ 62 w 93"/>
                <a:gd name="T69" fmla="*/ 23 h 65"/>
                <a:gd name="T70" fmla="*/ 66 w 93"/>
                <a:gd name="T71" fmla="*/ 23 h 65"/>
                <a:gd name="T72" fmla="*/ 69 w 93"/>
                <a:gd name="T73" fmla="*/ 26 h 65"/>
                <a:gd name="T74" fmla="*/ 73 w 93"/>
                <a:gd name="T75" fmla="*/ 26 h 65"/>
                <a:gd name="T76" fmla="*/ 76 w 93"/>
                <a:gd name="T77" fmla="*/ 29 h 65"/>
                <a:gd name="T78" fmla="*/ 73 w 93"/>
                <a:gd name="T79" fmla="*/ 33 h 65"/>
                <a:gd name="T80" fmla="*/ 69 w 93"/>
                <a:gd name="T81" fmla="*/ 33 h 65"/>
                <a:gd name="T82" fmla="*/ 69 w 93"/>
                <a:gd name="T83" fmla="*/ 33 h 65"/>
                <a:gd name="T84" fmla="*/ 73 w 93"/>
                <a:gd name="T85" fmla="*/ 52 h 65"/>
                <a:gd name="T86" fmla="*/ 76 w 93"/>
                <a:gd name="T87" fmla="*/ 55 h 65"/>
                <a:gd name="T88" fmla="*/ 76 w 93"/>
                <a:gd name="T89" fmla="*/ 62 h 65"/>
                <a:gd name="T90" fmla="*/ 80 w 93"/>
                <a:gd name="T91" fmla="*/ 65 h 65"/>
                <a:gd name="T92" fmla="*/ 86 w 93"/>
                <a:gd name="T93" fmla="*/ 58 h 65"/>
                <a:gd name="T94" fmla="*/ 93 w 93"/>
                <a:gd name="T95" fmla="*/ 55 h 65"/>
                <a:gd name="T96" fmla="*/ 93 w 93"/>
                <a:gd name="T97" fmla="*/ 52 h 65"/>
                <a:gd name="T98" fmla="*/ 90 w 93"/>
                <a:gd name="T99" fmla="*/ 52 h 65"/>
                <a:gd name="T100" fmla="*/ 90 w 93"/>
                <a:gd name="T101" fmla="*/ 52 h 65"/>
                <a:gd name="T102" fmla="*/ 90 w 93"/>
                <a:gd name="T103" fmla="*/ 49 h 65"/>
                <a:gd name="T104" fmla="*/ 86 w 93"/>
                <a:gd name="T105" fmla="*/ 46 h 65"/>
                <a:gd name="T106" fmla="*/ 83 w 93"/>
                <a:gd name="T107" fmla="*/ 46 h 65"/>
                <a:gd name="T108" fmla="*/ 83 w 93"/>
                <a:gd name="T109" fmla="*/ 42 h 65"/>
                <a:gd name="T110" fmla="*/ 76 w 93"/>
                <a:gd name="T111" fmla="*/ 39 h 65"/>
                <a:gd name="T112" fmla="*/ 76 w 93"/>
                <a:gd name="T113" fmla="*/ 39 h 65"/>
                <a:gd name="T114" fmla="*/ 76 w 93"/>
                <a:gd name="T115" fmla="*/ 42 h 65"/>
                <a:gd name="T116" fmla="*/ 76 w 93"/>
                <a:gd name="T117" fmla="*/ 46 h 65"/>
                <a:gd name="T118" fmla="*/ 73 w 93"/>
                <a:gd name="T119" fmla="*/ 49 h 65"/>
                <a:gd name="T120" fmla="*/ 73 w 93"/>
                <a:gd name="T121" fmla="*/ 5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65">
                  <a:moveTo>
                    <a:pt x="4" y="10"/>
                  </a:moveTo>
                  <a:lnTo>
                    <a:pt x="4" y="7"/>
                  </a:lnTo>
                  <a:lnTo>
                    <a:pt x="4" y="4"/>
                  </a:lnTo>
                  <a:lnTo>
                    <a:pt x="0" y="7"/>
                  </a:lnTo>
                  <a:lnTo>
                    <a:pt x="4" y="10"/>
                  </a:lnTo>
                  <a:lnTo>
                    <a:pt x="4" y="10"/>
                  </a:lnTo>
                  <a:close/>
                  <a:moveTo>
                    <a:pt x="18" y="7"/>
                  </a:moveTo>
                  <a:lnTo>
                    <a:pt x="21" y="4"/>
                  </a:lnTo>
                  <a:lnTo>
                    <a:pt x="21" y="0"/>
                  </a:lnTo>
                  <a:lnTo>
                    <a:pt x="14" y="0"/>
                  </a:lnTo>
                  <a:lnTo>
                    <a:pt x="14" y="4"/>
                  </a:lnTo>
                  <a:lnTo>
                    <a:pt x="18" y="7"/>
                  </a:lnTo>
                  <a:lnTo>
                    <a:pt x="18" y="7"/>
                  </a:lnTo>
                  <a:lnTo>
                    <a:pt x="18" y="7"/>
                  </a:lnTo>
                  <a:close/>
                  <a:moveTo>
                    <a:pt x="49" y="16"/>
                  </a:moveTo>
                  <a:lnTo>
                    <a:pt x="45" y="16"/>
                  </a:lnTo>
                  <a:lnTo>
                    <a:pt x="42" y="10"/>
                  </a:lnTo>
                  <a:lnTo>
                    <a:pt x="38" y="13"/>
                  </a:lnTo>
                  <a:lnTo>
                    <a:pt x="38" y="13"/>
                  </a:lnTo>
                  <a:lnTo>
                    <a:pt x="42" y="20"/>
                  </a:lnTo>
                  <a:lnTo>
                    <a:pt x="45" y="20"/>
                  </a:lnTo>
                  <a:lnTo>
                    <a:pt x="49" y="16"/>
                  </a:lnTo>
                  <a:lnTo>
                    <a:pt x="49" y="16"/>
                  </a:lnTo>
                  <a:close/>
                  <a:moveTo>
                    <a:pt x="62" y="23"/>
                  </a:moveTo>
                  <a:lnTo>
                    <a:pt x="59" y="23"/>
                  </a:lnTo>
                  <a:lnTo>
                    <a:pt x="59" y="23"/>
                  </a:lnTo>
                  <a:lnTo>
                    <a:pt x="55" y="23"/>
                  </a:lnTo>
                  <a:lnTo>
                    <a:pt x="59" y="20"/>
                  </a:lnTo>
                  <a:lnTo>
                    <a:pt x="62" y="20"/>
                  </a:lnTo>
                  <a:lnTo>
                    <a:pt x="62" y="23"/>
                  </a:lnTo>
                  <a:lnTo>
                    <a:pt x="62" y="23"/>
                  </a:lnTo>
                  <a:close/>
                  <a:moveTo>
                    <a:pt x="69" y="33"/>
                  </a:moveTo>
                  <a:lnTo>
                    <a:pt x="66" y="29"/>
                  </a:lnTo>
                  <a:lnTo>
                    <a:pt x="62" y="26"/>
                  </a:lnTo>
                  <a:lnTo>
                    <a:pt x="62" y="23"/>
                  </a:lnTo>
                  <a:lnTo>
                    <a:pt x="66" y="23"/>
                  </a:lnTo>
                  <a:lnTo>
                    <a:pt x="69" y="26"/>
                  </a:lnTo>
                  <a:lnTo>
                    <a:pt x="73" y="26"/>
                  </a:lnTo>
                  <a:lnTo>
                    <a:pt x="76" y="29"/>
                  </a:lnTo>
                  <a:lnTo>
                    <a:pt x="73" y="33"/>
                  </a:lnTo>
                  <a:lnTo>
                    <a:pt x="69" y="33"/>
                  </a:lnTo>
                  <a:lnTo>
                    <a:pt x="69" y="33"/>
                  </a:lnTo>
                  <a:close/>
                  <a:moveTo>
                    <a:pt x="73" y="52"/>
                  </a:moveTo>
                  <a:lnTo>
                    <a:pt x="76" y="55"/>
                  </a:lnTo>
                  <a:lnTo>
                    <a:pt x="76" y="62"/>
                  </a:lnTo>
                  <a:lnTo>
                    <a:pt x="80" y="65"/>
                  </a:lnTo>
                  <a:lnTo>
                    <a:pt x="86" y="58"/>
                  </a:lnTo>
                  <a:lnTo>
                    <a:pt x="93" y="55"/>
                  </a:lnTo>
                  <a:lnTo>
                    <a:pt x="93" y="52"/>
                  </a:lnTo>
                  <a:lnTo>
                    <a:pt x="90" y="52"/>
                  </a:lnTo>
                  <a:lnTo>
                    <a:pt x="90" y="52"/>
                  </a:lnTo>
                  <a:lnTo>
                    <a:pt x="90" y="49"/>
                  </a:lnTo>
                  <a:lnTo>
                    <a:pt x="86" y="46"/>
                  </a:lnTo>
                  <a:lnTo>
                    <a:pt x="83" y="46"/>
                  </a:lnTo>
                  <a:lnTo>
                    <a:pt x="83" y="42"/>
                  </a:lnTo>
                  <a:lnTo>
                    <a:pt x="76" y="39"/>
                  </a:lnTo>
                  <a:lnTo>
                    <a:pt x="76" y="39"/>
                  </a:lnTo>
                  <a:lnTo>
                    <a:pt x="76" y="42"/>
                  </a:lnTo>
                  <a:lnTo>
                    <a:pt x="76" y="46"/>
                  </a:lnTo>
                  <a:lnTo>
                    <a:pt x="73" y="49"/>
                  </a:lnTo>
                  <a:lnTo>
                    <a:pt x="7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7"/>
            <p:cNvSpPr>
              <a:spLocks/>
            </p:cNvSpPr>
            <p:nvPr/>
          </p:nvSpPr>
          <p:spPr bwMode="auto">
            <a:xfrm>
              <a:off x="7642226" y="4964767"/>
              <a:ext cx="11113" cy="11112"/>
            </a:xfrm>
            <a:custGeom>
              <a:avLst/>
              <a:gdLst>
                <a:gd name="T0" fmla="*/ 0 w 7"/>
                <a:gd name="T1" fmla="*/ 3 h 7"/>
                <a:gd name="T2" fmla="*/ 0 w 7"/>
                <a:gd name="T3" fmla="*/ 3 h 7"/>
                <a:gd name="T4" fmla="*/ 0 w 7"/>
                <a:gd name="T5" fmla="*/ 0 h 7"/>
                <a:gd name="T6" fmla="*/ 4 w 7"/>
                <a:gd name="T7" fmla="*/ 0 h 7"/>
                <a:gd name="T8" fmla="*/ 7 w 7"/>
                <a:gd name="T9" fmla="*/ 0 h 7"/>
                <a:gd name="T10" fmla="*/ 4 w 7"/>
                <a:gd name="T11" fmla="*/ 7 h 7"/>
                <a:gd name="T12" fmla="*/ 0 w 7"/>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7" h="7">
                  <a:moveTo>
                    <a:pt x="0" y="3"/>
                  </a:moveTo>
                  <a:lnTo>
                    <a:pt x="0" y="3"/>
                  </a:lnTo>
                  <a:lnTo>
                    <a:pt x="0" y="0"/>
                  </a:lnTo>
                  <a:lnTo>
                    <a:pt x="4" y="0"/>
                  </a:lnTo>
                  <a:lnTo>
                    <a:pt x="7" y="0"/>
                  </a:lnTo>
                  <a:lnTo>
                    <a:pt x="4" y="7"/>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8"/>
            <p:cNvSpPr>
              <a:spLocks noEditPoints="1"/>
            </p:cNvSpPr>
            <p:nvPr/>
          </p:nvSpPr>
          <p:spPr bwMode="auto">
            <a:xfrm>
              <a:off x="7581901" y="4923492"/>
              <a:ext cx="49213" cy="31750"/>
            </a:xfrm>
            <a:custGeom>
              <a:avLst/>
              <a:gdLst>
                <a:gd name="T0" fmla="*/ 7 w 31"/>
                <a:gd name="T1" fmla="*/ 13 h 20"/>
                <a:gd name="T2" fmla="*/ 7 w 31"/>
                <a:gd name="T3" fmla="*/ 10 h 20"/>
                <a:gd name="T4" fmla="*/ 7 w 31"/>
                <a:gd name="T5" fmla="*/ 7 h 20"/>
                <a:gd name="T6" fmla="*/ 7 w 31"/>
                <a:gd name="T7" fmla="*/ 4 h 20"/>
                <a:gd name="T8" fmla="*/ 7 w 31"/>
                <a:gd name="T9" fmla="*/ 0 h 20"/>
                <a:gd name="T10" fmla="*/ 4 w 31"/>
                <a:gd name="T11" fmla="*/ 0 h 20"/>
                <a:gd name="T12" fmla="*/ 0 w 31"/>
                <a:gd name="T13" fmla="*/ 7 h 20"/>
                <a:gd name="T14" fmla="*/ 4 w 31"/>
                <a:gd name="T15" fmla="*/ 7 h 20"/>
                <a:gd name="T16" fmla="*/ 4 w 31"/>
                <a:gd name="T17" fmla="*/ 10 h 20"/>
                <a:gd name="T18" fmla="*/ 4 w 31"/>
                <a:gd name="T19" fmla="*/ 13 h 20"/>
                <a:gd name="T20" fmla="*/ 7 w 31"/>
                <a:gd name="T21" fmla="*/ 13 h 20"/>
                <a:gd name="T22" fmla="*/ 7 w 31"/>
                <a:gd name="T23" fmla="*/ 13 h 20"/>
                <a:gd name="T24" fmla="*/ 7 w 31"/>
                <a:gd name="T25" fmla="*/ 20 h 20"/>
                <a:gd name="T26" fmla="*/ 11 w 31"/>
                <a:gd name="T27" fmla="*/ 20 h 20"/>
                <a:gd name="T28" fmla="*/ 14 w 31"/>
                <a:gd name="T29" fmla="*/ 20 h 20"/>
                <a:gd name="T30" fmla="*/ 11 w 31"/>
                <a:gd name="T31" fmla="*/ 20 h 20"/>
                <a:gd name="T32" fmla="*/ 7 w 31"/>
                <a:gd name="T33" fmla="*/ 20 h 20"/>
                <a:gd name="T34" fmla="*/ 7 w 31"/>
                <a:gd name="T35" fmla="*/ 20 h 20"/>
                <a:gd name="T36" fmla="*/ 7 w 31"/>
                <a:gd name="T37" fmla="*/ 20 h 20"/>
                <a:gd name="T38" fmla="*/ 28 w 31"/>
                <a:gd name="T39" fmla="*/ 20 h 20"/>
                <a:gd name="T40" fmla="*/ 31 w 31"/>
                <a:gd name="T41" fmla="*/ 20 h 20"/>
                <a:gd name="T42" fmla="*/ 28 w 31"/>
                <a:gd name="T43" fmla="*/ 17 h 20"/>
                <a:gd name="T44" fmla="*/ 28 w 31"/>
                <a:gd name="T45" fmla="*/ 17 h 20"/>
                <a:gd name="T46" fmla="*/ 24 w 31"/>
                <a:gd name="T47" fmla="*/ 17 h 20"/>
                <a:gd name="T48" fmla="*/ 28 w 31"/>
                <a:gd name="T49" fmla="*/ 20 h 20"/>
                <a:gd name="T50" fmla="*/ 28 w 31"/>
                <a:gd name="T51"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20">
                  <a:moveTo>
                    <a:pt x="7" y="13"/>
                  </a:moveTo>
                  <a:lnTo>
                    <a:pt x="7" y="10"/>
                  </a:lnTo>
                  <a:lnTo>
                    <a:pt x="7" y="7"/>
                  </a:lnTo>
                  <a:lnTo>
                    <a:pt x="7" y="4"/>
                  </a:lnTo>
                  <a:lnTo>
                    <a:pt x="7" y="0"/>
                  </a:lnTo>
                  <a:lnTo>
                    <a:pt x="4" y="0"/>
                  </a:lnTo>
                  <a:lnTo>
                    <a:pt x="0" y="7"/>
                  </a:lnTo>
                  <a:lnTo>
                    <a:pt x="4" y="7"/>
                  </a:lnTo>
                  <a:lnTo>
                    <a:pt x="4" y="10"/>
                  </a:lnTo>
                  <a:lnTo>
                    <a:pt x="4" y="13"/>
                  </a:lnTo>
                  <a:lnTo>
                    <a:pt x="7" y="13"/>
                  </a:lnTo>
                  <a:lnTo>
                    <a:pt x="7" y="13"/>
                  </a:lnTo>
                  <a:close/>
                  <a:moveTo>
                    <a:pt x="7" y="20"/>
                  </a:moveTo>
                  <a:lnTo>
                    <a:pt x="11" y="20"/>
                  </a:lnTo>
                  <a:lnTo>
                    <a:pt x="14" y="20"/>
                  </a:lnTo>
                  <a:lnTo>
                    <a:pt x="11" y="20"/>
                  </a:lnTo>
                  <a:lnTo>
                    <a:pt x="7" y="20"/>
                  </a:lnTo>
                  <a:lnTo>
                    <a:pt x="7" y="20"/>
                  </a:lnTo>
                  <a:lnTo>
                    <a:pt x="7" y="20"/>
                  </a:lnTo>
                  <a:close/>
                  <a:moveTo>
                    <a:pt x="28" y="20"/>
                  </a:moveTo>
                  <a:lnTo>
                    <a:pt x="31" y="20"/>
                  </a:lnTo>
                  <a:lnTo>
                    <a:pt x="28" y="17"/>
                  </a:lnTo>
                  <a:lnTo>
                    <a:pt x="28" y="17"/>
                  </a:lnTo>
                  <a:lnTo>
                    <a:pt x="24" y="17"/>
                  </a:lnTo>
                  <a:lnTo>
                    <a:pt x="28" y="20"/>
                  </a:lnTo>
                  <a:lnTo>
                    <a:pt x="2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9"/>
            <p:cNvSpPr>
              <a:spLocks noEditPoints="1"/>
            </p:cNvSpPr>
            <p:nvPr/>
          </p:nvSpPr>
          <p:spPr bwMode="auto">
            <a:xfrm>
              <a:off x="7686676" y="4750455"/>
              <a:ext cx="288925" cy="138112"/>
            </a:xfrm>
            <a:custGeom>
              <a:avLst/>
              <a:gdLst>
                <a:gd name="T0" fmla="*/ 179 w 182"/>
                <a:gd name="T1" fmla="*/ 6 h 87"/>
                <a:gd name="T2" fmla="*/ 182 w 182"/>
                <a:gd name="T3" fmla="*/ 3 h 87"/>
                <a:gd name="T4" fmla="*/ 182 w 182"/>
                <a:gd name="T5" fmla="*/ 3 h 87"/>
                <a:gd name="T6" fmla="*/ 179 w 182"/>
                <a:gd name="T7" fmla="*/ 0 h 87"/>
                <a:gd name="T8" fmla="*/ 179 w 182"/>
                <a:gd name="T9" fmla="*/ 3 h 87"/>
                <a:gd name="T10" fmla="*/ 179 w 182"/>
                <a:gd name="T11" fmla="*/ 6 h 87"/>
                <a:gd name="T12" fmla="*/ 179 w 182"/>
                <a:gd name="T13" fmla="*/ 6 h 87"/>
                <a:gd name="T14" fmla="*/ 3 w 182"/>
                <a:gd name="T15" fmla="*/ 84 h 87"/>
                <a:gd name="T16" fmla="*/ 7 w 182"/>
                <a:gd name="T17" fmla="*/ 84 h 87"/>
                <a:gd name="T18" fmla="*/ 3 w 182"/>
                <a:gd name="T19" fmla="*/ 87 h 87"/>
                <a:gd name="T20" fmla="*/ 3 w 182"/>
                <a:gd name="T21" fmla="*/ 84 h 87"/>
                <a:gd name="T22" fmla="*/ 3 w 182"/>
                <a:gd name="T23" fmla="*/ 84 h 87"/>
                <a:gd name="T24" fmla="*/ 0 w 182"/>
                <a:gd name="T25" fmla="*/ 80 h 87"/>
                <a:gd name="T26" fmla="*/ 0 w 182"/>
                <a:gd name="T27" fmla="*/ 77 h 87"/>
                <a:gd name="T28" fmla="*/ 3 w 182"/>
                <a:gd name="T29" fmla="*/ 77 h 87"/>
                <a:gd name="T30" fmla="*/ 7 w 182"/>
                <a:gd name="T31" fmla="*/ 77 h 87"/>
                <a:gd name="T32" fmla="*/ 3 w 182"/>
                <a:gd name="T33" fmla="*/ 80 h 87"/>
                <a:gd name="T34" fmla="*/ 0 w 182"/>
                <a:gd name="T35" fmla="*/ 80 h 87"/>
                <a:gd name="T36" fmla="*/ 0 w 182"/>
                <a:gd name="T37" fmla="*/ 8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87">
                  <a:moveTo>
                    <a:pt x="179" y="6"/>
                  </a:moveTo>
                  <a:lnTo>
                    <a:pt x="182" y="3"/>
                  </a:lnTo>
                  <a:lnTo>
                    <a:pt x="182" y="3"/>
                  </a:lnTo>
                  <a:lnTo>
                    <a:pt x="179" y="0"/>
                  </a:lnTo>
                  <a:lnTo>
                    <a:pt x="179" y="3"/>
                  </a:lnTo>
                  <a:lnTo>
                    <a:pt x="179" y="6"/>
                  </a:lnTo>
                  <a:lnTo>
                    <a:pt x="179" y="6"/>
                  </a:lnTo>
                  <a:close/>
                  <a:moveTo>
                    <a:pt x="3" y="84"/>
                  </a:moveTo>
                  <a:lnTo>
                    <a:pt x="7" y="84"/>
                  </a:lnTo>
                  <a:lnTo>
                    <a:pt x="3" y="87"/>
                  </a:lnTo>
                  <a:lnTo>
                    <a:pt x="3" y="84"/>
                  </a:lnTo>
                  <a:lnTo>
                    <a:pt x="3" y="84"/>
                  </a:lnTo>
                  <a:close/>
                  <a:moveTo>
                    <a:pt x="0" y="80"/>
                  </a:moveTo>
                  <a:lnTo>
                    <a:pt x="0" y="77"/>
                  </a:lnTo>
                  <a:lnTo>
                    <a:pt x="3" y="77"/>
                  </a:lnTo>
                  <a:lnTo>
                    <a:pt x="7" y="77"/>
                  </a:lnTo>
                  <a:lnTo>
                    <a:pt x="3" y="80"/>
                  </a:lnTo>
                  <a:lnTo>
                    <a:pt x="0" y="80"/>
                  </a:lnTo>
                  <a:lnTo>
                    <a:pt x="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10"/>
            <p:cNvSpPr>
              <a:spLocks noEditPoints="1"/>
            </p:cNvSpPr>
            <p:nvPr/>
          </p:nvSpPr>
          <p:spPr bwMode="auto">
            <a:xfrm>
              <a:off x="9101138" y="4263092"/>
              <a:ext cx="65088" cy="188912"/>
            </a:xfrm>
            <a:custGeom>
              <a:avLst/>
              <a:gdLst>
                <a:gd name="T0" fmla="*/ 17 w 41"/>
                <a:gd name="T1" fmla="*/ 19 h 119"/>
                <a:gd name="T2" fmla="*/ 14 w 41"/>
                <a:gd name="T3" fmla="*/ 13 h 119"/>
                <a:gd name="T4" fmla="*/ 17 w 41"/>
                <a:gd name="T5" fmla="*/ 6 h 119"/>
                <a:gd name="T6" fmla="*/ 17 w 41"/>
                <a:gd name="T7" fmla="*/ 0 h 119"/>
                <a:gd name="T8" fmla="*/ 14 w 41"/>
                <a:gd name="T9" fmla="*/ 3 h 119"/>
                <a:gd name="T10" fmla="*/ 10 w 41"/>
                <a:gd name="T11" fmla="*/ 9 h 119"/>
                <a:gd name="T12" fmla="*/ 10 w 41"/>
                <a:gd name="T13" fmla="*/ 19 h 119"/>
                <a:gd name="T14" fmla="*/ 14 w 41"/>
                <a:gd name="T15" fmla="*/ 22 h 119"/>
                <a:gd name="T16" fmla="*/ 14 w 41"/>
                <a:gd name="T17" fmla="*/ 35 h 119"/>
                <a:gd name="T18" fmla="*/ 10 w 41"/>
                <a:gd name="T19" fmla="*/ 29 h 119"/>
                <a:gd name="T20" fmla="*/ 14 w 41"/>
                <a:gd name="T21" fmla="*/ 26 h 119"/>
                <a:gd name="T22" fmla="*/ 10 w 41"/>
                <a:gd name="T23" fmla="*/ 26 h 119"/>
                <a:gd name="T24" fmla="*/ 7 w 41"/>
                <a:gd name="T25" fmla="*/ 32 h 119"/>
                <a:gd name="T26" fmla="*/ 10 w 41"/>
                <a:gd name="T27" fmla="*/ 38 h 119"/>
                <a:gd name="T28" fmla="*/ 10 w 41"/>
                <a:gd name="T29" fmla="*/ 42 h 119"/>
                <a:gd name="T30" fmla="*/ 3 w 41"/>
                <a:gd name="T31" fmla="*/ 38 h 119"/>
                <a:gd name="T32" fmla="*/ 0 w 41"/>
                <a:gd name="T33" fmla="*/ 38 h 119"/>
                <a:gd name="T34" fmla="*/ 7 w 41"/>
                <a:gd name="T35" fmla="*/ 55 h 119"/>
                <a:gd name="T36" fmla="*/ 14 w 41"/>
                <a:gd name="T37" fmla="*/ 51 h 119"/>
                <a:gd name="T38" fmla="*/ 7 w 41"/>
                <a:gd name="T39" fmla="*/ 48 h 119"/>
                <a:gd name="T40" fmla="*/ 7 w 41"/>
                <a:gd name="T41" fmla="*/ 51 h 119"/>
                <a:gd name="T42" fmla="*/ 7 w 41"/>
                <a:gd name="T43" fmla="*/ 55 h 119"/>
                <a:gd name="T44" fmla="*/ 14 w 41"/>
                <a:gd name="T45" fmla="*/ 77 h 119"/>
                <a:gd name="T46" fmla="*/ 17 w 41"/>
                <a:gd name="T47" fmla="*/ 74 h 119"/>
                <a:gd name="T48" fmla="*/ 24 w 41"/>
                <a:gd name="T49" fmla="*/ 90 h 119"/>
                <a:gd name="T50" fmla="*/ 27 w 41"/>
                <a:gd name="T51" fmla="*/ 93 h 119"/>
                <a:gd name="T52" fmla="*/ 24 w 41"/>
                <a:gd name="T53" fmla="*/ 90 h 119"/>
                <a:gd name="T54" fmla="*/ 24 w 41"/>
                <a:gd name="T55" fmla="*/ 90 h 119"/>
                <a:gd name="T56" fmla="*/ 31 w 41"/>
                <a:gd name="T57" fmla="*/ 93 h 119"/>
                <a:gd name="T58" fmla="*/ 34 w 41"/>
                <a:gd name="T59" fmla="*/ 93 h 119"/>
                <a:gd name="T60" fmla="*/ 34 w 41"/>
                <a:gd name="T61" fmla="*/ 90 h 119"/>
                <a:gd name="T62" fmla="*/ 27 w 41"/>
                <a:gd name="T63" fmla="*/ 100 h 119"/>
                <a:gd name="T64" fmla="*/ 31 w 41"/>
                <a:gd name="T65" fmla="*/ 100 h 119"/>
                <a:gd name="T66" fmla="*/ 27 w 41"/>
                <a:gd name="T67" fmla="*/ 97 h 119"/>
                <a:gd name="T68" fmla="*/ 27 w 41"/>
                <a:gd name="T69" fmla="*/ 100 h 119"/>
                <a:gd name="T70" fmla="*/ 38 w 41"/>
                <a:gd name="T71" fmla="*/ 106 h 119"/>
                <a:gd name="T72" fmla="*/ 34 w 41"/>
                <a:gd name="T73" fmla="*/ 106 h 119"/>
                <a:gd name="T74" fmla="*/ 34 w 41"/>
                <a:gd name="T75" fmla="*/ 106 h 119"/>
                <a:gd name="T76" fmla="*/ 34 w 41"/>
                <a:gd name="T77" fmla="*/ 110 h 119"/>
                <a:gd name="T78" fmla="*/ 34 w 41"/>
                <a:gd name="T79" fmla="*/ 113 h 119"/>
                <a:gd name="T80" fmla="*/ 38 w 41"/>
                <a:gd name="T81" fmla="*/ 116 h 119"/>
                <a:gd name="T82" fmla="*/ 41 w 41"/>
                <a:gd name="T83" fmla="*/ 116 h 119"/>
                <a:gd name="T84" fmla="*/ 41 w 41"/>
                <a:gd name="T85" fmla="*/ 11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 h="119">
                  <a:moveTo>
                    <a:pt x="14" y="22"/>
                  </a:moveTo>
                  <a:lnTo>
                    <a:pt x="17" y="19"/>
                  </a:lnTo>
                  <a:lnTo>
                    <a:pt x="17" y="13"/>
                  </a:lnTo>
                  <a:lnTo>
                    <a:pt x="14" y="13"/>
                  </a:lnTo>
                  <a:lnTo>
                    <a:pt x="17" y="9"/>
                  </a:lnTo>
                  <a:lnTo>
                    <a:pt x="17" y="6"/>
                  </a:lnTo>
                  <a:lnTo>
                    <a:pt x="17" y="3"/>
                  </a:lnTo>
                  <a:lnTo>
                    <a:pt x="17" y="0"/>
                  </a:lnTo>
                  <a:lnTo>
                    <a:pt x="17" y="0"/>
                  </a:lnTo>
                  <a:lnTo>
                    <a:pt x="14" y="3"/>
                  </a:lnTo>
                  <a:lnTo>
                    <a:pt x="14" y="9"/>
                  </a:lnTo>
                  <a:lnTo>
                    <a:pt x="10" y="9"/>
                  </a:lnTo>
                  <a:lnTo>
                    <a:pt x="14" y="13"/>
                  </a:lnTo>
                  <a:lnTo>
                    <a:pt x="10" y="19"/>
                  </a:lnTo>
                  <a:lnTo>
                    <a:pt x="14" y="22"/>
                  </a:lnTo>
                  <a:lnTo>
                    <a:pt x="14" y="22"/>
                  </a:lnTo>
                  <a:close/>
                  <a:moveTo>
                    <a:pt x="10" y="42"/>
                  </a:moveTo>
                  <a:lnTo>
                    <a:pt x="14" y="35"/>
                  </a:lnTo>
                  <a:lnTo>
                    <a:pt x="14" y="32"/>
                  </a:lnTo>
                  <a:lnTo>
                    <a:pt x="10" y="29"/>
                  </a:lnTo>
                  <a:lnTo>
                    <a:pt x="14" y="26"/>
                  </a:lnTo>
                  <a:lnTo>
                    <a:pt x="14" y="26"/>
                  </a:lnTo>
                  <a:lnTo>
                    <a:pt x="14" y="22"/>
                  </a:lnTo>
                  <a:lnTo>
                    <a:pt x="10" y="26"/>
                  </a:lnTo>
                  <a:lnTo>
                    <a:pt x="10" y="29"/>
                  </a:lnTo>
                  <a:lnTo>
                    <a:pt x="7" y="32"/>
                  </a:lnTo>
                  <a:lnTo>
                    <a:pt x="10" y="35"/>
                  </a:lnTo>
                  <a:lnTo>
                    <a:pt x="10" y="38"/>
                  </a:lnTo>
                  <a:lnTo>
                    <a:pt x="10" y="42"/>
                  </a:lnTo>
                  <a:lnTo>
                    <a:pt x="10" y="42"/>
                  </a:lnTo>
                  <a:close/>
                  <a:moveTo>
                    <a:pt x="0" y="38"/>
                  </a:moveTo>
                  <a:lnTo>
                    <a:pt x="3" y="38"/>
                  </a:lnTo>
                  <a:lnTo>
                    <a:pt x="3" y="35"/>
                  </a:lnTo>
                  <a:lnTo>
                    <a:pt x="0" y="38"/>
                  </a:lnTo>
                  <a:lnTo>
                    <a:pt x="0" y="38"/>
                  </a:lnTo>
                  <a:close/>
                  <a:moveTo>
                    <a:pt x="7" y="55"/>
                  </a:moveTo>
                  <a:lnTo>
                    <a:pt x="10" y="55"/>
                  </a:lnTo>
                  <a:lnTo>
                    <a:pt x="14" y="51"/>
                  </a:lnTo>
                  <a:lnTo>
                    <a:pt x="10" y="48"/>
                  </a:lnTo>
                  <a:lnTo>
                    <a:pt x="7" y="48"/>
                  </a:lnTo>
                  <a:lnTo>
                    <a:pt x="7" y="51"/>
                  </a:lnTo>
                  <a:lnTo>
                    <a:pt x="7" y="51"/>
                  </a:lnTo>
                  <a:lnTo>
                    <a:pt x="7" y="55"/>
                  </a:lnTo>
                  <a:lnTo>
                    <a:pt x="7" y="55"/>
                  </a:lnTo>
                  <a:close/>
                  <a:moveTo>
                    <a:pt x="17" y="74"/>
                  </a:moveTo>
                  <a:lnTo>
                    <a:pt x="14" y="77"/>
                  </a:lnTo>
                  <a:lnTo>
                    <a:pt x="17" y="77"/>
                  </a:lnTo>
                  <a:lnTo>
                    <a:pt x="17" y="74"/>
                  </a:lnTo>
                  <a:lnTo>
                    <a:pt x="17" y="74"/>
                  </a:lnTo>
                  <a:close/>
                  <a:moveTo>
                    <a:pt x="24" y="90"/>
                  </a:moveTo>
                  <a:lnTo>
                    <a:pt x="24" y="90"/>
                  </a:lnTo>
                  <a:lnTo>
                    <a:pt x="27" y="93"/>
                  </a:lnTo>
                  <a:lnTo>
                    <a:pt x="24" y="90"/>
                  </a:lnTo>
                  <a:lnTo>
                    <a:pt x="24" y="90"/>
                  </a:lnTo>
                  <a:lnTo>
                    <a:pt x="24" y="90"/>
                  </a:lnTo>
                  <a:lnTo>
                    <a:pt x="24" y="90"/>
                  </a:lnTo>
                  <a:close/>
                  <a:moveTo>
                    <a:pt x="34" y="90"/>
                  </a:moveTo>
                  <a:lnTo>
                    <a:pt x="31" y="93"/>
                  </a:lnTo>
                  <a:lnTo>
                    <a:pt x="34" y="97"/>
                  </a:lnTo>
                  <a:lnTo>
                    <a:pt x="34" y="93"/>
                  </a:lnTo>
                  <a:lnTo>
                    <a:pt x="34" y="93"/>
                  </a:lnTo>
                  <a:lnTo>
                    <a:pt x="34" y="90"/>
                  </a:lnTo>
                  <a:lnTo>
                    <a:pt x="34" y="90"/>
                  </a:lnTo>
                  <a:close/>
                  <a:moveTo>
                    <a:pt x="27" y="100"/>
                  </a:moveTo>
                  <a:lnTo>
                    <a:pt x="31" y="100"/>
                  </a:lnTo>
                  <a:lnTo>
                    <a:pt x="31" y="100"/>
                  </a:lnTo>
                  <a:lnTo>
                    <a:pt x="31" y="97"/>
                  </a:lnTo>
                  <a:lnTo>
                    <a:pt x="27" y="97"/>
                  </a:lnTo>
                  <a:lnTo>
                    <a:pt x="27" y="100"/>
                  </a:lnTo>
                  <a:lnTo>
                    <a:pt x="27" y="100"/>
                  </a:lnTo>
                  <a:close/>
                  <a:moveTo>
                    <a:pt x="34" y="106"/>
                  </a:moveTo>
                  <a:lnTo>
                    <a:pt x="38" y="106"/>
                  </a:lnTo>
                  <a:lnTo>
                    <a:pt x="34" y="106"/>
                  </a:lnTo>
                  <a:lnTo>
                    <a:pt x="34" y="106"/>
                  </a:lnTo>
                  <a:lnTo>
                    <a:pt x="34" y="106"/>
                  </a:lnTo>
                  <a:lnTo>
                    <a:pt x="34" y="106"/>
                  </a:lnTo>
                  <a:close/>
                  <a:moveTo>
                    <a:pt x="38" y="110"/>
                  </a:moveTo>
                  <a:lnTo>
                    <a:pt x="34" y="110"/>
                  </a:lnTo>
                  <a:lnTo>
                    <a:pt x="34" y="113"/>
                  </a:lnTo>
                  <a:lnTo>
                    <a:pt x="34" y="113"/>
                  </a:lnTo>
                  <a:lnTo>
                    <a:pt x="38" y="116"/>
                  </a:lnTo>
                  <a:lnTo>
                    <a:pt x="38" y="116"/>
                  </a:lnTo>
                  <a:lnTo>
                    <a:pt x="38" y="119"/>
                  </a:lnTo>
                  <a:lnTo>
                    <a:pt x="41" y="116"/>
                  </a:lnTo>
                  <a:lnTo>
                    <a:pt x="41" y="113"/>
                  </a:lnTo>
                  <a:lnTo>
                    <a:pt x="41" y="110"/>
                  </a:lnTo>
                  <a:lnTo>
                    <a:pt x="38"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1"/>
            <p:cNvSpPr>
              <a:spLocks noEditPoints="1"/>
            </p:cNvSpPr>
            <p:nvPr/>
          </p:nvSpPr>
          <p:spPr bwMode="auto">
            <a:xfrm>
              <a:off x="6937376" y="1400830"/>
              <a:ext cx="4052888" cy="2071687"/>
            </a:xfrm>
            <a:custGeom>
              <a:avLst/>
              <a:gdLst>
                <a:gd name="T0" fmla="*/ 1948 w 2553"/>
                <a:gd name="T1" fmla="*/ 1066 h 1305"/>
                <a:gd name="T2" fmla="*/ 1772 w 2553"/>
                <a:gd name="T3" fmla="*/ 934 h 1305"/>
                <a:gd name="T4" fmla="*/ 1555 w 2553"/>
                <a:gd name="T5" fmla="*/ 1063 h 1305"/>
                <a:gd name="T6" fmla="*/ 1208 w 2553"/>
                <a:gd name="T7" fmla="*/ 1053 h 1305"/>
                <a:gd name="T8" fmla="*/ 840 w 2553"/>
                <a:gd name="T9" fmla="*/ 995 h 1305"/>
                <a:gd name="T10" fmla="*/ 630 w 2553"/>
                <a:gd name="T11" fmla="*/ 1063 h 1305"/>
                <a:gd name="T12" fmla="*/ 448 w 2553"/>
                <a:gd name="T13" fmla="*/ 1179 h 1305"/>
                <a:gd name="T14" fmla="*/ 317 w 2553"/>
                <a:gd name="T15" fmla="*/ 1266 h 1305"/>
                <a:gd name="T16" fmla="*/ 121 w 2553"/>
                <a:gd name="T17" fmla="*/ 1063 h 1305"/>
                <a:gd name="T18" fmla="*/ 42 w 2553"/>
                <a:gd name="T19" fmla="*/ 746 h 1305"/>
                <a:gd name="T20" fmla="*/ 162 w 2553"/>
                <a:gd name="T21" fmla="*/ 649 h 1305"/>
                <a:gd name="T22" fmla="*/ 135 w 2553"/>
                <a:gd name="T23" fmla="*/ 772 h 1305"/>
                <a:gd name="T24" fmla="*/ 276 w 2553"/>
                <a:gd name="T25" fmla="*/ 659 h 1305"/>
                <a:gd name="T26" fmla="*/ 472 w 2553"/>
                <a:gd name="T27" fmla="*/ 604 h 1305"/>
                <a:gd name="T28" fmla="*/ 572 w 2553"/>
                <a:gd name="T29" fmla="*/ 491 h 1305"/>
                <a:gd name="T30" fmla="*/ 682 w 2553"/>
                <a:gd name="T31" fmla="*/ 666 h 1305"/>
                <a:gd name="T32" fmla="*/ 668 w 2553"/>
                <a:gd name="T33" fmla="*/ 456 h 1305"/>
                <a:gd name="T34" fmla="*/ 878 w 2553"/>
                <a:gd name="T35" fmla="*/ 533 h 1305"/>
                <a:gd name="T36" fmla="*/ 774 w 2553"/>
                <a:gd name="T37" fmla="*/ 330 h 1305"/>
                <a:gd name="T38" fmla="*/ 933 w 2553"/>
                <a:gd name="T39" fmla="*/ 220 h 1305"/>
                <a:gd name="T40" fmla="*/ 1098 w 2553"/>
                <a:gd name="T41" fmla="*/ 188 h 1305"/>
                <a:gd name="T42" fmla="*/ 1125 w 2553"/>
                <a:gd name="T43" fmla="*/ 313 h 1305"/>
                <a:gd name="T44" fmla="*/ 1373 w 2553"/>
                <a:gd name="T45" fmla="*/ 252 h 1305"/>
                <a:gd name="T46" fmla="*/ 1559 w 2553"/>
                <a:gd name="T47" fmla="*/ 297 h 1305"/>
                <a:gd name="T48" fmla="*/ 1703 w 2553"/>
                <a:gd name="T49" fmla="*/ 246 h 1305"/>
                <a:gd name="T50" fmla="*/ 2054 w 2553"/>
                <a:gd name="T51" fmla="*/ 242 h 1305"/>
                <a:gd name="T52" fmla="*/ 2329 w 2553"/>
                <a:gd name="T53" fmla="*/ 191 h 1305"/>
                <a:gd name="T54" fmla="*/ 2515 w 2553"/>
                <a:gd name="T55" fmla="*/ 200 h 1305"/>
                <a:gd name="T56" fmla="*/ 2426 w 2553"/>
                <a:gd name="T57" fmla="*/ 294 h 1305"/>
                <a:gd name="T58" fmla="*/ 2522 w 2553"/>
                <a:gd name="T59" fmla="*/ 462 h 1305"/>
                <a:gd name="T60" fmla="*/ 2326 w 2553"/>
                <a:gd name="T61" fmla="*/ 614 h 1305"/>
                <a:gd name="T62" fmla="*/ 2384 w 2553"/>
                <a:gd name="T63" fmla="*/ 853 h 1305"/>
                <a:gd name="T64" fmla="*/ 2302 w 2553"/>
                <a:gd name="T65" fmla="*/ 575 h 1305"/>
                <a:gd name="T66" fmla="*/ 2192 w 2553"/>
                <a:gd name="T67" fmla="*/ 575 h 1305"/>
                <a:gd name="T68" fmla="*/ 2071 w 2553"/>
                <a:gd name="T69" fmla="*/ 688 h 1305"/>
                <a:gd name="T70" fmla="*/ 1999 w 2553"/>
                <a:gd name="T71" fmla="*/ 869 h 1305"/>
                <a:gd name="T72" fmla="*/ 2037 w 2553"/>
                <a:gd name="T73" fmla="*/ 1179 h 1305"/>
                <a:gd name="T74" fmla="*/ 183 w 2553"/>
                <a:gd name="T75" fmla="*/ 146 h 1305"/>
                <a:gd name="T76" fmla="*/ 234 w 2553"/>
                <a:gd name="T77" fmla="*/ 74 h 1305"/>
                <a:gd name="T78" fmla="*/ 217 w 2553"/>
                <a:gd name="T79" fmla="*/ 123 h 1305"/>
                <a:gd name="T80" fmla="*/ 238 w 2553"/>
                <a:gd name="T81" fmla="*/ 155 h 1305"/>
                <a:gd name="T82" fmla="*/ 293 w 2553"/>
                <a:gd name="T83" fmla="*/ 65 h 1305"/>
                <a:gd name="T84" fmla="*/ 2285 w 2553"/>
                <a:gd name="T85" fmla="*/ 556 h 1305"/>
                <a:gd name="T86" fmla="*/ 475 w 2553"/>
                <a:gd name="T87" fmla="*/ 323 h 1305"/>
                <a:gd name="T88" fmla="*/ 344 w 2553"/>
                <a:gd name="T89" fmla="*/ 391 h 1305"/>
                <a:gd name="T90" fmla="*/ 379 w 2553"/>
                <a:gd name="T91" fmla="*/ 491 h 1305"/>
                <a:gd name="T92" fmla="*/ 396 w 2553"/>
                <a:gd name="T93" fmla="*/ 556 h 1305"/>
                <a:gd name="T94" fmla="*/ 427 w 2553"/>
                <a:gd name="T95" fmla="*/ 611 h 1305"/>
                <a:gd name="T96" fmla="*/ 596 w 2553"/>
                <a:gd name="T97" fmla="*/ 430 h 1305"/>
                <a:gd name="T98" fmla="*/ 678 w 2553"/>
                <a:gd name="T99" fmla="*/ 349 h 1305"/>
                <a:gd name="T100" fmla="*/ 771 w 2553"/>
                <a:gd name="T101" fmla="*/ 346 h 1305"/>
                <a:gd name="T102" fmla="*/ 850 w 2553"/>
                <a:gd name="T103" fmla="*/ 223 h 1305"/>
                <a:gd name="T104" fmla="*/ 678 w 2553"/>
                <a:gd name="T105" fmla="*/ 62 h 1305"/>
                <a:gd name="T106" fmla="*/ 792 w 2553"/>
                <a:gd name="T107" fmla="*/ 62 h 1305"/>
                <a:gd name="T108" fmla="*/ 1518 w 2553"/>
                <a:gd name="T109" fmla="*/ 104 h 1305"/>
                <a:gd name="T110" fmla="*/ 1552 w 2553"/>
                <a:gd name="T111" fmla="*/ 87 h 1305"/>
                <a:gd name="T112" fmla="*/ 933 w 2553"/>
                <a:gd name="T113" fmla="*/ 113 h 1305"/>
                <a:gd name="T114" fmla="*/ 1576 w 2553"/>
                <a:gd name="T115" fmla="*/ 191 h 1305"/>
                <a:gd name="T116" fmla="*/ 2102 w 2553"/>
                <a:gd name="T117" fmla="*/ 217 h 1305"/>
                <a:gd name="T118" fmla="*/ 2092 w 2553"/>
                <a:gd name="T119" fmla="*/ 885 h 1305"/>
                <a:gd name="T120" fmla="*/ 1954 w 2553"/>
                <a:gd name="T121" fmla="*/ 856 h 1305"/>
                <a:gd name="T122" fmla="*/ 2470 w 2553"/>
                <a:gd name="T123" fmla="*/ 759 h 1305"/>
                <a:gd name="T124" fmla="*/ 2336 w 2553"/>
                <a:gd name="T125" fmla="*/ 1050 h 1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53" h="1305">
                  <a:moveTo>
                    <a:pt x="1979" y="1199"/>
                  </a:moveTo>
                  <a:lnTo>
                    <a:pt x="1979" y="1199"/>
                  </a:lnTo>
                  <a:lnTo>
                    <a:pt x="1975" y="1195"/>
                  </a:lnTo>
                  <a:lnTo>
                    <a:pt x="1975" y="1195"/>
                  </a:lnTo>
                  <a:lnTo>
                    <a:pt x="1979" y="1195"/>
                  </a:lnTo>
                  <a:lnTo>
                    <a:pt x="1979" y="1192"/>
                  </a:lnTo>
                  <a:lnTo>
                    <a:pt x="1975" y="1192"/>
                  </a:lnTo>
                  <a:lnTo>
                    <a:pt x="1975" y="1189"/>
                  </a:lnTo>
                  <a:lnTo>
                    <a:pt x="1975" y="1186"/>
                  </a:lnTo>
                  <a:lnTo>
                    <a:pt x="1979" y="1186"/>
                  </a:lnTo>
                  <a:lnTo>
                    <a:pt x="1982" y="1186"/>
                  </a:lnTo>
                  <a:lnTo>
                    <a:pt x="1982" y="1186"/>
                  </a:lnTo>
                  <a:lnTo>
                    <a:pt x="1982" y="1182"/>
                  </a:lnTo>
                  <a:lnTo>
                    <a:pt x="1982" y="1182"/>
                  </a:lnTo>
                  <a:lnTo>
                    <a:pt x="1982" y="1179"/>
                  </a:lnTo>
                  <a:lnTo>
                    <a:pt x="1985" y="1179"/>
                  </a:lnTo>
                  <a:lnTo>
                    <a:pt x="1985" y="1176"/>
                  </a:lnTo>
                  <a:lnTo>
                    <a:pt x="1985" y="1173"/>
                  </a:lnTo>
                  <a:lnTo>
                    <a:pt x="1982" y="1170"/>
                  </a:lnTo>
                  <a:lnTo>
                    <a:pt x="1982" y="1166"/>
                  </a:lnTo>
                  <a:lnTo>
                    <a:pt x="1982" y="1163"/>
                  </a:lnTo>
                  <a:lnTo>
                    <a:pt x="1982" y="1157"/>
                  </a:lnTo>
                  <a:lnTo>
                    <a:pt x="1982" y="1157"/>
                  </a:lnTo>
                  <a:lnTo>
                    <a:pt x="1979" y="1153"/>
                  </a:lnTo>
                  <a:lnTo>
                    <a:pt x="1979" y="1150"/>
                  </a:lnTo>
                  <a:lnTo>
                    <a:pt x="1975" y="1147"/>
                  </a:lnTo>
                  <a:lnTo>
                    <a:pt x="1972" y="1140"/>
                  </a:lnTo>
                  <a:lnTo>
                    <a:pt x="1972" y="1140"/>
                  </a:lnTo>
                  <a:lnTo>
                    <a:pt x="1972" y="1137"/>
                  </a:lnTo>
                  <a:lnTo>
                    <a:pt x="1975" y="1137"/>
                  </a:lnTo>
                  <a:lnTo>
                    <a:pt x="1975" y="1137"/>
                  </a:lnTo>
                  <a:lnTo>
                    <a:pt x="1979" y="1134"/>
                  </a:lnTo>
                  <a:lnTo>
                    <a:pt x="1979" y="1131"/>
                  </a:lnTo>
                  <a:lnTo>
                    <a:pt x="1982" y="1128"/>
                  </a:lnTo>
                  <a:lnTo>
                    <a:pt x="1982" y="1128"/>
                  </a:lnTo>
                  <a:lnTo>
                    <a:pt x="1985" y="1128"/>
                  </a:lnTo>
                  <a:lnTo>
                    <a:pt x="1989" y="1128"/>
                  </a:lnTo>
                  <a:lnTo>
                    <a:pt x="2003" y="1131"/>
                  </a:lnTo>
                  <a:lnTo>
                    <a:pt x="2003" y="1131"/>
                  </a:lnTo>
                  <a:lnTo>
                    <a:pt x="2006" y="1131"/>
                  </a:lnTo>
                  <a:lnTo>
                    <a:pt x="2006" y="1131"/>
                  </a:lnTo>
                  <a:lnTo>
                    <a:pt x="2006" y="1128"/>
                  </a:lnTo>
                  <a:lnTo>
                    <a:pt x="2006" y="1124"/>
                  </a:lnTo>
                  <a:lnTo>
                    <a:pt x="2006" y="1124"/>
                  </a:lnTo>
                  <a:lnTo>
                    <a:pt x="2006" y="1121"/>
                  </a:lnTo>
                  <a:lnTo>
                    <a:pt x="2006" y="1121"/>
                  </a:lnTo>
                  <a:lnTo>
                    <a:pt x="2006" y="1118"/>
                  </a:lnTo>
                  <a:lnTo>
                    <a:pt x="2006" y="1115"/>
                  </a:lnTo>
                  <a:lnTo>
                    <a:pt x="2006" y="1115"/>
                  </a:lnTo>
                  <a:lnTo>
                    <a:pt x="2006" y="1111"/>
                  </a:lnTo>
                  <a:lnTo>
                    <a:pt x="2006" y="1111"/>
                  </a:lnTo>
                  <a:lnTo>
                    <a:pt x="2006" y="1108"/>
                  </a:lnTo>
                  <a:lnTo>
                    <a:pt x="2009" y="1108"/>
                  </a:lnTo>
                  <a:lnTo>
                    <a:pt x="2009" y="1105"/>
                  </a:lnTo>
                  <a:lnTo>
                    <a:pt x="2009" y="1105"/>
                  </a:lnTo>
                  <a:lnTo>
                    <a:pt x="2006" y="1102"/>
                  </a:lnTo>
                  <a:lnTo>
                    <a:pt x="2006" y="1102"/>
                  </a:lnTo>
                  <a:lnTo>
                    <a:pt x="2009" y="1098"/>
                  </a:lnTo>
                  <a:lnTo>
                    <a:pt x="2009" y="1098"/>
                  </a:lnTo>
                  <a:lnTo>
                    <a:pt x="2009" y="1095"/>
                  </a:lnTo>
                  <a:lnTo>
                    <a:pt x="2006" y="1092"/>
                  </a:lnTo>
                  <a:lnTo>
                    <a:pt x="2006" y="1089"/>
                  </a:lnTo>
                  <a:lnTo>
                    <a:pt x="2006" y="1089"/>
                  </a:lnTo>
                  <a:lnTo>
                    <a:pt x="2009" y="1089"/>
                  </a:lnTo>
                  <a:lnTo>
                    <a:pt x="2009" y="1086"/>
                  </a:lnTo>
                  <a:lnTo>
                    <a:pt x="2006" y="1086"/>
                  </a:lnTo>
                  <a:lnTo>
                    <a:pt x="2006" y="1082"/>
                  </a:lnTo>
                  <a:lnTo>
                    <a:pt x="2006" y="1082"/>
                  </a:lnTo>
                  <a:lnTo>
                    <a:pt x="2006" y="1082"/>
                  </a:lnTo>
                  <a:lnTo>
                    <a:pt x="2006" y="1079"/>
                  </a:lnTo>
                  <a:lnTo>
                    <a:pt x="2006" y="1076"/>
                  </a:lnTo>
                  <a:lnTo>
                    <a:pt x="2006" y="1076"/>
                  </a:lnTo>
                  <a:lnTo>
                    <a:pt x="2003" y="1073"/>
                  </a:lnTo>
                  <a:lnTo>
                    <a:pt x="2003" y="1073"/>
                  </a:lnTo>
                  <a:lnTo>
                    <a:pt x="2006" y="1069"/>
                  </a:lnTo>
                  <a:lnTo>
                    <a:pt x="2009" y="1069"/>
                  </a:lnTo>
                  <a:lnTo>
                    <a:pt x="2009" y="1066"/>
                  </a:lnTo>
                  <a:lnTo>
                    <a:pt x="2009" y="1063"/>
                  </a:lnTo>
                  <a:lnTo>
                    <a:pt x="2009" y="1060"/>
                  </a:lnTo>
                  <a:lnTo>
                    <a:pt x="2009" y="1060"/>
                  </a:lnTo>
                  <a:lnTo>
                    <a:pt x="2006" y="1056"/>
                  </a:lnTo>
                  <a:lnTo>
                    <a:pt x="2006" y="1056"/>
                  </a:lnTo>
                  <a:lnTo>
                    <a:pt x="2003" y="1053"/>
                  </a:lnTo>
                  <a:lnTo>
                    <a:pt x="2003" y="1050"/>
                  </a:lnTo>
                  <a:lnTo>
                    <a:pt x="2006" y="1050"/>
                  </a:lnTo>
                  <a:lnTo>
                    <a:pt x="2003" y="1047"/>
                  </a:lnTo>
                  <a:lnTo>
                    <a:pt x="2003" y="1044"/>
                  </a:lnTo>
                  <a:lnTo>
                    <a:pt x="1999" y="1044"/>
                  </a:lnTo>
                  <a:lnTo>
                    <a:pt x="1996" y="1044"/>
                  </a:lnTo>
                  <a:lnTo>
                    <a:pt x="1992" y="1044"/>
                  </a:lnTo>
                  <a:lnTo>
                    <a:pt x="1989" y="1044"/>
                  </a:lnTo>
                  <a:lnTo>
                    <a:pt x="1989" y="1044"/>
                  </a:lnTo>
                  <a:lnTo>
                    <a:pt x="1985" y="1047"/>
                  </a:lnTo>
                  <a:lnTo>
                    <a:pt x="1985" y="1047"/>
                  </a:lnTo>
                  <a:lnTo>
                    <a:pt x="1982" y="1050"/>
                  </a:lnTo>
                  <a:lnTo>
                    <a:pt x="1982" y="1050"/>
                  </a:lnTo>
                  <a:lnTo>
                    <a:pt x="1979" y="1053"/>
                  </a:lnTo>
                  <a:lnTo>
                    <a:pt x="1975" y="1053"/>
                  </a:lnTo>
                  <a:lnTo>
                    <a:pt x="1972" y="1053"/>
                  </a:lnTo>
                  <a:lnTo>
                    <a:pt x="1972" y="1056"/>
                  </a:lnTo>
                  <a:lnTo>
                    <a:pt x="1972" y="1056"/>
                  </a:lnTo>
                  <a:lnTo>
                    <a:pt x="1968" y="1060"/>
                  </a:lnTo>
                  <a:lnTo>
                    <a:pt x="1968" y="1063"/>
                  </a:lnTo>
                  <a:lnTo>
                    <a:pt x="1968" y="1063"/>
                  </a:lnTo>
                  <a:lnTo>
                    <a:pt x="1968" y="1063"/>
                  </a:lnTo>
                  <a:lnTo>
                    <a:pt x="1965" y="1066"/>
                  </a:lnTo>
                  <a:lnTo>
                    <a:pt x="1958" y="1066"/>
                  </a:lnTo>
                  <a:lnTo>
                    <a:pt x="1958" y="1066"/>
                  </a:lnTo>
                  <a:lnTo>
                    <a:pt x="1954" y="1066"/>
                  </a:lnTo>
                  <a:lnTo>
                    <a:pt x="1954" y="1069"/>
                  </a:lnTo>
                  <a:lnTo>
                    <a:pt x="1951" y="1069"/>
                  </a:lnTo>
                  <a:lnTo>
                    <a:pt x="1951" y="1066"/>
                  </a:lnTo>
                  <a:lnTo>
                    <a:pt x="1948" y="1066"/>
                  </a:lnTo>
                  <a:lnTo>
                    <a:pt x="1944" y="1066"/>
                  </a:lnTo>
                  <a:lnTo>
                    <a:pt x="1941" y="1066"/>
                  </a:lnTo>
                  <a:lnTo>
                    <a:pt x="1941" y="1066"/>
                  </a:lnTo>
                  <a:lnTo>
                    <a:pt x="1937" y="1066"/>
                  </a:lnTo>
                  <a:lnTo>
                    <a:pt x="1934" y="1063"/>
                  </a:lnTo>
                  <a:lnTo>
                    <a:pt x="1934" y="1063"/>
                  </a:lnTo>
                  <a:lnTo>
                    <a:pt x="1930" y="1056"/>
                  </a:lnTo>
                  <a:lnTo>
                    <a:pt x="1930" y="1056"/>
                  </a:lnTo>
                  <a:lnTo>
                    <a:pt x="1930" y="1053"/>
                  </a:lnTo>
                  <a:lnTo>
                    <a:pt x="1930" y="1050"/>
                  </a:lnTo>
                  <a:lnTo>
                    <a:pt x="1930" y="1047"/>
                  </a:lnTo>
                  <a:lnTo>
                    <a:pt x="1930" y="1047"/>
                  </a:lnTo>
                  <a:lnTo>
                    <a:pt x="1927" y="1047"/>
                  </a:lnTo>
                  <a:lnTo>
                    <a:pt x="1927" y="1044"/>
                  </a:lnTo>
                  <a:lnTo>
                    <a:pt x="1927" y="1040"/>
                  </a:lnTo>
                  <a:lnTo>
                    <a:pt x="1927" y="1040"/>
                  </a:lnTo>
                  <a:lnTo>
                    <a:pt x="1927" y="1037"/>
                  </a:lnTo>
                  <a:lnTo>
                    <a:pt x="1927" y="1037"/>
                  </a:lnTo>
                  <a:lnTo>
                    <a:pt x="1923" y="1037"/>
                  </a:lnTo>
                  <a:lnTo>
                    <a:pt x="1923" y="1037"/>
                  </a:lnTo>
                  <a:lnTo>
                    <a:pt x="1920" y="1037"/>
                  </a:lnTo>
                  <a:lnTo>
                    <a:pt x="1920" y="1040"/>
                  </a:lnTo>
                  <a:lnTo>
                    <a:pt x="1917" y="1037"/>
                  </a:lnTo>
                  <a:lnTo>
                    <a:pt x="1913" y="1037"/>
                  </a:lnTo>
                  <a:lnTo>
                    <a:pt x="1913" y="1037"/>
                  </a:lnTo>
                  <a:lnTo>
                    <a:pt x="1910" y="1037"/>
                  </a:lnTo>
                  <a:lnTo>
                    <a:pt x="1906" y="1034"/>
                  </a:lnTo>
                  <a:lnTo>
                    <a:pt x="1906" y="1034"/>
                  </a:lnTo>
                  <a:lnTo>
                    <a:pt x="1906" y="1031"/>
                  </a:lnTo>
                  <a:lnTo>
                    <a:pt x="1903" y="1031"/>
                  </a:lnTo>
                  <a:lnTo>
                    <a:pt x="1903" y="1031"/>
                  </a:lnTo>
                  <a:lnTo>
                    <a:pt x="1899" y="1027"/>
                  </a:lnTo>
                  <a:lnTo>
                    <a:pt x="1899" y="1027"/>
                  </a:lnTo>
                  <a:lnTo>
                    <a:pt x="1896" y="1027"/>
                  </a:lnTo>
                  <a:lnTo>
                    <a:pt x="1896" y="1024"/>
                  </a:lnTo>
                  <a:lnTo>
                    <a:pt x="1896" y="1024"/>
                  </a:lnTo>
                  <a:lnTo>
                    <a:pt x="1893" y="1024"/>
                  </a:lnTo>
                  <a:lnTo>
                    <a:pt x="1893" y="1024"/>
                  </a:lnTo>
                  <a:lnTo>
                    <a:pt x="1889" y="1024"/>
                  </a:lnTo>
                  <a:lnTo>
                    <a:pt x="1889" y="1024"/>
                  </a:lnTo>
                  <a:lnTo>
                    <a:pt x="1889" y="1027"/>
                  </a:lnTo>
                  <a:lnTo>
                    <a:pt x="1886" y="1024"/>
                  </a:lnTo>
                  <a:lnTo>
                    <a:pt x="1882" y="1024"/>
                  </a:lnTo>
                  <a:lnTo>
                    <a:pt x="1882" y="1024"/>
                  </a:lnTo>
                  <a:lnTo>
                    <a:pt x="1879" y="1024"/>
                  </a:lnTo>
                  <a:lnTo>
                    <a:pt x="1875" y="1021"/>
                  </a:lnTo>
                  <a:lnTo>
                    <a:pt x="1879" y="1021"/>
                  </a:lnTo>
                  <a:lnTo>
                    <a:pt x="1879" y="1021"/>
                  </a:lnTo>
                  <a:lnTo>
                    <a:pt x="1875" y="1021"/>
                  </a:lnTo>
                  <a:lnTo>
                    <a:pt x="1872" y="1021"/>
                  </a:lnTo>
                  <a:lnTo>
                    <a:pt x="1868" y="1021"/>
                  </a:lnTo>
                  <a:lnTo>
                    <a:pt x="1868" y="1021"/>
                  </a:lnTo>
                  <a:lnTo>
                    <a:pt x="1865" y="1021"/>
                  </a:lnTo>
                  <a:lnTo>
                    <a:pt x="1865" y="1021"/>
                  </a:lnTo>
                  <a:lnTo>
                    <a:pt x="1862" y="1021"/>
                  </a:lnTo>
                  <a:lnTo>
                    <a:pt x="1858" y="1018"/>
                  </a:lnTo>
                  <a:lnTo>
                    <a:pt x="1858" y="1018"/>
                  </a:lnTo>
                  <a:lnTo>
                    <a:pt x="1851" y="1014"/>
                  </a:lnTo>
                  <a:lnTo>
                    <a:pt x="1851" y="1011"/>
                  </a:lnTo>
                  <a:lnTo>
                    <a:pt x="1851" y="1008"/>
                  </a:lnTo>
                  <a:lnTo>
                    <a:pt x="1851" y="1005"/>
                  </a:lnTo>
                  <a:lnTo>
                    <a:pt x="1848" y="1005"/>
                  </a:lnTo>
                  <a:lnTo>
                    <a:pt x="1844" y="1005"/>
                  </a:lnTo>
                  <a:lnTo>
                    <a:pt x="1844" y="1002"/>
                  </a:lnTo>
                  <a:lnTo>
                    <a:pt x="1844" y="1002"/>
                  </a:lnTo>
                  <a:lnTo>
                    <a:pt x="1844" y="995"/>
                  </a:lnTo>
                  <a:lnTo>
                    <a:pt x="1841" y="995"/>
                  </a:lnTo>
                  <a:lnTo>
                    <a:pt x="1834" y="989"/>
                  </a:lnTo>
                  <a:lnTo>
                    <a:pt x="1831" y="985"/>
                  </a:lnTo>
                  <a:lnTo>
                    <a:pt x="1831" y="982"/>
                  </a:lnTo>
                  <a:lnTo>
                    <a:pt x="1827" y="982"/>
                  </a:lnTo>
                  <a:lnTo>
                    <a:pt x="1827" y="982"/>
                  </a:lnTo>
                  <a:lnTo>
                    <a:pt x="1827" y="982"/>
                  </a:lnTo>
                  <a:lnTo>
                    <a:pt x="1827" y="979"/>
                  </a:lnTo>
                  <a:lnTo>
                    <a:pt x="1827" y="979"/>
                  </a:lnTo>
                  <a:lnTo>
                    <a:pt x="1824" y="976"/>
                  </a:lnTo>
                  <a:lnTo>
                    <a:pt x="1824" y="972"/>
                  </a:lnTo>
                  <a:lnTo>
                    <a:pt x="1820" y="972"/>
                  </a:lnTo>
                  <a:lnTo>
                    <a:pt x="1820" y="969"/>
                  </a:lnTo>
                  <a:lnTo>
                    <a:pt x="1817" y="969"/>
                  </a:lnTo>
                  <a:lnTo>
                    <a:pt x="1817" y="966"/>
                  </a:lnTo>
                  <a:lnTo>
                    <a:pt x="1810" y="963"/>
                  </a:lnTo>
                  <a:lnTo>
                    <a:pt x="1810" y="963"/>
                  </a:lnTo>
                  <a:lnTo>
                    <a:pt x="1813" y="960"/>
                  </a:lnTo>
                  <a:lnTo>
                    <a:pt x="1813" y="956"/>
                  </a:lnTo>
                  <a:lnTo>
                    <a:pt x="1807" y="956"/>
                  </a:lnTo>
                  <a:lnTo>
                    <a:pt x="1807" y="956"/>
                  </a:lnTo>
                  <a:lnTo>
                    <a:pt x="1807" y="953"/>
                  </a:lnTo>
                  <a:lnTo>
                    <a:pt x="1807" y="953"/>
                  </a:lnTo>
                  <a:lnTo>
                    <a:pt x="1807" y="950"/>
                  </a:lnTo>
                  <a:lnTo>
                    <a:pt x="1803" y="947"/>
                  </a:lnTo>
                  <a:lnTo>
                    <a:pt x="1803" y="947"/>
                  </a:lnTo>
                  <a:lnTo>
                    <a:pt x="1803" y="947"/>
                  </a:lnTo>
                  <a:lnTo>
                    <a:pt x="1800" y="943"/>
                  </a:lnTo>
                  <a:lnTo>
                    <a:pt x="1800" y="943"/>
                  </a:lnTo>
                  <a:lnTo>
                    <a:pt x="1796" y="943"/>
                  </a:lnTo>
                  <a:lnTo>
                    <a:pt x="1793" y="943"/>
                  </a:lnTo>
                  <a:lnTo>
                    <a:pt x="1796" y="940"/>
                  </a:lnTo>
                  <a:lnTo>
                    <a:pt x="1796" y="940"/>
                  </a:lnTo>
                  <a:lnTo>
                    <a:pt x="1793" y="940"/>
                  </a:lnTo>
                  <a:lnTo>
                    <a:pt x="1789" y="940"/>
                  </a:lnTo>
                  <a:lnTo>
                    <a:pt x="1789" y="940"/>
                  </a:lnTo>
                  <a:lnTo>
                    <a:pt x="1786" y="940"/>
                  </a:lnTo>
                  <a:lnTo>
                    <a:pt x="1786" y="937"/>
                  </a:lnTo>
                  <a:lnTo>
                    <a:pt x="1786" y="937"/>
                  </a:lnTo>
                  <a:lnTo>
                    <a:pt x="1786" y="934"/>
                  </a:lnTo>
                  <a:lnTo>
                    <a:pt x="1782" y="934"/>
                  </a:lnTo>
                  <a:lnTo>
                    <a:pt x="1782" y="934"/>
                  </a:lnTo>
                  <a:lnTo>
                    <a:pt x="1779" y="930"/>
                  </a:lnTo>
                  <a:lnTo>
                    <a:pt x="1779" y="934"/>
                  </a:lnTo>
                  <a:lnTo>
                    <a:pt x="1776" y="934"/>
                  </a:lnTo>
                  <a:lnTo>
                    <a:pt x="1772" y="930"/>
                  </a:lnTo>
                  <a:lnTo>
                    <a:pt x="1772" y="934"/>
                  </a:lnTo>
                  <a:lnTo>
                    <a:pt x="1772" y="934"/>
                  </a:lnTo>
                  <a:lnTo>
                    <a:pt x="1769" y="934"/>
                  </a:lnTo>
                  <a:lnTo>
                    <a:pt x="1765" y="934"/>
                  </a:lnTo>
                  <a:lnTo>
                    <a:pt x="1765" y="934"/>
                  </a:lnTo>
                  <a:lnTo>
                    <a:pt x="1762" y="934"/>
                  </a:lnTo>
                  <a:lnTo>
                    <a:pt x="1758" y="934"/>
                  </a:lnTo>
                  <a:lnTo>
                    <a:pt x="1758" y="930"/>
                  </a:lnTo>
                  <a:lnTo>
                    <a:pt x="1755" y="930"/>
                  </a:lnTo>
                  <a:lnTo>
                    <a:pt x="1748" y="930"/>
                  </a:lnTo>
                  <a:lnTo>
                    <a:pt x="1748" y="927"/>
                  </a:lnTo>
                  <a:lnTo>
                    <a:pt x="1745" y="927"/>
                  </a:lnTo>
                  <a:lnTo>
                    <a:pt x="1741" y="927"/>
                  </a:lnTo>
                  <a:lnTo>
                    <a:pt x="1741" y="927"/>
                  </a:lnTo>
                  <a:lnTo>
                    <a:pt x="1734" y="927"/>
                  </a:lnTo>
                  <a:lnTo>
                    <a:pt x="1734" y="930"/>
                  </a:lnTo>
                  <a:lnTo>
                    <a:pt x="1731" y="930"/>
                  </a:lnTo>
                  <a:lnTo>
                    <a:pt x="1731" y="934"/>
                  </a:lnTo>
                  <a:lnTo>
                    <a:pt x="1727" y="934"/>
                  </a:lnTo>
                  <a:lnTo>
                    <a:pt x="1724" y="934"/>
                  </a:lnTo>
                  <a:lnTo>
                    <a:pt x="1721" y="930"/>
                  </a:lnTo>
                  <a:lnTo>
                    <a:pt x="1717" y="934"/>
                  </a:lnTo>
                  <a:lnTo>
                    <a:pt x="1714" y="934"/>
                  </a:lnTo>
                  <a:lnTo>
                    <a:pt x="1714" y="937"/>
                  </a:lnTo>
                  <a:lnTo>
                    <a:pt x="1710" y="937"/>
                  </a:lnTo>
                  <a:lnTo>
                    <a:pt x="1707" y="937"/>
                  </a:lnTo>
                  <a:lnTo>
                    <a:pt x="1707" y="937"/>
                  </a:lnTo>
                  <a:lnTo>
                    <a:pt x="1703" y="937"/>
                  </a:lnTo>
                  <a:lnTo>
                    <a:pt x="1700" y="940"/>
                  </a:lnTo>
                  <a:lnTo>
                    <a:pt x="1696" y="940"/>
                  </a:lnTo>
                  <a:lnTo>
                    <a:pt x="1693" y="940"/>
                  </a:lnTo>
                  <a:lnTo>
                    <a:pt x="1693" y="943"/>
                  </a:lnTo>
                  <a:lnTo>
                    <a:pt x="1693" y="947"/>
                  </a:lnTo>
                  <a:lnTo>
                    <a:pt x="1690" y="950"/>
                  </a:lnTo>
                  <a:lnTo>
                    <a:pt x="1690" y="950"/>
                  </a:lnTo>
                  <a:lnTo>
                    <a:pt x="1690" y="953"/>
                  </a:lnTo>
                  <a:lnTo>
                    <a:pt x="1686" y="953"/>
                  </a:lnTo>
                  <a:lnTo>
                    <a:pt x="1686" y="956"/>
                  </a:lnTo>
                  <a:lnTo>
                    <a:pt x="1690" y="960"/>
                  </a:lnTo>
                  <a:lnTo>
                    <a:pt x="1690" y="960"/>
                  </a:lnTo>
                  <a:lnTo>
                    <a:pt x="1696" y="956"/>
                  </a:lnTo>
                  <a:lnTo>
                    <a:pt x="1696" y="956"/>
                  </a:lnTo>
                  <a:lnTo>
                    <a:pt x="1700" y="956"/>
                  </a:lnTo>
                  <a:lnTo>
                    <a:pt x="1703" y="960"/>
                  </a:lnTo>
                  <a:lnTo>
                    <a:pt x="1703" y="963"/>
                  </a:lnTo>
                  <a:lnTo>
                    <a:pt x="1707" y="966"/>
                  </a:lnTo>
                  <a:lnTo>
                    <a:pt x="1707" y="966"/>
                  </a:lnTo>
                  <a:lnTo>
                    <a:pt x="1707" y="969"/>
                  </a:lnTo>
                  <a:lnTo>
                    <a:pt x="1707" y="972"/>
                  </a:lnTo>
                  <a:lnTo>
                    <a:pt x="1707" y="976"/>
                  </a:lnTo>
                  <a:lnTo>
                    <a:pt x="1703" y="979"/>
                  </a:lnTo>
                  <a:lnTo>
                    <a:pt x="1703" y="982"/>
                  </a:lnTo>
                  <a:lnTo>
                    <a:pt x="1700" y="982"/>
                  </a:lnTo>
                  <a:lnTo>
                    <a:pt x="1696" y="985"/>
                  </a:lnTo>
                  <a:lnTo>
                    <a:pt x="1696" y="989"/>
                  </a:lnTo>
                  <a:lnTo>
                    <a:pt x="1700" y="992"/>
                  </a:lnTo>
                  <a:lnTo>
                    <a:pt x="1700" y="995"/>
                  </a:lnTo>
                  <a:lnTo>
                    <a:pt x="1700" y="998"/>
                  </a:lnTo>
                  <a:lnTo>
                    <a:pt x="1700" y="998"/>
                  </a:lnTo>
                  <a:lnTo>
                    <a:pt x="1700" y="1002"/>
                  </a:lnTo>
                  <a:lnTo>
                    <a:pt x="1700" y="1005"/>
                  </a:lnTo>
                  <a:lnTo>
                    <a:pt x="1696" y="1005"/>
                  </a:lnTo>
                  <a:lnTo>
                    <a:pt x="1700" y="1008"/>
                  </a:lnTo>
                  <a:lnTo>
                    <a:pt x="1700" y="1014"/>
                  </a:lnTo>
                  <a:lnTo>
                    <a:pt x="1700" y="1014"/>
                  </a:lnTo>
                  <a:lnTo>
                    <a:pt x="1700" y="1021"/>
                  </a:lnTo>
                  <a:lnTo>
                    <a:pt x="1700" y="1021"/>
                  </a:lnTo>
                  <a:lnTo>
                    <a:pt x="1703" y="1021"/>
                  </a:lnTo>
                  <a:lnTo>
                    <a:pt x="1703" y="1021"/>
                  </a:lnTo>
                  <a:lnTo>
                    <a:pt x="1703" y="1021"/>
                  </a:lnTo>
                  <a:lnTo>
                    <a:pt x="1707" y="1024"/>
                  </a:lnTo>
                  <a:lnTo>
                    <a:pt x="1703" y="1027"/>
                  </a:lnTo>
                  <a:lnTo>
                    <a:pt x="1703" y="1031"/>
                  </a:lnTo>
                  <a:lnTo>
                    <a:pt x="1696" y="1031"/>
                  </a:lnTo>
                  <a:lnTo>
                    <a:pt x="1690" y="1034"/>
                  </a:lnTo>
                  <a:lnTo>
                    <a:pt x="1683" y="1040"/>
                  </a:lnTo>
                  <a:lnTo>
                    <a:pt x="1679" y="1040"/>
                  </a:lnTo>
                  <a:lnTo>
                    <a:pt x="1676" y="1040"/>
                  </a:lnTo>
                  <a:lnTo>
                    <a:pt x="1669" y="1037"/>
                  </a:lnTo>
                  <a:lnTo>
                    <a:pt x="1665" y="1040"/>
                  </a:lnTo>
                  <a:lnTo>
                    <a:pt x="1665" y="1037"/>
                  </a:lnTo>
                  <a:lnTo>
                    <a:pt x="1662" y="1037"/>
                  </a:lnTo>
                  <a:lnTo>
                    <a:pt x="1662" y="1037"/>
                  </a:lnTo>
                  <a:lnTo>
                    <a:pt x="1659" y="1037"/>
                  </a:lnTo>
                  <a:lnTo>
                    <a:pt x="1652" y="1034"/>
                  </a:lnTo>
                  <a:lnTo>
                    <a:pt x="1645" y="1034"/>
                  </a:lnTo>
                  <a:lnTo>
                    <a:pt x="1645" y="1037"/>
                  </a:lnTo>
                  <a:lnTo>
                    <a:pt x="1641" y="1040"/>
                  </a:lnTo>
                  <a:lnTo>
                    <a:pt x="1638" y="1040"/>
                  </a:lnTo>
                  <a:lnTo>
                    <a:pt x="1635" y="1037"/>
                  </a:lnTo>
                  <a:lnTo>
                    <a:pt x="1631" y="1040"/>
                  </a:lnTo>
                  <a:lnTo>
                    <a:pt x="1631" y="1037"/>
                  </a:lnTo>
                  <a:lnTo>
                    <a:pt x="1628" y="1037"/>
                  </a:lnTo>
                  <a:lnTo>
                    <a:pt x="1624" y="1034"/>
                  </a:lnTo>
                  <a:lnTo>
                    <a:pt x="1621" y="1034"/>
                  </a:lnTo>
                  <a:lnTo>
                    <a:pt x="1614" y="1034"/>
                  </a:lnTo>
                  <a:lnTo>
                    <a:pt x="1610" y="1034"/>
                  </a:lnTo>
                  <a:lnTo>
                    <a:pt x="1610" y="1034"/>
                  </a:lnTo>
                  <a:lnTo>
                    <a:pt x="1607" y="1037"/>
                  </a:lnTo>
                  <a:lnTo>
                    <a:pt x="1604" y="1040"/>
                  </a:lnTo>
                  <a:lnTo>
                    <a:pt x="1600" y="1040"/>
                  </a:lnTo>
                  <a:lnTo>
                    <a:pt x="1597" y="1044"/>
                  </a:lnTo>
                  <a:lnTo>
                    <a:pt x="1597" y="1047"/>
                  </a:lnTo>
                  <a:lnTo>
                    <a:pt x="1597" y="1047"/>
                  </a:lnTo>
                  <a:lnTo>
                    <a:pt x="1593" y="1050"/>
                  </a:lnTo>
                  <a:lnTo>
                    <a:pt x="1590" y="1053"/>
                  </a:lnTo>
                  <a:lnTo>
                    <a:pt x="1579" y="1053"/>
                  </a:lnTo>
                  <a:lnTo>
                    <a:pt x="1579" y="1053"/>
                  </a:lnTo>
                  <a:lnTo>
                    <a:pt x="1576" y="1056"/>
                  </a:lnTo>
                  <a:lnTo>
                    <a:pt x="1569" y="1056"/>
                  </a:lnTo>
                  <a:lnTo>
                    <a:pt x="1562" y="1060"/>
                  </a:lnTo>
                  <a:lnTo>
                    <a:pt x="1559" y="1066"/>
                  </a:lnTo>
                  <a:lnTo>
                    <a:pt x="1559" y="1066"/>
                  </a:lnTo>
                  <a:lnTo>
                    <a:pt x="1555" y="1063"/>
                  </a:lnTo>
                  <a:lnTo>
                    <a:pt x="1549" y="1063"/>
                  </a:lnTo>
                  <a:lnTo>
                    <a:pt x="1549" y="1066"/>
                  </a:lnTo>
                  <a:lnTo>
                    <a:pt x="1542" y="1066"/>
                  </a:lnTo>
                  <a:lnTo>
                    <a:pt x="1531" y="1066"/>
                  </a:lnTo>
                  <a:lnTo>
                    <a:pt x="1524" y="1063"/>
                  </a:lnTo>
                  <a:lnTo>
                    <a:pt x="1514" y="1063"/>
                  </a:lnTo>
                  <a:lnTo>
                    <a:pt x="1511" y="1063"/>
                  </a:lnTo>
                  <a:lnTo>
                    <a:pt x="1507" y="1060"/>
                  </a:lnTo>
                  <a:lnTo>
                    <a:pt x="1507" y="1060"/>
                  </a:lnTo>
                  <a:lnTo>
                    <a:pt x="1504" y="1060"/>
                  </a:lnTo>
                  <a:lnTo>
                    <a:pt x="1500" y="1056"/>
                  </a:lnTo>
                  <a:lnTo>
                    <a:pt x="1497" y="1053"/>
                  </a:lnTo>
                  <a:lnTo>
                    <a:pt x="1497" y="1050"/>
                  </a:lnTo>
                  <a:lnTo>
                    <a:pt x="1493" y="1050"/>
                  </a:lnTo>
                  <a:lnTo>
                    <a:pt x="1487" y="1050"/>
                  </a:lnTo>
                  <a:lnTo>
                    <a:pt x="1480" y="1050"/>
                  </a:lnTo>
                  <a:lnTo>
                    <a:pt x="1476" y="1044"/>
                  </a:lnTo>
                  <a:lnTo>
                    <a:pt x="1469" y="1044"/>
                  </a:lnTo>
                  <a:lnTo>
                    <a:pt x="1463" y="1044"/>
                  </a:lnTo>
                  <a:lnTo>
                    <a:pt x="1459" y="1040"/>
                  </a:lnTo>
                  <a:lnTo>
                    <a:pt x="1452" y="1044"/>
                  </a:lnTo>
                  <a:lnTo>
                    <a:pt x="1449" y="1044"/>
                  </a:lnTo>
                  <a:lnTo>
                    <a:pt x="1445" y="1047"/>
                  </a:lnTo>
                  <a:lnTo>
                    <a:pt x="1435" y="1047"/>
                  </a:lnTo>
                  <a:lnTo>
                    <a:pt x="1432" y="1047"/>
                  </a:lnTo>
                  <a:lnTo>
                    <a:pt x="1428" y="1050"/>
                  </a:lnTo>
                  <a:lnTo>
                    <a:pt x="1425" y="1050"/>
                  </a:lnTo>
                  <a:lnTo>
                    <a:pt x="1421" y="1050"/>
                  </a:lnTo>
                  <a:lnTo>
                    <a:pt x="1421" y="1050"/>
                  </a:lnTo>
                  <a:lnTo>
                    <a:pt x="1418" y="1053"/>
                  </a:lnTo>
                  <a:lnTo>
                    <a:pt x="1411" y="1050"/>
                  </a:lnTo>
                  <a:lnTo>
                    <a:pt x="1411" y="1053"/>
                  </a:lnTo>
                  <a:lnTo>
                    <a:pt x="1407" y="1053"/>
                  </a:lnTo>
                  <a:lnTo>
                    <a:pt x="1401" y="1050"/>
                  </a:lnTo>
                  <a:lnTo>
                    <a:pt x="1397" y="1050"/>
                  </a:lnTo>
                  <a:lnTo>
                    <a:pt x="1394" y="1047"/>
                  </a:lnTo>
                  <a:lnTo>
                    <a:pt x="1390" y="1044"/>
                  </a:lnTo>
                  <a:lnTo>
                    <a:pt x="1387" y="1044"/>
                  </a:lnTo>
                  <a:lnTo>
                    <a:pt x="1387" y="1044"/>
                  </a:lnTo>
                  <a:lnTo>
                    <a:pt x="1387" y="1040"/>
                  </a:lnTo>
                  <a:lnTo>
                    <a:pt x="1383" y="1034"/>
                  </a:lnTo>
                  <a:lnTo>
                    <a:pt x="1383" y="1034"/>
                  </a:lnTo>
                  <a:lnTo>
                    <a:pt x="1383" y="1031"/>
                  </a:lnTo>
                  <a:lnTo>
                    <a:pt x="1380" y="1027"/>
                  </a:lnTo>
                  <a:lnTo>
                    <a:pt x="1380" y="1027"/>
                  </a:lnTo>
                  <a:lnTo>
                    <a:pt x="1380" y="1024"/>
                  </a:lnTo>
                  <a:lnTo>
                    <a:pt x="1377" y="1024"/>
                  </a:lnTo>
                  <a:lnTo>
                    <a:pt x="1366" y="1024"/>
                  </a:lnTo>
                  <a:lnTo>
                    <a:pt x="1363" y="1024"/>
                  </a:lnTo>
                  <a:lnTo>
                    <a:pt x="1363" y="1021"/>
                  </a:lnTo>
                  <a:lnTo>
                    <a:pt x="1356" y="1021"/>
                  </a:lnTo>
                  <a:lnTo>
                    <a:pt x="1356" y="1021"/>
                  </a:lnTo>
                  <a:lnTo>
                    <a:pt x="1352" y="1018"/>
                  </a:lnTo>
                  <a:lnTo>
                    <a:pt x="1346" y="1018"/>
                  </a:lnTo>
                  <a:lnTo>
                    <a:pt x="1339" y="1018"/>
                  </a:lnTo>
                  <a:lnTo>
                    <a:pt x="1335" y="1018"/>
                  </a:lnTo>
                  <a:lnTo>
                    <a:pt x="1335" y="1014"/>
                  </a:lnTo>
                  <a:lnTo>
                    <a:pt x="1328" y="1014"/>
                  </a:lnTo>
                  <a:lnTo>
                    <a:pt x="1325" y="1011"/>
                  </a:lnTo>
                  <a:lnTo>
                    <a:pt x="1321" y="1011"/>
                  </a:lnTo>
                  <a:lnTo>
                    <a:pt x="1318" y="1011"/>
                  </a:lnTo>
                  <a:lnTo>
                    <a:pt x="1315" y="1011"/>
                  </a:lnTo>
                  <a:lnTo>
                    <a:pt x="1315" y="1014"/>
                  </a:lnTo>
                  <a:lnTo>
                    <a:pt x="1318" y="1018"/>
                  </a:lnTo>
                  <a:lnTo>
                    <a:pt x="1315" y="1021"/>
                  </a:lnTo>
                  <a:lnTo>
                    <a:pt x="1315" y="1021"/>
                  </a:lnTo>
                  <a:lnTo>
                    <a:pt x="1311" y="1021"/>
                  </a:lnTo>
                  <a:lnTo>
                    <a:pt x="1308" y="1024"/>
                  </a:lnTo>
                  <a:lnTo>
                    <a:pt x="1308" y="1027"/>
                  </a:lnTo>
                  <a:lnTo>
                    <a:pt x="1304" y="1031"/>
                  </a:lnTo>
                  <a:lnTo>
                    <a:pt x="1304" y="1037"/>
                  </a:lnTo>
                  <a:lnTo>
                    <a:pt x="1304" y="1044"/>
                  </a:lnTo>
                  <a:lnTo>
                    <a:pt x="1311" y="1044"/>
                  </a:lnTo>
                  <a:lnTo>
                    <a:pt x="1315" y="1047"/>
                  </a:lnTo>
                  <a:lnTo>
                    <a:pt x="1318" y="1047"/>
                  </a:lnTo>
                  <a:lnTo>
                    <a:pt x="1318" y="1050"/>
                  </a:lnTo>
                  <a:lnTo>
                    <a:pt x="1315" y="1053"/>
                  </a:lnTo>
                  <a:lnTo>
                    <a:pt x="1315" y="1060"/>
                  </a:lnTo>
                  <a:lnTo>
                    <a:pt x="1321" y="1063"/>
                  </a:lnTo>
                  <a:lnTo>
                    <a:pt x="1321" y="1063"/>
                  </a:lnTo>
                  <a:lnTo>
                    <a:pt x="1318" y="1069"/>
                  </a:lnTo>
                  <a:lnTo>
                    <a:pt x="1311" y="1069"/>
                  </a:lnTo>
                  <a:lnTo>
                    <a:pt x="1308" y="1069"/>
                  </a:lnTo>
                  <a:lnTo>
                    <a:pt x="1308" y="1069"/>
                  </a:lnTo>
                  <a:lnTo>
                    <a:pt x="1304" y="1069"/>
                  </a:lnTo>
                  <a:lnTo>
                    <a:pt x="1301" y="1069"/>
                  </a:lnTo>
                  <a:lnTo>
                    <a:pt x="1294" y="1069"/>
                  </a:lnTo>
                  <a:lnTo>
                    <a:pt x="1291" y="1069"/>
                  </a:lnTo>
                  <a:lnTo>
                    <a:pt x="1287" y="1066"/>
                  </a:lnTo>
                  <a:lnTo>
                    <a:pt x="1284" y="1066"/>
                  </a:lnTo>
                  <a:lnTo>
                    <a:pt x="1280" y="1066"/>
                  </a:lnTo>
                  <a:lnTo>
                    <a:pt x="1277" y="1069"/>
                  </a:lnTo>
                  <a:lnTo>
                    <a:pt x="1270" y="1069"/>
                  </a:lnTo>
                  <a:lnTo>
                    <a:pt x="1270" y="1073"/>
                  </a:lnTo>
                  <a:lnTo>
                    <a:pt x="1263" y="1069"/>
                  </a:lnTo>
                  <a:lnTo>
                    <a:pt x="1260" y="1066"/>
                  </a:lnTo>
                  <a:lnTo>
                    <a:pt x="1249" y="1063"/>
                  </a:lnTo>
                  <a:lnTo>
                    <a:pt x="1249" y="1060"/>
                  </a:lnTo>
                  <a:lnTo>
                    <a:pt x="1246" y="1056"/>
                  </a:lnTo>
                  <a:lnTo>
                    <a:pt x="1246" y="1053"/>
                  </a:lnTo>
                  <a:lnTo>
                    <a:pt x="1239" y="1053"/>
                  </a:lnTo>
                  <a:lnTo>
                    <a:pt x="1235" y="1056"/>
                  </a:lnTo>
                  <a:lnTo>
                    <a:pt x="1232" y="1056"/>
                  </a:lnTo>
                  <a:lnTo>
                    <a:pt x="1232" y="1056"/>
                  </a:lnTo>
                  <a:lnTo>
                    <a:pt x="1225" y="1056"/>
                  </a:lnTo>
                  <a:lnTo>
                    <a:pt x="1225" y="1056"/>
                  </a:lnTo>
                  <a:lnTo>
                    <a:pt x="1225" y="1053"/>
                  </a:lnTo>
                  <a:lnTo>
                    <a:pt x="1222" y="1050"/>
                  </a:lnTo>
                  <a:lnTo>
                    <a:pt x="1222" y="1050"/>
                  </a:lnTo>
                  <a:lnTo>
                    <a:pt x="1218" y="1053"/>
                  </a:lnTo>
                  <a:lnTo>
                    <a:pt x="1215" y="1053"/>
                  </a:lnTo>
                  <a:lnTo>
                    <a:pt x="1211" y="1053"/>
                  </a:lnTo>
                  <a:lnTo>
                    <a:pt x="1208" y="1053"/>
                  </a:lnTo>
                  <a:lnTo>
                    <a:pt x="1201" y="1053"/>
                  </a:lnTo>
                  <a:lnTo>
                    <a:pt x="1198" y="1053"/>
                  </a:lnTo>
                  <a:lnTo>
                    <a:pt x="1194" y="1060"/>
                  </a:lnTo>
                  <a:lnTo>
                    <a:pt x="1191" y="1060"/>
                  </a:lnTo>
                  <a:lnTo>
                    <a:pt x="1187" y="1060"/>
                  </a:lnTo>
                  <a:lnTo>
                    <a:pt x="1184" y="1060"/>
                  </a:lnTo>
                  <a:lnTo>
                    <a:pt x="1184" y="1063"/>
                  </a:lnTo>
                  <a:lnTo>
                    <a:pt x="1187" y="1063"/>
                  </a:lnTo>
                  <a:lnTo>
                    <a:pt x="1184" y="1066"/>
                  </a:lnTo>
                  <a:lnTo>
                    <a:pt x="1184" y="1069"/>
                  </a:lnTo>
                  <a:lnTo>
                    <a:pt x="1180" y="1069"/>
                  </a:lnTo>
                  <a:lnTo>
                    <a:pt x="1177" y="1073"/>
                  </a:lnTo>
                  <a:lnTo>
                    <a:pt x="1177" y="1073"/>
                  </a:lnTo>
                  <a:lnTo>
                    <a:pt x="1170" y="1076"/>
                  </a:lnTo>
                  <a:lnTo>
                    <a:pt x="1170" y="1079"/>
                  </a:lnTo>
                  <a:lnTo>
                    <a:pt x="1170" y="1082"/>
                  </a:lnTo>
                  <a:lnTo>
                    <a:pt x="1163" y="1086"/>
                  </a:lnTo>
                  <a:lnTo>
                    <a:pt x="1160" y="1086"/>
                  </a:lnTo>
                  <a:lnTo>
                    <a:pt x="1160" y="1089"/>
                  </a:lnTo>
                  <a:lnTo>
                    <a:pt x="1149" y="1089"/>
                  </a:lnTo>
                  <a:lnTo>
                    <a:pt x="1146" y="1089"/>
                  </a:lnTo>
                  <a:lnTo>
                    <a:pt x="1143" y="1095"/>
                  </a:lnTo>
                  <a:lnTo>
                    <a:pt x="1143" y="1095"/>
                  </a:lnTo>
                  <a:lnTo>
                    <a:pt x="1143" y="1095"/>
                  </a:lnTo>
                  <a:lnTo>
                    <a:pt x="1136" y="1095"/>
                  </a:lnTo>
                  <a:lnTo>
                    <a:pt x="1136" y="1095"/>
                  </a:lnTo>
                  <a:lnTo>
                    <a:pt x="1132" y="1095"/>
                  </a:lnTo>
                  <a:lnTo>
                    <a:pt x="1129" y="1092"/>
                  </a:lnTo>
                  <a:lnTo>
                    <a:pt x="1125" y="1089"/>
                  </a:lnTo>
                  <a:lnTo>
                    <a:pt x="1122" y="1089"/>
                  </a:lnTo>
                  <a:lnTo>
                    <a:pt x="1119" y="1086"/>
                  </a:lnTo>
                  <a:lnTo>
                    <a:pt x="1122" y="1082"/>
                  </a:lnTo>
                  <a:lnTo>
                    <a:pt x="1119" y="1082"/>
                  </a:lnTo>
                  <a:lnTo>
                    <a:pt x="1115" y="1082"/>
                  </a:lnTo>
                  <a:lnTo>
                    <a:pt x="1115" y="1086"/>
                  </a:lnTo>
                  <a:lnTo>
                    <a:pt x="1108" y="1086"/>
                  </a:lnTo>
                  <a:lnTo>
                    <a:pt x="1101" y="1089"/>
                  </a:lnTo>
                  <a:lnTo>
                    <a:pt x="1098" y="1089"/>
                  </a:lnTo>
                  <a:lnTo>
                    <a:pt x="1098" y="1089"/>
                  </a:lnTo>
                  <a:lnTo>
                    <a:pt x="1094" y="1089"/>
                  </a:lnTo>
                  <a:lnTo>
                    <a:pt x="1091" y="1089"/>
                  </a:lnTo>
                  <a:lnTo>
                    <a:pt x="1088" y="1089"/>
                  </a:lnTo>
                  <a:lnTo>
                    <a:pt x="1088" y="1086"/>
                  </a:lnTo>
                  <a:lnTo>
                    <a:pt x="1084" y="1086"/>
                  </a:lnTo>
                  <a:lnTo>
                    <a:pt x="1084" y="1082"/>
                  </a:lnTo>
                  <a:lnTo>
                    <a:pt x="1084" y="1079"/>
                  </a:lnTo>
                  <a:lnTo>
                    <a:pt x="1084" y="1079"/>
                  </a:lnTo>
                  <a:lnTo>
                    <a:pt x="1084" y="1076"/>
                  </a:lnTo>
                  <a:lnTo>
                    <a:pt x="1081" y="1076"/>
                  </a:lnTo>
                  <a:lnTo>
                    <a:pt x="1081" y="1076"/>
                  </a:lnTo>
                  <a:lnTo>
                    <a:pt x="1077" y="1073"/>
                  </a:lnTo>
                  <a:lnTo>
                    <a:pt x="1070" y="1073"/>
                  </a:lnTo>
                  <a:lnTo>
                    <a:pt x="1070" y="1073"/>
                  </a:lnTo>
                  <a:lnTo>
                    <a:pt x="1067" y="1069"/>
                  </a:lnTo>
                  <a:lnTo>
                    <a:pt x="1063" y="1063"/>
                  </a:lnTo>
                  <a:lnTo>
                    <a:pt x="1060" y="1060"/>
                  </a:lnTo>
                  <a:lnTo>
                    <a:pt x="1053" y="1060"/>
                  </a:lnTo>
                  <a:lnTo>
                    <a:pt x="1046" y="1060"/>
                  </a:lnTo>
                  <a:lnTo>
                    <a:pt x="1039" y="1060"/>
                  </a:lnTo>
                  <a:lnTo>
                    <a:pt x="1039" y="1063"/>
                  </a:lnTo>
                  <a:lnTo>
                    <a:pt x="1039" y="1063"/>
                  </a:lnTo>
                  <a:lnTo>
                    <a:pt x="1039" y="1066"/>
                  </a:lnTo>
                  <a:lnTo>
                    <a:pt x="1036" y="1066"/>
                  </a:lnTo>
                  <a:lnTo>
                    <a:pt x="1033" y="1066"/>
                  </a:lnTo>
                  <a:lnTo>
                    <a:pt x="1029" y="1066"/>
                  </a:lnTo>
                  <a:lnTo>
                    <a:pt x="1022" y="1066"/>
                  </a:lnTo>
                  <a:lnTo>
                    <a:pt x="1019" y="1066"/>
                  </a:lnTo>
                  <a:lnTo>
                    <a:pt x="1019" y="1066"/>
                  </a:lnTo>
                  <a:lnTo>
                    <a:pt x="1015" y="1066"/>
                  </a:lnTo>
                  <a:lnTo>
                    <a:pt x="1012" y="1063"/>
                  </a:lnTo>
                  <a:lnTo>
                    <a:pt x="1005" y="1063"/>
                  </a:lnTo>
                  <a:lnTo>
                    <a:pt x="1005" y="1060"/>
                  </a:lnTo>
                  <a:lnTo>
                    <a:pt x="1008" y="1060"/>
                  </a:lnTo>
                  <a:lnTo>
                    <a:pt x="1002" y="1056"/>
                  </a:lnTo>
                  <a:lnTo>
                    <a:pt x="998" y="1056"/>
                  </a:lnTo>
                  <a:lnTo>
                    <a:pt x="998" y="1060"/>
                  </a:lnTo>
                  <a:lnTo>
                    <a:pt x="998" y="1063"/>
                  </a:lnTo>
                  <a:lnTo>
                    <a:pt x="998" y="1063"/>
                  </a:lnTo>
                  <a:lnTo>
                    <a:pt x="995" y="1066"/>
                  </a:lnTo>
                  <a:lnTo>
                    <a:pt x="991" y="1066"/>
                  </a:lnTo>
                  <a:lnTo>
                    <a:pt x="943" y="1014"/>
                  </a:lnTo>
                  <a:lnTo>
                    <a:pt x="909" y="995"/>
                  </a:lnTo>
                  <a:lnTo>
                    <a:pt x="905" y="992"/>
                  </a:lnTo>
                  <a:lnTo>
                    <a:pt x="909" y="992"/>
                  </a:lnTo>
                  <a:lnTo>
                    <a:pt x="912" y="989"/>
                  </a:lnTo>
                  <a:lnTo>
                    <a:pt x="912" y="985"/>
                  </a:lnTo>
                  <a:lnTo>
                    <a:pt x="912" y="982"/>
                  </a:lnTo>
                  <a:lnTo>
                    <a:pt x="905" y="985"/>
                  </a:lnTo>
                  <a:lnTo>
                    <a:pt x="902" y="985"/>
                  </a:lnTo>
                  <a:lnTo>
                    <a:pt x="898" y="989"/>
                  </a:lnTo>
                  <a:lnTo>
                    <a:pt x="895" y="989"/>
                  </a:lnTo>
                  <a:lnTo>
                    <a:pt x="891" y="992"/>
                  </a:lnTo>
                  <a:lnTo>
                    <a:pt x="891" y="995"/>
                  </a:lnTo>
                  <a:lnTo>
                    <a:pt x="888" y="998"/>
                  </a:lnTo>
                  <a:lnTo>
                    <a:pt x="888" y="1002"/>
                  </a:lnTo>
                  <a:lnTo>
                    <a:pt x="885" y="1002"/>
                  </a:lnTo>
                  <a:lnTo>
                    <a:pt x="878" y="1002"/>
                  </a:lnTo>
                  <a:lnTo>
                    <a:pt x="874" y="1005"/>
                  </a:lnTo>
                  <a:lnTo>
                    <a:pt x="874" y="1008"/>
                  </a:lnTo>
                  <a:lnTo>
                    <a:pt x="871" y="1008"/>
                  </a:lnTo>
                  <a:lnTo>
                    <a:pt x="871" y="1008"/>
                  </a:lnTo>
                  <a:lnTo>
                    <a:pt x="864" y="1008"/>
                  </a:lnTo>
                  <a:lnTo>
                    <a:pt x="857" y="1008"/>
                  </a:lnTo>
                  <a:lnTo>
                    <a:pt x="857" y="1011"/>
                  </a:lnTo>
                  <a:lnTo>
                    <a:pt x="854" y="1011"/>
                  </a:lnTo>
                  <a:lnTo>
                    <a:pt x="850" y="1008"/>
                  </a:lnTo>
                  <a:lnTo>
                    <a:pt x="850" y="1002"/>
                  </a:lnTo>
                  <a:lnTo>
                    <a:pt x="854" y="1002"/>
                  </a:lnTo>
                  <a:lnTo>
                    <a:pt x="854" y="998"/>
                  </a:lnTo>
                  <a:lnTo>
                    <a:pt x="854" y="998"/>
                  </a:lnTo>
                  <a:lnTo>
                    <a:pt x="850" y="998"/>
                  </a:lnTo>
                  <a:lnTo>
                    <a:pt x="847" y="998"/>
                  </a:lnTo>
                  <a:lnTo>
                    <a:pt x="840" y="995"/>
                  </a:lnTo>
                  <a:lnTo>
                    <a:pt x="836" y="995"/>
                  </a:lnTo>
                  <a:lnTo>
                    <a:pt x="836" y="998"/>
                  </a:lnTo>
                  <a:lnTo>
                    <a:pt x="840" y="998"/>
                  </a:lnTo>
                  <a:lnTo>
                    <a:pt x="836" y="1002"/>
                  </a:lnTo>
                  <a:lnTo>
                    <a:pt x="833" y="1002"/>
                  </a:lnTo>
                  <a:lnTo>
                    <a:pt x="830" y="998"/>
                  </a:lnTo>
                  <a:lnTo>
                    <a:pt x="830" y="992"/>
                  </a:lnTo>
                  <a:lnTo>
                    <a:pt x="823" y="989"/>
                  </a:lnTo>
                  <a:lnTo>
                    <a:pt x="823" y="989"/>
                  </a:lnTo>
                  <a:lnTo>
                    <a:pt x="823" y="992"/>
                  </a:lnTo>
                  <a:lnTo>
                    <a:pt x="823" y="995"/>
                  </a:lnTo>
                  <a:lnTo>
                    <a:pt x="823" y="995"/>
                  </a:lnTo>
                  <a:lnTo>
                    <a:pt x="819" y="992"/>
                  </a:lnTo>
                  <a:lnTo>
                    <a:pt x="816" y="992"/>
                  </a:lnTo>
                  <a:lnTo>
                    <a:pt x="816" y="995"/>
                  </a:lnTo>
                  <a:lnTo>
                    <a:pt x="816" y="995"/>
                  </a:lnTo>
                  <a:lnTo>
                    <a:pt x="812" y="995"/>
                  </a:lnTo>
                  <a:lnTo>
                    <a:pt x="809" y="995"/>
                  </a:lnTo>
                  <a:lnTo>
                    <a:pt x="805" y="995"/>
                  </a:lnTo>
                  <a:lnTo>
                    <a:pt x="802" y="992"/>
                  </a:lnTo>
                  <a:lnTo>
                    <a:pt x="805" y="992"/>
                  </a:lnTo>
                  <a:lnTo>
                    <a:pt x="805" y="989"/>
                  </a:lnTo>
                  <a:lnTo>
                    <a:pt x="805" y="989"/>
                  </a:lnTo>
                  <a:lnTo>
                    <a:pt x="805" y="985"/>
                  </a:lnTo>
                  <a:lnTo>
                    <a:pt x="805" y="982"/>
                  </a:lnTo>
                  <a:lnTo>
                    <a:pt x="802" y="982"/>
                  </a:lnTo>
                  <a:lnTo>
                    <a:pt x="802" y="979"/>
                  </a:lnTo>
                  <a:lnTo>
                    <a:pt x="799" y="976"/>
                  </a:lnTo>
                  <a:lnTo>
                    <a:pt x="799" y="972"/>
                  </a:lnTo>
                  <a:lnTo>
                    <a:pt x="795" y="969"/>
                  </a:lnTo>
                  <a:lnTo>
                    <a:pt x="792" y="969"/>
                  </a:lnTo>
                  <a:lnTo>
                    <a:pt x="788" y="972"/>
                  </a:lnTo>
                  <a:lnTo>
                    <a:pt x="785" y="972"/>
                  </a:lnTo>
                  <a:lnTo>
                    <a:pt x="778" y="969"/>
                  </a:lnTo>
                  <a:lnTo>
                    <a:pt x="774" y="969"/>
                  </a:lnTo>
                  <a:lnTo>
                    <a:pt x="768" y="966"/>
                  </a:lnTo>
                  <a:lnTo>
                    <a:pt x="768" y="969"/>
                  </a:lnTo>
                  <a:lnTo>
                    <a:pt x="764" y="969"/>
                  </a:lnTo>
                  <a:lnTo>
                    <a:pt x="761" y="969"/>
                  </a:lnTo>
                  <a:lnTo>
                    <a:pt x="761" y="972"/>
                  </a:lnTo>
                  <a:lnTo>
                    <a:pt x="754" y="972"/>
                  </a:lnTo>
                  <a:lnTo>
                    <a:pt x="750" y="972"/>
                  </a:lnTo>
                  <a:lnTo>
                    <a:pt x="754" y="976"/>
                  </a:lnTo>
                  <a:lnTo>
                    <a:pt x="754" y="979"/>
                  </a:lnTo>
                  <a:lnTo>
                    <a:pt x="747" y="979"/>
                  </a:lnTo>
                  <a:lnTo>
                    <a:pt x="747" y="979"/>
                  </a:lnTo>
                  <a:lnTo>
                    <a:pt x="744" y="982"/>
                  </a:lnTo>
                  <a:lnTo>
                    <a:pt x="740" y="982"/>
                  </a:lnTo>
                  <a:lnTo>
                    <a:pt x="737" y="985"/>
                  </a:lnTo>
                  <a:lnTo>
                    <a:pt x="737" y="985"/>
                  </a:lnTo>
                  <a:lnTo>
                    <a:pt x="726" y="989"/>
                  </a:lnTo>
                  <a:lnTo>
                    <a:pt x="723" y="989"/>
                  </a:lnTo>
                  <a:lnTo>
                    <a:pt x="719" y="992"/>
                  </a:lnTo>
                  <a:lnTo>
                    <a:pt x="716" y="992"/>
                  </a:lnTo>
                  <a:lnTo>
                    <a:pt x="713" y="989"/>
                  </a:lnTo>
                  <a:lnTo>
                    <a:pt x="713" y="992"/>
                  </a:lnTo>
                  <a:lnTo>
                    <a:pt x="713" y="992"/>
                  </a:lnTo>
                  <a:lnTo>
                    <a:pt x="706" y="992"/>
                  </a:lnTo>
                  <a:lnTo>
                    <a:pt x="706" y="995"/>
                  </a:lnTo>
                  <a:lnTo>
                    <a:pt x="706" y="998"/>
                  </a:lnTo>
                  <a:lnTo>
                    <a:pt x="702" y="998"/>
                  </a:lnTo>
                  <a:lnTo>
                    <a:pt x="702" y="998"/>
                  </a:lnTo>
                  <a:lnTo>
                    <a:pt x="699" y="998"/>
                  </a:lnTo>
                  <a:lnTo>
                    <a:pt x="695" y="1002"/>
                  </a:lnTo>
                  <a:lnTo>
                    <a:pt x="688" y="1002"/>
                  </a:lnTo>
                  <a:lnTo>
                    <a:pt x="685" y="1005"/>
                  </a:lnTo>
                  <a:lnTo>
                    <a:pt x="685" y="1005"/>
                  </a:lnTo>
                  <a:lnTo>
                    <a:pt x="678" y="1005"/>
                  </a:lnTo>
                  <a:lnTo>
                    <a:pt x="675" y="1008"/>
                  </a:lnTo>
                  <a:lnTo>
                    <a:pt x="668" y="1008"/>
                  </a:lnTo>
                  <a:lnTo>
                    <a:pt x="664" y="1008"/>
                  </a:lnTo>
                  <a:lnTo>
                    <a:pt x="661" y="1011"/>
                  </a:lnTo>
                  <a:lnTo>
                    <a:pt x="661" y="1014"/>
                  </a:lnTo>
                  <a:lnTo>
                    <a:pt x="658" y="1011"/>
                  </a:lnTo>
                  <a:lnTo>
                    <a:pt x="654" y="1011"/>
                  </a:lnTo>
                  <a:lnTo>
                    <a:pt x="651" y="1011"/>
                  </a:lnTo>
                  <a:lnTo>
                    <a:pt x="651" y="1014"/>
                  </a:lnTo>
                  <a:lnTo>
                    <a:pt x="651" y="1018"/>
                  </a:lnTo>
                  <a:lnTo>
                    <a:pt x="647" y="1014"/>
                  </a:lnTo>
                  <a:lnTo>
                    <a:pt x="640" y="1014"/>
                  </a:lnTo>
                  <a:lnTo>
                    <a:pt x="640" y="1011"/>
                  </a:lnTo>
                  <a:lnTo>
                    <a:pt x="637" y="1011"/>
                  </a:lnTo>
                  <a:lnTo>
                    <a:pt x="637" y="1014"/>
                  </a:lnTo>
                  <a:lnTo>
                    <a:pt x="633" y="1014"/>
                  </a:lnTo>
                  <a:lnTo>
                    <a:pt x="630" y="1014"/>
                  </a:lnTo>
                  <a:lnTo>
                    <a:pt x="633" y="1021"/>
                  </a:lnTo>
                  <a:lnTo>
                    <a:pt x="630" y="1021"/>
                  </a:lnTo>
                  <a:lnTo>
                    <a:pt x="633" y="1021"/>
                  </a:lnTo>
                  <a:lnTo>
                    <a:pt x="640" y="1021"/>
                  </a:lnTo>
                  <a:lnTo>
                    <a:pt x="640" y="1024"/>
                  </a:lnTo>
                  <a:lnTo>
                    <a:pt x="637" y="1024"/>
                  </a:lnTo>
                  <a:lnTo>
                    <a:pt x="633" y="1027"/>
                  </a:lnTo>
                  <a:lnTo>
                    <a:pt x="633" y="1027"/>
                  </a:lnTo>
                  <a:lnTo>
                    <a:pt x="640" y="1031"/>
                  </a:lnTo>
                  <a:lnTo>
                    <a:pt x="644" y="1031"/>
                  </a:lnTo>
                  <a:lnTo>
                    <a:pt x="644" y="1027"/>
                  </a:lnTo>
                  <a:lnTo>
                    <a:pt x="647" y="1027"/>
                  </a:lnTo>
                  <a:lnTo>
                    <a:pt x="651" y="1031"/>
                  </a:lnTo>
                  <a:lnTo>
                    <a:pt x="654" y="1034"/>
                  </a:lnTo>
                  <a:lnTo>
                    <a:pt x="654" y="1037"/>
                  </a:lnTo>
                  <a:lnTo>
                    <a:pt x="654" y="1037"/>
                  </a:lnTo>
                  <a:lnTo>
                    <a:pt x="651" y="1037"/>
                  </a:lnTo>
                  <a:lnTo>
                    <a:pt x="640" y="1037"/>
                  </a:lnTo>
                  <a:lnTo>
                    <a:pt x="637" y="1040"/>
                  </a:lnTo>
                  <a:lnTo>
                    <a:pt x="633" y="1047"/>
                  </a:lnTo>
                  <a:lnTo>
                    <a:pt x="633" y="1050"/>
                  </a:lnTo>
                  <a:lnTo>
                    <a:pt x="637" y="1050"/>
                  </a:lnTo>
                  <a:lnTo>
                    <a:pt x="637" y="1053"/>
                  </a:lnTo>
                  <a:lnTo>
                    <a:pt x="633" y="1056"/>
                  </a:lnTo>
                  <a:lnTo>
                    <a:pt x="633" y="1060"/>
                  </a:lnTo>
                  <a:lnTo>
                    <a:pt x="630" y="1060"/>
                  </a:lnTo>
                  <a:lnTo>
                    <a:pt x="630" y="1063"/>
                  </a:lnTo>
                  <a:lnTo>
                    <a:pt x="630" y="1063"/>
                  </a:lnTo>
                  <a:lnTo>
                    <a:pt x="630" y="1066"/>
                  </a:lnTo>
                  <a:lnTo>
                    <a:pt x="637" y="1066"/>
                  </a:lnTo>
                  <a:lnTo>
                    <a:pt x="637" y="1069"/>
                  </a:lnTo>
                  <a:lnTo>
                    <a:pt x="644" y="1069"/>
                  </a:lnTo>
                  <a:lnTo>
                    <a:pt x="644" y="1069"/>
                  </a:lnTo>
                  <a:lnTo>
                    <a:pt x="647" y="1073"/>
                  </a:lnTo>
                  <a:lnTo>
                    <a:pt x="654" y="1073"/>
                  </a:lnTo>
                  <a:lnTo>
                    <a:pt x="654" y="1076"/>
                  </a:lnTo>
                  <a:lnTo>
                    <a:pt x="654" y="1089"/>
                  </a:lnTo>
                  <a:lnTo>
                    <a:pt x="654" y="1089"/>
                  </a:lnTo>
                  <a:lnTo>
                    <a:pt x="647" y="1092"/>
                  </a:lnTo>
                  <a:lnTo>
                    <a:pt x="640" y="1092"/>
                  </a:lnTo>
                  <a:lnTo>
                    <a:pt x="637" y="1089"/>
                  </a:lnTo>
                  <a:lnTo>
                    <a:pt x="633" y="1089"/>
                  </a:lnTo>
                  <a:lnTo>
                    <a:pt x="633" y="1092"/>
                  </a:lnTo>
                  <a:lnTo>
                    <a:pt x="630" y="1095"/>
                  </a:lnTo>
                  <a:lnTo>
                    <a:pt x="627" y="1098"/>
                  </a:lnTo>
                  <a:lnTo>
                    <a:pt x="620" y="1095"/>
                  </a:lnTo>
                  <a:lnTo>
                    <a:pt x="613" y="1095"/>
                  </a:lnTo>
                  <a:lnTo>
                    <a:pt x="613" y="1092"/>
                  </a:lnTo>
                  <a:lnTo>
                    <a:pt x="609" y="1095"/>
                  </a:lnTo>
                  <a:lnTo>
                    <a:pt x="606" y="1092"/>
                  </a:lnTo>
                  <a:lnTo>
                    <a:pt x="602" y="1089"/>
                  </a:lnTo>
                  <a:lnTo>
                    <a:pt x="606" y="1089"/>
                  </a:lnTo>
                  <a:lnTo>
                    <a:pt x="606" y="1086"/>
                  </a:lnTo>
                  <a:lnTo>
                    <a:pt x="602" y="1086"/>
                  </a:lnTo>
                  <a:lnTo>
                    <a:pt x="599" y="1082"/>
                  </a:lnTo>
                  <a:lnTo>
                    <a:pt x="596" y="1086"/>
                  </a:lnTo>
                  <a:lnTo>
                    <a:pt x="592" y="1086"/>
                  </a:lnTo>
                  <a:lnTo>
                    <a:pt x="589" y="1086"/>
                  </a:lnTo>
                  <a:lnTo>
                    <a:pt x="592" y="1089"/>
                  </a:lnTo>
                  <a:lnTo>
                    <a:pt x="585" y="1089"/>
                  </a:lnTo>
                  <a:lnTo>
                    <a:pt x="585" y="1089"/>
                  </a:lnTo>
                  <a:lnTo>
                    <a:pt x="578" y="1082"/>
                  </a:lnTo>
                  <a:lnTo>
                    <a:pt x="575" y="1082"/>
                  </a:lnTo>
                  <a:lnTo>
                    <a:pt x="572" y="1086"/>
                  </a:lnTo>
                  <a:lnTo>
                    <a:pt x="572" y="1086"/>
                  </a:lnTo>
                  <a:lnTo>
                    <a:pt x="568" y="1086"/>
                  </a:lnTo>
                  <a:lnTo>
                    <a:pt x="568" y="1089"/>
                  </a:lnTo>
                  <a:lnTo>
                    <a:pt x="561" y="1089"/>
                  </a:lnTo>
                  <a:lnTo>
                    <a:pt x="561" y="1095"/>
                  </a:lnTo>
                  <a:lnTo>
                    <a:pt x="558" y="1098"/>
                  </a:lnTo>
                  <a:lnTo>
                    <a:pt x="554" y="1095"/>
                  </a:lnTo>
                  <a:lnTo>
                    <a:pt x="551" y="1092"/>
                  </a:lnTo>
                  <a:lnTo>
                    <a:pt x="544" y="1092"/>
                  </a:lnTo>
                  <a:lnTo>
                    <a:pt x="541" y="1089"/>
                  </a:lnTo>
                  <a:lnTo>
                    <a:pt x="537" y="1092"/>
                  </a:lnTo>
                  <a:lnTo>
                    <a:pt x="537" y="1095"/>
                  </a:lnTo>
                  <a:lnTo>
                    <a:pt x="537" y="1098"/>
                  </a:lnTo>
                  <a:lnTo>
                    <a:pt x="534" y="1098"/>
                  </a:lnTo>
                  <a:lnTo>
                    <a:pt x="534" y="1095"/>
                  </a:lnTo>
                  <a:lnTo>
                    <a:pt x="534" y="1092"/>
                  </a:lnTo>
                  <a:lnTo>
                    <a:pt x="530" y="1092"/>
                  </a:lnTo>
                  <a:lnTo>
                    <a:pt x="523" y="1089"/>
                  </a:lnTo>
                  <a:lnTo>
                    <a:pt x="520" y="1086"/>
                  </a:lnTo>
                  <a:lnTo>
                    <a:pt x="516" y="1086"/>
                  </a:lnTo>
                  <a:lnTo>
                    <a:pt x="513" y="1079"/>
                  </a:lnTo>
                  <a:lnTo>
                    <a:pt x="510" y="1079"/>
                  </a:lnTo>
                  <a:lnTo>
                    <a:pt x="510" y="1079"/>
                  </a:lnTo>
                  <a:lnTo>
                    <a:pt x="506" y="1079"/>
                  </a:lnTo>
                  <a:lnTo>
                    <a:pt x="499" y="1079"/>
                  </a:lnTo>
                  <a:lnTo>
                    <a:pt x="492" y="1076"/>
                  </a:lnTo>
                  <a:lnTo>
                    <a:pt x="492" y="1073"/>
                  </a:lnTo>
                  <a:lnTo>
                    <a:pt x="489" y="1073"/>
                  </a:lnTo>
                  <a:lnTo>
                    <a:pt x="486" y="1076"/>
                  </a:lnTo>
                  <a:lnTo>
                    <a:pt x="482" y="1076"/>
                  </a:lnTo>
                  <a:lnTo>
                    <a:pt x="479" y="1079"/>
                  </a:lnTo>
                  <a:lnTo>
                    <a:pt x="479" y="1079"/>
                  </a:lnTo>
                  <a:lnTo>
                    <a:pt x="479" y="1076"/>
                  </a:lnTo>
                  <a:lnTo>
                    <a:pt x="475" y="1079"/>
                  </a:lnTo>
                  <a:lnTo>
                    <a:pt x="475" y="1082"/>
                  </a:lnTo>
                  <a:lnTo>
                    <a:pt x="472" y="1082"/>
                  </a:lnTo>
                  <a:lnTo>
                    <a:pt x="468" y="1082"/>
                  </a:lnTo>
                  <a:lnTo>
                    <a:pt x="472" y="1079"/>
                  </a:lnTo>
                  <a:lnTo>
                    <a:pt x="472" y="1076"/>
                  </a:lnTo>
                  <a:lnTo>
                    <a:pt x="468" y="1076"/>
                  </a:lnTo>
                  <a:lnTo>
                    <a:pt x="461" y="1073"/>
                  </a:lnTo>
                  <a:lnTo>
                    <a:pt x="461" y="1073"/>
                  </a:lnTo>
                  <a:lnTo>
                    <a:pt x="461" y="1076"/>
                  </a:lnTo>
                  <a:lnTo>
                    <a:pt x="461" y="1079"/>
                  </a:lnTo>
                  <a:lnTo>
                    <a:pt x="458" y="1079"/>
                  </a:lnTo>
                  <a:lnTo>
                    <a:pt x="455" y="1082"/>
                  </a:lnTo>
                  <a:lnTo>
                    <a:pt x="451" y="1086"/>
                  </a:lnTo>
                  <a:lnTo>
                    <a:pt x="448" y="1086"/>
                  </a:lnTo>
                  <a:lnTo>
                    <a:pt x="444" y="1089"/>
                  </a:lnTo>
                  <a:lnTo>
                    <a:pt x="441" y="1092"/>
                  </a:lnTo>
                  <a:lnTo>
                    <a:pt x="444" y="1095"/>
                  </a:lnTo>
                  <a:lnTo>
                    <a:pt x="444" y="1098"/>
                  </a:lnTo>
                  <a:lnTo>
                    <a:pt x="437" y="1098"/>
                  </a:lnTo>
                  <a:lnTo>
                    <a:pt x="434" y="1098"/>
                  </a:lnTo>
                  <a:lnTo>
                    <a:pt x="437" y="1111"/>
                  </a:lnTo>
                  <a:lnTo>
                    <a:pt x="434" y="1115"/>
                  </a:lnTo>
                  <a:lnTo>
                    <a:pt x="434" y="1118"/>
                  </a:lnTo>
                  <a:lnTo>
                    <a:pt x="430" y="1121"/>
                  </a:lnTo>
                  <a:lnTo>
                    <a:pt x="424" y="1118"/>
                  </a:lnTo>
                  <a:lnTo>
                    <a:pt x="424" y="1115"/>
                  </a:lnTo>
                  <a:lnTo>
                    <a:pt x="413" y="1105"/>
                  </a:lnTo>
                  <a:lnTo>
                    <a:pt x="410" y="1108"/>
                  </a:lnTo>
                  <a:lnTo>
                    <a:pt x="410" y="1115"/>
                  </a:lnTo>
                  <a:lnTo>
                    <a:pt x="403" y="1118"/>
                  </a:lnTo>
                  <a:lnTo>
                    <a:pt x="400" y="1121"/>
                  </a:lnTo>
                  <a:lnTo>
                    <a:pt x="400" y="1128"/>
                  </a:lnTo>
                  <a:lnTo>
                    <a:pt x="403" y="1131"/>
                  </a:lnTo>
                  <a:lnTo>
                    <a:pt x="403" y="1140"/>
                  </a:lnTo>
                  <a:lnTo>
                    <a:pt x="400" y="1147"/>
                  </a:lnTo>
                  <a:lnTo>
                    <a:pt x="406" y="1150"/>
                  </a:lnTo>
                  <a:lnTo>
                    <a:pt x="410" y="1153"/>
                  </a:lnTo>
                  <a:lnTo>
                    <a:pt x="410" y="1157"/>
                  </a:lnTo>
                  <a:lnTo>
                    <a:pt x="417" y="1160"/>
                  </a:lnTo>
                  <a:lnTo>
                    <a:pt x="417" y="1157"/>
                  </a:lnTo>
                  <a:lnTo>
                    <a:pt x="430" y="1160"/>
                  </a:lnTo>
                  <a:lnTo>
                    <a:pt x="437" y="1170"/>
                  </a:lnTo>
                  <a:lnTo>
                    <a:pt x="448" y="1179"/>
                  </a:lnTo>
                  <a:lnTo>
                    <a:pt x="441" y="1179"/>
                  </a:lnTo>
                  <a:lnTo>
                    <a:pt x="437" y="1182"/>
                  </a:lnTo>
                  <a:lnTo>
                    <a:pt x="444" y="1186"/>
                  </a:lnTo>
                  <a:lnTo>
                    <a:pt x="451" y="1186"/>
                  </a:lnTo>
                  <a:lnTo>
                    <a:pt x="455" y="1189"/>
                  </a:lnTo>
                  <a:lnTo>
                    <a:pt x="455" y="1189"/>
                  </a:lnTo>
                  <a:lnTo>
                    <a:pt x="455" y="1189"/>
                  </a:lnTo>
                  <a:lnTo>
                    <a:pt x="455" y="1189"/>
                  </a:lnTo>
                  <a:lnTo>
                    <a:pt x="455" y="1189"/>
                  </a:lnTo>
                  <a:lnTo>
                    <a:pt x="451" y="1192"/>
                  </a:lnTo>
                  <a:lnTo>
                    <a:pt x="455" y="1192"/>
                  </a:lnTo>
                  <a:lnTo>
                    <a:pt x="455" y="1195"/>
                  </a:lnTo>
                  <a:lnTo>
                    <a:pt x="451" y="1195"/>
                  </a:lnTo>
                  <a:lnTo>
                    <a:pt x="455" y="1195"/>
                  </a:lnTo>
                  <a:lnTo>
                    <a:pt x="455" y="1199"/>
                  </a:lnTo>
                  <a:lnTo>
                    <a:pt x="451" y="1195"/>
                  </a:lnTo>
                  <a:lnTo>
                    <a:pt x="448" y="1195"/>
                  </a:lnTo>
                  <a:lnTo>
                    <a:pt x="444" y="1195"/>
                  </a:lnTo>
                  <a:lnTo>
                    <a:pt x="444" y="1195"/>
                  </a:lnTo>
                  <a:lnTo>
                    <a:pt x="448" y="1199"/>
                  </a:lnTo>
                  <a:lnTo>
                    <a:pt x="451" y="1202"/>
                  </a:lnTo>
                  <a:lnTo>
                    <a:pt x="448" y="1202"/>
                  </a:lnTo>
                  <a:lnTo>
                    <a:pt x="448" y="1202"/>
                  </a:lnTo>
                  <a:lnTo>
                    <a:pt x="448" y="1202"/>
                  </a:lnTo>
                  <a:lnTo>
                    <a:pt x="444" y="1202"/>
                  </a:lnTo>
                  <a:lnTo>
                    <a:pt x="444" y="1202"/>
                  </a:lnTo>
                  <a:lnTo>
                    <a:pt x="441" y="1202"/>
                  </a:lnTo>
                  <a:lnTo>
                    <a:pt x="441" y="1202"/>
                  </a:lnTo>
                  <a:lnTo>
                    <a:pt x="441" y="1202"/>
                  </a:lnTo>
                  <a:lnTo>
                    <a:pt x="444" y="1202"/>
                  </a:lnTo>
                  <a:lnTo>
                    <a:pt x="441" y="1205"/>
                  </a:lnTo>
                  <a:lnTo>
                    <a:pt x="437" y="1205"/>
                  </a:lnTo>
                  <a:lnTo>
                    <a:pt x="437" y="1205"/>
                  </a:lnTo>
                  <a:lnTo>
                    <a:pt x="434" y="1205"/>
                  </a:lnTo>
                  <a:lnTo>
                    <a:pt x="434" y="1205"/>
                  </a:lnTo>
                  <a:lnTo>
                    <a:pt x="430" y="1208"/>
                  </a:lnTo>
                  <a:lnTo>
                    <a:pt x="430" y="1205"/>
                  </a:lnTo>
                  <a:lnTo>
                    <a:pt x="427" y="1205"/>
                  </a:lnTo>
                  <a:lnTo>
                    <a:pt x="427" y="1208"/>
                  </a:lnTo>
                  <a:lnTo>
                    <a:pt x="427" y="1208"/>
                  </a:lnTo>
                  <a:lnTo>
                    <a:pt x="427" y="1215"/>
                  </a:lnTo>
                  <a:lnTo>
                    <a:pt x="424" y="1215"/>
                  </a:lnTo>
                  <a:lnTo>
                    <a:pt x="424" y="1218"/>
                  </a:lnTo>
                  <a:lnTo>
                    <a:pt x="420" y="1221"/>
                  </a:lnTo>
                  <a:lnTo>
                    <a:pt x="420" y="1228"/>
                  </a:lnTo>
                  <a:lnTo>
                    <a:pt x="417" y="1228"/>
                  </a:lnTo>
                  <a:lnTo>
                    <a:pt x="417" y="1231"/>
                  </a:lnTo>
                  <a:lnTo>
                    <a:pt x="420" y="1237"/>
                  </a:lnTo>
                  <a:lnTo>
                    <a:pt x="424" y="1237"/>
                  </a:lnTo>
                  <a:lnTo>
                    <a:pt x="424" y="1237"/>
                  </a:lnTo>
                  <a:lnTo>
                    <a:pt x="427" y="1241"/>
                  </a:lnTo>
                  <a:lnTo>
                    <a:pt x="430" y="1241"/>
                  </a:lnTo>
                  <a:lnTo>
                    <a:pt x="430" y="1247"/>
                  </a:lnTo>
                  <a:lnTo>
                    <a:pt x="434" y="1247"/>
                  </a:lnTo>
                  <a:lnTo>
                    <a:pt x="437" y="1247"/>
                  </a:lnTo>
                  <a:lnTo>
                    <a:pt x="441" y="1247"/>
                  </a:lnTo>
                  <a:lnTo>
                    <a:pt x="437" y="1250"/>
                  </a:lnTo>
                  <a:lnTo>
                    <a:pt x="437" y="1254"/>
                  </a:lnTo>
                  <a:lnTo>
                    <a:pt x="434" y="1250"/>
                  </a:lnTo>
                  <a:lnTo>
                    <a:pt x="434" y="1254"/>
                  </a:lnTo>
                  <a:lnTo>
                    <a:pt x="437" y="1254"/>
                  </a:lnTo>
                  <a:lnTo>
                    <a:pt x="437" y="1257"/>
                  </a:lnTo>
                  <a:lnTo>
                    <a:pt x="437" y="1257"/>
                  </a:lnTo>
                  <a:lnTo>
                    <a:pt x="441" y="1263"/>
                  </a:lnTo>
                  <a:lnTo>
                    <a:pt x="441" y="1266"/>
                  </a:lnTo>
                  <a:lnTo>
                    <a:pt x="444" y="1270"/>
                  </a:lnTo>
                  <a:lnTo>
                    <a:pt x="451" y="1279"/>
                  </a:lnTo>
                  <a:lnTo>
                    <a:pt x="461" y="1286"/>
                  </a:lnTo>
                  <a:lnTo>
                    <a:pt x="461" y="1286"/>
                  </a:lnTo>
                  <a:lnTo>
                    <a:pt x="461" y="1286"/>
                  </a:lnTo>
                  <a:lnTo>
                    <a:pt x="455" y="1292"/>
                  </a:lnTo>
                  <a:lnTo>
                    <a:pt x="451" y="1296"/>
                  </a:lnTo>
                  <a:lnTo>
                    <a:pt x="448" y="1299"/>
                  </a:lnTo>
                  <a:lnTo>
                    <a:pt x="441" y="1299"/>
                  </a:lnTo>
                  <a:lnTo>
                    <a:pt x="437" y="1296"/>
                  </a:lnTo>
                  <a:lnTo>
                    <a:pt x="427" y="1289"/>
                  </a:lnTo>
                  <a:lnTo>
                    <a:pt x="424" y="1286"/>
                  </a:lnTo>
                  <a:lnTo>
                    <a:pt x="420" y="1292"/>
                  </a:lnTo>
                  <a:lnTo>
                    <a:pt x="427" y="1296"/>
                  </a:lnTo>
                  <a:lnTo>
                    <a:pt x="427" y="1299"/>
                  </a:lnTo>
                  <a:lnTo>
                    <a:pt x="427" y="1305"/>
                  </a:lnTo>
                  <a:lnTo>
                    <a:pt x="420" y="1302"/>
                  </a:lnTo>
                  <a:lnTo>
                    <a:pt x="413" y="1302"/>
                  </a:lnTo>
                  <a:lnTo>
                    <a:pt x="403" y="1296"/>
                  </a:lnTo>
                  <a:lnTo>
                    <a:pt x="396" y="1299"/>
                  </a:lnTo>
                  <a:lnTo>
                    <a:pt x="396" y="1302"/>
                  </a:lnTo>
                  <a:lnTo>
                    <a:pt x="400" y="1305"/>
                  </a:lnTo>
                  <a:lnTo>
                    <a:pt x="393" y="1302"/>
                  </a:lnTo>
                  <a:lnTo>
                    <a:pt x="382" y="1302"/>
                  </a:lnTo>
                  <a:lnTo>
                    <a:pt x="379" y="1302"/>
                  </a:lnTo>
                  <a:lnTo>
                    <a:pt x="372" y="1302"/>
                  </a:lnTo>
                  <a:lnTo>
                    <a:pt x="365" y="1305"/>
                  </a:lnTo>
                  <a:lnTo>
                    <a:pt x="365" y="1305"/>
                  </a:lnTo>
                  <a:lnTo>
                    <a:pt x="362" y="1302"/>
                  </a:lnTo>
                  <a:lnTo>
                    <a:pt x="355" y="1299"/>
                  </a:lnTo>
                  <a:lnTo>
                    <a:pt x="351" y="1296"/>
                  </a:lnTo>
                  <a:lnTo>
                    <a:pt x="348" y="1299"/>
                  </a:lnTo>
                  <a:lnTo>
                    <a:pt x="344" y="1299"/>
                  </a:lnTo>
                  <a:lnTo>
                    <a:pt x="341" y="1299"/>
                  </a:lnTo>
                  <a:lnTo>
                    <a:pt x="338" y="1299"/>
                  </a:lnTo>
                  <a:lnTo>
                    <a:pt x="338" y="1299"/>
                  </a:lnTo>
                  <a:lnTo>
                    <a:pt x="334" y="1296"/>
                  </a:lnTo>
                  <a:lnTo>
                    <a:pt x="334" y="1296"/>
                  </a:lnTo>
                  <a:lnTo>
                    <a:pt x="334" y="1296"/>
                  </a:lnTo>
                  <a:lnTo>
                    <a:pt x="334" y="1296"/>
                  </a:lnTo>
                  <a:lnTo>
                    <a:pt x="334" y="1292"/>
                  </a:lnTo>
                  <a:lnTo>
                    <a:pt x="334" y="1289"/>
                  </a:lnTo>
                  <a:lnTo>
                    <a:pt x="331" y="1286"/>
                  </a:lnTo>
                  <a:lnTo>
                    <a:pt x="331" y="1279"/>
                  </a:lnTo>
                  <a:lnTo>
                    <a:pt x="327" y="1276"/>
                  </a:lnTo>
                  <a:lnTo>
                    <a:pt x="324" y="1270"/>
                  </a:lnTo>
                  <a:lnTo>
                    <a:pt x="317" y="1270"/>
                  </a:lnTo>
                  <a:lnTo>
                    <a:pt x="317" y="1266"/>
                  </a:lnTo>
                  <a:lnTo>
                    <a:pt x="314" y="1263"/>
                  </a:lnTo>
                  <a:lnTo>
                    <a:pt x="310" y="1266"/>
                  </a:lnTo>
                  <a:lnTo>
                    <a:pt x="310" y="1263"/>
                  </a:lnTo>
                  <a:lnTo>
                    <a:pt x="307" y="1263"/>
                  </a:lnTo>
                  <a:lnTo>
                    <a:pt x="303" y="1260"/>
                  </a:lnTo>
                  <a:lnTo>
                    <a:pt x="300" y="1260"/>
                  </a:lnTo>
                  <a:lnTo>
                    <a:pt x="296" y="1260"/>
                  </a:lnTo>
                  <a:lnTo>
                    <a:pt x="296" y="1257"/>
                  </a:lnTo>
                  <a:lnTo>
                    <a:pt x="293" y="1257"/>
                  </a:lnTo>
                  <a:lnTo>
                    <a:pt x="289" y="1254"/>
                  </a:lnTo>
                  <a:lnTo>
                    <a:pt x="289" y="1250"/>
                  </a:lnTo>
                  <a:lnTo>
                    <a:pt x="286" y="1250"/>
                  </a:lnTo>
                  <a:lnTo>
                    <a:pt x="283" y="1247"/>
                  </a:lnTo>
                  <a:lnTo>
                    <a:pt x="269" y="1241"/>
                  </a:lnTo>
                  <a:lnTo>
                    <a:pt x="265" y="1237"/>
                  </a:lnTo>
                  <a:lnTo>
                    <a:pt x="258" y="1234"/>
                  </a:lnTo>
                  <a:lnTo>
                    <a:pt x="252" y="1234"/>
                  </a:lnTo>
                  <a:lnTo>
                    <a:pt x="245" y="1231"/>
                  </a:lnTo>
                  <a:lnTo>
                    <a:pt x="245" y="1228"/>
                  </a:lnTo>
                  <a:lnTo>
                    <a:pt x="241" y="1224"/>
                  </a:lnTo>
                  <a:lnTo>
                    <a:pt x="238" y="1224"/>
                  </a:lnTo>
                  <a:lnTo>
                    <a:pt x="234" y="1224"/>
                  </a:lnTo>
                  <a:lnTo>
                    <a:pt x="234" y="1221"/>
                  </a:lnTo>
                  <a:lnTo>
                    <a:pt x="238" y="1221"/>
                  </a:lnTo>
                  <a:lnTo>
                    <a:pt x="238" y="1218"/>
                  </a:lnTo>
                  <a:lnTo>
                    <a:pt x="238" y="1218"/>
                  </a:lnTo>
                  <a:lnTo>
                    <a:pt x="241" y="1218"/>
                  </a:lnTo>
                  <a:lnTo>
                    <a:pt x="245" y="1221"/>
                  </a:lnTo>
                  <a:lnTo>
                    <a:pt x="245" y="1221"/>
                  </a:lnTo>
                  <a:lnTo>
                    <a:pt x="248" y="1221"/>
                  </a:lnTo>
                  <a:lnTo>
                    <a:pt x="252" y="1215"/>
                  </a:lnTo>
                  <a:lnTo>
                    <a:pt x="248" y="1215"/>
                  </a:lnTo>
                  <a:lnTo>
                    <a:pt x="248" y="1212"/>
                  </a:lnTo>
                  <a:lnTo>
                    <a:pt x="252" y="1208"/>
                  </a:lnTo>
                  <a:lnTo>
                    <a:pt x="252" y="1205"/>
                  </a:lnTo>
                  <a:lnTo>
                    <a:pt x="255" y="1205"/>
                  </a:lnTo>
                  <a:lnTo>
                    <a:pt x="258" y="1205"/>
                  </a:lnTo>
                  <a:lnTo>
                    <a:pt x="258" y="1205"/>
                  </a:lnTo>
                  <a:lnTo>
                    <a:pt x="262" y="1202"/>
                  </a:lnTo>
                  <a:lnTo>
                    <a:pt x="262" y="1202"/>
                  </a:lnTo>
                  <a:lnTo>
                    <a:pt x="258" y="1202"/>
                  </a:lnTo>
                  <a:lnTo>
                    <a:pt x="255" y="1199"/>
                  </a:lnTo>
                  <a:lnTo>
                    <a:pt x="255" y="1202"/>
                  </a:lnTo>
                  <a:lnTo>
                    <a:pt x="252" y="1199"/>
                  </a:lnTo>
                  <a:lnTo>
                    <a:pt x="248" y="1192"/>
                  </a:lnTo>
                  <a:lnTo>
                    <a:pt x="255" y="1192"/>
                  </a:lnTo>
                  <a:lnTo>
                    <a:pt x="258" y="1192"/>
                  </a:lnTo>
                  <a:lnTo>
                    <a:pt x="262" y="1192"/>
                  </a:lnTo>
                  <a:lnTo>
                    <a:pt x="258" y="1192"/>
                  </a:lnTo>
                  <a:lnTo>
                    <a:pt x="258" y="1189"/>
                  </a:lnTo>
                  <a:lnTo>
                    <a:pt x="262" y="1186"/>
                  </a:lnTo>
                  <a:lnTo>
                    <a:pt x="272" y="1182"/>
                  </a:lnTo>
                  <a:lnTo>
                    <a:pt x="272" y="1179"/>
                  </a:lnTo>
                  <a:lnTo>
                    <a:pt x="272" y="1179"/>
                  </a:lnTo>
                  <a:lnTo>
                    <a:pt x="269" y="1179"/>
                  </a:lnTo>
                  <a:lnTo>
                    <a:pt x="262" y="1182"/>
                  </a:lnTo>
                  <a:lnTo>
                    <a:pt x="258" y="1179"/>
                  </a:lnTo>
                  <a:lnTo>
                    <a:pt x="258" y="1179"/>
                  </a:lnTo>
                  <a:lnTo>
                    <a:pt x="258" y="1179"/>
                  </a:lnTo>
                  <a:lnTo>
                    <a:pt x="258" y="1173"/>
                  </a:lnTo>
                  <a:lnTo>
                    <a:pt x="262" y="1173"/>
                  </a:lnTo>
                  <a:lnTo>
                    <a:pt x="265" y="1166"/>
                  </a:lnTo>
                  <a:lnTo>
                    <a:pt x="276" y="1166"/>
                  </a:lnTo>
                  <a:lnTo>
                    <a:pt x="279" y="1163"/>
                  </a:lnTo>
                  <a:lnTo>
                    <a:pt x="279" y="1160"/>
                  </a:lnTo>
                  <a:lnTo>
                    <a:pt x="279" y="1153"/>
                  </a:lnTo>
                  <a:lnTo>
                    <a:pt x="279" y="1150"/>
                  </a:lnTo>
                  <a:lnTo>
                    <a:pt x="276" y="1147"/>
                  </a:lnTo>
                  <a:lnTo>
                    <a:pt x="276" y="1137"/>
                  </a:lnTo>
                  <a:lnTo>
                    <a:pt x="279" y="1137"/>
                  </a:lnTo>
                  <a:lnTo>
                    <a:pt x="283" y="1134"/>
                  </a:lnTo>
                  <a:lnTo>
                    <a:pt x="283" y="1131"/>
                  </a:lnTo>
                  <a:lnTo>
                    <a:pt x="279" y="1128"/>
                  </a:lnTo>
                  <a:lnTo>
                    <a:pt x="279" y="1124"/>
                  </a:lnTo>
                  <a:lnTo>
                    <a:pt x="276" y="1128"/>
                  </a:lnTo>
                  <a:lnTo>
                    <a:pt x="269" y="1128"/>
                  </a:lnTo>
                  <a:lnTo>
                    <a:pt x="265" y="1124"/>
                  </a:lnTo>
                  <a:lnTo>
                    <a:pt x="258" y="1124"/>
                  </a:lnTo>
                  <a:lnTo>
                    <a:pt x="255" y="1121"/>
                  </a:lnTo>
                  <a:lnTo>
                    <a:pt x="252" y="1121"/>
                  </a:lnTo>
                  <a:lnTo>
                    <a:pt x="245" y="1121"/>
                  </a:lnTo>
                  <a:lnTo>
                    <a:pt x="241" y="1124"/>
                  </a:lnTo>
                  <a:lnTo>
                    <a:pt x="241" y="1121"/>
                  </a:lnTo>
                  <a:lnTo>
                    <a:pt x="234" y="1118"/>
                  </a:lnTo>
                  <a:lnTo>
                    <a:pt x="231" y="1108"/>
                  </a:lnTo>
                  <a:lnTo>
                    <a:pt x="228" y="1108"/>
                  </a:lnTo>
                  <a:lnTo>
                    <a:pt x="221" y="1115"/>
                  </a:lnTo>
                  <a:lnTo>
                    <a:pt x="217" y="1111"/>
                  </a:lnTo>
                  <a:lnTo>
                    <a:pt x="210" y="1115"/>
                  </a:lnTo>
                  <a:lnTo>
                    <a:pt x="207" y="1111"/>
                  </a:lnTo>
                  <a:lnTo>
                    <a:pt x="203" y="1115"/>
                  </a:lnTo>
                  <a:lnTo>
                    <a:pt x="193" y="1108"/>
                  </a:lnTo>
                  <a:lnTo>
                    <a:pt x="193" y="1102"/>
                  </a:lnTo>
                  <a:lnTo>
                    <a:pt x="193" y="1098"/>
                  </a:lnTo>
                  <a:lnTo>
                    <a:pt x="186" y="1098"/>
                  </a:lnTo>
                  <a:lnTo>
                    <a:pt x="186" y="1092"/>
                  </a:lnTo>
                  <a:lnTo>
                    <a:pt x="183" y="1092"/>
                  </a:lnTo>
                  <a:lnTo>
                    <a:pt x="172" y="1092"/>
                  </a:lnTo>
                  <a:lnTo>
                    <a:pt x="166" y="1086"/>
                  </a:lnTo>
                  <a:lnTo>
                    <a:pt x="169" y="1082"/>
                  </a:lnTo>
                  <a:lnTo>
                    <a:pt x="166" y="1079"/>
                  </a:lnTo>
                  <a:lnTo>
                    <a:pt x="162" y="1073"/>
                  </a:lnTo>
                  <a:lnTo>
                    <a:pt x="159" y="1073"/>
                  </a:lnTo>
                  <a:lnTo>
                    <a:pt x="152" y="1073"/>
                  </a:lnTo>
                  <a:lnTo>
                    <a:pt x="145" y="1073"/>
                  </a:lnTo>
                  <a:lnTo>
                    <a:pt x="135" y="1073"/>
                  </a:lnTo>
                  <a:lnTo>
                    <a:pt x="131" y="1073"/>
                  </a:lnTo>
                  <a:lnTo>
                    <a:pt x="131" y="1076"/>
                  </a:lnTo>
                  <a:lnTo>
                    <a:pt x="128" y="1079"/>
                  </a:lnTo>
                  <a:lnTo>
                    <a:pt x="124" y="1076"/>
                  </a:lnTo>
                  <a:lnTo>
                    <a:pt x="124" y="1073"/>
                  </a:lnTo>
                  <a:lnTo>
                    <a:pt x="117" y="1069"/>
                  </a:lnTo>
                  <a:lnTo>
                    <a:pt x="121" y="1063"/>
                  </a:lnTo>
                  <a:lnTo>
                    <a:pt x="117" y="1060"/>
                  </a:lnTo>
                  <a:lnTo>
                    <a:pt x="114" y="1056"/>
                  </a:lnTo>
                  <a:lnTo>
                    <a:pt x="117" y="1053"/>
                  </a:lnTo>
                  <a:lnTo>
                    <a:pt x="121" y="1056"/>
                  </a:lnTo>
                  <a:lnTo>
                    <a:pt x="131" y="1053"/>
                  </a:lnTo>
                  <a:lnTo>
                    <a:pt x="135" y="1050"/>
                  </a:lnTo>
                  <a:lnTo>
                    <a:pt x="138" y="1047"/>
                  </a:lnTo>
                  <a:lnTo>
                    <a:pt x="131" y="1044"/>
                  </a:lnTo>
                  <a:lnTo>
                    <a:pt x="131" y="1040"/>
                  </a:lnTo>
                  <a:lnTo>
                    <a:pt x="124" y="1037"/>
                  </a:lnTo>
                  <a:lnTo>
                    <a:pt x="117" y="1034"/>
                  </a:lnTo>
                  <a:lnTo>
                    <a:pt x="117" y="1031"/>
                  </a:lnTo>
                  <a:lnTo>
                    <a:pt x="114" y="1027"/>
                  </a:lnTo>
                  <a:lnTo>
                    <a:pt x="107" y="1021"/>
                  </a:lnTo>
                  <a:lnTo>
                    <a:pt x="107" y="1018"/>
                  </a:lnTo>
                  <a:lnTo>
                    <a:pt x="100" y="1011"/>
                  </a:lnTo>
                  <a:lnTo>
                    <a:pt x="100" y="1008"/>
                  </a:lnTo>
                  <a:lnTo>
                    <a:pt x="97" y="1005"/>
                  </a:lnTo>
                  <a:lnTo>
                    <a:pt x="100" y="998"/>
                  </a:lnTo>
                  <a:lnTo>
                    <a:pt x="97" y="995"/>
                  </a:lnTo>
                  <a:lnTo>
                    <a:pt x="90" y="992"/>
                  </a:lnTo>
                  <a:lnTo>
                    <a:pt x="86" y="992"/>
                  </a:lnTo>
                  <a:lnTo>
                    <a:pt x="83" y="992"/>
                  </a:lnTo>
                  <a:lnTo>
                    <a:pt x="80" y="992"/>
                  </a:lnTo>
                  <a:lnTo>
                    <a:pt x="73" y="995"/>
                  </a:lnTo>
                  <a:lnTo>
                    <a:pt x="69" y="989"/>
                  </a:lnTo>
                  <a:lnTo>
                    <a:pt x="66" y="989"/>
                  </a:lnTo>
                  <a:lnTo>
                    <a:pt x="62" y="992"/>
                  </a:lnTo>
                  <a:lnTo>
                    <a:pt x="59" y="985"/>
                  </a:lnTo>
                  <a:lnTo>
                    <a:pt x="52" y="989"/>
                  </a:lnTo>
                  <a:lnTo>
                    <a:pt x="49" y="985"/>
                  </a:lnTo>
                  <a:lnTo>
                    <a:pt x="49" y="985"/>
                  </a:lnTo>
                  <a:lnTo>
                    <a:pt x="49" y="982"/>
                  </a:lnTo>
                  <a:lnTo>
                    <a:pt x="45" y="979"/>
                  </a:lnTo>
                  <a:lnTo>
                    <a:pt x="42" y="976"/>
                  </a:lnTo>
                  <a:lnTo>
                    <a:pt x="42" y="972"/>
                  </a:lnTo>
                  <a:lnTo>
                    <a:pt x="38" y="969"/>
                  </a:lnTo>
                  <a:lnTo>
                    <a:pt x="38" y="966"/>
                  </a:lnTo>
                  <a:lnTo>
                    <a:pt x="38" y="963"/>
                  </a:lnTo>
                  <a:lnTo>
                    <a:pt x="38" y="963"/>
                  </a:lnTo>
                  <a:lnTo>
                    <a:pt x="38" y="963"/>
                  </a:lnTo>
                  <a:lnTo>
                    <a:pt x="38" y="960"/>
                  </a:lnTo>
                  <a:lnTo>
                    <a:pt x="35" y="956"/>
                  </a:lnTo>
                  <a:lnTo>
                    <a:pt x="35" y="953"/>
                  </a:lnTo>
                  <a:lnTo>
                    <a:pt x="35" y="950"/>
                  </a:lnTo>
                  <a:lnTo>
                    <a:pt x="38" y="950"/>
                  </a:lnTo>
                  <a:lnTo>
                    <a:pt x="38" y="947"/>
                  </a:lnTo>
                  <a:lnTo>
                    <a:pt x="31" y="930"/>
                  </a:lnTo>
                  <a:lnTo>
                    <a:pt x="31" y="921"/>
                  </a:lnTo>
                  <a:lnTo>
                    <a:pt x="35" y="918"/>
                  </a:lnTo>
                  <a:lnTo>
                    <a:pt x="35" y="914"/>
                  </a:lnTo>
                  <a:lnTo>
                    <a:pt x="38" y="911"/>
                  </a:lnTo>
                  <a:lnTo>
                    <a:pt x="38" y="908"/>
                  </a:lnTo>
                  <a:lnTo>
                    <a:pt x="38" y="908"/>
                  </a:lnTo>
                  <a:lnTo>
                    <a:pt x="35" y="905"/>
                  </a:lnTo>
                  <a:lnTo>
                    <a:pt x="35" y="905"/>
                  </a:lnTo>
                  <a:lnTo>
                    <a:pt x="38" y="901"/>
                  </a:lnTo>
                  <a:lnTo>
                    <a:pt x="35" y="898"/>
                  </a:lnTo>
                  <a:lnTo>
                    <a:pt x="35" y="898"/>
                  </a:lnTo>
                  <a:lnTo>
                    <a:pt x="38" y="898"/>
                  </a:lnTo>
                  <a:lnTo>
                    <a:pt x="38" y="901"/>
                  </a:lnTo>
                  <a:lnTo>
                    <a:pt x="42" y="898"/>
                  </a:lnTo>
                  <a:lnTo>
                    <a:pt x="42" y="895"/>
                  </a:lnTo>
                  <a:lnTo>
                    <a:pt x="45" y="895"/>
                  </a:lnTo>
                  <a:lnTo>
                    <a:pt x="49" y="895"/>
                  </a:lnTo>
                  <a:lnTo>
                    <a:pt x="52" y="895"/>
                  </a:lnTo>
                  <a:lnTo>
                    <a:pt x="56" y="892"/>
                  </a:lnTo>
                  <a:lnTo>
                    <a:pt x="56" y="889"/>
                  </a:lnTo>
                  <a:lnTo>
                    <a:pt x="62" y="892"/>
                  </a:lnTo>
                  <a:lnTo>
                    <a:pt x="66" y="889"/>
                  </a:lnTo>
                  <a:lnTo>
                    <a:pt x="62" y="885"/>
                  </a:lnTo>
                  <a:lnTo>
                    <a:pt x="59" y="885"/>
                  </a:lnTo>
                  <a:lnTo>
                    <a:pt x="56" y="885"/>
                  </a:lnTo>
                  <a:lnTo>
                    <a:pt x="52" y="885"/>
                  </a:lnTo>
                  <a:lnTo>
                    <a:pt x="49" y="882"/>
                  </a:lnTo>
                  <a:lnTo>
                    <a:pt x="45" y="882"/>
                  </a:lnTo>
                  <a:lnTo>
                    <a:pt x="42" y="879"/>
                  </a:lnTo>
                  <a:lnTo>
                    <a:pt x="42" y="876"/>
                  </a:lnTo>
                  <a:lnTo>
                    <a:pt x="45" y="879"/>
                  </a:lnTo>
                  <a:lnTo>
                    <a:pt x="45" y="876"/>
                  </a:lnTo>
                  <a:lnTo>
                    <a:pt x="45" y="872"/>
                  </a:lnTo>
                  <a:lnTo>
                    <a:pt x="45" y="872"/>
                  </a:lnTo>
                  <a:lnTo>
                    <a:pt x="42" y="872"/>
                  </a:lnTo>
                  <a:lnTo>
                    <a:pt x="42" y="872"/>
                  </a:lnTo>
                  <a:lnTo>
                    <a:pt x="38" y="876"/>
                  </a:lnTo>
                  <a:lnTo>
                    <a:pt x="38" y="876"/>
                  </a:lnTo>
                  <a:lnTo>
                    <a:pt x="35" y="876"/>
                  </a:lnTo>
                  <a:lnTo>
                    <a:pt x="35" y="876"/>
                  </a:lnTo>
                  <a:lnTo>
                    <a:pt x="35" y="872"/>
                  </a:lnTo>
                  <a:lnTo>
                    <a:pt x="45" y="863"/>
                  </a:lnTo>
                  <a:lnTo>
                    <a:pt x="49" y="863"/>
                  </a:lnTo>
                  <a:lnTo>
                    <a:pt x="56" y="853"/>
                  </a:lnTo>
                  <a:lnTo>
                    <a:pt x="59" y="847"/>
                  </a:lnTo>
                  <a:lnTo>
                    <a:pt x="62" y="840"/>
                  </a:lnTo>
                  <a:lnTo>
                    <a:pt x="73" y="827"/>
                  </a:lnTo>
                  <a:lnTo>
                    <a:pt x="76" y="817"/>
                  </a:lnTo>
                  <a:lnTo>
                    <a:pt x="76" y="811"/>
                  </a:lnTo>
                  <a:lnTo>
                    <a:pt x="66" y="805"/>
                  </a:lnTo>
                  <a:lnTo>
                    <a:pt x="62" y="801"/>
                  </a:lnTo>
                  <a:lnTo>
                    <a:pt x="52" y="792"/>
                  </a:lnTo>
                  <a:lnTo>
                    <a:pt x="56" y="785"/>
                  </a:lnTo>
                  <a:lnTo>
                    <a:pt x="59" y="782"/>
                  </a:lnTo>
                  <a:lnTo>
                    <a:pt x="59" y="779"/>
                  </a:lnTo>
                  <a:lnTo>
                    <a:pt x="52" y="772"/>
                  </a:lnTo>
                  <a:lnTo>
                    <a:pt x="49" y="769"/>
                  </a:lnTo>
                  <a:lnTo>
                    <a:pt x="49" y="763"/>
                  </a:lnTo>
                  <a:lnTo>
                    <a:pt x="52" y="763"/>
                  </a:lnTo>
                  <a:lnTo>
                    <a:pt x="49" y="759"/>
                  </a:lnTo>
                  <a:lnTo>
                    <a:pt x="45" y="759"/>
                  </a:lnTo>
                  <a:lnTo>
                    <a:pt x="42" y="756"/>
                  </a:lnTo>
                  <a:lnTo>
                    <a:pt x="42" y="750"/>
                  </a:lnTo>
                  <a:lnTo>
                    <a:pt x="45" y="746"/>
                  </a:lnTo>
                  <a:lnTo>
                    <a:pt x="42" y="746"/>
                  </a:lnTo>
                  <a:lnTo>
                    <a:pt x="42" y="743"/>
                  </a:lnTo>
                  <a:lnTo>
                    <a:pt x="42" y="733"/>
                  </a:lnTo>
                  <a:lnTo>
                    <a:pt x="45" y="733"/>
                  </a:lnTo>
                  <a:lnTo>
                    <a:pt x="38" y="714"/>
                  </a:lnTo>
                  <a:lnTo>
                    <a:pt x="28" y="704"/>
                  </a:lnTo>
                  <a:lnTo>
                    <a:pt x="28" y="698"/>
                  </a:lnTo>
                  <a:lnTo>
                    <a:pt x="21" y="695"/>
                  </a:lnTo>
                  <a:lnTo>
                    <a:pt x="25" y="685"/>
                  </a:lnTo>
                  <a:lnTo>
                    <a:pt x="31" y="682"/>
                  </a:lnTo>
                  <a:lnTo>
                    <a:pt x="31" y="675"/>
                  </a:lnTo>
                  <a:lnTo>
                    <a:pt x="28" y="675"/>
                  </a:lnTo>
                  <a:lnTo>
                    <a:pt x="21" y="669"/>
                  </a:lnTo>
                  <a:lnTo>
                    <a:pt x="18" y="666"/>
                  </a:lnTo>
                  <a:lnTo>
                    <a:pt x="18" y="662"/>
                  </a:lnTo>
                  <a:lnTo>
                    <a:pt x="11" y="659"/>
                  </a:lnTo>
                  <a:lnTo>
                    <a:pt x="7" y="659"/>
                  </a:lnTo>
                  <a:lnTo>
                    <a:pt x="4" y="653"/>
                  </a:lnTo>
                  <a:lnTo>
                    <a:pt x="0" y="649"/>
                  </a:lnTo>
                  <a:lnTo>
                    <a:pt x="4" y="643"/>
                  </a:lnTo>
                  <a:lnTo>
                    <a:pt x="4" y="640"/>
                  </a:lnTo>
                  <a:lnTo>
                    <a:pt x="0" y="640"/>
                  </a:lnTo>
                  <a:lnTo>
                    <a:pt x="4" y="637"/>
                  </a:lnTo>
                  <a:lnTo>
                    <a:pt x="11" y="637"/>
                  </a:lnTo>
                  <a:lnTo>
                    <a:pt x="11" y="633"/>
                  </a:lnTo>
                  <a:lnTo>
                    <a:pt x="11" y="633"/>
                  </a:lnTo>
                  <a:lnTo>
                    <a:pt x="11" y="630"/>
                  </a:lnTo>
                  <a:lnTo>
                    <a:pt x="18" y="624"/>
                  </a:lnTo>
                  <a:lnTo>
                    <a:pt x="21" y="624"/>
                  </a:lnTo>
                  <a:lnTo>
                    <a:pt x="25" y="620"/>
                  </a:lnTo>
                  <a:lnTo>
                    <a:pt x="25" y="617"/>
                  </a:lnTo>
                  <a:lnTo>
                    <a:pt x="28" y="617"/>
                  </a:lnTo>
                  <a:lnTo>
                    <a:pt x="31" y="617"/>
                  </a:lnTo>
                  <a:lnTo>
                    <a:pt x="35" y="614"/>
                  </a:lnTo>
                  <a:lnTo>
                    <a:pt x="35" y="611"/>
                  </a:lnTo>
                  <a:lnTo>
                    <a:pt x="35" y="611"/>
                  </a:lnTo>
                  <a:lnTo>
                    <a:pt x="38" y="611"/>
                  </a:lnTo>
                  <a:lnTo>
                    <a:pt x="38" y="614"/>
                  </a:lnTo>
                  <a:lnTo>
                    <a:pt x="38" y="617"/>
                  </a:lnTo>
                  <a:lnTo>
                    <a:pt x="42" y="617"/>
                  </a:lnTo>
                  <a:lnTo>
                    <a:pt x="42" y="614"/>
                  </a:lnTo>
                  <a:lnTo>
                    <a:pt x="42" y="611"/>
                  </a:lnTo>
                  <a:lnTo>
                    <a:pt x="45" y="611"/>
                  </a:lnTo>
                  <a:lnTo>
                    <a:pt x="49" y="611"/>
                  </a:lnTo>
                  <a:lnTo>
                    <a:pt x="45" y="611"/>
                  </a:lnTo>
                  <a:lnTo>
                    <a:pt x="45" y="607"/>
                  </a:lnTo>
                  <a:lnTo>
                    <a:pt x="45" y="607"/>
                  </a:lnTo>
                  <a:lnTo>
                    <a:pt x="49" y="607"/>
                  </a:lnTo>
                  <a:lnTo>
                    <a:pt x="49" y="607"/>
                  </a:lnTo>
                  <a:lnTo>
                    <a:pt x="49" y="607"/>
                  </a:lnTo>
                  <a:lnTo>
                    <a:pt x="45" y="604"/>
                  </a:lnTo>
                  <a:lnTo>
                    <a:pt x="49" y="604"/>
                  </a:lnTo>
                  <a:lnTo>
                    <a:pt x="52" y="604"/>
                  </a:lnTo>
                  <a:lnTo>
                    <a:pt x="56" y="604"/>
                  </a:lnTo>
                  <a:lnTo>
                    <a:pt x="56" y="607"/>
                  </a:lnTo>
                  <a:lnTo>
                    <a:pt x="59" y="611"/>
                  </a:lnTo>
                  <a:lnTo>
                    <a:pt x="59" y="607"/>
                  </a:lnTo>
                  <a:lnTo>
                    <a:pt x="62" y="611"/>
                  </a:lnTo>
                  <a:lnTo>
                    <a:pt x="62" y="611"/>
                  </a:lnTo>
                  <a:lnTo>
                    <a:pt x="66" y="611"/>
                  </a:lnTo>
                  <a:lnTo>
                    <a:pt x="66" y="614"/>
                  </a:lnTo>
                  <a:lnTo>
                    <a:pt x="62" y="614"/>
                  </a:lnTo>
                  <a:lnTo>
                    <a:pt x="59" y="614"/>
                  </a:lnTo>
                  <a:lnTo>
                    <a:pt x="56" y="614"/>
                  </a:lnTo>
                  <a:lnTo>
                    <a:pt x="52" y="611"/>
                  </a:lnTo>
                  <a:lnTo>
                    <a:pt x="52" y="611"/>
                  </a:lnTo>
                  <a:lnTo>
                    <a:pt x="52" y="614"/>
                  </a:lnTo>
                  <a:lnTo>
                    <a:pt x="52" y="617"/>
                  </a:lnTo>
                  <a:lnTo>
                    <a:pt x="52" y="620"/>
                  </a:lnTo>
                  <a:lnTo>
                    <a:pt x="56" y="617"/>
                  </a:lnTo>
                  <a:lnTo>
                    <a:pt x="56" y="617"/>
                  </a:lnTo>
                  <a:lnTo>
                    <a:pt x="56" y="620"/>
                  </a:lnTo>
                  <a:lnTo>
                    <a:pt x="59" y="617"/>
                  </a:lnTo>
                  <a:lnTo>
                    <a:pt x="62" y="620"/>
                  </a:lnTo>
                  <a:lnTo>
                    <a:pt x="62" y="620"/>
                  </a:lnTo>
                  <a:lnTo>
                    <a:pt x="66" y="620"/>
                  </a:lnTo>
                  <a:lnTo>
                    <a:pt x="66" y="620"/>
                  </a:lnTo>
                  <a:lnTo>
                    <a:pt x="66" y="620"/>
                  </a:lnTo>
                  <a:lnTo>
                    <a:pt x="66" y="620"/>
                  </a:lnTo>
                  <a:lnTo>
                    <a:pt x="66" y="624"/>
                  </a:lnTo>
                  <a:lnTo>
                    <a:pt x="69" y="620"/>
                  </a:lnTo>
                  <a:lnTo>
                    <a:pt x="73" y="620"/>
                  </a:lnTo>
                  <a:lnTo>
                    <a:pt x="73" y="620"/>
                  </a:lnTo>
                  <a:lnTo>
                    <a:pt x="73" y="620"/>
                  </a:lnTo>
                  <a:lnTo>
                    <a:pt x="73" y="624"/>
                  </a:lnTo>
                  <a:lnTo>
                    <a:pt x="76" y="624"/>
                  </a:lnTo>
                  <a:lnTo>
                    <a:pt x="76" y="624"/>
                  </a:lnTo>
                  <a:lnTo>
                    <a:pt x="73" y="627"/>
                  </a:lnTo>
                  <a:lnTo>
                    <a:pt x="73" y="630"/>
                  </a:lnTo>
                  <a:lnTo>
                    <a:pt x="76" y="627"/>
                  </a:lnTo>
                  <a:lnTo>
                    <a:pt x="76" y="624"/>
                  </a:lnTo>
                  <a:lnTo>
                    <a:pt x="76" y="624"/>
                  </a:lnTo>
                  <a:lnTo>
                    <a:pt x="80" y="620"/>
                  </a:lnTo>
                  <a:lnTo>
                    <a:pt x="83" y="620"/>
                  </a:lnTo>
                  <a:lnTo>
                    <a:pt x="86" y="624"/>
                  </a:lnTo>
                  <a:lnTo>
                    <a:pt x="86" y="620"/>
                  </a:lnTo>
                  <a:lnTo>
                    <a:pt x="83" y="617"/>
                  </a:lnTo>
                  <a:lnTo>
                    <a:pt x="83" y="617"/>
                  </a:lnTo>
                  <a:lnTo>
                    <a:pt x="86" y="617"/>
                  </a:lnTo>
                  <a:lnTo>
                    <a:pt x="90" y="620"/>
                  </a:lnTo>
                  <a:lnTo>
                    <a:pt x="97" y="620"/>
                  </a:lnTo>
                  <a:lnTo>
                    <a:pt x="100" y="624"/>
                  </a:lnTo>
                  <a:lnTo>
                    <a:pt x="104" y="620"/>
                  </a:lnTo>
                  <a:lnTo>
                    <a:pt x="100" y="620"/>
                  </a:lnTo>
                  <a:lnTo>
                    <a:pt x="107" y="620"/>
                  </a:lnTo>
                  <a:lnTo>
                    <a:pt x="111" y="624"/>
                  </a:lnTo>
                  <a:lnTo>
                    <a:pt x="111" y="620"/>
                  </a:lnTo>
                  <a:lnTo>
                    <a:pt x="114" y="624"/>
                  </a:lnTo>
                  <a:lnTo>
                    <a:pt x="135" y="633"/>
                  </a:lnTo>
                  <a:lnTo>
                    <a:pt x="148" y="640"/>
                  </a:lnTo>
                  <a:lnTo>
                    <a:pt x="152" y="643"/>
                  </a:lnTo>
                  <a:lnTo>
                    <a:pt x="155" y="643"/>
                  </a:lnTo>
                  <a:lnTo>
                    <a:pt x="159" y="649"/>
                  </a:lnTo>
                  <a:lnTo>
                    <a:pt x="162" y="649"/>
                  </a:lnTo>
                  <a:lnTo>
                    <a:pt x="162" y="649"/>
                  </a:lnTo>
                  <a:lnTo>
                    <a:pt x="162" y="646"/>
                  </a:lnTo>
                  <a:lnTo>
                    <a:pt x="162" y="646"/>
                  </a:lnTo>
                  <a:lnTo>
                    <a:pt x="169" y="649"/>
                  </a:lnTo>
                  <a:lnTo>
                    <a:pt x="172" y="653"/>
                  </a:lnTo>
                  <a:lnTo>
                    <a:pt x="176" y="656"/>
                  </a:lnTo>
                  <a:lnTo>
                    <a:pt x="179" y="653"/>
                  </a:lnTo>
                  <a:lnTo>
                    <a:pt x="176" y="649"/>
                  </a:lnTo>
                  <a:lnTo>
                    <a:pt x="176" y="649"/>
                  </a:lnTo>
                  <a:lnTo>
                    <a:pt x="179" y="649"/>
                  </a:lnTo>
                  <a:lnTo>
                    <a:pt x="183" y="653"/>
                  </a:lnTo>
                  <a:lnTo>
                    <a:pt x="183" y="656"/>
                  </a:lnTo>
                  <a:lnTo>
                    <a:pt x="190" y="659"/>
                  </a:lnTo>
                  <a:lnTo>
                    <a:pt x="190" y="662"/>
                  </a:lnTo>
                  <a:lnTo>
                    <a:pt x="193" y="662"/>
                  </a:lnTo>
                  <a:lnTo>
                    <a:pt x="193" y="662"/>
                  </a:lnTo>
                  <a:lnTo>
                    <a:pt x="197" y="662"/>
                  </a:lnTo>
                  <a:lnTo>
                    <a:pt x="203" y="666"/>
                  </a:lnTo>
                  <a:lnTo>
                    <a:pt x="203" y="669"/>
                  </a:lnTo>
                  <a:lnTo>
                    <a:pt x="207" y="672"/>
                  </a:lnTo>
                  <a:lnTo>
                    <a:pt x="210" y="675"/>
                  </a:lnTo>
                  <a:lnTo>
                    <a:pt x="210" y="675"/>
                  </a:lnTo>
                  <a:lnTo>
                    <a:pt x="210" y="675"/>
                  </a:lnTo>
                  <a:lnTo>
                    <a:pt x="210" y="682"/>
                  </a:lnTo>
                  <a:lnTo>
                    <a:pt x="210" y="685"/>
                  </a:lnTo>
                  <a:lnTo>
                    <a:pt x="210" y="688"/>
                  </a:lnTo>
                  <a:lnTo>
                    <a:pt x="210" y="691"/>
                  </a:lnTo>
                  <a:lnTo>
                    <a:pt x="210" y="695"/>
                  </a:lnTo>
                  <a:lnTo>
                    <a:pt x="207" y="698"/>
                  </a:lnTo>
                  <a:lnTo>
                    <a:pt x="203" y="701"/>
                  </a:lnTo>
                  <a:lnTo>
                    <a:pt x="197" y="711"/>
                  </a:lnTo>
                  <a:lnTo>
                    <a:pt x="193" y="711"/>
                  </a:lnTo>
                  <a:lnTo>
                    <a:pt x="186" y="714"/>
                  </a:lnTo>
                  <a:lnTo>
                    <a:pt x="183" y="714"/>
                  </a:lnTo>
                  <a:lnTo>
                    <a:pt x="176" y="714"/>
                  </a:lnTo>
                  <a:lnTo>
                    <a:pt x="176" y="717"/>
                  </a:lnTo>
                  <a:lnTo>
                    <a:pt x="169" y="717"/>
                  </a:lnTo>
                  <a:lnTo>
                    <a:pt x="155" y="717"/>
                  </a:lnTo>
                  <a:lnTo>
                    <a:pt x="148" y="714"/>
                  </a:lnTo>
                  <a:lnTo>
                    <a:pt x="145" y="711"/>
                  </a:lnTo>
                  <a:lnTo>
                    <a:pt x="142" y="714"/>
                  </a:lnTo>
                  <a:lnTo>
                    <a:pt x="138" y="714"/>
                  </a:lnTo>
                  <a:lnTo>
                    <a:pt x="135" y="714"/>
                  </a:lnTo>
                  <a:lnTo>
                    <a:pt x="135" y="711"/>
                  </a:lnTo>
                  <a:lnTo>
                    <a:pt x="131" y="711"/>
                  </a:lnTo>
                  <a:lnTo>
                    <a:pt x="128" y="711"/>
                  </a:lnTo>
                  <a:lnTo>
                    <a:pt x="121" y="708"/>
                  </a:lnTo>
                  <a:lnTo>
                    <a:pt x="121" y="708"/>
                  </a:lnTo>
                  <a:lnTo>
                    <a:pt x="117" y="708"/>
                  </a:lnTo>
                  <a:lnTo>
                    <a:pt x="114" y="708"/>
                  </a:lnTo>
                  <a:lnTo>
                    <a:pt x="117" y="704"/>
                  </a:lnTo>
                  <a:lnTo>
                    <a:pt x="111" y="704"/>
                  </a:lnTo>
                  <a:lnTo>
                    <a:pt x="111" y="708"/>
                  </a:lnTo>
                  <a:lnTo>
                    <a:pt x="104" y="708"/>
                  </a:lnTo>
                  <a:lnTo>
                    <a:pt x="104" y="704"/>
                  </a:lnTo>
                  <a:lnTo>
                    <a:pt x="104" y="704"/>
                  </a:lnTo>
                  <a:lnTo>
                    <a:pt x="107" y="701"/>
                  </a:lnTo>
                  <a:lnTo>
                    <a:pt x="104" y="701"/>
                  </a:lnTo>
                  <a:lnTo>
                    <a:pt x="104" y="701"/>
                  </a:lnTo>
                  <a:lnTo>
                    <a:pt x="97" y="701"/>
                  </a:lnTo>
                  <a:lnTo>
                    <a:pt x="93" y="698"/>
                  </a:lnTo>
                  <a:lnTo>
                    <a:pt x="93" y="701"/>
                  </a:lnTo>
                  <a:lnTo>
                    <a:pt x="90" y="701"/>
                  </a:lnTo>
                  <a:lnTo>
                    <a:pt x="80" y="695"/>
                  </a:lnTo>
                  <a:lnTo>
                    <a:pt x="80" y="691"/>
                  </a:lnTo>
                  <a:lnTo>
                    <a:pt x="76" y="691"/>
                  </a:lnTo>
                  <a:lnTo>
                    <a:pt x="73" y="688"/>
                  </a:lnTo>
                  <a:lnTo>
                    <a:pt x="69" y="691"/>
                  </a:lnTo>
                  <a:lnTo>
                    <a:pt x="69" y="691"/>
                  </a:lnTo>
                  <a:lnTo>
                    <a:pt x="73" y="695"/>
                  </a:lnTo>
                  <a:lnTo>
                    <a:pt x="76" y="698"/>
                  </a:lnTo>
                  <a:lnTo>
                    <a:pt x="80" y="701"/>
                  </a:lnTo>
                  <a:lnTo>
                    <a:pt x="80" y="704"/>
                  </a:lnTo>
                  <a:lnTo>
                    <a:pt x="86" y="704"/>
                  </a:lnTo>
                  <a:lnTo>
                    <a:pt x="86" y="704"/>
                  </a:lnTo>
                  <a:lnTo>
                    <a:pt x="83" y="708"/>
                  </a:lnTo>
                  <a:lnTo>
                    <a:pt x="83" y="708"/>
                  </a:lnTo>
                  <a:lnTo>
                    <a:pt x="83" y="711"/>
                  </a:lnTo>
                  <a:lnTo>
                    <a:pt x="90" y="708"/>
                  </a:lnTo>
                  <a:lnTo>
                    <a:pt x="90" y="708"/>
                  </a:lnTo>
                  <a:lnTo>
                    <a:pt x="93" y="708"/>
                  </a:lnTo>
                  <a:lnTo>
                    <a:pt x="90" y="711"/>
                  </a:lnTo>
                  <a:lnTo>
                    <a:pt x="90" y="711"/>
                  </a:lnTo>
                  <a:lnTo>
                    <a:pt x="97" y="711"/>
                  </a:lnTo>
                  <a:lnTo>
                    <a:pt x="93" y="714"/>
                  </a:lnTo>
                  <a:lnTo>
                    <a:pt x="90" y="714"/>
                  </a:lnTo>
                  <a:lnTo>
                    <a:pt x="90" y="714"/>
                  </a:lnTo>
                  <a:lnTo>
                    <a:pt x="93" y="717"/>
                  </a:lnTo>
                  <a:lnTo>
                    <a:pt x="97" y="714"/>
                  </a:lnTo>
                  <a:lnTo>
                    <a:pt x="97" y="714"/>
                  </a:lnTo>
                  <a:lnTo>
                    <a:pt x="100" y="717"/>
                  </a:lnTo>
                  <a:lnTo>
                    <a:pt x="104" y="714"/>
                  </a:lnTo>
                  <a:lnTo>
                    <a:pt x="111" y="717"/>
                  </a:lnTo>
                  <a:lnTo>
                    <a:pt x="114" y="724"/>
                  </a:lnTo>
                  <a:lnTo>
                    <a:pt x="117" y="724"/>
                  </a:lnTo>
                  <a:lnTo>
                    <a:pt x="117" y="727"/>
                  </a:lnTo>
                  <a:lnTo>
                    <a:pt x="117" y="727"/>
                  </a:lnTo>
                  <a:lnTo>
                    <a:pt x="117" y="727"/>
                  </a:lnTo>
                  <a:lnTo>
                    <a:pt x="117" y="730"/>
                  </a:lnTo>
                  <a:lnTo>
                    <a:pt x="117" y="737"/>
                  </a:lnTo>
                  <a:lnTo>
                    <a:pt x="114" y="737"/>
                  </a:lnTo>
                  <a:lnTo>
                    <a:pt x="114" y="740"/>
                  </a:lnTo>
                  <a:lnTo>
                    <a:pt x="117" y="740"/>
                  </a:lnTo>
                  <a:lnTo>
                    <a:pt x="117" y="746"/>
                  </a:lnTo>
                  <a:lnTo>
                    <a:pt x="121" y="750"/>
                  </a:lnTo>
                  <a:lnTo>
                    <a:pt x="121" y="753"/>
                  </a:lnTo>
                  <a:lnTo>
                    <a:pt x="124" y="756"/>
                  </a:lnTo>
                  <a:lnTo>
                    <a:pt x="124" y="759"/>
                  </a:lnTo>
                  <a:lnTo>
                    <a:pt x="128" y="763"/>
                  </a:lnTo>
                  <a:lnTo>
                    <a:pt x="124" y="766"/>
                  </a:lnTo>
                  <a:lnTo>
                    <a:pt x="128" y="766"/>
                  </a:lnTo>
                  <a:lnTo>
                    <a:pt x="128" y="769"/>
                  </a:lnTo>
                  <a:lnTo>
                    <a:pt x="135" y="772"/>
                  </a:lnTo>
                  <a:lnTo>
                    <a:pt x="138" y="769"/>
                  </a:lnTo>
                  <a:lnTo>
                    <a:pt x="142" y="769"/>
                  </a:lnTo>
                  <a:lnTo>
                    <a:pt x="145" y="772"/>
                  </a:lnTo>
                  <a:lnTo>
                    <a:pt x="148" y="772"/>
                  </a:lnTo>
                  <a:lnTo>
                    <a:pt x="148" y="779"/>
                  </a:lnTo>
                  <a:lnTo>
                    <a:pt x="148" y="779"/>
                  </a:lnTo>
                  <a:lnTo>
                    <a:pt x="155" y="779"/>
                  </a:lnTo>
                  <a:lnTo>
                    <a:pt x="159" y="782"/>
                  </a:lnTo>
                  <a:lnTo>
                    <a:pt x="162" y="782"/>
                  </a:lnTo>
                  <a:lnTo>
                    <a:pt x="166" y="782"/>
                  </a:lnTo>
                  <a:lnTo>
                    <a:pt x="169" y="782"/>
                  </a:lnTo>
                  <a:lnTo>
                    <a:pt x="172" y="779"/>
                  </a:lnTo>
                  <a:lnTo>
                    <a:pt x="176" y="779"/>
                  </a:lnTo>
                  <a:lnTo>
                    <a:pt x="179" y="779"/>
                  </a:lnTo>
                  <a:lnTo>
                    <a:pt x="179" y="772"/>
                  </a:lnTo>
                  <a:lnTo>
                    <a:pt x="176" y="772"/>
                  </a:lnTo>
                  <a:lnTo>
                    <a:pt x="176" y="769"/>
                  </a:lnTo>
                  <a:lnTo>
                    <a:pt x="176" y="769"/>
                  </a:lnTo>
                  <a:lnTo>
                    <a:pt x="172" y="766"/>
                  </a:lnTo>
                  <a:lnTo>
                    <a:pt x="172" y="766"/>
                  </a:lnTo>
                  <a:lnTo>
                    <a:pt x="169" y="766"/>
                  </a:lnTo>
                  <a:lnTo>
                    <a:pt x="166" y="766"/>
                  </a:lnTo>
                  <a:lnTo>
                    <a:pt x="162" y="769"/>
                  </a:lnTo>
                  <a:lnTo>
                    <a:pt x="159" y="766"/>
                  </a:lnTo>
                  <a:lnTo>
                    <a:pt x="155" y="763"/>
                  </a:lnTo>
                  <a:lnTo>
                    <a:pt x="152" y="759"/>
                  </a:lnTo>
                  <a:lnTo>
                    <a:pt x="148" y="756"/>
                  </a:lnTo>
                  <a:lnTo>
                    <a:pt x="145" y="753"/>
                  </a:lnTo>
                  <a:lnTo>
                    <a:pt x="152" y="753"/>
                  </a:lnTo>
                  <a:lnTo>
                    <a:pt x="152" y="750"/>
                  </a:lnTo>
                  <a:lnTo>
                    <a:pt x="152" y="746"/>
                  </a:lnTo>
                  <a:lnTo>
                    <a:pt x="152" y="746"/>
                  </a:lnTo>
                  <a:lnTo>
                    <a:pt x="152" y="743"/>
                  </a:lnTo>
                  <a:lnTo>
                    <a:pt x="152" y="743"/>
                  </a:lnTo>
                  <a:lnTo>
                    <a:pt x="155" y="743"/>
                  </a:lnTo>
                  <a:lnTo>
                    <a:pt x="162" y="743"/>
                  </a:lnTo>
                  <a:lnTo>
                    <a:pt x="166" y="746"/>
                  </a:lnTo>
                  <a:lnTo>
                    <a:pt x="169" y="750"/>
                  </a:lnTo>
                  <a:lnTo>
                    <a:pt x="172" y="750"/>
                  </a:lnTo>
                  <a:lnTo>
                    <a:pt x="179" y="750"/>
                  </a:lnTo>
                  <a:lnTo>
                    <a:pt x="179" y="753"/>
                  </a:lnTo>
                  <a:lnTo>
                    <a:pt x="186" y="753"/>
                  </a:lnTo>
                  <a:lnTo>
                    <a:pt x="197" y="759"/>
                  </a:lnTo>
                  <a:lnTo>
                    <a:pt x="203" y="763"/>
                  </a:lnTo>
                  <a:lnTo>
                    <a:pt x="203" y="759"/>
                  </a:lnTo>
                  <a:lnTo>
                    <a:pt x="207" y="759"/>
                  </a:lnTo>
                  <a:lnTo>
                    <a:pt x="207" y="753"/>
                  </a:lnTo>
                  <a:lnTo>
                    <a:pt x="210" y="753"/>
                  </a:lnTo>
                  <a:lnTo>
                    <a:pt x="214" y="753"/>
                  </a:lnTo>
                  <a:lnTo>
                    <a:pt x="207" y="746"/>
                  </a:lnTo>
                  <a:lnTo>
                    <a:pt x="200" y="737"/>
                  </a:lnTo>
                  <a:lnTo>
                    <a:pt x="197" y="733"/>
                  </a:lnTo>
                  <a:lnTo>
                    <a:pt x="197" y="730"/>
                  </a:lnTo>
                  <a:lnTo>
                    <a:pt x="203" y="727"/>
                  </a:lnTo>
                  <a:lnTo>
                    <a:pt x="207" y="721"/>
                  </a:lnTo>
                  <a:lnTo>
                    <a:pt x="207" y="717"/>
                  </a:lnTo>
                  <a:lnTo>
                    <a:pt x="210" y="714"/>
                  </a:lnTo>
                  <a:lnTo>
                    <a:pt x="217" y="714"/>
                  </a:lnTo>
                  <a:lnTo>
                    <a:pt x="224" y="711"/>
                  </a:lnTo>
                  <a:lnTo>
                    <a:pt x="228" y="701"/>
                  </a:lnTo>
                  <a:lnTo>
                    <a:pt x="231" y="701"/>
                  </a:lnTo>
                  <a:lnTo>
                    <a:pt x="234" y="701"/>
                  </a:lnTo>
                  <a:lnTo>
                    <a:pt x="238" y="704"/>
                  </a:lnTo>
                  <a:lnTo>
                    <a:pt x="245" y="701"/>
                  </a:lnTo>
                  <a:lnTo>
                    <a:pt x="252" y="704"/>
                  </a:lnTo>
                  <a:lnTo>
                    <a:pt x="252" y="704"/>
                  </a:lnTo>
                  <a:lnTo>
                    <a:pt x="252" y="708"/>
                  </a:lnTo>
                  <a:lnTo>
                    <a:pt x="255" y="704"/>
                  </a:lnTo>
                  <a:lnTo>
                    <a:pt x="262" y="708"/>
                  </a:lnTo>
                  <a:lnTo>
                    <a:pt x="262" y="711"/>
                  </a:lnTo>
                  <a:lnTo>
                    <a:pt x="265" y="714"/>
                  </a:lnTo>
                  <a:lnTo>
                    <a:pt x="265" y="708"/>
                  </a:lnTo>
                  <a:lnTo>
                    <a:pt x="262" y="704"/>
                  </a:lnTo>
                  <a:lnTo>
                    <a:pt x="262" y="701"/>
                  </a:lnTo>
                  <a:lnTo>
                    <a:pt x="262" y="695"/>
                  </a:lnTo>
                  <a:lnTo>
                    <a:pt x="265" y="691"/>
                  </a:lnTo>
                  <a:lnTo>
                    <a:pt x="262" y="691"/>
                  </a:lnTo>
                  <a:lnTo>
                    <a:pt x="262" y="688"/>
                  </a:lnTo>
                  <a:lnTo>
                    <a:pt x="262" y="688"/>
                  </a:lnTo>
                  <a:lnTo>
                    <a:pt x="262" y="685"/>
                  </a:lnTo>
                  <a:lnTo>
                    <a:pt x="262" y="682"/>
                  </a:lnTo>
                  <a:lnTo>
                    <a:pt x="262" y="682"/>
                  </a:lnTo>
                  <a:lnTo>
                    <a:pt x="255" y="679"/>
                  </a:lnTo>
                  <a:lnTo>
                    <a:pt x="252" y="679"/>
                  </a:lnTo>
                  <a:lnTo>
                    <a:pt x="248" y="675"/>
                  </a:lnTo>
                  <a:lnTo>
                    <a:pt x="252" y="672"/>
                  </a:lnTo>
                  <a:lnTo>
                    <a:pt x="252" y="662"/>
                  </a:lnTo>
                  <a:lnTo>
                    <a:pt x="252" y="662"/>
                  </a:lnTo>
                  <a:lnTo>
                    <a:pt x="252" y="659"/>
                  </a:lnTo>
                  <a:lnTo>
                    <a:pt x="252" y="656"/>
                  </a:lnTo>
                  <a:lnTo>
                    <a:pt x="252" y="656"/>
                  </a:lnTo>
                  <a:lnTo>
                    <a:pt x="252" y="653"/>
                  </a:lnTo>
                  <a:lnTo>
                    <a:pt x="252" y="649"/>
                  </a:lnTo>
                  <a:lnTo>
                    <a:pt x="248" y="643"/>
                  </a:lnTo>
                  <a:lnTo>
                    <a:pt x="241" y="640"/>
                  </a:lnTo>
                  <a:lnTo>
                    <a:pt x="231" y="633"/>
                  </a:lnTo>
                  <a:lnTo>
                    <a:pt x="231" y="630"/>
                  </a:lnTo>
                  <a:lnTo>
                    <a:pt x="238" y="630"/>
                  </a:lnTo>
                  <a:lnTo>
                    <a:pt x="245" y="637"/>
                  </a:lnTo>
                  <a:lnTo>
                    <a:pt x="248" y="637"/>
                  </a:lnTo>
                  <a:lnTo>
                    <a:pt x="252" y="633"/>
                  </a:lnTo>
                  <a:lnTo>
                    <a:pt x="258" y="633"/>
                  </a:lnTo>
                  <a:lnTo>
                    <a:pt x="269" y="633"/>
                  </a:lnTo>
                  <a:lnTo>
                    <a:pt x="276" y="637"/>
                  </a:lnTo>
                  <a:lnTo>
                    <a:pt x="276" y="640"/>
                  </a:lnTo>
                  <a:lnTo>
                    <a:pt x="279" y="643"/>
                  </a:lnTo>
                  <a:lnTo>
                    <a:pt x="283" y="643"/>
                  </a:lnTo>
                  <a:lnTo>
                    <a:pt x="283" y="646"/>
                  </a:lnTo>
                  <a:lnTo>
                    <a:pt x="289" y="653"/>
                  </a:lnTo>
                  <a:lnTo>
                    <a:pt x="289" y="656"/>
                  </a:lnTo>
                  <a:lnTo>
                    <a:pt x="283" y="656"/>
                  </a:lnTo>
                  <a:lnTo>
                    <a:pt x="279" y="656"/>
                  </a:lnTo>
                  <a:lnTo>
                    <a:pt x="276" y="659"/>
                  </a:lnTo>
                  <a:lnTo>
                    <a:pt x="272" y="659"/>
                  </a:lnTo>
                  <a:lnTo>
                    <a:pt x="272" y="662"/>
                  </a:lnTo>
                  <a:lnTo>
                    <a:pt x="272" y="662"/>
                  </a:lnTo>
                  <a:lnTo>
                    <a:pt x="269" y="662"/>
                  </a:lnTo>
                  <a:lnTo>
                    <a:pt x="269" y="666"/>
                  </a:lnTo>
                  <a:lnTo>
                    <a:pt x="269" y="669"/>
                  </a:lnTo>
                  <a:lnTo>
                    <a:pt x="272" y="672"/>
                  </a:lnTo>
                  <a:lnTo>
                    <a:pt x="279" y="675"/>
                  </a:lnTo>
                  <a:lnTo>
                    <a:pt x="286" y="685"/>
                  </a:lnTo>
                  <a:lnTo>
                    <a:pt x="289" y="685"/>
                  </a:lnTo>
                  <a:lnTo>
                    <a:pt x="296" y="682"/>
                  </a:lnTo>
                  <a:lnTo>
                    <a:pt x="296" y="685"/>
                  </a:lnTo>
                  <a:lnTo>
                    <a:pt x="300" y="682"/>
                  </a:lnTo>
                  <a:lnTo>
                    <a:pt x="303" y="682"/>
                  </a:lnTo>
                  <a:lnTo>
                    <a:pt x="303" y="682"/>
                  </a:lnTo>
                  <a:lnTo>
                    <a:pt x="310" y="679"/>
                  </a:lnTo>
                  <a:lnTo>
                    <a:pt x="314" y="675"/>
                  </a:lnTo>
                  <a:lnTo>
                    <a:pt x="310" y="672"/>
                  </a:lnTo>
                  <a:lnTo>
                    <a:pt x="314" y="666"/>
                  </a:lnTo>
                  <a:lnTo>
                    <a:pt x="314" y="662"/>
                  </a:lnTo>
                  <a:lnTo>
                    <a:pt x="310" y="659"/>
                  </a:lnTo>
                  <a:lnTo>
                    <a:pt x="314" y="659"/>
                  </a:lnTo>
                  <a:lnTo>
                    <a:pt x="324" y="659"/>
                  </a:lnTo>
                  <a:lnTo>
                    <a:pt x="324" y="656"/>
                  </a:lnTo>
                  <a:lnTo>
                    <a:pt x="331" y="659"/>
                  </a:lnTo>
                  <a:lnTo>
                    <a:pt x="331" y="656"/>
                  </a:lnTo>
                  <a:lnTo>
                    <a:pt x="324" y="653"/>
                  </a:lnTo>
                  <a:lnTo>
                    <a:pt x="324" y="649"/>
                  </a:lnTo>
                  <a:lnTo>
                    <a:pt x="324" y="649"/>
                  </a:lnTo>
                  <a:lnTo>
                    <a:pt x="327" y="653"/>
                  </a:lnTo>
                  <a:lnTo>
                    <a:pt x="331" y="649"/>
                  </a:lnTo>
                  <a:lnTo>
                    <a:pt x="338" y="643"/>
                  </a:lnTo>
                  <a:lnTo>
                    <a:pt x="341" y="643"/>
                  </a:lnTo>
                  <a:lnTo>
                    <a:pt x="348" y="633"/>
                  </a:lnTo>
                  <a:lnTo>
                    <a:pt x="348" y="633"/>
                  </a:lnTo>
                  <a:lnTo>
                    <a:pt x="351" y="630"/>
                  </a:lnTo>
                  <a:lnTo>
                    <a:pt x="355" y="633"/>
                  </a:lnTo>
                  <a:lnTo>
                    <a:pt x="358" y="630"/>
                  </a:lnTo>
                  <a:lnTo>
                    <a:pt x="362" y="627"/>
                  </a:lnTo>
                  <a:lnTo>
                    <a:pt x="369" y="627"/>
                  </a:lnTo>
                  <a:lnTo>
                    <a:pt x="369" y="627"/>
                  </a:lnTo>
                  <a:lnTo>
                    <a:pt x="369" y="627"/>
                  </a:lnTo>
                  <a:lnTo>
                    <a:pt x="372" y="630"/>
                  </a:lnTo>
                  <a:lnTo>
                    <a:pt x="369" y="633"/>
                  </a:lnTo>
                  <a:lnTo>
                    <a:pt x="372" y="633"/>
                  </a:lnTo>
                  <a:lnTo>
                    <a:pt x="375" y="630"/>
                  </a:lnTo>
                  <a:lnTo>
                    <a:pt x="375" y="627"/>
                  </a:lnTo>
                  <a:lnTo>
                    <a:pt x="375" y="627"/>
                  </a:lnTo>
                  <a:lnTo>
                    <a:pt x="372" y="624"/>
                  </a:lnTo>
                  <a:lnTo>
                    <a:pt x="372" y="624"/>
                  </a:lnTo>
                  <a:lnTo>
                    <a:pt x="379" y="617"/>
                  </a:lnTo>
                  <a:lnTo>
                    <a:pt x="379" y="617"/>
                  </a:lnTo>
                  <a:lnTo>
                    <a:pt x="379" y="620"/>
                  </a:lnTo>
                  <a:lnTo>
                    <a:pt x="379" y="620"/>
                  </a:lnTo>
                  <a:lnTo>
                    <a:pt x="379" y="620"/>
                  </a:lnTo>
                  <a:lnTo>
                    <a:pt x="382" y="624"/>
                  </a:lnTo>
                  <a:lnTo>
                    <a:pt x="382" y="624"/>
                  </a:lnTo>
                  <a:lnTo>
                    <a:pt x="386" y="620"/>
                  </a:lnTo>
                  <a:lnTo>
                    <a:pt x="386" y="620"/>
                  </a:lnTo>
                  <a:lnTo>
                    <a:pt x="382" y="617"/>
                  </a:lnTo>
                  <a:lnTo>
                    <a:pt x="382" y="614"/>
                  </a:lnTo>
                  <a:lnTo>
                    <a:pt x="386" y="614"/>
                  </a:lnTo>
                  <a:lnTo>
                    <a:pt x="396" y="611"/>
                  </a:lnTo>
                  <a:lnTo>
                    <a:pt x="403" y="607"/>
                  </a:lnTo>
                  <a:lnTo>
                    <a:pt x="403" y="611"/>
                  </a:lnTo>
                  <a:lnTo>
                    <a:pt x="400" y="611"/>
                  </a:lnTo>
                  <a:lnTo>
                    <a:pt x="396" y="611"/>
                  </a:lnTo>
                  <a:lnTo>
                    <a:pt x="389" y="614"/>
                  </a:lnTo>
                  <a:lnTo>
                    <a:pt x="389" y="617"/>
                  </a:lnTo>
                  <a:lnTo>
                    <a:pt x="393" y="617"/>
                  </a:lnTo>
                  <a:lnTo>
                    <a:pt x="396" y="617"/>
                  </a:lnTo>
                  <a:lnTo>
                    <a:pt x="400" y="620"/>
                  </a:lnTo>
                  <a:lnTo>
                    <a:pt x="396" y="620"/>
                  </a:lnTo>
                  <a:lnTo>
                    <a:pt x="396" y="620"/>
                  </a:lnTo>
                  <a:lnTo>
                    <a:pt x="400" y="624"/>
                  </a:lnTo>
                  <a:lnTo>
                    <a:pt x="396" y="627"/>
                  </a:lnTo>
                  <a:lnTo>
                    <a:pt x="393" y="627"/>
                  </a:lnTo>
                  <a:lnTo>
                    <a:pt x="389" y="630"/>
                  </a:lnTo>
                  <a:lnTo>
                    <a:pt x="389" y="633"/>
                  </a:lnTo>
                  <a:lnTo>
                    <a:pt x="393" y="633"/>
                  </a:lnTo>
                  <a:lnTo>
                    <a:pt x="396" y="633"/>
                  </a:lnTo>
                  <a:lnTo>
                    <a:pt x="400" y="633"/>
                  </a:lnTo>
                  <a:lnTo>
                    <a:pt x="400" y="633"/>
                  </a:lnTo>
                  <a:lnTo>
                    <a:pt x="406" y="633"/>
                  </a:lnTo>
                  <a:lnTo>
                    <a:pt x="406" y="637"/>
                  </a:lnTo>
                  <a:lnTo>
                    <a:pt x="406" y="633"/>
                  </a:lnTo>
                  <a:lnTo>
                    <a:pt x="410" y="630"/>
                  </a:lnTo>
                  <a:lnTo>
                    <a:pt x="413" y="630"/>
                  </a:lnTo>
                  <a:lnTo>
                    <a:pt x="413" y="630"/>
                  </a:lnTo>
                  <a:lnTo>
                    <a:pt x="417" y="633"/>
                  </a:lnTo>
                  <a:lnTo>
                    <a:pt x="420" y="633"/>
                  </a:lnTo>
                  <a:lnTo>
                    <a:pt x="417" y="630"/>
                  </a:lnTo>
                  <a:lnTo>
                    <a:pt x="420" y="627"/>
                  </a:lnTo>
                  <a:lnTo>
                    <a:pt x="417" y="627"/>
                  </a:lnTo>
                  <a:lnTo>
                    <a:pt x="417" y="624"/>
                  </a:lnTo>
                  <a:lnTo>
                    <a:pt x="420" y="620"/>
                  </a:lnTo>
                  <a:lnTo>
                    <a:pt x="424" y="620"/>
                  </a:lnTo>
                  <a:lnTo>
                    <a:pt x="424" y="620"/>
                  </a:lnTo>
                  <a:lnTo>
                    <a:pt x="430" y="617"/>
                  </a:lnTo>
                  <a:lnTo>
                    <a:pt x="430" y="617"/>
                  </a:lnTo>
                  <a:lnTo>
                    <a:pt x="434" y="617"/>
                  </a:lnTo>
                  <a:lnTo>
                    <a:pt x="437" y="617"/>
                  </a:lnTo>
                  <a:lnTo>
                    <a:pt x="437" y="617"/>
                  </a:lnTo>
                  <a:lnTo>
                    <a:pt x="448" y="617"/>
                  </a:lnTo>
                  <a:lnTo>
                    <a:pt x="451" y="617"/>
                  </a:lnTo>
                  <a:lnTo>
                    <a:pt x="451" y="614"/>
                  </a:lnTo>
                  <a:lnTo>
                    <a:pt x="451" y="614"/>
                  </a:lnTo>
                  <a:lnTo>
                    <a:pt x="458" y="611"/>
                  </a:lnTo>
                  <a:lnTo>
                    <a:pt x="458" y="611"/>
                  </a:lnTo>
                  <a:lnTo>
                    <a:pt x="461" y="607"/>
                  </a:lnTo>
                  <a:lnTo>
                    <a:pt x="465" y="607"/>
                  </a:lnTo>
                  <a:lnTo>
                    <a:pt x="468" y="604"/>
                  </a:lnTo>
                  <a:lnTo>
                    <a:pt x="472" y="604"/>
                  </a:lnTo>
                  <a:lnTo>
                    <a:pt x="475" y="601"/>
                  </a:lnTo>
                  <a:lnTo>
                    <a:pt x="475" y="601"/>
                  </a:lnTo>
                  <a:lnTo>
                    <a:pt x="472" y="604"/>
                  </a:lnTo>
                  <a:lnTo>
                    <a:pt x="475" y="607"/>
                  </a:lnTo>
                  <a:lnTo>
                    <a:pt x="479" y="611"/>
                  </a:lnTo>
                  <a:lnTo>
                    <a:pt x="479" y="611"/>
                  </a:lnTo>
                  <a:lnTo>
                    <a:pt x="475" y="614"/>
                  </a:lnTo>
                  <a:lnTo>
                    <a:pt x="479" y="617"/>
                  </a:lnTo>
                  <a:lnTo>
                    <a:pt x="475" y="620"/>
                  </a:lnTo>
                  <a:lnTo>
                    <a:pt x="479" y="624"/>
                  </a:lnTo>
                  <a:lnTo>
                    <a:pt x="489" y="624"/>
                  </a:lnTo>
                  <a:lnTo>
                    <a:pt x="492" y="620"/>
                  </a:lnTo>
                  <a:lnTo>
                    <a:pt x="492" y="617"/>
                  </a:lnTo>
                  <a:lnTo>
                    <a:pt x="489" y="617"/>
                  </a:lnTo>
                  <a:lnTo>
                    <a:pt x="486" y="614"/>
                  </a:lnTo>
                  <a:lnTo>
                    <a:pt x="486" y="611"/>
                  </a:lnTo>
                  <a:lnTo>
                    <a:pt x="489" y="611"/>
                  </a:lnTo>
                  <a:lnTo>
                    <a:pt x="492" y="611"/>
                  </a:lnTo>
                  <a:lnTo>
                    <a:pt x="496" y="611"/>
                  </a:lnTo>
                  <a:lnTo>
                    <a:pt x="499" y="604"/>
                  </a:lnTo>
                  <a:lnTo>
                    <a:pt x="503" y="604"/>
                  </a:lnTo>
                  <a:lnTo>
                    <a:pt x="503" y="604"/>
                  </a:lnTo>
                  <a:lnTo>
                    <a:pt x="510" y="604"/>
                  </a:lnTo>
                  <a:lnTo>
                    <a:pt x="503" y="601"/>
                  </a:lnTo>
                  <a:lnTo>
                    <a:pt x="499" y="601"/>
                  </a:lnTo>
                  <a:lnTo>
                    <a:pt x="499" y="598"/>
                  </a:lnTo>
                  <a:lnTo>
                    <a:pt x="496" y="591"/>
                  </a:lnTo>
                  <a:lnTo>
                    <a:pt x="492" y="591"/>
                  </a:lnTo>
                  <a:lnTo>
                    <a:pt x="492" y="595"/>
                  </a:lnTo>
                  <a:lnTo>
                    <a:pt x="489" y="591"/>
                  </a:lnTo>
                  <a:lnTo>
                    <a:pt x="489" y="585"/>
                  </a:lnTo>
                  <a:lnTo>
                    <a:pt x="486" y="585"/>
                  </a:lnTo>
                  <a:lnTo>
                    <a:pt x="482" y="582"/>
                  </a:lnTo>
                  <a:lnTo>
                    <a:pt x="482" y="578"/>
                  </a:lnTo>
                  <a:lnTo>
                    <a:pt x="486" y="578"/>
                  </a:lnTo>
                  <a:lnTo>
                    <a:pt x="486" y="575"/>
                  </a:lnTo>
                  <a:lnTo>
                    <a:pt x="486" y="572"/>
                  </a:lnTo>
                  <a:lnTo>
                    <a:pt x="489" y="569"/>
                  </a:lnTo>
                  <a:lnTo>
                    <a:pt x="492" y="572"/>
                  </a:lnTo>
                  <a:lnTo>
                    <a:pt x="492" y="569"/>
                  </a:lnTo>
                  <a:lnTo>
                    <a:pt x="496" y="572"/>
                  </a:lnTo>
                  <a:lnTo>
                    <a:pt x="499" y="572"/>
                  </a:lnTo>
                  <a:lnTo>
                    <a:pt x="503" y="572"/>
                  </a:lnTo>
                  <a:lnTo>
                    <a:pt x="516" y="572"/>
                  </a:lnTo>
                  <a:lnTo>
                    <a:pt x="537" y="572"/>
                  </a:lnTo>
                  <a:lnTo>
                    <a:pt x="541" y="575"/>
                  </a:lnTo>
                  <a:lnTo>
                    <a:pt x="554" y="578"/>
                  </a:lnTo>
                  <a:lnTo>
                    <a:pt x="554" y="582"/>
                  </a:lnTo>
                  <a:lnTo>
                    <a:pt x="554" y="582"/>
                  </a:lnTo>
                  <a:lnTo>
                    <a:pt x="554" y="585"/>
                  </a:lnTo>
                  <a:lnTo>
                    <a:pt x="558" y="582"/>
                  </a:lnTo>
                  <a:lnTo>
                    <a:pt x="565" y="582"/>
                  </a:lnTo>
                  <a:lnTo>
                    <a:pt x="568" y="585"/>
                  </a:lnTo>
                  <a:lnTo>
                    <a:pt x="572" y="585"/>
                  </a:lnTo>
                  <a:lnTo>
                    <a:pt x="572" y="588"/>
                  </a:lnTo>
                  <a:lnTo>
                    <a:pt x="578" y="588"/>
                  </a:lnTo>
                  <a:lnTo>
                    <a:pt x="589" y="595"/>
                  </a:lnTo>
                  <a:lnTo>
                    <a:pt x="599" y="595"/>
                  </a:lnTo>
                  <a:lnTo>
                    <a:pt x="602" y="598"/>
                  </a:lnTo>
                  <a:lnTo>
                    <a:pt x="606" y="601"/>
                  </a:lnTo>
                  <a:lnTo>
                    <a:pt x="613" y="601"/>
                  </a:lnTo>
                  <a:lnTo>
                    <a:pt x="616" y="604"/>
                  </a:lnTo>
                  <a:lnTo>
                    <a:pt x="623" y="614"/>
                  </a:lnTo>
                  <a:lnTo>
                    <a:pt x="627" y="614"/>
                  </a:lnTo>
                  <a:lnTo>
                    <a:pt x="627" y="611"/>
                  </a:lnTo>
                  <a:lnTo>
                    <a:pt x="627" y="607"/>
                  </a:lnTo>
                  <a:lnTo>
                    <a:pt x="627" y="607"/>
                  </a:lnTo>
                  <a:lnTo>
                    <a:pt x="627" y="604"/>
                  </a:lnTo>
                  <a:lnTo>
                    <a:pt x="627" y="601"/>
                  </a:lnTo>
                  <a:lnTo>
                    <a:pt x="627" y="601"/>
                  </a:lnTo>
                  <a:lnTo>
                    <a:pt x="627" y="591"/>
                  </a:lnTo>
                  <a:lnTo>
                    <a:pt x="630" y="588"/>
                  </a:lnTo>
                  <a:lnTo>
                    <a:pt x="627" y="588"/>
                  </a:lnTo>
                  <a:lnTo>
                    <a:pt x="627" y="588"/>
                  </a:lnTo>
                  <a:lnTo>
                    <a:pt x="623" y="588"/>
                  </a:lnTo>
                  <a:lnTo>
                    <a:pt x="620" y="588"/>
                  </a:lnTo>
                  <a:lnTo>
                    <a:pt x="616" y="588"/>
                  </a:lnTo>
                  <a:lnTo>
                    <a:pt x="606" y="578"/>
                  </a:lnTo>
                  <a:lnTo>
                    <a:pt x="606" y="578"/>
                  </a:lnTo>
                  <a:lnTo>
                    <a:pt x="602" y="575"/>
                  </a:lnTo>
                  <a:lnTo>
                    <a:pt x="602" y="572"/>
                  </a:lnTo>
                  <a:lnTo>
                    <a:pt x="599" y="569"/>
                  </a:lnTo>
                  <a:lnTo>
                    <a:pt x="596" y="572"/>
                  </a:lnTo>
                  <a:lnTo>
                    <a:pt x="592" y="572"/>
                  </a:lnTo>
                  <a:lnTo>
                    <a:pt x="589" y="572"/>
                  </a:lnTo>
                  <a:lnTo>
                    <a:pt x="585" y="569"/>
                  </a:lnTo>
                  <a:lnTo>
                    <a:pt x="582" y="572"/>
                  </a:lnTo>
                  <a:lnTo>
                    <a:pt x="582" y="565"/>
                  </a:lnTo>
                  <a:lnTo>
                    <a:pt x="578" y="562"/>
                  </a:lnTo>
                  <a:lnTo>
                    <a:pt x="575" y="556"/>
                  </a:lnTo>
                  <a:lnTo>
                    <a:pt x="575" y="553"/>
                  </a:lnTo>
                  <a:lnTo>
                    <a:pt x="578" y="556"/>
                  </a:lnTo>
                  <a:lnTo>
                    <a:pt x="582" y="553"/>
                  </a:lnTo>
                  <a:lnTo>
                    <a:pt x="582" y="549"/>
                  </a:lnTo>
                  <a:lnTo>
                    <a:pt x="575" y="546"/>
                  </a:lnTo>
                  <a:lnTo>
                    <a:pt x="575" y="543"/>
                  </a:lnTo>
                  <a:lnTo>
                    <a:pt x="578" y="540"/>
                  </a:lnTo>
                  <a:lnTo>
                    <a:pt x="582" y="540"/>
                  </a:lnTo>
                  <a:lnTo>
                    <a:pt x="575" y="536"/>
                  </a:lnTo>
                  <a:lnTo>
                    <a:pt x="572" y="536"/>
                  </a:lnTo>
                  <a:lnTo>
                    <a:pt x="568" y="530"/>
                  </a:lnTo>
                  <a:lnTo>
                    <a:pt x="568" y="530"/>
                  </a:lnTo>
                  <a:lnTo>
                    <a:pt x="565" y="530"/>
                  </a:lnTo>
                  <a:lnTo>
                    <a:pt x="561" y="527"/>
                  </a:lnTo>
                  <a:lnTo>
                    <a:pt x="561" y="520"/>
                  </a:lnTo>
                  <a:lnTo>
                    <a:pt x="561" y="517"/>
                  </a:lnTo>
                  <a:lnTo>
                    <a:pt x="561" y="514"/>
                  </a:lnTo>
                  <a:lnTo>
                    <a:pt x="558" y="511"/>
                  </a:lnTo>
                  <a:lnTo>
                    <a:pt x="561" y="511"/>
                  </a:lnTo>
                  <a:lnTo>
                    <a:pt x="568" y="501"/>
                  </a:lnTo>
                  <a:lnTo>
                    <a:pt x="572" y="498"/>
                  </a:lnTo>
                  <a:lnTo>
                    <a:pt x="575" y="498"/>
                  </a:lnTo>
                  <a:lnTo>
                    <a:pt x="572" y="491"/>
                  </a:lnTo>
                  <a:lnTo>
                    <a:pt x="572" y="491"/>
                  </a:lnTo>
                  <a:lnTo>
                    <a:pt x="575" y="485"/>
                  </a:lnTo>
                  <a:lnTo>
                    <a:pt x="572" y="481"/>
                  </a:lnTo>
                  <a:lnTo>
                    <a:pt x="572" y="478"/>
                  </a:lnTo>
                  <a:lnTo>
                    <a:pt x="572" y="475"/>
                  </a:lnTo>
                  <a:lnTo>
                    <a:pt x="572" y="472"/>
                  </a:lnTo>
                  <a:lnTo>
                    <a:pt x="572" y="469"/>
                  </a:lnTo>
                  <a:lnTo>
                    <a:pt x="568" y="465"/>
                  </a:lnTo>
                  <a:lnTo>
                    <a:pt x="572" y="459"/>
                  </a:lnTo>
                  <a:lnTo>
                    <a:pt x="572" y="459"/>
                  </a:lnTo>
                  <a:lnTo>
                    <a:pt x="568" y="456"/>
                  </a:lnTo>
                  <a:lnTo>
                    <a:pt x="572" y="449"/>
                  </a:lnTo>
                  <a:lnTo>
                    <a:pt x="568" y="443"/>
                  </a:lnTo>
                  <a:lnTo>
                    <a:pt x="572" y="443"/>
                  </a:lnTo>
                  <a:lnTo>
                    <a:pt x="575" y="443"/>
                  </a:lnTo>
                  <a:lnTo>
                    <a:pt x="575" y="446"/>
                  </a:lnTo>
                  <a:lnTo>
                    <a:pt x="575" y="446"/>
                  </a:lnTo>
                  <a:lnTo>
                    <a:pt x="582" y="443"/>
                  </a:lnTo>
                  <a:lnTo>
                    <a:pt x="585" y="443"/>
                  </a:lnTo>
                  <a:lnTo>
                    <a:pt x="589" y="443"/>
                  </a:lnTo>
                  <a:lnTo>
                    <a:pt x="592" y="443"/>
                  </a:lnTo>
                  <a:lnTo>
                    <a:pt x="596" y="443"/>
                  </a:lnTo>
                  <a:lnTo>
                    <a:pt x="599" y="443"/>
                  </a:lnTo>
                  <a:lnTo>
                    <a:pt x="602" y="443"/>
                  </a:lnTo>
                  <a:lnTo>
                    <a:pt x="616" y="446"/>
                  </a:lnTo>
                  <a:lnTo>
                    <a:pt x="620" y="446"/>
                  </a:lnTo>
                  <a:lnTo>
                    <a:pt x="627" y="446"/>
                  </a:lnTo>
                  <a:lnTo>
                    <a:pt x="627" y="449"/>
                  </a:lnTo>
                  <a:lnTo>
                    <a:pt x="623" y="452"/>
                  </a:lnTo>
                  <a:lnTo>
                    <a:pt x="627" y="456"/>
                  </a:lnTo>
                  <a:lnTo>
                    <a:pt x="627" y="459"/>
                  </a:lnTo>
                  <a:lnTo>
                    <a:pt x="627" y="459"/>
                  </a:lnTo>
                  <a:lnTo>
                    <a:pt x="627" y="465"/>
                  </a:lnTo>
                  <a:lnTo>
                    <a:pt x="630" y="472"/>
                  </a:lnTo>
                  <a:lnTo>
                    <a:pt x="630" y="481"/>
                  </a:lnTo>
                  <a:lnTo>
                    <a:pt x="630" y="481"/>
                  </a:lnTo>
                  <a:lnTo>
                    <a:pt x="630" y="485"/>
                  </a:lnTo>
                  <a:lnTo>
                    <a:pt x="630" y="488"/>
                  </a:lnTo>
                  <a:lnTo>
                    <a:pt x="630" y="491"/>
                  </a:lnTo>
                  <a:lnTo>
                    <a:pt x="627" y="491"/>
                  </a:lnTo>
                  <a:lnTo>
                    <a:pt x="630" y="494"/>
                  </a:lnTo>
                  <a:lnTo>
                    <a:pt x="633" y="498"/>
                  </a:lnTo>
                  <a:lnTo>
                    <a:pt x="637" y="504"/>
                  </a:lnTo>
                  <a:lnTo>
                    <a:pt x="640" y="504"/>
                  </a:lnTo>
                  <a:lnTo>
                    <a:pt x="640" y="504"/>
                  </a:lnTo>
                  <a:lnTo>
                    <a:pt x="644" y="504"/>
                  </a:lnTo>
                  <a:lnTo>
                    <a:pt x="647" y="507"/>
                  </a:lnTo>
                  <a:lnTo>
                    <a:pt x="647" y="511"/>
                  </a:lnTo>
                  <a:lnTo>
                    <a:pt x="651" y="514"/>
                  </a:lnTo>
                  <a:lnTo>
                    <a:pt x="654" y="517"/>
                  </a:lnTo>
                  <a:lnTo>
                    <a:pt x="658" y="527"/>
                  </a:lnTo>
                  <a:lnTo>
                    <a:pt x="661" y="530"/>
                  </a:lnTo>
                  <a:lnTo>
                    <a:pt x="661" y="533"/>
                  </a:lnTo>
                  <a:lnTo>
                    <a:pt x="658" y="536"/>
                  </a:lnTo>
                  <a:lnTo>
                    <a:pt x="661" y="540"/>
                  </a:lnTo>
                  <a:lnTo>
                    <a:pt x="661" y="546"/>
                  </a:lnTo>
                  <a:lnTo>
                    <a:pt x="668" y="553"/>
                  </a:lnTo>
                  <a:lnTo>
                    <a:pt x="668" y="556"/>
                  </a:lnTo>
                  <a:lnTo>
                    <a:pt x="668" y="559"/>
                  </a:lnTo>
                  <a:lnTo>
                    <a:pt x="675" y="562"/>
                  </a:lnTo>
                  <a:lnTo>
                    <a:pt x="671" y="565"/>
                  </a:lnTo>
                  <a:lnTo>
                    <a:pt x="675" y="565"/>
                  </a:lnTo>
                  <a:lnTo>
                    <a:pt x="675" y="575"/>
                  </a:lnTo>
                  <a:lnTo>
                    <a:pt x="682" y="582"/>
                  </a:lnTo>
                  <a:lnTo>
                    <a:pt x="688" y="585"/>
                  </a:lnTo>
                  <a:lnTo>
                    <a:pt x="692" y="588"/>
                  </a:lnTo>
                  <a:lnTo>
                    <a:pt x="695" y="588"/>
                  </a:lnTo>
                  <a:lnTo>
                    <a:pt x="699" y="591"/>
                  </a:lnTo>
                  <a:lnTo>
                    <a:pt x="699" y="595"/>
                  </a:lnTo>
                  <a:lnTo>
                    <a:pt x="699" y="595"/>
                  </a:lnTo>
                  <a:lnTo>
                    <a:pt x="699" y="598"/>
                  </a:lnTo>
                  <a:lnTo>
                    <a:pt x="695" y="601"/>
                  </a:lnTo>
                  <a:lnTo>
                    <a:pt x="699" y="607"/>
                  </a:lnTo>
                  <a:lnTo>
                    <a:pt x="702" y="611"/>
                  </a:lnTo>
                  <a:lnTo>
                    <a:pt x="706" y="617"/>
                  </a:lnTo>
                  <a:lnTo>
                    <a:pt x="702" y="620"/>
                  </a:lnTo>
                  <a:lnTo>
                    <a:pt x="702" y="620"/>
                  </a:lnTo>
                  <a:lnTo>
                    <a:pt x="699" y="624"/>
                  </a:lnTo>
                  <a:lnTo>
                    <a:pt x="699" y="627"/>
                  </a:lnTo>
                  <a:lnTo>
                    <a:pt x="699" y="633"/>
                  </a:lnTo>
                  <a:lnTo>
                    <a:pt x="695" y="633"/>
                  </a:lnTo>
                  <a:lnTo>
                    <a:pt x="695" y="637"/>
                  </a:lnTo>
                  <a:lnTo>
                    <a:pt x="699" y="637"/>
                  </a:lnTo>
                  <a:lnTo>
                    <a:pt x="699" y="637"/>
                  </a:lnTo>
                  <a:lnTo>
                    <a:pt x="695" y="640"/>
                  </a:lnTo>
                  <a:lnTo>
                    <a:pt x="695" y="646"/>
                  </a:lnTo>
                  <a:lnTo>
                    <a:pt x="692" y="649"/>
                  </a:lnTo>
                  <a:lnTo>
                    <a:pt x="688" y="646"/>
                  </a:lnTo>
                  <a:lnTo>
                    <a:pt x="688" y="649"/>
                  </a:lnTo>
                  <a:lnTo>
                    <a:pt x="692" y="653"/>
                  </a:lnTo>
                  <a:lnTo>
                    <a:pt x="692" y="656"/>
                  </a:lnTo>
                  <a:lnTo>
                    <a:pt x="688" y="656"/>
                  </a:lnTo>
                  <a:lnTo>
                    <a:pt x="685" y="659"/>
                  </a:lnTo>
                  <a:lnTo>
                    <a:pt x="678" y="659"/>
                  </a:lnTo>
                  <a:lnTo>
                    <a:pt x="675" y="659"/>
                  </a:lnTo>
                  <a:lnTo>
                    <a:pt x="682" y="656"/>
                  </a:lnTo>
                  <a:lnTo>
                    <a:pt x="682" y="653"/>
                  </a:lnTo>
                  <a:lnTo>
                    <a:pt x="678" y="653"/>
                  </a:lnTo>
                  <a:lnTo>
                    <a:pt x="675" y="656"/>
                  </a:lnTo>
                  <a:lnTo>
                    <a:pt x="675" y="656"/>
                  </a:lnTo>
                  <a:lnTo>
                    <a:pt x="664" y="649"/>
                  </a:lnTo>
                  <a:lnTo>
                    <a:pt x="664" y="653"/>
                  </a:lnTo>
                  <a:lnTo>
                    <a:pt x="651" y="653"/>
                  </a:lnTo>
                  <a:lnTo>
                    <a:pt x="647" y="653"/>
                  </a:lnTo>
                  <a:lnTo>
                    <a:pt x="644" y="659"/>
                  </a:lnTo>
                  <a:lnTo>
                    <a:pt x="647" y="659"/>
                  </a:lnTo>
                  <a:lnTo>
                    <a:pt x="647" y="659"/>
                  </a:lnTo>
                  <a:lnTo>
                    <a:pt x="651" y="656"/>
                  </a:lnTo>
                  <a:lnTo>
                    <a:pt x="654" y="656"/>
                  </a:lnTo>
                  <a:lnTo>
                    <a:pt x="658" y="659"/>
                  </a:lnTo>
                  <a:lnTo>
                    <a:pt x="661" y="662"/>
                  </a:lnTo>
                  <a:lnTo>
                    <a:pt x="678" y="666"/>
                  </a:lnTo>
                  <a:lnTo>
                    <a:pt x="682" y="666"/>
                  </a:lnTo>
                  <a:lnTo>
                    <a:pt x="688" y="666"/>
                  </a:lnTo>
                  <a:lnTo>
                    <a:pt x="695" y="666"/>
                  </a:lnTo>
                  <a:lnTo>
                    <a:pt x="699" y="669"/>
                  </a:lnTo>
                  <a:lnTo>
                    <a:pt x="706" y="669"/>
                  </a:lnTo>
                  <a:lnTo>
                    <a:pt x="713" y="666"/>
                  </a:lnTo>
                  <a:lnTo>
                    <a:pt x="713" y="662"/>
                  </a:lnTo>
                  <a:lnTo>
                    <a:pt x="709" y="659"/>
                  </a:lnTo>
                  <a:lnTo>
                    <a:pt x="709" y="656"/>
                  </a:lnTo>
                  <a:lnTo>
                    <a:pt x="713" y="653"/>
                  </a:lnTo>
                  <a:lnTo>
                    <a:pt x="716" y="653"/>
                  </a:lnTo>
                  <a:lnTo>
                    <a:pt x="716" y="649"/>
                  </a:lnTo>
                  <a:lnTo>
                    <a:pt x="719" y="646"/>
                  </a:lnTo>
                  <a:lnTo>
                    <a:pt x="723" y="643"/>
                  </a:lnTo>
                  <a:lnTo>
                    <a:pt x="723" y="633"/>
                  </a:lnTo>
                  <a:lnTo>
                    <a:pt x="723" y="630"/>
                  </a:lnTo>
                  <a:lnTo>
                    <a:pt x="723" y="624"/>
                  </a:lnTo>
                  <a:lnTo>
                    <a:pt x="730" y="614"/>
                  </a:lnTo>
                  <a:lnTo>
                    <a:pt x="730" y="611"/>
                  </a:lnTo>
                  <a:lnTo>
                    <a:pt x="723" y="601"/>
                  </a:lnTo>
                  <a:lnTo>
                    <a:pt x="716" y="595"/>
                  </a:lnTo>
                  <a:lnTo>
                    <a:pt x="713" y="595"/>
                  </a:lnTo>
                  <a:lnTo>
                    <a:pt x="713" y="585"/>
                  </a:lnTo>
                  <a:lnTo>
                    <a:pt x="719" y="578"/>
                  </a:lnTo>
                  <a:lnTo>
                    <a:pt x="719" y="575"/>
                  </a:lnTo>
                  <a:lnTo>
                    <a:pt x="726" y="575"/>
                  </a:lnTo>
                  <a:lnTo>
                    <a:pt x="733" y="569"/>
                  </a:lnTo>
                  <a:lnTo>
                    <a:pt x="740" y="569"/>
                  </a:lnTo>
                  <a:lnTo>
                    <a:pt x="747" y="575"/>
                  </a:lnTo>
                  <a:lnTo>
                    <a:pt x="747" y="578"/>
                  </a:lnTo>
                  <a:lnTo>
                    <a:pt x="750" y="582"/>
                  </a:lnTo>
                  <a:lnTo>
                    <a:pt x="754" y="585"/>
                  </a:lnTo>
                  <a:lnTo>
                    <a:pt x="754" y="585"/>
                  </a:lnTo>
                  <a:lnTo>
                    <a:pt x="761" y="588"/>
                  </a:lnTo>
                  <a:lnTo>
                    <a:pt x="761" y="591"/>
                  </a:lnTo>
                  <a:lnTo>
                    <a:pt x="764" y="595"/>
                  </a:lnTo>
                  <a:lnTo>
                    <a:pt x="764" y="598"/>
                  </a:lnTo>
                  <a:lnTo>
                    <a:pt x="768" y="601"/>
                  </a:lnTo>
                  <a:lnTo>
                    <a:pt x="768" y="607"/>
                  </a:lnTo>
                  <a:lnTo>
                    <a:pt x="768" y="607"/>
                  </a:lnTo>
                  <a:lnTo>
                    <a:pt x="768" y="611"/>
                  </a:lnTo>
                  <a:lnTo>
                    <a:pt x="774" y="611"/>
                  </a:lnTo>
                  <a:lnTo>
                    <a:pt x="778" y="614"/>
                  </a:lnTo>
                  <a:lnTo>
                    <a:pt x="785" y="614"/>
                  </a:lnTo>
                  <a:lnTo>
                    <a:pt x="788" y="614"/>
                  </a:lnTo>
                  <a:lnTo>
                    <a:pt x="792" y="611"/>
                  </a:lnTo>
                  <a:lnTo>
                    <a:pt x="795" y="611"/>
                  </a:lnTo>
                  <a:lnTo>
                    <a:pt x="795" y="611"/>
                  </a:lnTo>
                  <a:lnTo>
                    <a:pt x="795" y="607"/>
                  </a:lnTo>
                  <a:lnTo>
                    <a:pt x="792" y="611"/>
                  </a:lnTo>
                  <a:lnTo>
                    <a:pt x="788" y="607"/>
                  </a:lnTo>
                  <a:lnTo>
                    <a:pt x="785" y="611"/>
                  </a:lnTo>
                  <a:lnTo>
                    <a:pt x="781" y="611"/>
                  </a:lnTo>
                  <a:lnTo>
                    <a:pt x="778" y="607"/>
                  </a:lnTo>
                  <a:lnTo>
                    <a:pt x="774" y="607"/>
                  </a:lnTo>
                  <a:lnTo>
                    <a:pt x="771" y="604"/>
                  </a:lnTo>
                  <a:lnTo>
                    <a:pt x="771" y="601"/>
                  </a:lnTo>
                  <a:lnTo>
                    <a:pt x="771" y="601"/>
                  </a:lnTo>
                  <a:lnTo>
                    <a:pt x="768" y="598"/>
                  </a:lnTo>
                  <a:lnTo>
                    <a:pt x="768" y="591"/>
                  </a:lnTo>
                  <a:lnTo>
                    <a:pt x="771" y="591"/>
                  </a:lnTo>
                  <a:lnTo>
                    <a:pt x="774" y="588"/>
                  </a:lnTo>
                  <a:lnTo>
                    <a:pt x="771" y="585"/>
                  </a:lnTo>
                  <a:lnTo>
                    <a:pt x="771" y="585"/>
                  </a:lnTo>
                  <a:lnTo>
                    <a:pt x="771" y="582"/>
                  </a:lnTo>
                  <a:lnTo>
                    <a:pt x="768" y="582"/>
                  </a:lnTo>
                  <a:lnTo>
                    <a:pt x="764" y="578"/>
                  </a:lnTo>
                  <a:lnTo>
                    <a:pt x="764" y="575"/>
                  </a:lnTo>
                  <a:lnTo>
                    <a:pt x="757" y="569"/>
                  </a:lnTo>
                  <a:lnTo>
                    <a:pt x="750" y="569"/>
                  </a:lnTo>
                  <a:lnTo>
                    <a:pt x="744" y="565"/>
                  </a:lnTo>
                  <a:lnTo>
                    <a:pt x="740" y="562"/>
                  </a:lnTo>
                  <a:lnTo>
                    <a:pt x="737" y="565"/>
                  </a:lnTo>
                  <a:lnTo>
                    <a:pt x="730" y="559"/>
                  </a:lnTo>
                  <a:lnTo>
                    <a:pt x="726" y="562"/>
                  </a:lnTo>
                  <a:lnTo>
                    <a:pt x="719" y="559"/>
                  </a:lnTo>
                  <a:lnTo>
                    <a:pt x="716" y="565"/>
                  </a:lnTo>
                  <a:lnTo>
                    <a:pt x="716" y="569"/>
                  </a:lnTo>
                  <a:lnTo>
                    <a:pt x="713" y="572"/>
                  </a:lnTo>
                  <a:lnTo>
                    <a:pt x="706" y="569"/>
                  </a:lnTo>
                  <a:lnTo>
                    <a:pt x="699" y="572"/>
                  </a:lnTo>
                  <a:lnTo>
                    <a:pt x="695" y="572"/>
                  </a:lnTo>
                  <a:lnTo>
                    <a:pt x="692" y="569"/>
                  </a:lnTo>
                  <a:lnTo>
                    <a:pt x="692" y="565"/>
                  </a:lnTo>
                  <a:lnTo>
                    <a:pt x="692" y="559"/>
                  </a:lnTo>
                  <a:lnTo>
                    <a:pt x="685" y="553"/>
                  </a:lnTo>
                  <a:lnTo>
                    <a:pt x="682" y="549"/>
                  </a:lnTo>
                  <a:lnTo>
                    <a:pt x="682" y="543"/>
                  </a:lnTo>
                  <a:lnTo>
                    <a:pt x="678" y="536"/>
                  </a:lnTo>
                  <a:lnTo>
                    <a:pt x="678" y="533"/>
                  </a:lnTo>
                  <a:lnTo>
                    <a:pt x="682" y="523"/>
                  </a:lnTo>
                  <a:lnTo>
                    <a:pt x="678" y="517"/>
                  </a:lnTo>
                  <a:lnTo>
                    <a:pt x="671" y="511"/>
                  </a:lnTo>
                  <a:lnTo>
                    <a:pt x="668" y="511"/>
                  </a:lnTo>
                  <a:lnTo>
                    <a:pt x="664" y="507"/>
                  </a:lnTo>
                  <a:lnTo>
                    <a:pt x="658" y="501"/>
                  </a:lnTo>
                  <a:lnTo>
                    <a:pt x="651" y="498"/>
                  </a:lnTo>
                  <a:lnTo>
                    <a:pt x="651" y="494"/>
                  </a:lnTo>
                  <a:lnTo>
                    <a:pt x="651" y="488"/>
                  </a:lnTo>
                  <a:lnTo>
                    <a:pt x="651" y="481"/>
                  </a:lnTo>
                  <a:lnTo>
                    <a:pt x="647" y="478"/>
                  </a:lnTo>
                  <a:lnTo>
                    <a:pt x="647" y="478"/>
                  </a:lnTo>
                  <a:lnTo>
                    <a:pt x="651" y="475"/>
                  </a:lnTo>
                  <a:lnTo>
                    <a:pt x="658" y="469"/>
                  </a:lnTo>
                  <a:lnTo>
                    <a:pt x="661" y="459"/>
                  </a:lnTo>
                  <a:lnTo>
                    <a:pt x="658" y="452"/>
                  </a:lnTo>
                  <a:lnTo>
                    <a:pt x="651" y="439"/>
                  </a:lnTo>
                  <a:lnTo>
                    <a:pt x="654" y="436"/>
                  </a:lnTo>
                  <a:lnTo>
                    <a:pt x="658" y="439"/>
                  </a:lnTo>
                  <a:lnTo>
                    <a:pt x="658" y="446"/>
                  </a:lnTo>
                  <a:lnTo>
                    <a:pt x="661" y="446"/>
                  </a:lnTo>
                  <a:lnTo>
                    <a:pt x="664" y="446"/>
                  </a:lnTo>
                  <a:lnTo>
                    <a:pt x="664" y="452"/>
                  </a:lnTo>
                  <a:lnTo>
                    <a:pt x="668" y="456"/>
                  </a:lnTo>
                  <a:lnTo>
                    <a:pt x="668" y="462"/>
                  </a:lnTo>
                  <a:lnTo>
                    <a:pt x="671" y="469"/>
                  </a:lnTo>
                  <a:lnTo>
                    <a:pt x="668" y="472"/>
                  </a:lnTo>
                  <a:lnTo>
                    <a:pt x="671" y="475"/>
                  </a:lnTo>
                  <a:lnTo>
                    <a:pt x="678" y="478"/>
                  </a:lnTo>
                  <a:lnTo>
                    <a:pt x="678" y="481"/>
                  </a:lnTo>
                  <a:lnTo>
                    <a:pt x="682" y="485"/>
                  </a:lnTo>
                  <a:lnTo>
                    <a:pt x="682" y="488"/>
                  </a:lnTo>
                  <a:lnTo>
                    <a:pt x="678" y="488"/>
                  </a:lnTo>
                  <a:lnTo>
                    <a:pt x="678" y="491"/>
                  </a:lnTo>
                  <a:lnTo>
                    <a:pt x="685" y="491"/>
                  </a:lnTo>
                  <a:lnTo>
                    <a:pt x="688" y="494"/>
                  </a:lnTo>
                  <a:lnTo>
                    <a:pt x="695" y="494"/>
                  </a:lnTo>
                  <a:lnTo>
                    <a:pt x="699" y="491"/>
                  </a:lnTo>
                  <a:lnTo>
                    <a:pt x="702" y="494"/>
                  </a:lnTo>
                  <a:lnTo>
                    <a:pt x="706" y="498"/>
                  </a:lnTo>
                  <a:lnTo>
                    <a:pt x="709" y="494"/>
                  </a:lnTo>
                  <a:lnTo>
                    <a:pt x="713" y="494"/>
                  </a:lnTo>
                  <a:lnTo>
                    <a:pt x="716" y="491"/>
                  </a:lnTo>
                  <a:lnTo>
                    <a:pt x="719" y="491"/>
                  </a:lnTo>
                  <a:lnTo>
                    <a:pt x="723" y="498"/>
                  </a:lnTo>
                  <a:lnTo>
                    <a:pt x="730" y="498"/>
                  </a:lnTo>
                  <a:lnTo>
                    <a:pt x="733" y="501"/>
                  </a:lnTo>
                  <a:lnTo>
                    <a:pt x="740" y="498"/>
                  </a:lnTo>
                  <a:lnTo>
                    <a:pt x="744" y="494"/>
                  </a:lnTo>
                  <a:lnTo>
                    <a:pt x="740" y="498"/>
                  </a:lnTo>
                  <a:lnTo>
                    <a:pt x="733" y="498"/>
                  </a:lnTo>
                  <a:lnTo>
                    <a:pt x="733" y="494"/>
                  </a:lnTo>
                  <a:lnTo>
                    <a:pt x="730" y="494"/>
                  </a:lnTo>
                  <a:lnTo>
                    <a:pt x="726" y="488"/>
                  </a:lnTo>
                  <a:lnTo>
                    <a:pt x="719" y="488"/>
                  </a:lnTo>
                  <a:lnTo>
                    <a:pt x="719" y="485"/>
                  </a:lnTo>
                  <a:lnTo>
                    <a:pt x="719" y="485"/>
                  </a:lnTo>
                  <a:lnTo>
                    <a:pt x="716" y="488"/>
                  </a:lnTo>
                  <a:lnTo>
                    <a:pt x="706" y="488"/>
                  </a:lnTo>
                  <a:lnTo>
                    <a:pt x="702" y="485"/>
                  </a:lnTo>
                  <a:lnTo>
                    <a:pt x="695" y="485"/>
                  </a:lnTo>
                  <a:lnTo>
                    <a:pt x="688" y="478"/>
                  </a:lnTo>
                  <a:lnTo>
                    <a:pt x="688" y="475"/>
                  </a:lnTo>
                  <a:lnTo>
                    <a:pt x="685" y="475"/>
                  </a:lnTo>
                  <a:lnTo>
                    <a:pt x="678" y="469"/>
                  </a:lnTo>
                  <a:lnTo>
                    <a:pt x="682" y="465"/>
                  </a:lnTo>
                  <a:lnTo>
                    <a:pt x="685" y="465"/>
                  </a:lnTo>
                  <a:lnTo>
                    <a:pt x="688" y="462"/>
                  </a:lnTo>
                  <a:lnTo>
                    <a:pt x="692" y="462"/>
                  </a:lnTo>
                  <a:lnTo>
                    <a:pt x="699" y="465"/>
                  </a:lnTo>
                  <a:lnTo>
                    <a:pt x="706" y="469"/>
                  </a:lnTo>
                  <a:lnTo>
                    <a:pt x="713" y="469"/>
                  </a:lnTo>
                  <a:lnTo>
                    <a:pt x="716" y="462"/>
                  </a:lnTo>
                  <a:lnTo>
                    <a:pt x="713" y="456"/>
                  </a:lnTo>
                  <a:lnTo>
                    <a:pt x="706" y="456"/>
                  </a:lnTo>
                  <a:lnTo>
                    <a:pt x="699" y="459"/>
                  </a:lnTo>
                  <a:lnTo>
                    <a:pt x="695" y="456"/>
                  </a:lnTo>
                  <a:lnTo>
                    <a:pt x="699" y="452"/>
                  </a:lnTo>
                  <a:lnTo>
                    <a:pt x="699" y="456"/>
                  </a:lnTo>
                  <a:lnTo>
                    <a:pt x="702" y="452"/>
                  </a:lnTo>
                  <a:lnTo>
                    <a:pt x="702" y="449"/>
                  </a:lnTo>
                  <a:lnTo>
                    <a:pt x="706" y="443"/>
                  </a:lnTo>
                  <a:lnTo>
                    <a:pt x="713" y="443"/>
                  </a:lnTo>
                  <a:lnTo>
                    <a:pt x="716" y="443"/>
                  </a:lnTo>
                  <a:lnTo>
                    <a:pt x="730" y="443"/>
                  </a:lnTo>
                  <a:lnTo>
                    <a:pt x="733" y="446"/>
                  </a:lnTo>
                  <a:lnTo>
                    <a:pt x="737" y="449"/>
                  </a:lnTo>
                  <a:lnTo>
                    <a:pt x="750" y="449"/>
                  </a:lnTo>
                  <a:lnTo>
                    <a:pt x="750" y="452"/>
                  </a:lnTo>
                  <a:lnTo>
                    <a:pt x="754" y="456"/>
                  </a:lnTo>
                  <a:lnTo>
                    <a:pt x="764" y="462"/>
                  </a:lnTo>
                  <a:lnTo>
                    <a:pt x="768" y="462"/>
                  </a:lnTo>
                  <a:lnTo>
                    <a:pt x="778" y="462"/>
                  </a:lnTo>
                  <a:lnTo>
                    <a:pt x="788" y="459"/>
                  </a:lnTo>
                  <a:lnTo>
                    <a:pt x="788" y="459"/>
                  </a:lnTo>
                  <a:lnTo>
                    <a:pt x="792" y="459"/>
                  </a:lnTo>
                  <a:lnTo>
                    <a:pt x="795" y="459"/>
                  </a:lnTo>
                  <a:lnTo>
                    <a:pt x="795" y="465"/>
                  </a:lnTo>
                  <a:lnTo>
                    <a:pt x="795" y="469"/>
                  </a:lnTo>
                  <a:lnTo>
                    <a:pt x="795" y="472"/>
                  </a:lnTo>
                  <a:lnTo>
                    <a:pt x="788" y="475"/>
                  </a:lnTo>
                  <a:lnTo>
                    <a:pt x="788" y="478"/>
                  </a:lnTo>
                  <a:lnTo>
                    <a:pt x="792" y="481"/>
                  </a:lnTo>
                  <a:lnTo>
                    <a:pt x="792" y="488"/>
                  </a:lnTo>
                  <a:lnTo>
                    <a:pt x="799" y="491"/>
                  </a:lnTo>
                  <a:lnTo>
                    <a:pt x="799" y="498"/>
                  </a:lnTo>
                  <a:lnTo>
                    <a:pt x="795" y="498"/>
                  </a:lnTo>
                  <a:lnTo>
                    <a:pt x="799" y="511"/>
                  </a:lnTo>
                  <a:lnTo>
                    <a:pt x="802" y="511"/>
                  </a:lnTo>
                  <a:lnTo>
                    <a:pt x="802" y="504"/>
                  </a:lnTo>
                  <a:lnTo>
                    <a:pt x="802" y="504"/>
                  </a:lnTo>
                  <a:lnTo>
                    <a:pt x="802" y="501"/>
                  </a:lnTo>
                  <a:lnTo>
                    <a:pt x="802" y="498"/>
                  </a:lnTo>
                  <a:lnTo>
                    <a:pt x="805" y="494"/>
                  </a:lnTo>
                  <a:lnTo>
                    <a:pt x="809" y="491"/>
                  </a:lnTo>
                  <a:lnTo>
                    <a:pt x="809" y="491"/>
                  </a:lnTo>
                  <a:lnTo>
                    <a:pt x="812" y="498"/>
                  </a:lnTo>
                  <a:lnTo>
                    <a:pt x="812" y="507"/>
                  </a:lnTo>
                  <a:lnTo>
                    <a:pt x="816" y="507"/>
                  </a:lnTo>
                  <a:lnTo>
                    <a:pt x="812" y="511"/>
                  </a:lnTo>
                  <a:lnTo>
                    <a:pt x="812" y="514"/>
                  </a:lnTo>
                  <a:lnTo>
                    <a:pt x="809" y="514"/>
                  </a:lnTo>
                  <a:lnTo>
                    <a:pt x="816" y="520"/>
                  </a:lnTo>
                  <a:lnTo>
                    <a:pt x="823" y="520"/>
                  </a:lnTo>
                  <a:lnTo>
                    <a:pt x="830" y="520"/>
                  </a:lnTo>
                  <a:lnTo>
                    <a:pt x="833" y="523"/>
                  </a:lnTo>
                  <a:lnTo>
                    <a:pt x="833" y="527"/>
                  </a:lnTo>
                  <a:lnTo>
                    <a:pt x="836" y="530"/>
                  </a:lnTo>
                  <a:lnTo>
                    <a:pt x="843" y="530"/>
                  </a:lnTo>
                  <a:lnTo>
                    <a:pt x="854" y="536"/>
                  </a:lnTo>
                  <a:lnTo>
                    <a:pt x="850" y="536"/>
                  </a:lnTo>
                  <a:lnTo>
                    <a:pt x="854" y="530"/>
                  </a:lnTo>
                  <a:lnTo>
                    <a:pt x="857" y="527"/>
                  </a:lnTo>
                  <a:lnTo>
                    <a:pt x="860" y="523"/>
                  </a:lnTo>
                  <a:lnTo>
                    <a:pt x="871" y="530"/>
                  </a:lnTo>
                  <a:lnTo>
                    <a:pt x="878" y="530"/>
                  </a:lnTo>
                  <a:lnTo>
                    <a:pt x="878" y="533"/>
                  </a:lnTo>
                  <a:lnTo>
                    <a:pt x="881" y="540"/>
                  </a:lnTo>
                  <a:lnTo>
                    <a:pt x="881" y="533"/>
                  </a:lnTo>
                  <a:lnTo>
                    <a:pt x="878" y="530"/>
                  </a:lnTo>
                  <a:lnTo>
                    <a:pt x="874" y="530"/>
                  </a:lnTo>
                  <a:lnTo>
                    <a:pt x="871" y="527"/>
                  </a:lnTo>
                  <a:lnTo>
                    <a:pt x="860" y="523"/>
                  </a:lnTo>
                  <a:lnTo>
                    <a:pt x="857" y="523"/>
                  </a:lnTo>
                  <a:lnTo>
                    <a:pt x="850" y="530"/>
                  </a:lnTo>
                  <a:lnTo>
                    <a:pt x="847" y="527"/>
                  </a:lnTo>
                  <a:lnTo>
                    <a:pt x="847" y="527"/>
                  </a:lnTo>
                  <a:lnTo>
                    <a:pt x="840" y="527"/>
                  </a:lnTo>
                  <a:lnTo>
                    <a:pt x="833" y="520"/>
                  </a:lnTo>
                  <a:lnTo>
                    <a:pt x="830" y="517"/>
                  </a:lnTo>
                  <a:lnTo>
                    <a:pt x="823" y="517"/>
                  </a:lnTo>
                  <a:lnTo>
                    <a:pt x="819" y="511"/>
                  </a:lnTo>
                  <a:lnTo>
                    <a:pt x="819" y="514"/>
                  </a:lnTo>
                  <a:lnTo>
                    <a:pt x="823" y="514"/>
                  </a:lnTo>
                  <a:lnTo>
                    <a:pt x="826" y="504"/>
                  </a:lnTo>
                  <a:lnTo>
                    <a:pt x="826" y="501"/>
                  </a:lnTo>
                  <a:lnTo>
                    <a:pt x="819" y="498"/>
                  </a:lnTo>
                  <a:lnTo>
                    <a:pt x="819" y="491"/>
                  </a:lnTo>
                  <a:lnTo>
                    <a:pt x="812" y="481"/>
                  </a:lnTo>
                  <a:lnTo>
                    <a:pt x="809" y="481"/>
                  </a:lnTo>
                  <a:lnTo>
                    <a:pt x="805" y="475"/>
                  </a:lnTo>
                  <a:lnTo>
                    <a:pt x="805" y="472"/>
                  </a:lnTo>
                  <a:lnTo>
                    <a:pt x="805" y="469"/>
                  </a:lnTo>
                  <a:lnTo>
                    <a:pt x="802" y="459"/>
                  </a:lnTo>
                  <a:lnTo>
                    <a:pt x="799" y="456"/>
                  </a:lnTo>
                  <a:lnTo>
                    <a:pt x="795" y="456"/>
                  </a:lnTo>
                  <a:lnTo>
                    <a:pt x="788" y="452"/>
                  </a:lnTo>
                  <a:lnTo>
                    <a:pt x="778" y="452"/>
                  </a:lnTo>
                  <a:lnTo>
                    <a:pt x="778" y="449"/>
                  </a:lnTo>
                  <a:lnTo>
                    <a:pt x="771" y="446"/>
                  </a:lnTo>
                  <a:lnTo>
                    <a:pt x="771" y="439"/>
                  </a:lnTo>
                  <a:lnTo>
                    <a:pt x="768" y="439"/>
                  </a:lnTo>
                  <a:lnTo>
                    <a:pt x="768" y="436"/>
                  </a:lnTo>
                  <a:lnTo>
                    <a:pt x="764" y="439"/>
                  </a:lnTo>
                  <a:lnTo>
                    <a:pt x="750" y="436"/>
                  </a:lnTo>
                  <a:lnTo>
                    <a:pt x="747" y="439"/>
                  </a:lnTo>
                  <a:lnTo>
                    <a:pt x="740" y="436"/>
                  </a:lnTo>
                  <a:lnTo>
                    <a:pt x="740" y="430"/>
                  </a:lnTo>
                  <a:lnTo>
                    <a:pt x="737" y="430"/>
                  </a:lnTo>
                  <a:lnTo>
                    <a:pt x="737" y="427"/>
                  </a:lnTo>
                  <a:lnTo>
                    <a:pt x="737" y="423"/>
                  </a:lnTo>
                  <a:lnTo>
                    <a:pt x="733" y="414"/>
                  </a:lnTo>
                  <a:lnTo>
                    <a:pt x="726" y="410"/>
                  </a:lnTo>
                  <a:lnTo>
                    <a:pt x="726" y="407"/>
                  </a:lnTo>
                  <a:lnTo>
                    <a:pt x="726" y="407"/>
                  </a:lnTo>
                  <a:lnTo>
                    <a:pt x="723" y="407"/>
                  </a:lnTo>
                  <a:lnTo>
                    <a:pt x="719" y="404"/>
                  </a:lnTo>
                  <a:lnTo>
                    <a:pt x="723" y="401"/>
                  </a:lnTo>
                  <a:lnTo>
                    <a:pt x="723" y="397"/>
                  </a:lnTo>
                  <a:lnTo>
                    <a:pt x="716" y="394"/>
                  </a:lnTo>
                  <a:lnTo>
                    <a:pt x="719" y="391"/>
                  </a:lnTo>
                  <a:lnTo>
                    <a:pt x="726" y="391"/>
                  </a:lnTo>
                  <a:lnTo>
                    <a:pt x="730" y="388"/>
                  </a:lnTo>
                  <a:lnTo>
                    <a:pt x="737" y="388"/>
                  </a:lnTo>
                  <a:lnTo>
                    <a:pt x="747" y="385"/>
                  </a:lnTo>
                  <a:lnTo>
                    <a:pt x="761" y="381"/>
                  </a:lnTo>
                  <a:lnTo>
                    <a:pt x="768" y="378"/>
                  </a:lnTo>
                  <a:lnTo>
                    <a:pt x="771" y="378"/>
                  </a:lnTo>
                  <a:lnTo>
                    <a:pt x="774" y="378"/>
                  </a:lnTo>
                  <a:lnTo>
                    <a:pt x="778" y="375"/>
                  </a:lnTo>
                  <a:lnTo>
                    <a:pt x="781" y="372"/>
                  </a:lnTo>
                  <a:lnTo>
                    <a:pt x="788" y="368"/>
                  </a:lnTo>
                  <a:lnTo>
                    <a:pt x="802" y="365"/>
                  </a:lnTo>
                  <a:lnTo>
                    <a:pt x="802" y="365"/>
                  </a:lnTo>
                  <a:lnTo>
                    <a:pt x="802" y="368"/>
                  </a:lnTo>
                  <a:lnTo>
                    <a:pt x="802" y="372"/>
                  </a:lnTo>
                  <a:lnTo>
                    <a:pt x="799" y="375"/>
                  </a:lnTo>
                  <a:lnTo>
                    <a:pt x="795" y="381"/>
                  </a:lnTo>
                  <a:lnTo>
                    <a:pt x="795" y="385"/>
                  </a:lnTo>
                  <a:lnTo>
                    <a:pt x="802" y="391"/>
                  </a:lnTo>
                  <a:lnTo>
                    <a:pt x="809" y="391"/>
                  </a:lnTo>
                  <a:lnTo>
                    <a:pt x="805" y="388"/>
                  </a:lnTo>
                  <a:lnTo>
                    <a:pt x="799" y="381"/>
                  </a:lnTo>
                  <a:lnTo>
                    <a:pt x="799" y="381"/>
                  </a:lnTo>
                  <a:lnTo>
                    <a:pt x="802" y="378"/>
                  </a:lnTo>
                  <a:lnTo>
                    <a:pt x="809" y="372"/>
                  </a:lnTo>
                  <a:lnTo>
                    <a:pt x="812" y="365"/>
                  </a:lnTo>
                  <a:lnTo>
                    <a:pt x="809" y="362"/>
                  </a:lnTo>
                  <a:lnTo>
                    <a:pt x="805" y="362"/>
                  </a:lnTo>
                  <a:lnTo>
                    <a:pt x="799" y="359"/>
                  </a:lnTo>
                  <a:lnTo>
                    <a:pt x="802" y="355"/>
                  </a:lnTo>
                  <a:lnTo>
                    <a:pt x="795" y="355"/>
                  </a:lnTo>
                  <a:lnTo>
                    <a:pt x="792" y="359"/>
                  </a:lnTo>
                  <a:lnTo>
                    <a:pt x="792" y="355"/>
                  </a:lnTo>
                  <a:lnTo>
                    <a:pt x="788" y="352"/>
                  </a:lnTo>
                  <a:lnTo>
                    <a:pt x="781" y="352"/>
                  </a:lnTo>
                  <a:lnTo>
                    <a:pt x="778" y="352"/>
                  </a:lnTo>
                  <a:lnTo>
                    <a:pt x="774" y="349"/>
                  </a:lnTo>
                  <a:lnTo>
                    <a:pt x="778" y="346"/>
                  </a:lnTo>
                  <a:lnTo>
                    <a:pt x="778" y="346"/>
                  </a:lnTo>
                  <a:lnTo>
                    <a:pt x="778" y="343"/>
                  </a:lnTo>
                  <a:lnTo>
                    <a:pt x="781" y="346"/>
                  </a:lnTo>
                  <a:lnTo>
                    <a:pt x="788" y="346"/>
                  </a:lnTo>
                  <a:lnTo>
                    <a:pt x="792" y="346"/>
                  </a:lnTo>
                  <a:lnTo>
                    <a:pt x="792" y="343"/>
                  </a:lnTo>
                  <a:lnTo>
                    <a:pt x="788" y="343"/>
                  </a:lnTo>
                  <a:lnTo>
                    <a:pt x="785" y="346"/>
                  </a:lnTo>
                  <a:lnTo>
                    <a:pt x="781" y="343"/>
                  </a:lnTo>
                  <a:lnTo>
                    <a:pt x="781" y="339"/>
                  </a:lnTo>
                  <a:lnTo>
                    <a:pt x="774" y="339"/>
                  </a:lnTo>
                  <a:lnTo>
                    <a:pt x="768" y="336"/>
                  </a:lnTo>
                  <a:lnTo>
                    <a:pt x="764" y="339"/>
                  </a:lnTo>
                  <a:lnTo>
                    <a:pt x="764" y="336"/>
                  </a:lnTo>
                  <a:lnTo>
                    <a:pt x="764" y="333"/>
                  </a:lnTo>
                  <a:lnTo>
                    <a:pt x="764" y="330"/>
                  </a:lnTo>
                  <a:lnTo>
                    <a:pt x="761" y="326"/>
                  </a:lnTo>
                  <a:lnTo>
                    <a:pt x="764" y="326"/>
                  </a:lnTo>
                  <a:lnTo>
                    <a:pt x="768" y="326"/>
                  </a:lnTo>
                  <a:lnTo>
                    <a:pt x="771" y="333"/>
                  </a:lnTo>
                  <a:lnTo>
                    <a:pt x="774" y="330"/>
                  </a:lnTo>
                  <a:lnTo>
                    <a:pt x="778" y="336"/>
                  </a:lnTo>
                  <a:lnTo>
                    <a:pt x="778" y="333"/>
                  </a:lnTo>
                  <a:lnTo>
                    <a:pt x="778" y="330"/>
                  </a:lnTo>
                  <a:lnTo>
                    <a:pt x="781" y="330"/>
                  </a:lnTo>
                  <a:lnTo>
                    <a:pt x="781" y="323"/>
                  </a:lnTo>
                  <a:lnTo>
                    <a:pt x="778" y="320"/>
                  </a:lnTo>
                  <a:lnTo>
                    <a:pt x="781" y="320"/>
                  </a:lnTo>
                  <a:lnTo>
                    <a:pt x="785" y="320"/>
                  </a:lnTo>
                  <a:lnTo>
                    <a:pt x="785" y="317"/>
                  </a:lnTo>
                  <a:lnTo>
                    <a:pt x="778" y="313"/>
                  </a:lnTo>
                  <a:lnTo>
                    <a:pt x="774" y="317"/>
                  </a:lnTo>
                  <a:lnTo>
                    <a:pt x="771" y="317"/>
                  </a:lnTo>
                  <a:lnTo>
                    <a:pt x="771" y="313"/>
                  </a:lnTo>
                  <a:lnTo>
                    <a:pt x="774" y="310"/>
                  </a:lnTo>
                  <a:lnTo>
                    <a:pt x="781" y="310"/>
                  </a:lnTo>
                  <a:lnTo>
                    <a:pt x="788" y="310"/>
                  </a:lnTo>
                  <a:lnTo>
                    <a:pt x="788" y="307"/>
                  </a:lnTo>
                  <a:lnTo>
                    <a:pt x="792" y="304"/>
                  </a:lnTo>
                  <a:lnTo>
                    <a:pt x="792" y="301"/>
                  </a:lnTo>
                  <a:lnTo>
                    <a:pt x="792" y="297"/>
                  </a:lnTo>
                  <a:lnTo>
                    <a:pt x="792" y="297"/>
                  </a:lnTo>
                  <a:lnTo>
                    <a:pt x="795" y="294"/>
                  </a:lnTo>
                  <a:lnTo>
                    <a:pt x="795" y="294"/>
                  </a:lnTo>
                  <a:lnTo>
                    <a:pt x="799" y="294"/>
                  </a:lnTo>
                  <a:lnTo>
                    <a:pt x="799" y="294"/>
                  </a:lnTo>
                  <a:lnTo>
                    <a:pt x="802" y="291"/>
                  </a:lnTo>
                  <a:lnTo>
                    <a:pt x="802" y="291"/>
                  </a:lnTo>
                  <a:lnTo>
                    <a:pt x="802" y="288"/>
                  </a:lnTo>
                  <a:lnTo>
                    <a:pt x="802" y="288"/>
                  </a:lnTo>
                  <a:lnTo>
                    <a:pt x="805" y="284"/>
                  </a:lnTo>
                  <a:lnTo>
                    <a:pt x="809" y="284"/>
                  </a:lnTo>
                  <a:lnTo>
                    <a:pt x="809" y="281"/>
                  </a:lnTo>
                  <a:lnTo>
                    <a:pt x="812" y="281"/>
                  </a:lnTo>
                  <a:lnTo>
                    <a:pt x="816" y="281"/>
                  </a:lnTo>
                  <a:lnTo>
                    <a:pt x="823" y="281"/>
                  </a:lnTo>
                  <a:lnTo>
                    <a:pt x="819" y="278"/>
                  </a:lnTo>
                  <a:lnTo>
                    <a:pt x="823" y="275"/>
                  </a:lnTo>
                  <a:lnTo>
                    <a:pt x="830" y="275"/>
                  </a:lnTo>
                  <a:lnTo>
                    <a:pt x="833" y="271"/>
                  </a:lnTo>
                  <a:lnTo>
                    <a:pt x="836" y="268"/>
                  </a:lnTo>
                  <a:lnTo>
                    <a:pt x="847" y="265"/>
                  </a:lnTo>
                  <a:lnTo>
                    <a:pt x="847" y="262"/>
                  </a:lnTo>
                  <a:lnTo>
                    <a:pt x="847" y="262"/>
                  </a:lnTo>
                  <a:lnTo>
                    <a:pt x="840" y="265"/>
                  </a:lnTo>
                  <a:lnTo>
                    <a:pt x="836" y="262"/>
                  </a:lnTo>
                  <a:lnTo>
                    <a:pt x="833" y="268"/>
                  </a:lnTo>
                  <a:lnTo>
                    <a:pt x="830" y="265"/>
                  </a:lnTo>
                  <a:lnTo>
                    <a:pt x="830" y="259"/>
                  </a:lnTo>
                  <a:lnTo>
                    <a:pt x="833" y="255"/>
                  </a:lnTo>
                  <a:lnTo>
                    <a:pt x="833" y="252"/>
                  </a:lnTo>
                  <a:lnTo>
                    <a:pt x="836" y="255"/>
                  </a:lnTo>
                  <a:lnTo>
                    <a:pt x="836" y="255"/>
                  </a:lnTo>
                  <a:lnTo>
                    <a:pt x="836" y="255"/>
                  </a:lnTo>
                  <a:lnTo>
                    <a:pt x="840" y="252"/>
                  </a:lnTo>
                  <a:lnTo>
                    <a:pt x="836" y="249"/>
                  </a:lnTo>
                  <a:lnTo>
                    <a:pt x="840" y="249"/>
                  </a:lnTo>
                  <a:lnTo>
                    <a:pt x="843" y="252"/>
                  </a:lnTo>
                  <a:lnTo>
                    <a:pt x="847" y="252"/>
                  </a:lnTo>
                  <a:lnTo>
                    <a:pt x="854" y="249"/>
                  </a:lnTo>
                  <a:lnTo>
                    <a:pt x="857" y="249"/>
                  </a:lnTo>
                  <a:lnTo>
                    <a:pt x="867" y="246"/>
                  </a:lnTo>
                  <a:lnTo>
                    <a:pt x="871" y="246"/>
                  </a:lnTo>
                  <a:lnTo>
                    <a:pt x="874" y="249"/>
                  </a:lnTo>
                  <a:lnTo>
                    <a:pt x="871" y="259"/>
                  </a:lnTo>
                  <a:lnTo>
                    <a:pt x="871" y="259"/>
                  </a:lnTo>
                  <a:lnTo>
                    <a:pt x="874" y="262"/>
                  </a:lnTo>
                  <a:lnTo>
                    <a:pt x="874" y="259"/>
                  </a:lnTo>
                  <a:lnTo>
                    <a:pt x="878" y="252"/>
                  </a:lnTo>
                  <a:lnTo>
                    <a:pt x="878" y="249"/>
                  </a:lnTo>
                  <a:lnTo>
                    <a:pt x="878" y="249"/>
                  </a:lnTo>
                  <a:lnTo>
                    <a:pt x="881" y="252"/>
                  </a:lnTo>
                  <a:lnTo>
                    <a:pt x="881" y="255"/>
                  </a:lnTo>
                  <a:lnTo>
                    <a:pt x="885" y="255"/>
                  </a:lnTo>
                  <a:lnTo>
                    <a:pt x="888" y="252"/>
                  </a:lnTo>
                  <a:lnTo>
                    <a:pt x="885" y="249"/>
                  </a:lnTo>
                  <a:lnTo>
                    <a:pt x="888" y="246"/>
                  </a:lnTo>
                  <a:lnTo>
                    <a:pt x="891" y="249"/>
                  </a:lnTo>
                  <a:lnTo>
                    <a:pt x="891" y="252"/>
                  </a:lnTo>
                  <a:lnTo>
                    <a:pt x="895" y="246"/>
                  </a:lnTo>
                  <a:lnTo>
                    <a:pt x="898" y="246"/>
                  </a:lnTo>
                  <a:lnTo>
                    <a:pt x="895" y="242"/>
                  </a:lnTo>
                  <a:lnTo>
                    <a:pt x="898" y="242"/>
                  </a:lnTo>
                  <a:lnTo>
                    <a:pt x="902" y="239"/>
                  </a:lnTo>
                  <a:lnTo>
                    <a:pt x="898" y="239"/>
                  </a:lnTo>
                  <a:lnTo>
                    <a:pt x="902" y="236"/>
                  </a:lnTo>
                  <a:lnTo>
                    <a:pt x="905" y="236"/>
                  </a:lnTo>
                  <a:lnTo>
                    <a:pt x="909" y="233"/>
                  </a:lnTo>
                  <a:lnTo>
                    <a:pt x="912" y="236"/>
                  </a:lnTo>
                  <a:lnTo>
                    <a:pt x="912" y="236"/>
                  </a:lnTo>
                  <a:lnTo>
                    <a:pt x="912" y="236"/>
                  </a:lnTo>
                  <a:lnTo>
                    <a:pt x="919" y="239"/>
                  </a:lnTo>
                  <a:lnTo>
                    <a:pt x="919" y="242"/>
                  </a:lnTo>
                  <a:lnTo>
                    <a:pt x="922" y="246"/>
                  </a:lnTo>
                  <a:lnTo>
                    <a:pt x="919" y="252"/>
                  </a:lnTo>
                  <a:lnTo>
                    <a:pt x="922" y="249"/>
                  </a:lnTo>
                  <a:lnTo>
                    <a:pt x="929" y="242"/>
                  </a:lnTo>
                  <a:lnTo>
                    <a:pt x="922" y="236"/>
                  </a:lnTo>
                  <a:lnTo>
                    <a:pt x="919" y="233"/>
                  </a:lnTo>
                  <a:lnTo>
                    <a:pt x="916" y="230"/>
                  </a:lnTo>
                  <a:lnTo>
                    <a:pt x="912" y="233"/>
                  </a:lnTo>
                  <a:lnTo>
                    <a:pt x="909" y="230"/>
                  </a:lnTo>
                  <a:lnTo>
                    <a:pt x="905" y="230"/>
                  </a:lnTo>
                  <a:lnTo>
                    <a:pt x="902" y="230"/>
                  </a:lnTo>
                  <a:lnTo>
                    <a:pt x="898" y="226"/>
                  </a:lnTo>
                  <a:lnTo>
                    <a:pt x="898" y="226"/>
                  </a:lnTo>
                  <a:lnTo>
                    <a:pt x="902" y="223"/>
                  </a:lnTo>
                  <a:lnTo>
                    <a:pt x="909" y="223"/>
                  </a:lnTo>
                  <a:lnTo>
                    <a:pt x="912" y="220"/>
                  </a:lnTo>
                  <a:lnTo>
                    <a:pt x="916" y="220"/>
                  </a:lnTo>
                  <a:lnTo>
                    <a:pt x="919" y="220"/>
                  </a:lnTo>
                  <a:lnTo>
                    <a:pt x="922" y="220"/>
                  </a:lnTo>
                  <a:lnTo>
                    <a:pt x="926" y="223"/>
                  </a:lnTo>
                  <a:lnTo>
                    <a:pt x="933" y="220"/>
                  </a:lnTo>
                  <a:lnTo>
                    <a:pt x="940" y="220"/>
                  </a:lnTo>
                  <a:lnTo>
                    <a:pt x="943" y="220"/>
                  </a:lnTo>
                  <a:lnTo>
                    <a:pt x="946" y="220"/>
                  </a:lnTo>
                  <a:lnTo>
                    <a:pt x="950" y="220"/>
                  </a:lnTo>
                  <a:lnTo>
                    <a:pt x="946" y="217"/>
                  </a:lnTo>
                  <a:lnTo>
                    <a:pt x="940" y="217"/>
                  </a:lnTo>
                  <a:lnTo>
                    <a:pt x="936" y="213"/>
                  </a:lnTo>
                  <a:lnTo>
                    <a:pt x="929" y="217"/>
                  </a:lnTo>
                  <a:lnTo>
                    <a:pt x="922" y="217"/>
                  </a:lnTo>
                  <a:lnTo>
                    <a:pt x="922" y="213"/>
                  </a:lnTo>
                  <a:lnTo>
                    <a:pt x="922" y="210"/>
                  </a:lnTo>
                  <a:lnTo>
                    <a:pt x="926" y="207"/>
                  </a:lnTo>
                  <a:lnTo>
                    <a:pt x="922" y="204"/>
                  </a:lnTo>
                  <a:lnTo>
                    <a:pt x="916" y="200"/>
                  </a:lnTo>
                  <a:lnTo>
                    <a:pt x="912" y="200"/>
                  </a:lnTo>
                  <a:lnTo>
                    <a:pt x="909" y="197"/>
                  </a:lnTo>
                  <a:lnTo>
                    <a:pt x="909" y="191"/>
                  </a:lnTo>
                  <a:lnTo>
                    <a:pt x="912" y="191"/>
                  </a:lnTo>
                  <a:lnTo>
                    <a:pt x="912" y="188"/>
                  </a:lnTo>
                  <a:lnTo>
                    <a:pt x="909" y="184"/>
                  </a:lnTo>
                  <a:lnTo>
                    <a:pt x="909" y="168"/>
                  </a:lnTo>
                  <a:lnTo>
                    <a:pt x="912" y="165"/>
                  </a:lnTo>
                  <a:lnTo>
                    <a:pt x="912" y="162"/>
                  </a:lnTo>
                  <a:lnTo>
                    <a:pt x="912" y="155"/>
                  </a:lnTo>
                  <a:lnTo>
                    <a:pt x="916" y="152"/>
                  </a:lnTo>
                  <a:lnTo>
                    <a:pt x="912" y="149"/>
                  </a:lnTo>
                  <a:lnTo>
                    <a:pt x="916" y="149"/>
                  </a:lnTo>
                  <a:lnTo>
                    <a:pt x="919" y="146"/>
                  </a:lnTo>
                  <a:lnTo>
                    <a:pt x="922" y="142"/>
                  </a:lnTo>
                  <a:lnTo>
                    <a:pt x="926" y="142"/>
                  </a:lnTo>
                  <a:lnTo>
                    <a:pt x="929" y="146"/>
                  </a:lnTo>
                  <a:lnTo>
                    <a:pt x="933" y="142"/>
                  </a:lnTo>
                  <a:lnTo>
                    <a:pt x="936" y="142"/>
                  </a:lnTo>
                  <a:lnTo>
                    <a:pt x="940" y="149"/>
                  </a:lnTo>
                  <a:lnTo>
                    <a:pt x="943" y="149"/>
                  </a:lnTo>
                  <a:lnTo>
                    <a:pt x="950" y="146"/>
                  </a:lnTo>
                  <a:lnTo>
                    <a:pt x="950" y="146"/>
                  </a:lnTo>
                  <a:lnTo>
                    <a:pt x="953" y="152"/>
                  </a:lnTo>
                  <a:lnTo>
                    <a:pt x="953" y="152"/>
                  </a:lnTo>
                  <a:lnTo>
                    <a:pt x="960" y="152"/>
                  </a:lnTo>
                  <a:lnTo>
                    <a:pt x="960" y="155"/>
                  </a:lnTo>
                  <a:lnTo>
                    <a:pt x="957" y="155"/>
                  </a:lnTo>
                  <a:lnTo>
                    <a:pt x="957" y="158"/>
                  </a:lnTo>
                  <a:lnTo>
                    <a:pt x="953" y="162"/>
                  </a:lnTo>
                  <a:lnTo>
                    <a:pt x="953" y="165"/>
                  </a:lnTo>
                  <a:lnTo>
                    <a:pt x="950" y="168"/>
                  </a:lnTo>
                  <a:lnTo>
                    <a:pt x="946" y="171"/>
                  </a:lnTo>
                  <a:lnTo>
                    <a:pt x="943" y="175"/>
                  </a:lnTo>
                  <a:lnTo>
                    <a:pt x="946" y="175"/>
                  </a:lnTo>
                  <a:lnTo>
                    <a:pt x="957" y="171"/>
                  </a:lnTo>
                  <a:lnTo>
                    <a:pt x="960" y="165"/>
                  </a:lnTo>
                  <a:lnTo>
                    <a:pt x="964" y="165"/>
                  </a:lnTo>
                  <a:lnTo>
                    <a:pt x="964" y="168"/>
                  </a:lnTo>
                  <a:lnTo>
                    <a:pt x="964" y="171"/>
                  </a:lnTo>
                  <a:lnTo>
                    <a:pt x="964" y="175"/>
                  </a:lnTo>
                  <a:lnTo>
                    <a:pt x="967" y="175"/>
                  </a:lnTo>
                  <a:lnTo>
                    <a:pt x="971" y="168"/>
                  </a:lnTo>
                  <a:lnTo>
                    <a:pt x="974" y="168"/>
                  </a:lnTo>
                  <a:lnTo>
                    <a:pt x="974" y="168"/>
                  </a:lnTo>
                  <a:lnTo>
                    <a:pt x="981" y="168"/>
                  </a:lnTo>
                  <a:lnTo>
                    <a:pt x="981" y="165"/>
                  </a:lnTo>
                  <a:lnTo>
                    <a:pt x="984" y="165"/>
                  </a:lnTo>
                  <a:lnTo>
                    <a:pt x="984" y="165"/>
                  </a:lnTo>
                  <a:lnTo>
                    <a:pt x="988" y="165"/>
                  </a:lnTo>
                  <a:lnTo>
                    <a:pt x="995" y="168"/>
                  </a:lnTo>
                  <a:lnTo>
                    <a:pt x="995" y="171"/>
                  </a:lnTo>
                  <a:lnTo>
                    <a:pt x="995" y="178"/>
                  </a:lnTo>
                  <a:lnTo>
                    <a:pt x="995" y="178"/>
                  </a:lnTo>
                  <a:lnTo>
                    <a:pt x="995" y="181"/>
                  </a:lnTo>
                  <a:lnTo>
                    <a:pt x="991" y="188"/>
                  </a:lnTo>
                  <a:lnTo>
                    <a:pt x="998" y="194"/>
                  </a:lnTo>
                  <a:lnTo>
                    <a:pt x="995" y="197"/>
                  </a:lnTo>
                  <a:lnTo>
                    <a:pt x="995" y="197"/>
                  </a:lnTo>
                  <a:lnTo>
                    <a:pt x="991" y="200"/>
                  </a:lnTo>
                  <a:lnTo>
                    <a:pt x="991" y="200"/>
                  </a:lnTo>
                  <a:lnTo>
                    <a:pt x="1002" y="200"/>
                  </a:lnTo>
                  <a:lnTo>
                    <a:pt x="1005" y="194"/>
                  </a:lnTo>
                  <a:lnTo>
                    <a:pt x="1012" y="194"/>
                  </a:lnTo>
                  <a:lnTo>
                    <a:pt x="1012" y="191"/>
                  </a:lnTo>
                  <a:lnTo>
                    <a:pt x="1012" y="184"/>
                  </a:lnTo>
                  <a:lnTo>
                    <a:pt x="1012" y="181"/>
                  </a:lnTo>
                  <a:lnTo>
                    <a:pt x="1008" y="181"/>
                  </a:lnTo>
                  <a:lnTo>
                    <a:pt x="1005" y="181"/>
                  </a:lnTo>
                  <a:lnTo>
                    <a:pt x="1005" y="175"/>
                  </a:lnTo>
                  <a:lnTo>
                    <a:pt x="1008" y="175"/>
                  </a:lnTo>
                  <a:lnTo>
                    <a:pt x="1008" y="175"/>
                  </a:lnTo>
                  <a:lnTo>
                    <a:pt x="1012" y="175"/>
                  </a:lnTo>
                  <a:lnTo>
                    <a:pt x="1015" y="175"/>
                  </a:lnTo>
                  <a:lnTo>
                    <a:pt x="1022" y="175"/>
                  </a:lnTo>
                  <a:lnTo>
                    <a:pt x="1026" y="168"/>
                  </a:lnTo>
                  <a:lnTo>
                    <a:pt x="1029" y="171"/>
                  </a:lnTo>
                  <a:lnTo>
                    <a:pt x="1033" y="171"/>
                  </a:lnTo>
                  <a:lnTo>
                    <a:pt x="1036" y="168"/>
                  </a:lnTo>
                  <a:lnTo>
                    <a:pt x="1039" y="165"/>
                  </a:lnTo>
                  <a:lnTo>
                    <a:pt x="1039" y="165"/>
                  </a:lnTo>
                  <a:lnTo>
                    <a:pt x="1043" y="162"/>
                  </a:lnTo>
                  <a:lnTo>
                    <a:pt x="1046" y="162"/>
                  </a:lnTo>
                  <a:lnTo>
                    <a:pt x="1050" y="162"/>
                  </a:lnTo>
                  <a:lnTo>
                    <a:pt x="1053" y="162"/>
                  </a:lnTo>
                  <a:lnTo>
                    <a:pt x="1053" y="165"/>
                  </a:lnTo>
                  <a:lnTo>
                    <a:pt x="1053" y="165"/>
                  </a:lnTo>
                  <a:lnTo>
                    <a:pt x="1053" y="168"/>
                  </a:lnTo>
                  <a:lnTo>
                    <a:pt x="1060" y="168"/>
                  </a:lnTo>
                  <a:lnTo>
                    <a:pt x="1063" y="168"/>
                  </a:lnTo>
                  <a:lnTo>
                    <a:pt x="1067" y="171"/>
                  </a:lnTo>
                  <a:lnTo>
                    <a:pt x="1081" y="178"/>
                  </a:lnTo>
                  <a:lnTo>
                    <a:pt x="1084" y="178"/>
                  </a:lnTo>
                  <a:lnTo>
                    <a:pt x="1088" y="181"/>
                  </a:lnTo>
                  <a:lnTo>
                    <a:pt x="1084" y="184"/>
                  </a:lnTo>
                  <a:lnTo>
                    <a:pt x="1091" y="191"/>
                  </a:lnTo>
                  <a:lnTo>
                    <a:pt x="1094" y="191"/>
                  </a:lnTo>
                  <a:lnTo>
                    <a:pt x="1094" y="188"/>
                  </a:lnTo>
                  <a:lnTo>
                    <a:pt x="1098" y="188"/>
                  </a:lnTo>
                  <a:lnTo>
                    <a:pt x="1098" y="184"/>
                  </a:lnTo>
                  <a:lnTo>
                    <a:pt x="1094" y="184"/>
                  </a:lnTo>
                  <a:lnTo>
                    <a:pt x="1091" y="181"/>
                  </a:lnTo>
                  <a:lnTo>
                    <a:pt x="1091" y="181"/>
                  </a:lnTo>
                  <a:lnTo>
                    <a:pt x="1094" y="178"/>
                  </a:lnTo>
                  <a:lnTo>
                    <a:pt x="1098" y="178"/>
                  </a:lnTo>
                  <a:lnTo>
                    <a:pt x="1098" y="181"/>
                  </a:lnTo>
                  <a:lnTo>
                    <a:pt x="1101" y="181"/>
                  </a:lnTo>
                  <a:lnTo>
                    <a:pt x="1101" y="184"/>
                  </a:lnTo>
                  <a:lnTo>
                    <a:pt x="1108" y="191"/>
                  </a:lnTo>
                  <a:lnTo>
                    <a:pt x="1108" y="194"/>
                  </a:lnTo>
                  <a:lnTo>
                    <a:pt x="1112" y="194"/>
                  </a:lnTo>
                  <a:lnTo>
                    <a:pt x="1112" y="194"/>
                  </a:lnTo>
                  <a:lnTo>
                    <a:pt x="1115" y="194"/>
                  </a:lnTo>
                  <a:lnTo>
                    <a:pt x="1115" y="194"/>
                  </a:lnTo>
                  <a:lnTo>
                    <a:pt x="1119" y="197"/>
                  </a:lnTo>
                  <a:lnTo>
                    <a:pt x="1119" y="200"/>
                  </a:lnTo>
                  <a:lnTo>
                    <a:pt x="1122" y="204"/>
                  </a:lnTo>
                  <a:lnTo>
                    <a:pt x="1122" y="207"/>
                  </a:lnTo>
                  <a:lnTo>
                    <a:pt x="1122" y="207"/>
                  </a:lnTo>
                  <a:lnTo>
                    <a:pt x="1122" y="204"/>
                  </a:lnTo>
                  <a:lnTo>
                    <a:pt x="1119" y="204"/>
                  </a:lnTo>
                  <a:lnTo>
                    <a:pt x="1119" y="204"/>
                  </a:lnTo>
                  <a:lnTo>
                    <a:pt x="1115" y="204"/>
                  </a:lnTo>
                  <a:lnTo>
                    <a:pt x="1112" y="200"/>
                  </a:lnTo>
                  <a:lnTo>
                    <a:pt x="1105" y="200"/>
                  </a:lnTo>
                  <a:lnTo>
                    <a:pt x="1101" y="200"/>
                  </a:lnTo>
                  <a:lnTo>
                    <a:pt x="1101" y="200"/>
                  </a:lnTo>
                  <a:lnTo>
                    <a:pt x="1101" y="204"/>
                  </a:lnTo>
                  <a:lnTo>
                    <a:pt x="1108" y="204"/>
                  </a:lnTo>
                  <a:lnTo>
                    <a:pt x="1108" y="207"/>
                  </a:lnTo>
                  <a:lnTo>
                    <a:pt x="1108" y="207"/>
                  </a:lnTo>
                  <a:lnTo>
                    <a:pt x="1112" y="210"/>
                  </a:lnTo>
                  <a:lnTo>
                    <a:pt x="1112" y="210"/>
                  </a:lnTo>
                  <a:lnTo>
                    <a:pt x="1115" y="210"/>
                  </a:lnTo>
                  <a:lnTo>
                    <a:pt x="1115" y="207"/>
                  </a:lnTo>
                  <a:lnTo>
                    <a:pt x="1119" y="207"/>
                  </a:lnTo>
                  <a:lnTo>
                    <a:pt x="1119" y="210"/>
                  </a:lnTo>
                  <a:lnTo>
                    <a:pt x="1122" y="210"/>
                  </a:lnTo>
                  <a:lnTo>
                    <a:pt x="1125" y="210"/>
                  </a:lnTo>
                  <a:lnTo>
                    <a:pt x="1125" y="210"/>
                  </a:lnTo>
                  <a:lnTo>
                    <a:pt x="1129" y="213"/>
                  </a:lnTo>
                  <a:lnTo>
                    <a:pt x="1125" y="213"/>
                  </a:lnTo>
                  <a:lnTo>
                    <a:pt x="1129" y="220"/>
                  </a:lnTo>
                  <a:lnTo>
                    <a:pt x="1132" y="226"/>
                  </a:lnTo>
                  <a:lnTo>
                    <a:pt x="1132" y="233"/>
                  </a:lnTo>
                  <a:lnTo>
                    <a:pt x="1129" y="236"/>
                  </a:lnTo>
                  <a:lnTo>
                    <a:pt x="1125" y="236"/>
                  </a:lnTo>
                  <a:lnTo>
                    <a:pt x="1125" y="239"/>
                  </a:lnTo>
                  <a:lnTo>
                    <a:pt x="1125" y="242"/>
                  </a:lnTo>
                  <a:lnTo>
                    <a:pt x="1122" y="246"/>
                  </a:lnTo>
                  <a:lnTo>
                    <a:pt x="1122" y="249"/>
                  </a:lnTo>
                  <a:lnTo>
                    <a:pt x="1125" y="252"/>
                  </a:lnTo>
                  <a:lnTo>
                    <a:pt x="1125" y="252"/>
                  </a:lnTo>
                  <a:lnTo>
                    <a:pt x="1122" y="255"/>
                  </a:lnTo>
                  <a:lnTo>
                    <a:pt x="1119" y="259"/>
                  </a:lnTo>
                  <a:lnTo>
                    <a:pt x="1122" y="262"/>
                  </a:lnTo>
                  <a:lnTo>
                    <a:pt x="1119" y="265"/>
                  </a:lnTo>
                  <a:lnTo>
                    <a:pt x="1115" y="268"/>
                  </a:lnTo>
                  <a:lnTo>
                    <a:pt x="1115" y="268"/>
                  </a:lnTo>
                  <a:lnTo>
                    <a:pt x="1115" y="271"/>
                  </a:lnTo>
                  <a:lnTo>
                    <a:pt x="1112" y="275"/>
                  </a:lnTo>
                  <a:lnTo>
                    <a:pt x="1108" y="278"/>
                  </a:lnTo>
                  <a:lnTo>
                    <a:pt x="1101" y="278"/>
                  </a:lnTo>
                  <a:lnTo>
                    <a:pt x="1108" y="278"/>
                  </a:lnTo>
                  <a:lnTo>
                    <a:pt x="1108" y="278"/>
                  </a:lnTo>
                  <a:lnTo>
                    <a:pt x="1112" y="278"/>
                  </a:lnTo>
                  <a:lnTo>
                    <a:pt x="1115" y="278"/>
                  </a:lnTo>
                  <a:lnTo>
                    <a:pt x="1115" y="281"/>
                  </a:lnTo>
                  <a:lnTo>
                    <a:pt x="1112" y="288"/>
                  </a:lnTo>
                  <a:lnTo>
                    <a:pt x="1108" y="291"/>
                  </a:lnTo>
                  <a:lnTo>
                    <a:pt x="1108" y="297"/>
                  </a:lnTo>
                  <a:lnTo>
                    <a:pt x="1108" y="301"/>
                  </a:lnTo>
                  <a:lnTo>
                    <a:pt x="1108" y="304"/>
                  </a:lnTo>
                  <a:lnTo>
                    <a:pt x="1105" y="310"/>
                  </a:lnTo>
                  <a:lnTo>
                    <a:pt x="1101" y="313"/>
                  </a:lnTo>
                  <a:lnTo>
                    <a:pt x="1101" y="313"/>
                  </a:lnTo>
                  <a:lnTo>
                    <a:pt x="1098" y="313"/>
                  </a:lnTo>
                  <a:lnTo>
                    <a:pt x="1094" y="313"/>
                  </a:lnTo>
                  <a:lnTo>
                    <a:pt x="1098" y="317"/>
                  </a:lnTo>
                  <a:lnTo>
                    <a:pt x="1098" y="323"/>
                  </a:lnTo>
                  <a:lnTo>
                    <a:pt x="1098" y="326"/>
                  </a:lnTo>
                  <a:lnTo>
                    <a:pt x="1094" y="330"/>
                  </a:lnTo>
                  <a:lnTo>
                    <a:pt x="1091" y="333"/>
                  </a:lnTo>
                  <a:lnTo>
                    <a:pt x="1094" y="336"/>
                  </a:lnTo>
                  <a:lnTo>
                    <a:pt x="1094" y="343"/>
                  </a:lnTo>
                  <a:lnTo>
                    <a:pt x="1091" y="343"/>
                  </a:lnTo>
                  <a:lnTo>
                    <a:pt x="1094" y="346"/>
                  </a:lnTo>
                  <a:lnTo>
                    <a:pt x="1094" y="346"/>
                  </a:lnTo>
                  <a:lnTo>
                    <a:pt x="1094" y="355"/>
                  </a:lnTo>
                  <a:lnTo>
                    <a:pt x="1091" y="359"/>
                  </a:lnTo>
                  <a:lnTo>
                    <a:pt x="1088" y="362"/>
                  </a:lnTo>
                  <a:lnTo>
                    <a:pt x="1091" y="359"/>
                  </a:lnTo>
                  <a:lnTo>
                    <a:pt x="1094" y="359"/>
                  </a:lnTo>
                  <a:lnTo>
                    <a:pt x="1098" y="355"/>
                  </a:lnTo>
                  <a:lnTo>
                    <a:pt x="1098" y="352"/>
                  </a:lnTo>
                  <a:lnTo>
                    <a:pt x="1098" y="352"/>
                  </a:lnTo>
                  <a:lnTo>
                    <a:pt x="1101" y="349"/>
                  </a:lnTo>
                  <a:lnTo>
                    <a:pt x="1105" y="349"/>
                  </a:lnTo>
                  <a:lnTo>
                    <a:pt x="1108" y="349"/>
                  </a:lnTo>
                  <a:lnTo>
                    <a:pt x="1105" y="346"/>
                  </a:lnTo>
                  <a:lnTo>
                    <a:pt x="1098" y="343"/>
                  </a:lnTo>
                  <a:lnTo>
                    <a:pt x="1098" y="336"/>
                  </a:lnTo>
                  <a:lnTo>
                    <a:pt x="1098" y="333"/>
                  </a:lnTo>
                  <a:lnTo>
                    <a:pt x="1105" y="333"/>
                  </a:lnTo>
                  <a:lnTo>
                    <a:pt x="1112" y="333"/>
                  </a:lnTo>
                  <a:lnTo>
                    <a:pt x="1119" y="330"/>
                  </a:lnTo>
                  <a:lnTo>
                    <a:pt x="1122" y="326"/>
                  </a:lnTo>
                  <a:lnTo>
                    <a:pt x="1122" y="326"/>
                  </a:lnTo>
                  <a:lnTo>
                    <a:pt x="1122" y="323"/>
                  </a:lnTo>
                  <a:lnTo>
                    <a:pt x="1125" y="320"/>
                  </a:lnTo>
                  <a:lnTo>
                    <a:pt x="1129" y="317"/>
                  </a:lnTo>
                  <a:lnTo>
                    <a:pt x="1125" y="313"/>
                  </a:lnTo>
                  <a:lnTo>
                    <a:pt x="1125" y="310"/>
                  </a:lnTo>
                  <a:lnTo>
                    <a:pt x="1132" y="313"/>
                  </a:lnTo>
                  <a:lnTo>
                    <a:pt x="1136" y="313"/>
                  </a:lnTo>
                  <a:lnTo>
                    <a:pt x="1139" y="307"/>
                  </a:lnTo>
                  <a:lnTo>
                    <a:pt x="1136" y="307"/>
                  </a:lnTo>
                  <a:lnTo>
                    <a:pt x="1143" y="301"/>
                  </a:lnTo>
                  <a:lnTo>
                    <a:pt x="1143" y="297"/>
                  </a:lnTo>
                  <a:lnTo>
                    <a:pt x="1143" y="294"/>
                  </a:lnTo>
                  <a:lnTo>
                    <a:pt x="1136" y="297"/>
                  </a:lnTo>
                  <a:lnTo>
                    <a:pt x="1136" y="301"/>
                  </a:lnTo>
                  <a:lnTo>
                    <a:pt x="1129" y="304"/>
                  </a:lnTo>
                  <a:lnTo>
                    <a:pt x="1125" y="304"/>
                  </a:lnTo>
                  <a:lnTo>
                    <a:pt x="1122" y="297"/>
                  </a:lnTo>
                  <a:lnTo>
                    <a:pt x="1125" y="294"/>
                  </a:lnTo>
                  <a:lnTo>
                    <a:pt x="1125" y="291"/>
                  </a:lnTo>
                  <a:lnTo>
                    <a:pt x="1129" y="288"/>
                  </a:lnTo>
                  <a:lnTo>
                    <a:pt x="1132" y="288"/>
                  </a:lnTo>
                  <a:lnTo>
                    <a:pt x="1139" y="291"/>
                  </a:lnTo>
                  <a:lnTo>
                    <a:pt x="1143" y="288"/>
                  </a:lnTo>
                  <a:lnTo>
                    <a:pt x="1143" y="284"/>
                  </a:lnTo>
                  <a:lnTo>
                    <a:pt x="1146" y="281"/>
                  </a:lnTo>
                  <a:lnTo>
                    <a:pt x="1149" y="284"/>
                  </a:lnTo>
                  <a:lnTo>
                    <a:pt x="1146" y="288"/>
                  </a:lnTo>
                  <a:lnTo>
                    <a:pt x="1146" y="291"/>
                  </a:lnTo>
                  <a:lnTo>
                    <a:pt x="1156" y="297"/>
                  </a:lnTo>
                  <a:lnTo>
                    <a:pt x="1163" y="297"/>
                  </a:lnTo>
                  <a:lnTo>
                    <a:pt x="1163" y="297"/>
                  </a:lnTo>
                  <a:lnTo>
                    <a:pt x="1170" y="294"/>
                  </a:lnTo>
                  <a:lnTo>
                    <a:pt x="1174" y="291"/>
                  </a:lnTo>
                  <a:lnTo>
                    <a:pt x="1174" y="288"/>
                  </a:lnTo>
                  <a:lnTo>
                    <a:pt x="1170" y="281"/>
                  </a:lnTo>
                  <a:lnTo>
                    <a:pt x="1167" y="281"/>
                  </a:lnTo>
                  <a:lnTo>
                    <a:pt x="1170" y="281"/>
                  </a:lnTo>
                  <a:lnTo>
                    <a:pt x="1177" y="288"/>
                  </a:lnTo>
                  <a:lnTo>
                    <a:pt x="1180" y="288"/>
                  </a:lnTo>
                  <a:lnTo>
                    <a:pt x="1184" y="291"/>
                  </a:lnTo>
                  <a:lnTo>
                    <a:pt x="1184" y="294"/>
                  </a:lnTo>
                  <a:lnTo>
                    <a:pt x="1184" y="294"/>
                  </a:lnTo>
                  <a:lnTo>
                    <a:pt x="1191" y="301"/>
                  </a:lnTo>
                  <a:lnTo>
                    <a:pt x="1191" y="304"/>
                  </a:lnTo>
                  <a:lnTo>
                    <a:pt x="1191" y="307"/>
                  </a:lnTo>
                  <a:lnTo>
                    <a:pt x="1191" y="304"/>
                  </a:lnTo>
                  <a:lnTo>
                    <a:pt x="1194" y="301"/>
                  </a:lnTo>
                  <a:lnTo>
                    <a:pt x="1198" y="301"/>
                  </a:lnTo>
                  <a:lnTo>
                    <a:pt x="1198" y="297"/>
                  </a:lnTo>
                  <a:lnTo>
                    <a:pt x="1198" y="297"/>
                  </a:lnTo>
                  <a:lnTo>
                    <a:pt x="1194" y="297"/>
                  </a:lnTo>
                  <a:lnTo>
                    <a:pt x="1191" y="297"/>
                  </a:lnTo>
                  <a:lnTo>
                    <a:pt x="1191" y="294"/>
                  </a:lnTo>
                  <a:lnTo>
                    <a:pt x="1194" y="291"/>
                  </a:lnTo>
                  <a:lnTo>
                    <a:pt x="1198" y="288"/>
                  </a:lnTo>
                  <a:lnTo>
                    <a:pt x="1201" y="284"/>
                  </a:lnTo>
                  <a:lnTo>
                    <a:pt x="1201" y="284"/>
                  </a:lnTo>
                  <a:lnTo>
                    <a:pt x="1205" y="284"/>
                  </a:lnTo>
                  <a:lnTo>
                    <a:pt x="1211" y="281"/>
                  </a:lnTo>
                  <a:lnTo>
                    <a:pt x="1225" y="278"/>
                  </a:lnTo>
                  <a:lnTo>
                    <a:pt x="1239" y="278"/>
                  </a:lnTo>
                  <a:lnTo>
                    <a:pt x="1253" y="275"/>
                  </a:lnTo>
                  <a:lnTo>
                    <a:pt x="1260" y="275"/>
                  </a:lnTo>
                  <a:lnTo>
                    <a:pt x="1263" y="275"/>
                  </a:lnTo>
                  <a:lnTo>
                    <a:pt x="1263" y="278"/>
                  </a:lnTo>
                  <a:lnTo>
                    <a:pt x="1263" y="278"/>
                  </a:lnTo>
                  <a:lnTo>
                    <a:pt x="1260" y="284"/>
                  </a:lnTo>
                  <a:lnTo>
                    <a:pt x="1263" y="288"/>
                  </a:lnTo>
                  <a:lnTo>
                    <a:pt x="1266" y="294"/>
                  </a:lnTo>
                  <a:lnTo>
                    <a:pt x="1284" y="294"/>
                  </a:lnTo>
                  <a:lnTo>
                    <a:pt x="1287" y="294"/>
                  </a:lnTo>
                  <a:lnTo>
                    <a:pt x="1287" y="294"/>
                  </a:lnTo>
                  <a:lnTo>
                    <a:pt x="1294" y="294"/>
                  </a:lnTo>
                  <a:lnTo>
                    <a:pt x="1301" y="294"/>
                  </a:lnTo>
                  <a:lnTo>
                    <a:pt x="1311" y="294"/>
                  </a:lnTo>
                  <a:lnTo>
                    <a:pt x="1318" y="291"/>
                  </a:lnTo>
                  <a:lnTo>
                    <a:pt x="1321" y="291"/>
                  </a:lnTo>
                  <a:lnTo>
                    <a:pt x="1328" y="291"/>
                  </a:lnTo>
                  <a:lnTo>
                    <a:pt x="1328" y="288"/>
                  </a:lnTo>
                  <a:lnTo>
                    <a:pt x="1328" y="284"/>
                  </a:lnTo>
                  <a:lnTo>
                    <a:pt x="1332" y="284"/>
                  </a:lnTo>
                  <a:lnTo>
                    <a:pt x="1335" y="284"/>
                  </a:lnTo>
                  <a:lnTo>
                    <a:pt x="1339" y="284"/>
                  </a:lnTo>
                  <a:lnTo>
                    <a:pt x="1342" y="284"/>
                  </a:lnTo>
                  <a:lnTo>
                    <a:pt x="1342" y="288"/>
                  </a:lnTo>
                  <a:lnTo>
                    <a:pt x="1346" y="284"/>
                  </a:lnTo>
                  <a:lnTo>
                    <a:pt x="1346" y="281"/>
                  </a:lnTo>
                  <a:lnTo>
                    <a:pt x="1342" y="278"/>
                  </a:lnTo>
                  <a:lnTo>
                    <a:pt x="1342" y="275"/>
                  </a:lnTo>
                  <a:lnTo>
                    <a:pt x="1339" y="271"/>
                  </a:lnTo>
                  <a:lnTo>
                    <a:pt x="1335" y="271"/>
                  </a:lnTo>
                  <a:lnTo>
                    <a:pt x="1335" y="268"/>
                  </a:lnTo>
                  <a:lnTo>
                    <a:pt x="1332" y="265"/>
                  </a:lnTo>
                  <a:lnTo>
                    <a:pt x="1332" y="262"/>
                  </a:lnTo>
                  <a:lnTo>
                    <a:pt x="1328" y="262"/>
                  </a:lnTo>
                  <a:lnTo>
                    <a:pt x="1328" y="255"/>
                  </a:lnTo>
                  <a:lnTo>
                    <a:pt x="1332" y="252"/>
                  </a:lnTo>
                  <a:lnTo>
                    <a:pt x="1332" y="255"/>
                  </a:lnTo>
                  <a:lnTo>
                    <a:pt x="1332" y="255"/>
                  </a:lnTo>
                  <a:lnTo>
                    <a:pt x="1339" y="252"/>
                  </a:lnTo>
                  <a:lnTo>
                    <a:pt x="1335" y="252"/>
                  </a:lnTo>
                  <a:lnTo>
                    <a:pt x="1335" y="249"/>
                  </a:lnTo>
                  <a:lnTo>
                    <a:pt x="1339" y="249"/>
                  </a:lnTo>
                  <a:lnTo>
                    <a:pt x="1342" y="252"/>
                  </a:lnTo>
                  <a:lnTo>
                    <a:pt x="1346" y="252"/>
                  </a:lnTo>
                  <a:lnTo>
                    <a:pt x="1346" y="249"/>
                  </a:lnTo>
                  <a:lnTo>
                    <a:pt x="1349" y="249"/>
                  </a:lnTo>
                  <a:lnTo>
                    <a:pt x="1352" y="249"/>
                  </a:lnTo>
                  <a:lnTo>
                    <a:pt x="1356" y="249"/>
                  </a:lnTo>
                  <a:lnTo>
                    <a:pt x="1356" y="246"/>
                  </a:lnTo>
                  <a:lnTo>
                    <a:pt x="1359" y="249"/>
                  </a:lnTo>
                  <a:lnTo>
                    <a:pt x="1363" y="252"/>
                  </a:lnTo>
                  <a:lnTo>
                    <a:pt x="1366" y="255"/>
                  </a:lnTo>
                  <a:lnTo>
                    <a:pt x="1370" y="252"/>
                  </a:lnTo>
                  <a:lnTo>
                    <a:pt x="1370" y="249"/>
                  </a:lnTo>
                  <a:lnTo>
                    <a:pt x="1373" y="249"/>
                  </a:lnTo>
                  <a:lnTo>
                    <a:pt x="1373" y="252"/>
                  </a:lnTo>
                  <a:lnTo>
                    <a:pt x="1370" y="255"/>
                  </a:lnTo>
                  <a:lnTo>
                    <a:pt x="1370" y="259"/>
                  </a:lnTo>
                  <a:lnTo>
                    <a:pt x="1370" y="259"/>
                  </a:lnTo>
                  <a:lnTo>
                    <a:pt x="1377" y="259"/>
                  </a:lnTo>
                  <a:lnTo>
                    <a:pt x="1377" y="259"/>
                  </a:lnTo>
                  <a:lnTo>
                    <a:pt x="1377" y="255"/>
                  </a:lnTo>
                  <a:lnTo>
                    <a:pt x="1377" y="255"/>
                  </a:lnTo>
                  <a:lnTo>
                    <a:pt x="1380" y="255"/>
                  </a:lnTo>
                  <a:lnTo>
                    <a:pt x="1380" y="252"/>
                  </a:lnTo>
                  <a:lnTo>
                    <a:pt x="1377" y="252"/>
                  </a:lnTo>
                  <a:lnTo>
                    <a:pt x="1377" y="249"/>
                  </a:lnTo>
                  <a:lnTo>
                    <a:pt x="1380" y="249"/>
                  </a:lnTo>
                  <a:lnTo>
                    <a:pt x="1387" y="249"/>
                  </a:lnTo>
                  <a:lnTo>
                    <a:pt x="1390" y="249"/>
                  </a:lnTo>
                  <a:lnTo>
                    <a:pt x="1390" y="249"/>
                  </a:lnTo>
                  <a:lnTo>
                    <a:pt x="1397" y="249"/>
                  </a:lnTo>
                  <a:lnTo>
                    <a:pt x="1397" y="249"/>
                  </a:lnTo>
                  <a:lnTo>
                    <a:pt x="1397" y="255"/>
                  </a:lnTo>
                  <a:lnTo>
                    <a:pt x="1401" y="252"/>
                  </a:lnTo>
                  <a:lnTo>
                    <a:pt x="1401" y="252"/>
                  </a:lnTo>
                  <a:lnTo>
                    <a:pt x="1404" y="249"/>
                  </a:lnTo>
                  <a:lnTo>
                    <a:pt x="1404" y="255"/>
                  </a:lnTo>
                  <a:lnTo>
                    <a:pt x="1407" y="255"/>
                  </a:lnTo>
                  <a:lnTo>
                    <a:pt x="1411" y="252"/>
                  </a:lnTo>
                  <a:lnTo>
                    <a:pt x="1414" y="255"/>
                  </a:lnTo>
                  <a:lnTo>
                    <a:pt x="1418" y="262"/>
                  </a:lnTo>
                  <a:lnTo>
                    <a:pt x="1418" y="259"/>
                  </a:lnTo>
                  <a:lnTo>
                    <a:pt x="1421" y="255"/>
                  </a:lnTo>
                  <a:lnTo>
                    <a:pt x="1425" y="259"/>
                  </a:lnTo>
                  <a:lnTo>
                    <a:pt x="1421" y="262"/>
                  </a:lnTo>
                  <a:lnTo>
                    <a:pt x="1425" y="262"/>
                  </a:lnTo>
                  <a:lnTo>
                    <a:pt x="1425" y="265"/>
                  </a:lnTo>
                  <a:lnTo>
                    <a:pt x="1428" y="265"/>
                  </a:lnTo>
                  <a:lnTo>
                    <a:pt x="1428" y="268"/>
                  </a:lnTo>
                  <a:lnTo>
                    <a:pt x="1432" y="265"/>
                  </a:lnTo>
                  <a:lnTo>
                    <a:pt x="1432" y="265"/>
                  </a:lnTo>
                  <a:lnTo>
                    <a:pt x="1435" y="268"/>
                  </a:lnTo>
                  <a:lnTo>
                    <a:pt x="1432" y="271"/>
                  </a:lnTo>
                  <a:lnTo>
                    <a:pt x="1432" y="278"/>
                  </a:lnTo>
                  <a:lnTo>
                    <a:pt x="1438" y="271"/>
                  </a:lnTo>
                  <a:lnTo>
                    <a:pt x="1442" y="271"/>
                  </a:lnTo>
                  <a:lnTo>
                    <a:pt x="1442" y="275"/>
                  </a:lnTo>
                  <a:lnTo>
                    <a:pt x="1435" y="281"/>
                  </a:lnTo>
                  <a:lnTo>
                    <a:pt x="1435" y="284"/>
                  </a:lnTo>
                  <a:lnTo>
                    <a:pt x="1442" y="284"/>
                  </a:lnTo>
                  <a:lnTo>
                    <a:pt x="1442" y="284"/>
                  </a:lnTo>
                  <a:lnTo>
                    <a:pt x="1445" y="281"/>
                  </a:lnTo>
                  <a:lnTo>
                    <a:pt x="1445" y="284"/>
                  </a:lnTo>
                  <a:lnTo>
                    <a:pt x="1449" y="284"/>
                  </a:lnTo>
                  <a:lnTo>
                    <a:pt x="1449" y="284"/>
                  </a:lnTo>
                  <a:lnTo>
                    <a:pt x="1456" y="288"/>
                  </a:lnTo>
                  <a:lnTo>
                    <a:pt x="1452" y="294"/>
                  </a:lnTo>
                  <a:lnTo>
                    <a:pt x="1456" y="294"/>
                  </a:lnTo>
                  <a:lnTo>
                    <a:pt x="1459" y="294"/>
                  </a:lnTo>
                  <a:lnTo>
                    <a:pt x="1463" y="294"/>
                  </a:lnTo>
                  <a:lnTo>
                    <a:pt x="1463" y="297"/>
                  </a:lnTo>
                  <a:lnTo>
                    <a:pt x="1459" y="301"/>
                  </a:lnTo>
                  <a:lnTo>
                    <a:pt x="1452" y="304"/>
                  </a:lnTo>
                  <a:lnTo>
                    <a:pt x="1449" y="301"/>
                  </a:lnTo>
                  <a:lnTo>
                    <a:pt x="1442" y="301"/>
                  </a:lnTo>
                  <a:lnTo>
                    <a:pt x="1435" y="301"/>
                  </a:lnTo>
                  <a:lnTo>
                    <a:pt x="1438" y="301"/>
                  </a:lnTo>
                  <a:lnTo>
                    <a:pt x="1438" y="304"/>
                  </a:lnTo>
                  <a:lnTo>
                    <a:pt x="1445" y="307"/>
                  </a:lnTo>
                  <a:lnTo>
                    <a:pt x="1449" y="307"/>
                  </a:lnTo>
                  <a:lnTo>
                    <a:pt x="1456" y="313"/>
                  </a:lnTo>
                  <a:lnTo>
                    <a:pt x="1463" y="313"/>
                  </a:lnTo>
                  <a:lnTo>
                    <a:pt x="1466" y="310"/>
                  </a:lnTo>
                  <a:lnTo>
                    <a:pt x="1466" y="307"/>
                  </a:lnTo>
                  <a:lnTo>
                    <a:pt x="1463" y="304"/>
                  </a:lnTo>
                  <a:lnTo>
                    <a:pt x="1463" y="304"/>
                  </a:lnTo>
                  <a:lnTo>
                    <a:pt x="1463" y="304"/>
                  </a:lnTo>
                  <a:lnTo>
                    <a:pt x="1469" y="307"/>
                  </a:lnTo>
                  <a:lnTo>
                    <a:pt x="1473" y="310"/>
                  </a:lnTo>
                  <a:lnTo>
                    <a:pt x="1476" y="310"/>
                  </a:lnTo>
                  <a:lnTo>
                    <a:pt x="1473" y="310"/>
                  </a:lnTo>
                  <a:lnTo>
                    <a:pt x="1463" y="317"/>
                  </a:lnTo>
                  <a:lnTo>
                    <a:pt x="1466" y="317"/>
                  </a:lnTo>
                  <a:lnTo>
                    <a:pt x="1469" y="320"/>
                  </a:lnTo>
                  <a:lnTo>
                    <a:pt x="1473" y="317"/>
                  </a:lnTo>
                  <a:lnTo>
                    <a:pt x="1473" y="317"/>
                  </a:lnTo>
                  <a:lnTo>
                    <a:pt x="1487" y="326"/>
                  </a:lnTo>
                  <a:lnTo>
                    <a:pt x="1490" y="326"/>
                  </a:lnTo>
                  <a:lnTo>
                    <a:pt x="1493" y="333"/>
                  </a:lnTo>
                  <a:lnTo>
                    <a:pt x="1504" y="333"/>
                  </a:lnTo>
                  <a:lnTo>
                    <a:pt x="1507" y="339"/>
                  </a:lnTo>
                  <a:lnTo>
                    <a:pt x="1514" y="339"/>
                  </a:lnTo>
                  <a:lnTo>
                    <a:pt x="1518" y="336"/>
                  </a:lnTo>
                  <a:lnTo>
                    <a:pt x="1514" y="336"/>
                  </a:lnTo>
                  <a:lnTo>
                    <a:pt x="1518" y="333"/>
                  </a:lnTo>
                  <a:lnTo>
                    <a:pt x="1521" y="336"/>
                  </a:lnTo>
                  <a:lnTo>
                    <a:pt x="1521" y="339"/>
                  </a:lnTo>
                  <a:lnTo>
                    <a:pt x="1524" y="343"/>
                  </a:lnTo>
                  <a:lnTo>
                    <a:pt x="1524" y="343"/>
                  </a:lnTo>
                  <a:lnTo>
                    <a:pt x="1528" y="339"/>
                  </a:lnTo>
                  <a:lnTo>
                    <a:pt x="1521" y="320"/>
                  </a:lnTo>
                  <a:lnTo>
                    <a:pt x="1518" y="313"/>
                  </a:lnTo>
                  <a:lnTo>
                    <a:pt x="1514" y="304"/>
                  </a:lnTo>
                  <a:lnTo>
                    <a:pt x="1511" y="294"/>
                  </a:lnTo>
                  <a:lnTo>
                    <a:pt x="1507" y="291"/>
                  </a:lnTo>
                  <a:lnTo>
                    <a:pt x="1507" y="288"/>
                  </a:lnTo>
                  <a:lnTo>
                    <a:pt x="1511" y="288"/>
                  </a:lnTo>
                  <a:lnTo>
                    <a:pt x="1514" y="294"/>
                  </a:lnTo>
                  <a:lnTo>
                    <a:pt x="1518" y="297"/>
                  </a:lnTo>
                  <a:lnTo>
                    <a:pt x="1524" y="297"/>
                  </a:lnTo>
                  <a:lnTo>
                    <a:pt x="1528" y="301"/>
                  </a:lnTo>
                  <a:lnTo>
                    <a:pt x="1535" y="301"/>
                  </a:lnTo>
                  <a:lnTo>
                    <a:pt x="1549" y="301"/>
                  </a:lnTo>
                  <a:lnTo>
                    <a:pt x="1552" y="301"/>
                  </a:lnTo>
                  <a:lnTo>
                    <a:pt x="1555" y="301"/>
                  </a:lnTo>
                  <a:lnTo>
                    <a:pt x="1559" y="304"/>
                  </a:lnTo>
                  <a:lnTo>
                    <a:pt x="1559" y="304"/>
                  </a:lnTo>
                  <a:lnTo>
                    <a:pt x="1559" y="297"/>
                  </a:lnTo>
                  <a:lnTo>
                    <a:pt x="1559" y="297"/>
                  </a:lnTo>
                  <a:lnTo>
                    <a:pt x="1555" y="294"/>
                  </a:lnTo>
                  <a:lnTo>
                    <a:pt x="1559" y="291"/>
                  </a:lnTo>
                  <a:lnTo>
                    <a:pt x="1559" y="291"/>
                  </a:lnTo>
                  <a:lnTo>
                    <a:pt x="1569" y="284"/>
                  </a:lnTo>
                  <a:lnTo>
                    <a:pt x="1573" y="284"/>
                  </a:lnTo>
                  <a:lnTo>
                    <a:pt x="1576" y="284"/>
                  </a:lnTo>
                  <a:lnTo>
                    <a:pt x="1579" y="288"/>
                  </a:lnTo>
                  <a:lnTo>
                    <a:pt x="1586" y="288"/>
                  </a:lnTo>
                  <a:lnTo>
                    <a:pt x="1590" y="291"/>
                  </a:lnTo>
                  <a:lnTo>
                    <a:pt x="1597" y="291"/>
                  </a:lnTo>
                  <a:lnTo>
                    <a:pt x="1597" y="294"/>
                  </a:lnTo>
                  <a:lnTo>
                    <a:pt x="1604" y="294"/>
                  </a:lnTo>
                  <a:lnTo>
                    <a:pt x="1607" y="297"/>
                  </a:lnTo>
                  <a:lnTo>
                    <a:pt x="1614" y="297"/>
                  </a:lnTo>
                  <a:lnTo>
                    <a:pt x="1610" y="297"/>
                  </a:lnTo>
                  <a:lnTo>
                    <a:pt x="1610" y="294"/>
                  </a:lnTo>
                  <a:lnTo>
                    <a:pt x="1614" y="297"/>
                  </a:lnTo>
                  <a:lnTo>
                    <a:pt x="1617" y="294"/>
                  </a:lnTo>
                  <a:lnTo>
                    <a:pt x="1614" y="291"/>
                  </a:lnTo>
                  <a:lnTo>
                    <a:pt x="1617" y="291"/>
                  </a:lnTo>
                  <a:lnTo>
                    <a:pt x="1614" y="288"/>
                  </a:lnTo>
                  <a:lnTo>
                    <a:pt x="1607" y="288"/>
                  </a:lnTo>
                  <a:lnTo>
                    <a:pt x="1604" y="288"/>
                  </a:lnTo>
                  <a:lnTo>
                    <a:pt x="1604" y="281"/>
                  </a:lnTo>
                  <a:lnTo>
                    <a:pt x="1600" y="278"/>
                  </a:lnTo>
                  <a:lnTo>
                    <a:pt x="1604" y="278"/>
                  </a:lnTo>
                  <a:lnTo>
                    <a:pt x="1607" y="278"/>
                  </a:lnTo>
                  <a:lnTo>
                    <a:pt x="1610" y="278"/>
                  </a:lnTo>
                  <a:lnTo>
                    <a:pt x="1607" y="275"/>
                  </a:lnTo>
                  <a:lnTo>
                    <a:pt x="1610" y="275"/>
                  </a:lnTo>
                  <a:lnTo>
                    <a:pt x="1617" y="278"/>
                  </a:lnTo>
                  <a:lnTo>
                    <a:pt x="1617" y="281"/>
                  </a:lnTo>
                  <a:lnTo>
                    <a:pt x="1621" y="281"/>
                  </a:lnTo>
                  <a:lnTo>
                    <a:pt x="1624" y="281"/>
                  </a:lnTo>
                  <a:lnTo>
                    <a:pt x="1624" y="281"/>
                  </a:lnTo>
                  <a:lnTo>
                    <a:pt x="1624" y="278"/>
                  </a:lnTo>
                  <a:lnTo>
                    <a:pt x="1628" y="275"/>
                  </a:lnTo>
                  <a:lnTo>
                    <a:pt x="1631" y="278"/>
                  </a:lnTo>
                  <a:lnTo>
                    <a:pt x="1631" y="275"/>
                  </a:lnTo>
                  <a:lnTo>
                    <a:pt x="1628" y="268"/>
                  </a:lnTo>
                  <a:lnTo>
                    <a:pt x="1621" y="268"/>
                  </a:lnTo>
                  <a:lnTo>
                    <a:pt x="1617" y="265"/>
                  </a:lnTo>
                  <a:lnTo>
                    <a:pt x="1617" y="259"/>
                  </a:lnTo>
                  <a:lnTo>
                    <a:pt x="1614" y="259"/>
                  </a:lnTo>
                  <a:lnTo>
                    <a:pt x="1610" y="259"/>
                  </a:lnTo>
                  <a:lnTo>
                    <a:pt x="1607" y="259"/>
                  </a:lnTo>
                  <a:lnTo>
                    <a:pt x="1614" y="255"/>
                  </a:lnTo>
                  <a:lnTo>
                    <a:pt x="1610" y="252"/>
                  </a:lnTo>
                  <a:lnTo>
                    <a:pt x="1610" y="252"/>
                  </a:lnTo>
                  <a:lnTo>
                    <a:pt x="1607" y="249"/>
                  </a:lnTo>
                  <a:lnTo>
                    <a:pt x="1614" y="249"/>
                  </a:lnTo>
                  <a:lnTo>
                    <a:pt x="1617" y="242"/>
                  </a:lnTo>
                  <a:lnTo>
                    <a:pt x="1610" y="242"/>
                  </a:lnTo>
                  <a:lnTo>
                    <a:pt x="1604" y="249"/>
                  </a:lnTo>
                  <a:lnTo>
                    <a:pt x="1604" y="252"/>
                  </a:lnTo>
                  <a:lnTo>
                    <a:pt x="1597" y="249"/>
                  </a:lnTo>
                  <a:lnTo>
                    <a:pt x="1593" y="242"/>
                  </a:lnTo>
                  <a:lnTo>
                    <a:pt x="1597" y="239"/>
                  </a:lnTo>
                  <a:lnTo>
                    <a:pt x="1597" y="236"/>
                  </a:lnTo>
                  <a:lnTo>
                    <a:pt x="1604" y="233"/>
                  </a:lnTo>
                  <a:lnTo>
                    <a:pt x="1607" y="233"/>
                  </a:lnTo>
                  <a:lnTo>
                    <a:pt x="1614" y="230"/>
                  </a:lnTo>
                  <a:lnTo>
                    <a:pt x="1614" y="226"/>
                  </a:lnTo>
                  <a:lnTo>
                    <a:pt x="1610" y="223"/>
                  </a:lnTo>
                  <a:lnTo>
                    <a:pt x="1607" y="223"/>
                  </a:lnTo>
                  <a:lnTo>
                    <a:pt x="1604" y="220"/>
                  </a:lnTo>
                  <a:lnTo>
                    <a:pt x="1597" y="220"/>
                  </a:lnTo>
                  <a:lnTo>
                    <a:pt x="1593" y="217"/>
                  </a:lnTo>
                  <a:lnTo>
                    <a:pt x="1597" y="217"/>
                  </a:lnTo>
                  <a:lnTo>
                    <a:pt x="1604" y="213"/>
                  </a:lnTo>
                  <a:lnTo>
                    <a:pt x="1614" y="217"/>
                  </a:lnTo>
                  <a:lnTo>
                    <a:pt x="1621" y="217"/>
                  </a:lnTo>
                  <a:lnTo>
                    <a:pt x="1635" y="217"/>
                  </a:lnTo>
                  <a:lnTo>
                    <a:pt x="1659" y="213"/>
                  </a:lnTo>
                  <a:lnTo>
                    <a:pt x="1662" y="213"/>
                  </a:lnTo>
                  <a:lnTo>
                    <a:pt x="1676" y="213"/>
                  </a:lnTo>
                  <a:lnTo>
                    <a:pt x="1686" y="213"/>
                  </a:lnTo>
                  <a:lnTo>
                    <a:pt x="1690" y="213"/>
                  </a:lnTo>
                  <a:lnTo>
                    <a:pt x="1700" y="213"/>
                  </a:lnTo>
                  <a:lnTo>
                    <a:pt x="1696" y="213"/>
                  </a:lnTo>
                  <a:lnTo>
                    <a:pt x="1683" y="220"/>
                  </a:lnTo>
                  <a:lnTo>
                    <a:pt x="1679" y="217"/>
                  </a:lnTo>
                  <a:lnTo>
                    <a:pt x="1676" y="217"/>
                  </a:lnTo>
                  <a:lnTo>
                    <a:pt x="1672" y="217"/>
                  </a:lnTo>
                  <a:lnTo>
                    <a:pt x="1669" y="223"/>
                  </a:lnTo>
                  <a:lnTo>
                    <a:pt x="1672" y="226"/>
                  </a:lnTo>
                  <a:lnTo>
                    <a:pt x="1669" y="226"/>
                  </a:lnTo>
                  <a:lnTo>
                    <a:pt x="1669" y="230"/>
                  </a:lnTo>
                  <a:lnTo>
                    <a:pt x="1672" y="233"/>
                  </a:lnTo>
                  <a:lnTo>
                    <a:pt x="1679" y="230"/>
                  </a:lnTo>
                  <a:lnTo>
                    <a:pt x="1679" y="226"/>
                  </a:lnTo>
                  <a:lnTo>
                    <a:pt x="1690" y="220"/>
                  </a:lnTo>
                  <a:lnTo>
                    <a:pt x="1703" y="217"/>
                  </a:lnTo>
                  <a:lnTo>
                    <a:pt x="1703" y="220"/>
                  </a:lnTo>
                  <a:lnTo>
                    <a:pt x="1703" y="230"/>
                  </a:lnTo>
                  <a:lnTo>
                    <a:pt x="1703" y="233"/>
                  </a:lnTo>
                  <a:lnTo>
                    <a:pt x="1700" y="226"/>
                  </a:lnTo>
                  <a:lnTo>
                    <a:pt x="1696" y="223"/>
                  </a:lnTo>
                  <a:lnTo>
                    <a:pt x="1696" y="220"/>
                  </a:lnTo>
                  <a:lnTo>
                    <a:pt x="1693" y="223"/>
                  </a:lnTo>
                  <a:lnTo>
                    <a:pt x="1690" y="220"/>
                  </a:lnTo>
                  <a:lnTo>
                    <a:pt x="1693" y="226"/>
                  </a:lnTo>
                  <a:lnTo>
                    <a:pt x="1696" y="230"/>
                  </a:lnTo>
                  <a:lnTo>
                    <a:pt x="1696" y="236"/>
                  </a:lnTo>
                  <a:lnTo>
                    <a:pt x="1696" y="239"/>
                  </a:lnTo>
                  <a:lnTo>
                    <a:pt x="1693" y="239"/>
                  </a:lnTo>
                  <a:lnTo>
                    <a:pt x="1690" y="242"/>
                  </a:lnTo>
                  <a:lnTo>
                    <a:pt x="1693" y="246"/>
                  </a:lnTo>
                  <a:lnTo>
                    <a:pt x="1693" y="246"/>
                  </a:lnTo>
                  <a:lnTo>
                    <a:pt x="1696" y="249"/>
                  </a:lnTo>
                  <a:lnTo>
                    <a:pt x="1700" y="249"/>
                  </a:lnTo>
                  <a:lnTo>
                    <a:pt x="1703" y="246"/>
                  </a:lnTo>
                  <a:lnTo>
                    <a:pt x="1703" y="239"/>
                  </a:lnTo>
                  <a:lnTo>
                    <a:pt x="1707" y="236"/>
                  </a:lnTo>
                  <a:lnTo>
                    <a:pt x="1707" y="233"/>
                  </a:lnTo>
                  <a:lnTo>
                    <a:pt x="1707" y="226"/>
                  </a:lnTo>
                  <a:lnTo>
                    <a:pt x="1707" y="210"/>
                  </a:lnTo>
                  <a:lnTo>
                    <a:pt x="1714" y="207"/>
                  </a:lnTo>
                  <a:lnTo>
                    <a:pt x="1724" y="204"/>
                  </a:lnTo>
                  <a:lnTo>
                    <a:pt x="1734" y="204"/>
                  </a:lnTo>
                  <a:lnTo>
                    <a:pt x="1745" y="204"/>
                  </a:lnTo>
                  <a:lnTo>
                    <a:pt x="1758" y="207"/>
                  </a:lnTo>
                  <a:lnTo>
                    <a:pt x="1762" y="213"/>
                  </a:lnTo>
                  <a:lnTo>
                    <a:pt x="1762" y="217"/>
                  </a:lnTo>
                  <a:lnTo>
                    <a:pt x="1758" y="220"/>
                  </a:lnTo>
                  <a:lnTo>
                    <a:pt x="1751" y="217"/>
                  </a:lnTo>
                  <a:lnTo>
                    <a:pt x="1751" y="217"/>
                  </a:lnTo>
                  <a:lnTo>
                    <a:pt x="1751" y="220"/>
                  </a:lnTo>
                  <a:lnTo>
                    <a:pt x="1751" y="223"/>
                  </a:lnTo>
                  <a:lnTo>
                    <a:pt x="1755" y="226"/>
                  </a:lnTo>
                  <a:lnTo>
                    <a:pt x="1751" y="230"/>
                  </a:lnTo>
                  <a:lnTo>
                    <a:pt x="1751" y="230"/>
                  </a:lnTo>
                  <a:lnTo>
                    <a:pt x="1758" y="226"/>
                  </a:lnTo>
                  <a:lnTo>
                    <a:pt x="1765" y="226"/>
                  </a:lnTo>
                  <a:lnTo>
                    <a:pt x="1769" y="223"/>
                  </a:lnTo>
                  <a:lnTo>
                    <a:pt x="1769" y="230"/>
                  </a:lnTo>
                  <a:lnTo>
                    <a:pt x="1772" y="233"/>
                  </a:lnTo>
                  <a:lnTo>
                    <a:pt x="1772" y="236"/>
                  </a:lnTo>
                  <a:lnTo>
                    <a:pt x="1776" y="239"/>
                  </a:lnTo>
                  <a:lnTo>
                    <a:pt x="1779" y="236"/>
                  </a:lnTo>
                  <a:lnTo>
                    <a:pt x="1776" y="233"/>
                  </a:lnTo>
                  <a:lnTo>
                    <a:pt x="1782" y="230"/>
                  </a:lnTo>
                  <a:lnTo>
                    <a:pt x="1786" y="230"/>
                  </a:lnTo>
                  <a:lnTo>
                    <a:pt x="1789" y="236"/>
                  </a:lnTo>
                  <a:lnTo>
                    <a:pt x="1786" y="236"/>
                  </a:lnTo>
                  <a:lnTo>
                    <a:pt x="1786" y="242"/>
                  </a:lnTo>
                  <a:lnTo>
                    <a:pt x="1786" y="242"/>
                  </a:lnTo>
                  <a:lnTo>
                    <a:pt x="1789" y="242"/>
                  </a:lnTo>
                  <a:lnTo>
                    <a:pt x="1789" y="239"/>
                  </a:lnTo>
                  <a:lnTo>
                    <a:pt x="1793" y="236"/>
                  </a:lnTo>
                  <a:lnTo>
                    <a:pt x="1793" y="239"/>
                  </a:lnTo>
                  <a:lnTo>
                    <a:pt x="1793" y="236"/>
                  </a:lnTo>
                  <a:lnTo>
                    <a:pt x="1796" y="230"/>
                  </a:lnTo>
                  <a:lnTo>
                    <a:pt x="1800" y="230"/>
                  </a:lnTo>
                  <a:lnTo>
                    <a:pt x="1803" y="230"/>
                  </a:lnTo>
                  <a:lnTo>
                    <a:pt x="1810" y="236"/>
                  </a:lnTo>
                  <a:lnTo>
                    <a:pt x="1820" y="236"/>
                  </a:lnTo>
                  <a:lnTo>
                    <a:pt x="1827" y="242"/>
                  </a:lnTo>
                  <a:lnTo>
                    <a:pt x="1827" y="246"/>
                  </a:lnTo>
                  <a:lnTo>
                    <a:pt x="1820" y="249"/>
                  </a:lnTo>
                  <a:lnTo>
                    <a:pt x="1817" y="252"/>
                  </a:lnTo>
                  <a:lnTo>
                    <a:pt x="1820" y="249"/>
                  </a:lnTo>
                  <a:lnTo>
                    <a:pt x="1831" y="249"/>
                  </a:lnTo>
                  <a:lnTo>
                    <a:pt x="1834" y="249"/>
                  </a:lnTo>
                  <a:lnTo>
                    <a:pt x="1841" y="249"/>
                  </a:lnTo>
                  <a:lnTo>
                    <a:pt x="1844" y="246"/>
                  </a:lnTo>
                  <a:lnTo>
                    <a:pt x="1851" y="242"/>
                  </a:lnTo>
                  <a:lnTo>
                    <a:pt x="1858" y="236"/>
                  </a:lnTo>
                  <a:lnTo>
                    <a:pt x="1862" y="236"/>
                  </a:lnTo>
                  <a:lnTo>
                    <a:pt x="1868" y="230"/>
                  </a:lnTo>
                  <a:lnTo>
                    <a:pt x="1872" y="230"/>
                  </a:lnTo>
                  <a:lnTo>
                    <a:pt x="1889" y="223"/>
                  </a:lnTo>
                  <a:lnTo>
                    <a:pt x="1896" y="220"/>
                  </a:lnTo>
                  <a:lnTo>
                    <a:pt x="1899" y="223"/>
                  </a:lnTo>
                  <a:lnTo>
                    <a:pt x="1899" y="220"/>
                  </a:lnTo>
                  <a:lnTo>
                    <a:pt x="1906" y="217"/>
                  </a:lnTo>
                  <a:lnTo>
                    <a:pt x="1913" y="217"/>
                  </a:lnTo>
                  <a:lnTo>
                    <a:pt x="1923" y="217"/>
                  </a:lnTo>
                  <a:lnTo>
                    <a:pt x="1941" y="220"/>
                  </a:lnTo>
                  <a:lnTo>
                    <a:pt x="1948" y="230"/>
                  </a:lnTo>
                  <a:lnTo>
                    <a:pt x="1958" y="233"/>
                  </a:lnTo>
                  <a:lnTo>
                    <a:pt x="1965" y="239"/>
                  </a:lnTo>
                  <a:lnTo>
                    <a:pt x="1968" y="246"/>
                  </a:lnTo>
                  <a:lnTo>
                    <a:pt x="1968" y="249"/>
                  </a:lnTo>
                  <a:lnTo>
                    <a:pt x="1972" y="249"/>
                  </a:lnTo>
                  <a:lnTo>
                    <a:pt x="1968" y="255"/>
                  </a:lnTo>
                  <a:lnTo>
                    <a:pt x="1975" y="262"/>
                  </a:lnTo>
                  <a:lnTo>
                    <a:pt x="1975" y="262"/>
                  </a:lnTo>
                  <a:lnTo>
                    <a:pt x="1972" y="268"/>
                  </a:lnTo>
                  <a:lnTo>
                    <a:pt x="1975" y="265"/>
                  </a:lnTo>
                  <a:lnTo>
                    <a:pt x="1982" y="262"/>
                  </a:lnTo>
                  <a:lnTo>
                    <a:pt x="1985" y="262"/>
                  </a:lnTo>
                  <a:lnTo>
                    <a:pt x="1989" y="265"/>
                  </a:lnTo>
                  <a:lnTo>
                    <a:pt x="1989" y="262"/>
                  </a:lnTo>
                  <a:lnTo>
                    <a:pt x="1992" y="262"/>
                  </a:lnTo>
                  <a:lnTo>
                    <a:pt x="1999" y="262"/>
                  </a:lnTo>
                  <a:lnTo>
                    <a:pt x="1999" y="265"/>
                  </a:lnTo>
                  <a:lnTo>
                    <a:pt x="1999" y="265"/>
                  </a:lnTo>
                  <a:lnTo>
                    <a:pt x="1999" y="259"/>
                  </a:lnTo>
                  <a:lnTo>
                    <a:pt x="2003" y="259"/>
                  </a:lnTo>
                  <a:lnTo>
                    <a:pt x="2006" y="262"/>
                  </a:lnTo>
                  <a:lnTo>
                    <a:pt x="2013" y="268"/>
                  </a:lnTo>
                  <a:lnTo>
                    <a:pt x="2013" y="275"/>
                  </a:lnTo>
                  <a:lnTo>
                    <a:pt x="2016" y="275"/>
                  </a:lnTo>
                  <a:lnTo>
                    <a:pt x="2023" y="281"/>
                  </a:lnTo>
                  <a:lnTo>
                    <a:pt x="2023" y="278"/>
                  </a:lnTo>
                  <a:lnTo>
                    <a:pt x="2020" y="271"/>
                  </a:lnTo>
                  <a:lnTo>
                    <a:pt x="2016" y="271"/>
                  </a:lnTo>
                  <a:lnTo>
                    <a:pt x="2016" y="268"/>
                  </a:lnTo>
                  <a:lnTo>
                    <a:pt x="2020" y="271"/>
                  </a:lnTo>
                  <a:lnTo>
                    <a:pt x="2023" y="268"/>
                  </a:lnTo>
                  <a:lnTo>
                    <a:pt x="2027" y="271"/>
                  </a:lnTo>
                  <a:lnTo>
                    <a:pt x="2034" y="278"/>
                  </a:lnTo>
                  <a:lnTo>
                    <a:pt x="2030" y="275"/>
                  </a:lnTo>
                  <a:lnTo>
                    <a:pt x="2023" y="265"/>
                  </a:lnTo>
                  <a:lnTo>
                    <a:pt x="2023" y="259"/>
                  </a:lnTo>
                  <a:lnTo>
                    <a:pt x="2023" y="252"/>
                  </a:lnTo>
                  <a:lnTo>
                    <a:pt x="2030" y="246"/>
                  </a:lnTo>
                  <a:lnTo>
                    <a:pt x="2037" y="246"/>
                  </a:lnTo>
                  <a:lnTo>
                    <a:pt x="2040" y="246"/>
                  </a:lnTo>
                  <a:lnTo>
                    <a:pt x="2047" y="242"/>
                  </a:lnTo>
                  <a:lnTo>
                    <a:pt x="2047" y="239"/>
                  </a:lnTo>
                  <a:lnTo>
                    <a:pt x="2047" y="239"/>
                  </a:lnTo>
                  <a:lnTo>
                    <a:pt x="2051" y="239"/>
                  </a:lnTo>
                  <a:lnTo>
                    <a:pt x="2054" y="242"/>
                  </a:lnTo>
                  <a:lnTo>
                    <a:pt x="2058" y="242"/>
                  </a:lnTo>
                  <a:lnTo>
                    <a:pt x="2065" y="242"/>
                  </a:lnTo>
                  <a:lnTo>
                    <a:pt x="2068" y="239"/>
                  </a:lnTo>
                  <a:lnTo>
                    <a:pt x="2071" y="239"/>
                  </a:lnTo>
                  <a:lnTo>
                    <a:pt x="2078" y="236"/>
                  </a:lnTo>
                  <a:lnTo>
                    <a:pt x="2085" y="236"/>
                  </a:lnTo>
                  <a:lnTo>
                    <a:pt x="2089" y="236"/>
                  </a:lnTo>
                  <a:lnTo>
                    <a:pt x="2092" y="236"/>
                  </a:lnTo>
                  <a:lnTo>
                    <a:pt x="2092" y="236"/>
                  </a:lnTo>
                  <a:lnTo>
                    <a:pt x="2095" y="239"/>
                  </a:lnTo>
                  <a:lnTo>
                    <a:pt x="2095" y="236"/>
                  </a:lnTo>
                  <a:lnTo>
                    <a:pt x="2102" y="230"/>
                  </a:lnTo>
                  <a:lnTo>
                    <a:pt x="2099" y="226"/>
                  </a:lnTo>
                  <a:lnTo>
                    <a:pt x="2099" y="223"/>
                  </a:lnTo>
                  <a:lnTo>
                    <a:pt x="2099" y="220"/>
                  </a:lnTo>
                  <a:lnTo>
                    <a:pt x="2102" y="217"/>
                  </a:lnTo>
                  <a:lnTo>
                    <a:pt x="2109" y="220"/>
                  </a:lnTo>
                  <a:lnTo>
                    <a:pt x="2109" y="223"/>
                  </a:lnTo>
                  <a:lnTo>
                    <a:pt x="2113" y="226"/>
                  </a:lnTo>
                  <a:lnTo>
                    <a:pt x="2116" y="226"/>
                  </a:lnTo>
                  <a:lnTo>
                    <a:pt x="2120" y="230"/>
                  </a:lnTo>
                  <a:lnTo>
                    <a:pt x="2120" y="233"/>
                  </a:lnTo>
                  <a:lnTo>
                    <a:pt x="2126" y="236"/>
                  </a:lnTo>
                  <a:lnTo>
                    <a:pt x="2126" y="239"/>
                  </a:lnTo>
                  <a:lnTo>
                    <a:pt x="2133" y="239"/>
                  </a:lnTo>
                  <a:lnTo>
                    <a:pt x="2144" y="239"/>
                  </a:lnTo>
                  <a:lnTo>
                    <a:pt x="2144" y="239"/>
                  </a:lnTo>
                  <a:lnTo>
                    <a:pt x="2147" y="239"/>
                  </a:lnTo>
                  <a:lnTo>
                    <a:pt x="2154" y="246"/>
                  </a:lnTo>
                  <a:lnTo>
                    <a:pt x="2154" y="249"/>
                  </a:lnTo>
                  <a:lnTo>
                    <a:pt x="2157" y="252"/>
                  </a:lnTo>
                  <a:lnTo>
                    <a:pt x="2164" y="252"/>
                  </a:lnTo>
                  <a:lnTo>
                    <a:pt x="2164" y="252"/>
                  </a:lnTo>
                  <a:lnTo>
                    <a:pt x="2171" y="252"/>
                  </a:lnTo>
                  <a:lnTo>
                    <a:pt x="2171" y="249"/>
                  </a:lnTo>
                  <a:lnTo>
                    <a:pt x="2175" y="246"/>
                  </a:lnTo>
                  <a:lnTo>
                    <a:pt x="2178" y="246"/>
                  </a:lnTo>
                  <a:lnTo>
                    <a:pt x="2178" y="246"/>
                  </a:lnTo>
                  <a:lnTo>
                    <a:pt x="2175" y="242"/>
                  </a:lnTo>
                  <a:lnTo>
                    <a:pt x="2178" y="239"/>
                  </a:lnTo>
                  <a:lnTo>
                    <a:pt x="2178" y="239"/>
                  </a:lnTo>
                  <a:lnTo>
                    <a:pt x="2178" y="236"/>
                  </a:lnTo>
                  <a:lnTo>
                    <a:pt x="2175" y="233"/>
                  </a:lnTo>
                  <a:lnTo>
                    <a:pt x="2168" y="230"/>
                  </a:lnTo>
                  <a:lnTo>
                    <a:pt x="2168" y="226"/>
                  </a:lnTo>
                  <a:lnTo>
                    <a:pt x="2161" y="220"/>
                  </a:lnTo>
                  <a:lnTo>
                    <a:pt x="2157" y="220"/>
                  </a:lnTo>
                  <a:lnTo>
                    <a:pt x="2154" y="217"/>
                  </a:lnTo>
                  <a:lnTo>
                    <a:pt x="2147" y="213"/>
                  </a:lnTo>
                  <a:lnTo>
                    <a:pt x="2144" y="217"/>
                  </a:lnTo>
                  <a:lnTo>
                    <a:pt x="2144" y="217"/>
                  </a:lnTo>
                  <a:lnTo>
                    <a:pt x="2144" y="213"/>
                  </a:lnTo>
                  <a:lnTo>
                    <a:pt x="2144" y="210"/>
                  </a:lnTo>
                  <a:lnTo>
                    <a:pt x="2140" y="204"/>
                  </a:lnTo>
                  <a:lnTo>
                    <a:pt x="2140" y="200"/>
                  </a:lnTo>
                  <a:lnTo>
                    <a:pt x="2137" y="200"/>
                  </a:lnTo>
                  <a:lnTo>
                    <a:pt x="2133" y="194"/>
                  </a:lnTo>
                  <a:lnTo>
                    <a:pt x="2130" y="191"/>
                  </a:lnTo>
                  <a:lnTo>
                    <a:pt x="2130" y="191"/>
                  </a:lnTo>
                  <a:lnTo>
                    <a:pt x="2140" y="191"/>
                  </a:lnTo>
                  <a:lnTo>
                    <a:pt x="2140" y="191"/>
                  </a:lnTo>
                  <a:lnTo>
                    <a:pt x="2151" y="191"/>
                  </a:lnTo>
                  <a:lnTo>
                    <a:pt x="2161" y="191"/>
                  </a:lnTo>
                  <a:lnTo>
                    <a:pt x="2161" y="188"/>
                  </a:lnTo>
                  <a:lnTo>
                    <a:pt x="2164" y="188"/>
                  </a:lnTo>
                  <a:lnTo>
                    <a:pt x="2171" y="188"/>
                  </a:lnTo>
                  <a:lnTo>
                    <a:pt x="2175" y="188"/>
                  </a:lnTo>
                  <a:lnTo>
                    <a:pt x="2178" y="188"/>
                  </a:lnTo>
                  <a:lnTo>
                    <a:pt x="2178" y="184"/>
                  </a:lnTo>
                  <a:lnTo>
                    <a:pt x="2181" y="184"/>
                  </a:lnTo>
                  <a:lnTo>
                    <a:pt x="2185" y="188"/>
                  </a:lnTo>
                  <a:lnTo>
                    <a:pt x="2185" y="188"/>
                  </a:lnTo>
                  <a:lnTo>
                    <a:pt x="2188" y="181"/>
                  </a:lnTo>
                  <a:lnTo>
                    <a:pt x="2192" y="184"/>
                  </a:lnTo>
                  <a:lnTo>
                    <a:pt x="2192" y="181"/>
                  </a:lnTo>
                  <a:lnTo>
                    <a:pt x="2206" y="178"/>
                  </a:lnTo>
                  <a:lnTo>
                    <a:pt x="2209" y="181"/>
                  </a:lnTo>
                  <a:lnTo>
                    <a:pt x="2209" y="178"/>
                  </a:lnTo>
                  <a:lnTo>
                    <a:pt x="2212" y="175"/>
                  </a:lnTo>
                  <a:lnTo>
                    <a:pt x="2212" y="175"/>
                  </a:lnTo>
                  <a:lnTo>
                    <a:pt x="2219" y="175"/>
                  </a:lnTo>
                  <a:lnTo>
                    <a:pt x="2223" y="175"/>
                  </a:lnTo>
                  <a:lnTo>
                    <a:pt x="2226" y="178"/>
                  </a:lnTo>
                  <a:lnTo>
                    <a:pt x="2233" y="178"/>
                  </a:lnTo>
                  <a:lnTo>
                    <a:pt x="2237" y="175"/>
                  </a:lnTo>
                  <a:lnTo>
                    <a:pt x="2237" y="178"/>
                  </a:lnTo>
                  <a:lnTo>
                    <a:pt x="2240" y="178"/>
                  </a:lnTo>
                  <a:lnTo>
                    <a:pt x="2243" y="178"/>
                  </a:lnTo>
                  <a:lnTo>
                    <a:pt x="2250" y="175"/>
                  </a:lnTo>
                  <a:lnTo>
                    <a:pt x="2261" y="178"/>
                  </a:lnTo>
                  <a:lnTo>
                    <a:pt x="2264" y="181"/>
                  </a:lnTo>
                  <a:lnTo>
                    <a:pt x="2267" y="181"/>
                  </a:lnTo>
                  <a:lnTo>
                    <a:pt x="2267" y="178"/>
                  </a:lnTo>
                  <a:lnTo>
                    <a:pt x="2271" y="178"/>
                  </a:lnTo>
                  <a:lnTo>
                    <a:pt x="2274" y="181"/>
                  </a:lnTo>
                  <a:lnTo>
                    <a:pt x="2271" y="181"/>
                  </a:lnTo>
                  <a:lnTo>
                    <a:pt x="2274" y="184"/>
                  </a:lnTo>
                  <a:lnTo>
                    <a:pt x="2278" y="181"/>
                  </a:lnTo>
                  <a:lnTo>
                    <a:pt x="2292" y="184"/>
                  </a:lnTo>
                  <a:lnTo>
                    <a:pt x="2305" y="191"/>
                  </a:lnTo>
                  <a:lnTo>
                    <a:pt x="2302" y="191"/>
                  </a:lnTo>
                  <a:lnTo>
                    <a:pt x="2298" y="191"/>
                  </a:lnTo>
                  <a:lnTo>
                    <a:pt x="2292" y="188"/>
                  </a:lnTo>
                  <a:lnTo>
                    <a:pt x="2292" y="188"/>
                  </a:lnTo>
                  <a:lnTo>
                    <a:pt x="2305" y="191"/>
                  </a:lnTo>
                  <a:lnTo>
                    <a:pt x="2309" y="194"/>
                  </a:lnTo>
                  <a:lnTo>
                    <a:pt x="2312" y="191"/>
                  </a:lnTo>
                  <a:lnTo>
                    <a:pt x="2316" y="191"/>
                  </a:lnTo>
                  <a:lnTo>
                    <a:pt x="2323" y="191"/>
                  </a:lnTo>
                  <a:lnTo>
                    <a:pt x="2319" y="188"/>
                  </a:lnTo>
                  <a:lnTo>
                    <a:pt x="2323" y="188"/>
                  </a:lnTo>
                  <a:lnTo>
                    <a:pt x="2326" y="188"/>
                  </a:lnTo>
                  <a:lnTo>
                    <a:pt x="2329" y="191"/>
                  </a:lnTo>
                  <a:lnTo>
                    <a:pt x="2333" y="191"/>
                  </a:lnTo>
                  <a:lnTo>
                    <a:pt x="2333" y="188"/>
                  </a:lnTo>
                  <a:lnTo>
                    <a:pt x="2333" y="188"/>
                  </a:lnTo>
                  <a:lnTo>
                    <a:pt x="2340" y="188"/>
                  </a:lnTo>
                  <a:lnTo>
                    <a:pt x="2340" y="191"/>
                  </a:lnTo>
                  <a:lnTo>
                    <a:pt x="2347" y="194"/>
                  </a:lnTo>
                  <a:lnTo>
                    <a:pt x="2350" y="191"/>
                  </a:lnTo>
                  <a:lnTo>
                    <a:pt x="2367" y="194"/>
                  </a:lnTo>
                  <a:lnTo>
                    <a:pt x="2364" y="191"/>
                  </a:lnTo>
                  <a:lnTo>
                    <a:pt x="2371" y="191"/>
                  </a:lnTo>
                  <a:lnTo>
                    <a:pt x="2371" y="194"/>
                  </a:lnTo>
                  <a:lnTo>
                    <a:pt x="2374" y="194"/>
                  </a:lnTo>
                  <a:lnTo>
                    <a:pt x="2374" y="191"/>
                  </a:lnTo>
                  <a:lnTo>
                    <a:pt x="2374" y="191"/>
                  </a:lnTo>
                  <a:lnTo>
                    <a:pt x="2381" y="194"/>
                  </a:lnTo>
                  <a:lnTo>
                    <a:pt x="2381" y="194"/>
                  </a:lnTo>
                  <a:lnTo>
                    <a:pt x="2384" y="197"/>
                  </a:lnTo>
                  <a:lnTo>
                    <a:pt x="2388" y="197"/>
                  </a:lnTo>
                  <a:lnTo>
                    <a:pt x="2388" y="194"/>
                  </a:lnTo>
                  <a:lnTo>
                    <a:pt x="2388" y="194"/>
                  </a:lnTo>
                  <a:lnTo>
                    <a:pt x="2395" y="194"/>
                  </a:lnTo>
                  <a:lnTo>
                    <a:pt x="2395" y="194"/>
                  </a:lnTo>
                  <a:lnTo>
                    <a:pt x="2395" y="197"/>
                  </a:lnTo>
                  <a:lnTo>
                    <a:pt x="2398" y="200"/>
                  </a:lnTo>
                  <a:lnTo>
                    <a:pt x="2405" y="204"/>
                  </a:lnTo>
                  <a:lnTo>
                    <a:pt x="2409" y="200"/>
                  </a:lnTo>
                  <a:lnTo>
                    <a:pt x="2402" y="197"/>
                  </a:lnTo>
                  <a:lnTo>
                    <a:pt x="2398" y="197"/>
                  </a:lnTo>
                  <a:lnTo>
                    <a:pt x="2398" y="194"/>
                  </a:lnTo>
                  <a:lnTo>
                    <a:pt x="2402" y="194"/>
                  </a:lnTo>
                  <a:lnTo>
                    <a:pt x="2409" y="194"/>
                  </a:lnTo>
                  <a:lnTo>
                    <a:pt x="2415" y="197"/>
                  </a:lnTo>
                  <a:lnTo>
                    <a:pt x="2415" y="200"/>
                  </a:lnTo>
                  <a:lnTo>
                    <a:pt x="2419" y="204"/>
                  </a:lnTo>
                  <a:lnTo>
                    <a:pt x="2419" y="200"/>
                  </a:lnTo>
                  <a:lnTo>
                    <a:pt x="2419" y="197"/>
                  </a:lnTo>
                  <a:lnTo>
                    <a:pt x="2422" y="200"/>
                  </a:lnTo>
                  <a:lnTo>
                    <a:pt x="2422" y="200"/>
                  </a:lnTo>
                  <a:lnTo>
                    <a:pt x="2422" y="204"/>
                  </a:lnTo>
                  <a:lnTo>
                    <a:pt x="2426" y="207"/>
                  </a:lnTo>
                  <a:lnTo>
                    <a:pt x="2433" y="217"/>
                  </a:lnTo>
                  <a:lnTo>
                    <a:pt x="2439" y="217"/>
                  </a:lnTo>
                  <a:lnTo>
                    <a:pt x="2439" y="220"/>
                  </a:lnTo>
                  <a:lnTo>
                    <a:pt x="2443" y="223"/>
                  </a:lnTo>
                  <a:lnTo>
                    <a:pt x="2446" y="226"/>
                  </a:lnTo>
                  <a:lnTo>
                    <a:pt x="2446" y="230"/>
                  </a:lnTo>
                  <a:lnTo>
                    <a:pt x="2446" y="233"/>
                  </a:lnTo>
                  <a:lnTo>
                    <a:pt x="2450" y="233"/>
                  </a:lnTo>
                  <a:lnTo>
                    <a:pt x="2453" y="230"/>
                  </a:lnTo>
                  <a:lnTo>
                    <a:pt x="2457" y="233"/>
                  </a:lnTo>
                  <a:lnTo>
                    <a:pt x="2460" y="236"/>
                  </a:lnTo>
                  <a:lnTo>
                    <a:pt x="2464" y="236"/>
                  </a:lnTo>
                  <a:lnTo>
                    <a:pt x="2467" y="236"/>
                  </a:lnTo>
                  <a:lnTo>
                    <a:pt x="2464" y="236"/>
                  </a:lnTo>
                  <a:lnTo>
                    <a:pt x="2464" y="233"/>
                  </a:lnTo>
                  <a:lnTo>
                    <a:pt x="2464" y="230"/>
                  </a:lnTo>
                  <a:lnTo>
                    <a:pt x="2467" y="230"/>
                  </a:lnTo>
                  <a:lnTo>
                    <a:pt x="2470" y="233"/>
                  </a:lnTo>
                  <a:lnTo>
                    <a:pt x="2474" y="236"/>
                  </a:lnTo>
                  <a:lnTo>
                    <a:pt x="2474" y="236"/>
                  </a:lnTo>
                  <a:lnTo>
                    <a:pt x="2470" y="230"/>
                  </a:lnTo>
                  <a:lnTo>
                    <a:pt x="2470" y="226"/>
                  </a:lnTo>
                  <a:lnTo>
                    <a:pt x="2467" y="223"/>
                  </a:lnTo>
                  <a:lnTo>
                    <a:pt x="2464" y="226"/>
                  </a:lnTo>
                  <a:lnTo>
                    <a:pt x="2457" y="226"/>
                  </a:lnTo>
                  <a:lnTo>
                    <a:pt x="2457" y="226"/>
                  </a:lnTo>
                  <a:lnTo>
                    <a:pt x="2460" y="223"/>
                  </a:lnTo>
                  <a:lnTo>
                    <a:pt x="2457" y="220"/>
                  </a:lnTo>
                  <a:lnTo>
                    <a:pt x="2450" y="213"/>
                  </a:lnTo>
                  <a:lnTo>
                    <a:pt x="2446" y="210"/>
                  </a:lnTo>
                  <a:lnTo>
                    <a:pt x="2446" y="207"/>
                  </a:lnTo>
                  <a:lnTo>
                    <a:pt x="2443" y="207"/>
                  </a:lnTo>
                  <a:lnTo>
                    <a:pt x="2439" y="210"/>
                  </a:lnTo>
                  <a:lnTo>
                    <a:pt x="2436" y="210"/>
                  </a:lnTo>
                  <a:lnTo>
                    <a:pt x="2439" y="207"/>
                  </a:lnTo>
                  <a:lnTo>
                    <a:pt x="2443" y="204"/>
                  </a:lnTo>
                  <a:lnTo>
                    <a:pt x="2450" y="197"/>
                  </a:lnTo>
                  <a:lnTo>
                    <a:pt x="2450" y="194"/>
                  </a:lnTo>
                  <a:lnTo>
                    <a:pt x="2450" y="197"/>
                  </a:lnTo>
                  <a:lnTo>
                    <a:pt x="2453" y="204"/>
                  </a:lnTo>
                  <a:lnTo>
                    <a:pt x="2457" y="204"/>
                  </a:lnTo>
                  <a:lnTo>
                    <a:pt x="2460" y="204"/>
                  </a:lnTo>
                  <a:lnTo>
                    <a:pt x="2457" y="200"/>
                  </a:lnTo>
                  <a:lnTo>
                    <a:pt x="2453" y="197"/>
                  </a:lnTo>
                  <a:lnTo>
                    <a:pt x="2457" y="197"/>
                  </a:lnTo>
                  <a:lnTo>
                    <a:pt x="2460" y="194"/>
                  </a:lnTo>
                  <a:lnTo>
                    <a:pt x="2464" y="194"/>
                  </a:lnTo>
                  <a:lnTo>
                    <a:pt x="2457" y="194"/>
                  </a:lnTo>
                  <a:lnTo>
                    <a:pt x="2460" y="191"/>
                  </a:lnTo>
                  <a:lnTo>
                    <a:pt x="2460" y="191"/>
                  </a:lnTo>
                  <a:lnTo>
                    <a:pt x="2464" y="191"/>
                  </a:lnTo>
                  <a:lnTo>
                    <a:pt x="2467" y="184"/>
                  </a:lnTo>
                  <a:lnTo>
                    <a:pt x="2470" y="184"/>
                  </a:lnTo>
                  <a:lnTo>
                    <a:pt x="2474" y="188"/>
                  </a:lnTo>
                  <a:lnTo>
                    <a:pt x="2474" y="188"/>
                  </a:lnTo>
                  <a:lnTo>
                    <a:pt x="2477" y="188"/>
                  </a:lnTo>
                  <a:lnTo>
                    <a:pt x="2477" y="188"/>
                  </a:lnTo>
                  <a:lnTo>
                    <a:pt x="2481" y="191"/>
                  </a:lnTo>
                  <a:lnTo>
                    <a:pt x="2488" y="194"/>
                  </a:lnTo>
                  <a:lnTo>
                    <a:pt x="2491" y="191"/>
                  </a:lnTo>
                  <a:lnTo>
                    <a:pt x="2501" y="194"/>
                  </a:lnTo>
                  <a:lnTo>
                    <a:pt x="2501" y="197"/>
                  </a:lnTo>
                  <a:lnTo>
                    <a:pt x="2501" y="197"/>
                  </a:lnTo>
                  <a:lnTo>
                    <a:pt x="2505" y="197"/>
                  </a:lnTo>
                  <a:lnTo>
                    <a:pt x="2505" y="194"/>
                  </a:lnTo>
                  <a:lnTo>
                    <a:pt x="2508" y="194"/>
                  </a:lnTo>
                  <a:lnTo>
                    <a:pt x="2508" y="200"/>
                  </a:lnTo>
                  <a:lnTo>
                    <a:pt x="2512" y="197"/>
                  </a:lnTo>
                  <a:lnTo>
                    <a:pt x="2515" y="194"/>
                  </a:lnTo>
                  <a:lnTo>
                    <a:pt x="2519" y="194"/>
                  </a:lnTo>
                  <a:lnTo>
                    <a:pt x="2519" y="197"/>
                  </a:lnTo>
                  <a:lnTo>
                    <a:pt x="2519" y="200"/>
                  </a:lnTo>
                  <a:lnTo>
                    <a:pt x="2515" y="200"/>
                  </a:lnTo>
                  <a:lnTo>
                    <a:pt x="2519" y="210"/>
                  </a:lnTo>
                  <a:lnTo>
                    <a:pt x="2519" y="213"/>
                  </a:lnTo>
                  <a:lnTo>
                    <a:pt x="2519" y="217"/>
                  </a:lnTo>
                  <a:lnTo>
                    <a:pt x="2522" y="217"/>
                  </a:lnTo>
                  <a:lnTo>
                    <a:pt x="2525" y="220"/>
                  </a:lnTo>
                  <a:lnTo>
                    <a:pt x="2529" y="220"/>
                  </a:lnTo>
                  <a:lnTo>
                    <a:pt x="2529" y="223"/>
                  </a:lnTo>
                  <a:lnTo>
                    <a:pt x="2529" y="226"/>
                  </a:lnTo>
                  <a:lnTo>
                    <a:pt x="2522" y="226"/>
                  </a:lnTo>
                  <a:lnTo>
                    <a:pt x="2515" y="226"/>
                  </a:lnTo>
                  <a:lnTo>
                    <a:pt x="2525" y="230"/>
                  </a:lnTo>
                  <a:lnTo>
                    <a:pt x="2525" y="233"/>
                  </a:lnTo>
                  <a:lnTo>
                    <a:pt x="2525" y="236"/>
                  </a:lnTo>
                  <a:lnTo>
                    <a:pt x="2522" y="236"/>
                  </a:lnTo>
                  <a:lnTo>
                    <a:pt x="2519" y="242"/>
                  </a:lnTo>
                  <a:lnTo>
                    <a:pt x="2515" y="239"/>
                  </a:lnTo>
                  <a:lnTo>
                    <a:pt x="2512" y="242"/>
                  </a:lnTo>
                  <a:lnTo>
                    <a:pt x="2508" y="242"/>
                  </a:lnTo>
                  <a:lnTo>
                    <a:pt x="2501" y="246"/>
                  </a:lnTo>
                  <a:lnTo>
                    <a:pt x="2508" y="246"/>
                  </a:lnTo>
                  <a:lnTo>
                    <a:pt x="2512" y="246"/>
                  </a:lnTo>
                  <a:lnTo>
                    <a:pt x="2512" y="249"/>
                  </a:lnTo>
                  <a:lnTo>
                    <a:pt x="2515" y="246"/>
                  </a:lnTo>
                  <a:lnTo>
                    <a:pt x="2519" y="246"/>
                  </a:lnTo>
                  <a:lnTo>
                    <a:pt x="2519" y="249"/>
                  </a:lnTo>
                  <a:lnTo>
                    <a:pt x="2522" y="252"/>
                  </a:lnTo>
                  <a:lnTo>
                    <a:pt x="2519" y="255"/>
                  </a:lnTo>
                  <a:lnTo>
                    <a:pt x="2519" y="259"/>
                  </a:lnTo>
                  <a:lnTo>
                    <a:pt x="2522" y="255"/>
                  </a:lnTo>
                  <a:lnTo>
                    <a:pt x="2525" y="255"/>
                  </a:lnTo>
                  <a:lnTo>
                    <a:pt x="2532" y="259"/>
                  </a:lnTo>
                  <a:lnTo>
                    <a:pt x="2532" y="262"/>
                  </a:lnTo>
                  <a:lnTo>
                    <a:pt x="2536" y="265"/>
                  </a:lnTo>
                  <a:lnTo>
                    <a:pt x="2529" y="268"/>
                  </a:lnTo>
                  <a:lnTo>
                    <a:pt x="2532" y="268"/>
                  </a:lnTo>
                  <a:lnTo>
                    <a:pt x="2532" y="275"/>
                  </a:lnTo>
                  <a:lnTo>
                    <a:pt x="2529" y="275"/>
                  </a:lnTo>
                  <a:lnTo>
                    <a:pt x="2529" y="278"/>
                  </a:lnTo>
                  <a:lnTo>
                    <a:pt x="2529" y="281"/>
                  </a:lnTo>
                  <a:lnTo>
                    <a:pt x="2532" y="278"/>
                  </a:lnTo>
                  <a:lnTo>
                    <a:pt x="2532" y="278"/>
                  </a:lnTo>
                  <a:lnTo>
                    <a:pt x="2536" y="278"/>
                  </a:lnTo>
                  <a:lnTo>
                    <a:pt x="2536" y="284"/>
                  </a:lnTo>
                  <a:lnTo>
                    <a:pt x="2539" y="284"/>
                  </a:lnTo>
                  <a:lnTo>
                    <a:pt x="2543" y="284"/>
                  </a:lnTo>
                  <a:lnTo>
                    <a:pt x="2543" y="281"/>
                  </a:lnTo>
                  <a:lnTo>
                    <a:pt x="2543" y="281"/>
                  </a:lnTo>
                  <a:lnTo>
                    <a:pt x="2546" y="281"/>
                  </a:lnTo>
                  <a:lnTo>
                    <a:pt x="2550" y="281"/>
                  </a:lnTo>
                  <a:lnTo>
                    <a:pt x="2550" y="288"/>
                  </a:lnTo>
                  <a:lnTo>
                    <a:pt x="2550" y="288"/>
                  </a:lnTo>
                  <a:lnTo>
                    <a:pt x="2546" y="284"/>
                  </a:lnTo>
                  <a:lnTo>
                    <a:pt x="2543" y="288"/>
                  </a:lnTo>
                  <a:lnTo>
                    <a:pt x="2546" y="291"/>
                  </a:lnTo>
                  <a:lnTo>
                    <a:pt x="2550" y="291"/>
                  </a:lnTo>
                  <a:lnTo>
                    <a:pt x="2553" y="294"/>
                  </a:lnTo>
                  <a:lnTo>
                    <a:pt x="2553" y="297"/>
                  </a:lnTo>
                  <a:lnTo>
                    <a:pt x="2546" y="301"/>
                  </a:lnTo>
                  <a:lnTo>
                    <a:pt x="2543" y="294"/>
                  </a:lnTo>
                  <a:lnTo>
                    <a:pt x="2543" y="294"/>
                  </a:lnTo>
                  <a:lnTo>
                    <a:pt x="2543" y="301"/>
                  </a:lnTo>
                  <a:lnTo>
                    <a:pt x="2539" y="301"/>
                  </a:lnTo>
                  <a:lnTo>
                    <a:pt x="2539" y="301"/>
                  </a:lnTo>
                  <a:lnTo>
                    <a:pt x="2536" y="301"/>
                  </a:lnTo>
                  <a:lnTo>
                    <a:pt x="2536" y="301"/>
                  </a:lnTo>
                  <a:lnTo>
                    <a:pt x="2532" y="297"/>
                  </a:lnTo>
                  <a:lnTo>
                    <a:pt x="2522" y="297"/>
                  </a:lnTo>
                  <a:lnTo>
                    <a:pt x="2519" y="301"/>
                  </a:lnTo>
                  <a:lnTo>
                    <a:pt x="2515" y="301"/>
                  </a:lnTo>
                  <a:lnTo>
                    <a:pt x="2515" y="297"/>
                  </a:lnTo>
                  <a:lnTo>
                    <a:pt x="2515" y="294"/>
                  </a:lnTo>
                  <a:lnTo>
                    <a:pt x="2512" y="294"/>
                  </a:lnTo>
                  <a:lnTo>
                    <a:pt x="2512" y="301"/>
                  </a:lnTo>
                  <a:lnTo>
                    <a:pt x="2512" y="301"/>
                  </a:lnTo>
                  <a:lnTo>
                    <a:pt x="2512" y="301"/>
                  </a:lnTo>
                  <a:lnTo>
                    <a:pt x="2512" y="304"/>
                  </a:lnTo>
                  <a:lnTo>
                    <a:pt x="2508" y="307"/>
                  </a:lnTo>
                  <a:lnTo>
                    <a:pt x="2508" y="307"/>
                  </a:lnTo>
                  <a:lnTo>
                    <a:pt x="2508" y="304"/>
                  </a:lnTo>
                  <a:lnTo>
                    <a:pt x="2505" y="304"/>
                  </a:lnTo>
                  <a:lnTo>
                    <a:pt x="2498" y="304"/>
                  </a:lnTo>
                  <a:lnTo>
                    <a:pt x="2495" y="304"/>
                  </a:lnTo>
                  <a:lnTo>
                    <a:pt x="2498" y="304"/>
                  </a:lnTo>
                  <a:lnTo>
                    <a:pt x="2495" y="297"/>
                  </a:lnTo>
                  <a:lnTo>
                    <a:pt x="2495" y="297"/>
                  </a:lnTo>
                  <a:lnTo>
                    <a:pt x="2484" y="291"/>
                  </a:lnTo>
                  <a:lnTo>
                    <a:pt x="2484" y="291"/>
                  </a:lnTo>
                  <a:lnTo>
                    <a:pt x="2484" y="288"/>
                  </a:lnTo>
                  <a:lnTo>
                    <a:pt x="2477" y="288"/>
                  </a:lnTo>
                  <a:lnTo>
                    <a:pt x="2477" y="291"/>
                  </a:lnTo>
                  <a:lnTo>
                    <a:pt x="2470" y="291"/>
                  </a:lnTo>
                  <a:lnTo>
                    <a:pt x="2467" y="294"/>
                  </a:lnTo>
                  <a:lnTo>
                    <a:pt x="2464" y="294"/>
                  </a:lnTo>
                  <a:lnTo>
                    <a:pt x="2464" y="291"/>
                  </a:lnTo>
                  <a:lnTo>
                    <a:pt x="2460" y="288"/>
                  </a:lnTo>
                  <a:lnTo>
                    <a:pt x="2464" y="291"/>
                  </a:lnTo>
                  <a:lnTo>
                    <a:pt x="2464" y="297"/>
                  </a:lnTo>
                  <a:lnTo>
                    <a:pt x="2464" y="301"/>
                  </a:lnTo>
                  <a:lnTo>
                    <a:pt x="2464" y="304"/>
                  </a:lnTo>
                  <a:lnTo>
                    <a:pt x="2457" y="313"/>
                  </a:lnTo>
                  <a:lnTo>
                    <a:pt x="2453" y="313"/>
                  </a:lnTo>
                  <a:lnTo>
                    <a:pt x="2450" y="307"/>
                  </a:lnTo>
                  <a:lnTo>
                    <a:pt x="2446" y="307"/>
                  </a:lnTo>
                  <a:lnTo>
                    <a:pt x="2443" y="307"/>
                  </a:lnTo>
                  <a:lnTo>
                    <a:pt x="2433" y="301"/>
                  </a:lnTo>
                  <a:lnTo>
                    <a:pt x="2436" y="301"/>
                  </a:lnTo>
                  <a:lnTo>
                    <a:pt x="2433" y="291"/>
                  </a:lnTo>
                  <a:lnTo>
                    <a:pt x="2429" y="291"/>
                  </a:lnTo>
                  <a:lnTo>
                    <a:pt x="2429" y="288"/>
                  </a:lnTo>
                  <a:lnTo>
                    <a:pt x="2426" y="284"/>
                  </a:lnTo>
                  <a:lnTo>
                    <a:pt x="2426" y="288"/>
                  </a:lnTo>
                  <a:lnTo>
                    <a:pt x="2426" y="291"/>
                  </a:lnTo>
                  <a:lnTo>
                    <a:pt x="2426" y="294"/>
                  </a:lnTo>
                  <a:lnTo>
                    <a:pt x="2429" y="294"/>
                  </a:lnTo>
                  <a:lnTo>
                    <a:pt x="2426" y="297"/>
                  </a:lnTo>
                  <a:lnTo>
                    <a:pt x="2422" y="294"/>
                  </a:lnTo>
                  <a:lnTo>
                    <a:pt x="2415" y="291"/>
                  </a:lnTo>
                  <a:lnTo>
                    <a:pt x="2415" y="291"/>
                  </a:lnTo>
                  <a:lnTo>
                    <a:pt x="2419" y="294"/>
                  </a:lnTo>
                  <a:lnTo>
                    <a:pt x="2415" y="297"/>
                  </a:lnTo>
                  <a:lnTo>
                    <a:pt x="2415" y="297"/>
                  </a:lnTo>
                  <a:lnTo>
                    <a:pt x="2422" y="297"/>
                  </a:lnTo>
                  <a:lnTo>
                    <a:pt x="2426" y="301"/>
                  </a:lnTo>
                  <a:lnTo>
                    <a:pt x="2422" y="304"/>
                  </a:lnTo>
                  <a:lnTo>
                    <a:pt x="2415" y="304"/>
                  </a:lnTo>
                  <a:lnTo>
                    <a:pt x="2415" y="307"/>
                  </a:lnTo>
                  <a:lnTo>
                    <a:pt x="2419" y="307"/>
                  </a:lnTo>
                  <a:lnTo>
                    <a:pt x="2429" y="317"/>
                  </a:lnTo>
                  <a:lnTo>
                    <a:pt x="2436" y="320"/>
                  </a:lnTo>
                  <a:lnTo>
                    <a:pt x="2443" y="320"/>
                  </a:lnTo>
                  <a:lnTo>
                    <a:pt x="2446" y="320"/>
                  </a:lnTo>
                  <a:lnTo>
                    <a:pt x="2450" y="326"/>
                  </a:lnTo>
                  <a:lnTo>
                    <a:pt x="2446" y="326"/>
                  </a:lnTo>
                  <a:lnTo>
                    <a:pt x="2443" y="320"/>
                  </a:lnTo>
                  <a:lnTo>
                    <a:pt x="2443" y="320"/>
                  </a:lnTo>
                  <a:lnTo>
                    <a:pt x="2443" y="326"/>
                  </a:lnTo>
                  <a:lnTo>
                    <a:pt x="2450" y="330"/>
                  </a:lnTo>
                  <a:lnTo>
                    <a:pt x="2453" y="333"/>
                  </a:lnTo>
                  <a:lnTo>
                    <a:pt x="2457" y="336"/>
                  </a:lnTo>
                  <a:lnTo>
                    <a:pt x="2457" y="346"/>
                  </a:lnTo>
                  <a:lnTo>
                    <a:pt x="2453" y="355"/>
                  </a:lnTo>
                  <a:lnTo>
                    <a:pt x="2453" y="362"/>
                  </a:lnTo>
                  <a:lnTo>
                    <a:pt x="2453" y="365"/>
                  </a:lnTo>
                  <a:lnTo>
                    <a:pt x="2457" y="368"/>
                  </a:lnTo>
                  <a:lnTo>
                    <a:pt x="2450" y="375"/>
                  </a:lnTo>
                  <a:lnTo>
                    <a:pt x="2450" y="378"/>
                  </a:lnTo>
                  <a:lnTo>
                    <a:pt x="2446" y="381"/>
                  </a:lnTo>
                  <a:lnTo>
                    <a:pt x="2446" y="378"/>
                  </a:lnTo>
                  <a:lnTo>
                    <a:pt x="2446" y="375"/>
                  </a:lnTo>
                  <a:lnTo>
                    <a:pt x="2439" y="381"/>
                  </a:lnTo>
                  <a:lnTo>
                    <a:pt x="2436" y="378"/>
                  </a:lnTo>
                  <a:lnTo>
                    <a:pt x="2433" y="381"/>
                  </a:lnTo>
                  <a:lnTo>
                    <a:pt x="2429" y="381"/>
                  </a:lnTo>
                  <a:lnTo>
                    <a:pt x="2426" y="378"/>
                  </a:lnTo>
                  <a:lnTo>
                    <a:pt x="2422" y="378"/>
                  </a:lnTo>
                  <a:lnTo>
                    <a:pt x="2415" y="372"/>
                  </a:lnTo>
                  <a:lnTo>
                    <a:pt x="2412" y="372"/>
                  </a:lnTo>
                  <a:lnTo>
                    <a:pt x="2409" y="368"/>
                  </a:lnTo>
                  <a:lnTo>
                    <a:pt x="2405" y="368"/>
                  </a:lnTo>
                  <a:lnTo>
                    <a:pt x="2402" y="368"/>
                  </a:lnTo>
                  <a:lnTo>
                    <a:pt x="2398" y="372"/>
                  </a:lnTo>
                  <a:lnTo>
                    <a:pt x="2395" y="372"/>
                  </a:lnTo>
                  <a:lnTo>
                    <a:pt x="2398" y="375"/>
                  </a:lnTo>
                  <a:lnTo>
                    <a:pt x="2402" y="375"/>
                  </a:lnTo>
                  <a:lnTo>
                    <a:pt x="2405" y="372"/>
                  </a:lnTo>
                  <a:lnTo>
                    <a:pt x="2415" y="375"/>
                  </a:lnTo>
                  <a:lnTo>
                    <a:pt x="2419" y="378"/>
                  </a:lnTo>
                  <a:lnTo>
                    <a:pt x="2412" y="381"/>
                  </a:lnTo>
                  <a:lnTo>
                    <a:pt x="2409" y="378"/>
                  </a:lnTo>
                  <a:lnTo>
                    <a:pt x="2405" y="378"/>
                  </a:lnTo>
                  <a:lnTo>
                    <a:pt x="2405" y="381"/>
                  </a:lnTo>
                  <a:lnTo>
                    <a:pt x="2402" y="378"/>
                  </a:lnTo>
                  <a:lnTo>
                    <a:pt x="2398" y="378"/>
                  </a:lnTo>
                  <a:lnTo>
                    <a:pt x="2398" y="378"/>
                  </a:lnTo>
                  <a:lnTo>
                    <a:pt x="2402" y="385"/>
                  </a:lnTo>
                  <a:lnTo>
                    <a:pt x="2409" y="388"/>
                  </a:lnTo>
                  <a:lnTo>
                    <a:pt x="2405" y="391"/>
                  </a:lnTo>
                  <a:lnTo>
                    <a:pt x="2409" y="397"/>
                  </a:lnTo>
                  <a:lnTo>
                    <a:pt x="2412" y="397"/>
                  </a:lnTo>
                  <a:lnTo>
                    <a:pt x="2409" y="397"/>
                  </a:lnTo>
                  <a:lnTo>
                    <a:pt x="2409" y="391"/>
                  </a:lnTo>
                  <a:lnTo>
                    <a:pt x="2412" y="388"/>
                  </a:lnTo>
                  <a:lnTo>
                    <a:pt x="2415" y="388"/>
                  </a:lnTo>
                  <a:lnTo>
                    <a:pt x="2415" y="388"/>
                  </a:lnTo>
                  <a:lnTo>
                    <a:pt x="2422" y="381"/>
                  </a:lnTo>
                  <a:lnTo>
                    <a:pt x="2426" y="381"/>
                  </a:lnTo>
                  <a:lnTo>
                    <a:pt x="2429" y="385"/>
                  </a:lnTo>
                  <a:lnTo>
                    <a:pt x="2429" y="385"/>
                  </a:lnTo>
                  <a:lnTo>
                    <a:pt x="2433" y="391"/>
                  </a:lnTo>
                  <a:lnTo>
                    <a:pt x="2436" y="394"/>
                  </a:lnTo>
                  <a:lnTo>
                    <a:pt x="2443" y="397"/>
                  </a:lnTo>
                  <a:lnTo>
                    <a:pt x="2446" y="397"/>
                  </a:lnTo>
                  <a:lnTo>
                    <a:pt x="2450" y="394"/>
                  </a:lnTo>
                  <a:lnTo>
                    <a:pt x="2446" y="391"/>
                  </a:lnTo>
                  <a:lnTo>
                    <a:pt x="2450" y="391"/>
                  </a:lnTo>
                  <a:lnTo>
                    <a:pt x="2460" y="397"/>
                  </a:lnTo>
                  <a:lnTo>
                    <a:pt x="2460" y="401"/>
                  </a:lnTo>
                  <a:lnTo>
                    <a:pt x="2457" y="401"/>
                  </a:lnTo>
                  <a:lnTo>
                    <a:pt x="2457" y="404"/>
                  </a:lnTo>
                  <a:lnTo>
                    <a:pt x="2464" y="410"/>
                  </a:lnTo>
                  <a:lnTo>
                    <a:pt x="2467" y="410"/>
                  </a:lnTo>
                  <a:lnTo>
                    <a:pt x="2467" y="407"/>
                  </a:lnTo>
                  <a:lnTo>
                    <a:pt x="2467" y="404"/>
                  </a:lnTo>
                  <a:lnTo>
                    <a:pt x="2474" y="407"/>
                  </a:lnTo>
                  <a:lnTo>
                    <a:pt x="2481" y="417"/>
                  </a:lnTo>
                  <a:lnTo>
                    <a:pt x="2477" y="414"/>
                  </a:lnTo>
                  <a:lnTo>
                    <a:pt x="2474" y="414"/>
                  </a:lnTo>
                  <a:lnTo>
                    <a:pt x="2474" y="417"/>
                  </a:lnTo>
                  <a:lnTo>
                    <a:pt x="2477" y="420"/>
                  </a:lnTo>
                  <a:lnTo>
                    <a:pt x="2474" y="423"/>
                  </a:lnTo>
                  <a:lnTo>
                    <a:pt x="2474" y="427"/>
                  </a:lnTo>
                  <a:lnTo>
                    <a:pt x="2474" y="427"/>
                  </a:lnTo>
                  <a:lnTo>
                    <a:pt x="2477" y="427"/>
                  </a:lnTo>
                  <a:lnTo>
                    <a:pt x="2477" y="423"/>
                  </a:lnTo>
                  <a:lnTo>
                    <a:pt x="2481" y="423"/>
                  </a:lnTo>
                  <a:lnTo>
                    <a:pt x="2484" y="423"/>
                  </a:lnTo>
                  <a:lnTo>
                    <a:pt x="2484" y="420"/>
                  </a:lnTo>
                  <a:lnTo>
                    <a:pt x="2488" y="423"/>
                  </a:lnTo>
                  <a:lnTo>
                    <a:pt x="2495" y="430"/>
                  </a:lnTo>
                  <a:lnTo>
                    <a:pt x="2505" y="430"/>
                  </a:lnTo>
                  <a:lnTo>
                    <a:pt x="2508" y="436"/>
                  </a:lnTo>
                  <a:lnTo>
                    <a:pt x="2508" y="436"/>
                  </a:lnTo>
                  <a:lnTo>
                    <a:pt x="2512" y="443"/>
                  </a:lnTo>
                  <a:lnTo>
                    <a:pt x="2515" y="443"/>
                  </a:lnTo>
                  <a:lnTo>
                    <a:pt x="2522" y="452"/>
                  </a:lnTo>
                  <a:lnTo>
                    <a:pt x="2522" y="462"/>
                  </a:lnTo>
                  <a:lnTo>
                    <a:pt x="2519" y="462"/>
                  </a:lnTo>
                  <a:lnTo>
                    <a:pt x="2519" y="462"/>
                  </a:lnTo>
                  <a:lnTo>
                    <a:pt x="2522" y="465"/>
                  </a:lnTo>
                  <a:lnTo>
                    <a:pt x="2525" y="469"/>
                  </a:lnTo>
                  <a:lnTo>
                    <a:pt x="2522" y="469"/>
                  </a:lnTo>
                  <a:lnTo>
                    <a:pt x="2522" y="469"/>
                  </a:lnTo>
                  <a:lnTo>
                    <a:pt x="2505" y="469"/>
                  </a:lnTo>
                  <a:lnTo>
                    <a:pt x="2501" y="465"/>
                  </a:lnTo>
                  <a:lnTo>
                    <a:pt x="2498" y="469"/>
                  </a:lnTo>
                  <a:lnTo>
                    <a:pt x="2495" y="465"/>
                  </a:lnTo>
                  <a:lnTo>
                    <a:pt x="2495" y="462"/>
                  </a:lnTo>
                  <a:lnTo>
                    <a:pt x="2495" y="462"/>
                  </a:lnTo>
                  <a:lnTo>
                    <a:pt x="2491" y="465"/>
                  </a:lnTo>
                  <a:lnTo>
                    <a:pt x="2495" y="465"/>
                  </a:lnTo>
                  <a:lnTo>
                    <a:pt x="2488" y="469"/>
                  </a:lnTo>
                  <a:lnTo>
                    <a:pt x="2484" y="469"/>
                  </a:lnTo>
                  <a:lnTo>
                    <a:pt x="2481" y="472"/>
                  </a:lnTo>
                  <a:lnTo>
                    <a:pt x="2484" y="472"/>
                  </a:lnTo>
                  <a:lnTo>
                    <a:pt x="2477" y="478"/>
                  </a:lnTo>
                  <a:lnTo>
                    <a:pt x="2474" y="478"/>
                  </a:lnTo>
                  <a:lnTo>
                    <a:pt x="2474" y="481"/>
                  </a:lnTo>
                  <a:lnTo>
                    <a:pt x="2477" y="481"/>
                  </a:lnTo>
                  <a:lnTo>
                    <a:pt x="2470" y="488"/>
                  </a:lnTo>
                  <a:lnTo>
                    <a:pt x="2467" y="488"/>
                  </a:lnTo>
                  <a:lnTo>
                    <a:pt x="2467" y="488"/>
                  </a:lnTo>
                  <a:lnTo>
                    <a:pt x="2464" y="488"/>
                  </a:lnTo>
                  <a:lnTo>
                    <a:pt x="2464" y="494"/>
                  </a:lnTo>
                  <a:lnTo>
                    <a:pt x="2467" y="498"/>
                  </a:lnTo>
                  <a:lnTo>
                    <a:pt x="2464" y="501"/>
                  </a:lnTo>
                  <a:lnTo>
                    <a:pt x="2460" y="498"/>
                  </a:lnTo>
                  <a:lnTo>
                    <a:pt x="2460" y="501"/>
                  </a:lnTo>
                  <a:lnTo>
                    <a:pt x="2460" y="504"/>
                  </a:lnTo>
                  <a:lnTo>
                    <a:pt x="2457" y="507"/>
                  </a:lnTo>
                  <a:lnTo>
                    <a:pt x="2453" y="511"/>
                  </a:lnTo>
                  <a:lnTo>
                    <a:pt x="2457" y="511"/>
                  </a:lnTo>
                  <a:lnTo>
                    <a:pt x="2457" y="514"/>
                  </a:lnTo>
                  <a:lnTo>
                    <a:pt x="2453" y="517"/>
                  </a:lnTo>
                  <a:lnTo>
                    <a:pt x="2450" y="514"/>
                  </a:lnTo>
                  <a:lnTo>
                    <a:pt x="2450" y="517"/>
                  </a:lnTo>
                  <a:lnTo>
                    <a:pt x="2450" y="517"/>
                  </a:lnTo>
                  <a:lnTo>
                    <a:pt x="2450" y="520"/>
                  </a:lnTo>
                  <a:lnTo>
                    <a:pt x="2446" y="523"/>
                  </a:lnTo>
                  <a:lnTo>
                    <a:pt x="2450" y="527"/>
                  </a:lnTo>
                  <a:lnTo>
                    <a:pt x="2450" y="530"/>
                  </a:lnTo>
                  <a:lnTo>
                    <a:pt x="2446" y="530"/>
                  </a:lnTo>
                  <a:lnTo>
                    <a:pt x="2443" y="527"/>
                  </a:lnTo>
                  <a:lnTo>
                    <a:pt x="2439" y="527"/>
                  </a:lnTo>
                  <a:lnTo>
                    <a:pt x="2443" y="530"/>
                  </a:lnTo>
                  <a:lnTo>
                    <a:pt x="2450" y="533"/>
                  </a:lnTo>
                  <a:lnTo>
                    <a:pt x="2446" y="536"/>
                  </a:lnTo>
                  <a:lnTo>
                    <a:pt x="2443" y="536"/>
                  </a:lnTo>
                  <a:lnTo>
                    <a:pt x="2443" y="540"/>
                  </a:lnTo>
                  <a:lnTo>
                    <a:pt x="2443" y="540"/>
                  </a:lnTo>
                  <a:lnTo>
                    <a:pt x="2446" y="546"/>
                  </a:lnTo>
                  <a:lnTo>
                    <a:pt x="2443" y="546"/>
                  </a:lnTo>
                  <a:lnTo>
                    <a:pt x="2446" y="549"/>
                  </a:lnTo>
                  <a:lnTo>
                    <a:pt x="2443" y="553"/>
                  </a:lnTo>
                  <a:lnTo>
                    <a:pt x="2443" y="556"/>
                  </a:lnTo>
                  <a:lnTo>
                    <a:pt x="2439" y="562"/>
                  </a:lnTo>
                  <a:lnTo>
                    <a:pt x="2439" y="569"/>
                  </a:lnTo>
                  <a:lnTo>
                    <a:pt x="2436" y="572"/>
                  </a:lnTo>
                  <a:lnTo>
                    <a:pt x="2436" y="575"/>
                  </a:lnTo>
                  <a:lnTo>
                    <a:pt x="2439" y="575"/>
                  </a:lnTo>
                  <a:lnTo>
                    <a:pt x="2439" y="578"/>
                  </a:lnTo>
                  <a:lnTo>
                    <a:pt x="2439" y="582"/>
                  </a:lnTo>
                  <a:lnTo>
                    <a:pt x="2443" y="588"/>
                  </a:lnTo>
                  <a:lnTo>
                    <a:pt x="2443" y="588"/>
                  </a:lnTo>
                  <a:lnTo>
                    <a:pt x="2439" y="588"/>
                  </a:lnTo>
                  <a:lnTo>
                    <a:pt x="2436" y="588"/>
                  </a:lnTo>
                  <a:lnTo>
                    <a:pt x="2433" y="585"/>
                  </a:lnTo>
                  <a:lnTo>
                    <a:pt x="2433" y="588"/>
                  </a:lnTo>
                  <a:lnTo>
                    <a:pt x="2426" y="582"/>
                  </a:lnTo>
                  <a:lnTo>
                    <a:pt x="2426" y="582"/>
                  </a:lnTo>
                  <a:lnTo>
                    <a:pt x="2426" y="582"/>
                  </a:lnTo>
                  <a:lnTo>
                    <a:pt x="2422" y="582"/>
                  </a:lnTo>
                  <a:lnTo>
                    <a:pt x="2419" y="582"/>
                  </a:lnTo>
                  <a:lnTo>
                    <a:pt x="2419" y="578"/>
                  </a:lnTo>
                  <a:lnTo>
                    <a:pt x="2409" y="572"/>
                  </a:lnTo>
                  <a:lnTo>
                    <a:pt x="2402" y="572"/>
                  </a:lnTo>
                  <a:lnTo>
                    <a:pt x="2395" y="575"/>
                  </a:lnTo>
                  <a:lnTo>
                    <a:pt x="2395" y="575"/>
                  </a:lnTo>
                  <a:lnTo>
                    <a:pt x="2391" y="575"/>
                  </a:lnTo>
                  <a:lnTo>
                    <a:pt x="2384" y="578"/>
                  </a:lnTo>
                  <a:lnTo>
                    <a:pt x="2381" y="578"/>
                  </a:lnTo>
                  <a:lnTo>
                    <a:pt x="2381" y="585"/>
                  </a:lnTo>
                  <a:lnTo>
                    <a:pt x="2378" y="588"/>
                  </a:lnTo>
                  <a:lnTo>
                    <a:pt x="2374" y="585"/>
                  </a:lnTo>
                  <a:lnTo>
                    <a:pt x="2378" y="591"/>
                  </a:lnTo>
                  <a:lnTo>
                    <a:pt x="2374" y="595"/>
                  </a:lnTo>
                  <a:lnTo>
                    <a:pt x="2374" y="598"/>
                  </a:lnTo>
                  <a:lnTo>
                    <a:pt x="2374" y="601"/>
                  </a:lnTo>
                  <a:lnTo>
                    <a:pt x="2374" y="607"/>
                  </a:lnTo>
                  <a:lnTo>
                    <a:pt x="2371" y="611"/>
                  </a:lnTo>
                  <a:lnTo>
                    <a:pt x="2367" y="607"/>
                  </a:lnTo>
                  <a:lnTo>
                    <a:pt x="2364" y="598"/>
                  </a:lnTo>
                  <a:lnTo>
                    <a:pt x="2364" y="595"/>
                  </a:lnTo>
                  <a:lnTo>
                    <a:pt x="2360" y="591"/>
                  </a:lnTo>
                  <a:lnTo>
                    <a:pt x="2357" y="588"/>
                  </a:lnTo>
                  <a:lnTo>
                    <a:pt x="2357" y="591"/>
                  </a:lnTo>
                  <a:lnTo>
                    <a:pt x="2353" y="598"/>
                  </a:lnTo>
                  <a:lnTo>
                    <a:pt x="2350" y="601"/>
                  </a:lnTo>
                  <a:lnTo>
                    <a:pt x="2347" y="604"/>
                  </a:lnTo>
                  <a:lnTo>
                    <a:pt x="2353" y="604"/>
                  </a:lnTo>
                  <a:lnTo>
                    <a:pt x="2347" y="614"/>
                  </a:lnTo>
                  <a:lnTo>
                    <a:pt x="2347" y="611"/>
                  </a:lnTo>
                  <a:lnTo>
                    <a:pt x="2343" y="611"/>
                  </a:lnTo>
                  <a:lnTo>
                    <a:pt x="2340" y="607"/>
                  </a:lnTo>
                  <a:lnTo>
                    <a:pt x="2340" y="607"/>
                  </a:lnTo>
                  <a:lnTo>
                    <a:pt x="2336" y="611"/>
                  </a:lnTo>
                  <a:lnTo>
                    <a:pt x="2336" y="614"/>
                  </a:lnTo>
                  <a:lnTo>
                    <a:pt x="2329" y="611"/>
                  </a:lnTo>
                  <a:lnTo>
                    <a:pt x="2329" y="611"/>
                  </a:lnTo>
                  <a:lnTo>
                    <a:pt x="2326" y="614"/>
                  </a:lnTo>
                  <a:lnTo>
                    <a:pt x="2329" y="617"/>
                  </a:lnTo>
                  <a:lnTo>
                    <a:pt x="2329" y="617"/>
                  </a:lnTo>
                  <a:lnTo>
                    <a:pt x="2326" y="620"/>
                  </a:lnTo>
                  <a:lnTo>
                    <a:pt x="2326" y="624"/>
                  </a:lnTo>
                  <a:lnTo>
                    <a:pt x="2329" y="627"/>
                  </a:lnTo>
                  <a:lnTo>
                    <a:pt x="2329" y="630"/>
                  </a:lnTo>
                  <a:lnTo>
                    <a:pt x="2329" y="630"/>
                  </a:lnTo>
                  <a:lnTo>
                    <a:pt x="2329" y="633"/>
                  </a:lnTo>
                  <a:lnTo>
                    <a:pt x="2333" y="633"/>
                  </a:lnTo>
                  <a:lnTo>
                    <a:pt x="2336" y="637"/>
                  </a:lnTo>
                  <a:lnTo>
                    <a:pt x="2336" y="640"/>
                  </a:lnTo>
                  <a:lnTo>
                    <a:pt x="2336" y="640"/>
                  </a:lnTo>
                  <a:lnTo>
                    <a:pt x="2336" y="640"/>
                  </a:lnTo>
                  <a:lnTo>
                    <a:pt x="2336" y="643"/>
                  </a:lnTo>
                  <a:lnTo>
                    <a:pt x="2340" y="646"/>
                  </a:lnTo>
                  <a:lnTo>
                    <a:pt x="2340" y="646"/>
                  </a:lnTo>
                  <a:lnTo>
                    <a:pt x="2336" y="646"/>
                  </a:lnTo>
                  <a:lnTo>
                    <a:pt x="2333" y="646"/>
                  </a:lnTo>
                  <a:lnTo>
                    <a:pt x="2333" y="646"/>
                  </a:lnTo>
                  <a:lnTo>
                    <a:pt x="2336" y="649"/>
                  </a:lnTo>
                  <a:lnTo>
                    <a:pt x="2340" y="649"/>
                  </a:lnTo>
                  <a:lnTo>
                    <a:pt x="2340" y="653"/>
                  </a:lnTo>
                  <a:lnTo>
                    <a:pt x="2340" y="656"/>
                  </a:lnTo>
                  <a:lnTo>
                    <a:pt x="2340" y="659"/>
                  </a:lnTo>
                  <a:lnTo>
                    <a:pt x="2336" y="662"/>
                  </a:lnTo>
                  <a:lnTo>
                    <a:pt x="2340" y="666"/>
                  </a:lnTo>
                  <a:lnTo>
                    <a:pt x="2336" y="669"/>
                  </a:lnTo>
                  <a:lnTo>
                    <a:pt x="2340" y="672"/>
                  </a:lnTo>
                  <a:lnTo>
                    <a:pt x="2340" y="675"/>
                  </a:lnTo>
                  <a:lnTo>
                    <a:pt x="2340" y="679"/>
                  </a:lnTo>
                  <a:lnTo>
                    <a:pt x="2343" y="685"/>
                  </a:lnTo>
                  <a:lnTo>
                    <a:pt x="2340" y="685"/>
                  </a:lnTo>
                  <a:lnTo>
                    <a:pt x="2343" y="688"/>
                  </a:lnTo>
                  <a:lnTo>
                    <a:pt x="2347" y="691"/>
                  </a:lnTo>
                  <a:lnTo>
                    <a:pt x="2353" y="695"/>
                  </a:lnTo>
                  <a:lnTo>
                    <a:pt x="2357" y="698"/>
                  </a:lnTo>
                  <a:lnTo>
                    <a:pt x="2357" y="698"/>
                  </a:lnTo>
                  <a:lnTo>
                    <a:pt x="2360" y="695"/>
                  </a:lnTo>
                  <a:lnTo>
                    <a:pt x="2353" y="688"/>
                  </a:lnTo>
                  <a:lnTo>
                    <a:pt x="2353" y="688"/>
                  </a:lnTo>
                  <a:lnTo>
                    <a:pt x="2357" y="685"/>
                  </a:lnTo>
                  <a:lnTo>
                    <a:pt x="2360" y="685"/>
                  </a:lnTo>
                  <a:lnTo>
                    <a:pt x="2367" y="688"/>
                  </a:lnTo>
                  <a:lnTo>
                    <a:pt x="2371" y="688"/>
                  </a:lnTo>
                  <a:lnTo>
                    <a:pt x="2374" y="691"/>
                  </a:lnTo>
                  <a:lnTo>
                    <a:pt x="2374" y="691"/>
                  </a:lnTo>
                  <a:lnTo>
                    <a:pt x="2374" y="695"/>
                  </a:lnTo>
                  <a:lnTo>
                    <a:pt x="2374" y="698"/>
                  </a:lnTo>
                  <a:lnTo>
                    <a:pt x="2374" y="701"/>
                  </a:lnTo>
                  <a:lnTo>
                    <a:pt x="2374" y="704"/>
                  </a:lnTo>
                  <a:lnTo>
                    <a:pt x="2371" y="704"/>
                  </a:lnTo>
                  <a:lnTo>
                    <a:pt x="2371" y="708"/>
                  </a:lnTo>
                  <a:lnTo>
                    <a:pt x="2374" y="714"/>
                  </a:lnTo>
                  <a:lnTo>
                    <a:pt x="2378" y="717"/>
                  </a:lnTo>
                  <a:lnTo>
                    <a:pt x="2374" y="724"/>
                  </a:lnTo>
                  <a:lnTo>
                    <a:pt x="2381" y="724"/>
                  </a:lnTo>
                  <a:lnTo>
                    <a:pt x="2381" y="724"/>
                  </a:lnTo>
                  <a:lnTo>
                    <a:pt x="2381" y="721"/>
                  </a:lnTo>
                  <a:lnTo>
                    <a:pt x="2384" y="721"/>
                  </a:lnTo>
                  <a:lnTo>
                    <a:pt x="2384" y="717"/>
                  </a:lnTo>
                  <a:lnTo>
                    <a:pt x="2388" y="721"/>
                  </a:lnTo>
                  <a:lnTo>
                    <a:pt x="2391" y="721"/>
                  </a:lnTo>
                  <a:lnTo>
                    <a:pt x="2391" y="730"/>
                  </a:lnTo>
                  <a:lnTo>
                    <a:pt x="2398" y="737"/>
                  </a:lnTo>
                  <a:lnTo>
                    <a:pt x="2402" y="740"/>
                  </a:lnTo>
                  <a:lnTo>
                    <a:pt x="2402" y="743"/>
                  </a:lnTo>
                  <a:lnTo>
                    <a:pt x="2402" y="746"/>
                  </a:lnTo>
                  <a:lnTo>
                    <a:pt x="2398" y="750"/>
                  </a:lnTo>
                  <a:lnTo>
                    <a:pt x="2391" y="746"/>
                  </a:lnTo>
                  <a:lnTo>
                    <a:pt x="2388" y="743"/>
                  </a:lnTo>
                  <a:lnTo>
                    <a:pt x="2388" y="740"/>
                  </a:lnTo>
                  <a:lnTo>
                    <a:pt x="2388" y="733"/>
                  </a:lnTo>
                  <a:lnTo>
                    <a:pt x="2388" y="730"/>
                  </a:lnTo>
                  <a:lnTo>
                    <a:pt x="2388" y="727"/>
                  </a:lnTo>
                  <a:lnTo>
                    <a:pt x="2384" y="730"/>
                  </a:lnTo>
                  <a:lnTo>
                    <a:pt x="2388" y="730"/>
                  </a:lnTo>
                  <a:lnTo>
                    <a:pt x="2388" y="733"/>
                  </a:lnTo>
                  <a:lnTo>
                    <a:pt x="2384" y="733"/>
                  </a:lnTo>
                  <a:lnTo>
                    <a:pt x="2378" y="740"/>
                  </a:lnTo>
                  <a:lnTo>
                    <a:pt x="2381" y="740"/>
                  </a:lnTo>
                  <a:lnTo>
                    <a:pt x="2384" y="740"/>
                  </a:lnTo>
                  <a:lnTo>
                    <a:pt x="2384" y="743"/>
                  </a:lnTo>
                  <a:lnTo>
                    <a:pt x="2381" y="746"/>
                  </a:lnTo>
                  <a:lnTo>
                    <a:pt x="2384" y="753"/>
                  </a:lnTo>
                  <a:lnTo>
                    <a:pt x="2381" y="753"/>
                  </a:lnTo>
                  <a:lnTo>
                    <a:pt x="2384" y="766"/>
                  </a:lnTo>
                  <a:lnTo>
                    <a:pt x="2384" y="769"/>
                  </a:lnTo>
                  <a:lnTo>
                    <a:pt x="2384" y="769"/>
                  </a:lnTo>
                  <a:lnTo>
                    <a:pt x="2395" y="782"/>
                  </a:lnTo>
                  <a:lnTo>
                    <a:pt x="2398" y="782"/>
                  </a:lnTo>
                  <a:lnTo>
                    <a:pt x="2405" y="792"/>
                  </a:lnTo>
                  <a:lnTo>
                    <a:pt x="2409" y="792"/>
                  </a:lnTo>
                  <a:lnTo>
                    <a:pt x="2409" y="795"/>
                  </a:lnTo>
                  <a:lnTo>
                    <a:pt x="2409" y="798"/>
                  </a:lnTo>
                  <a:lnTo>
                    <a:pt x="2395" y="805"/>
                  </a:lnTo>
                  <a:lnTo>
                    <a:pt x="2395" y="801"/>
                  </a:lnTo>
                  <a:lnTo>
                    <a:pt x="2388" y="805"/>
                  </a:lnTo>
                  <a:lnTo>
                    <a:pt x="2384" y="805"/>
                  </a:lnTo>
                  <a:lnTo>
                    <a:pt x="2388" y="805"/>
                  </a:lnTo>
                  <a:lnTo>
                    <a:pt x="2384" y="811"/>
                  </a:lnTo>
                  <a:lnTo>
                    <a:pt x="2384" y="817"/>
                  </a:lnTo>
                  <a:lnTo>
                    <a:pt x="2381" y="817"/>
                  </a:lnTo>
                  <a:lnTo>
                    <a:pt x="2384" y="821"/>
                  </a:lnTo>
                  <a:lnTo>
                    <a:pt x="2381" y="830"/>
                  </a:lnTo>
                  <a:lnTo>
                    <a:pt x="2384" y="840"/>
                  </a:lnTo>
                  <a:lnTo>
                    <a:pt x="2391" y="843"/>
                  </a:lnTo>
                  <a:lnTo>
                    <a:pt x="2391" y="847"/>
                  </a:lnTo>
                  <a:lnTo>
                    <a:pt x="2395" y="850"/>
                  </a:lnTo>
                  <a:lnTo>
                    <a:pt x="2398" y="853"/>
                  </a:lnTo>
                  <a:lnTo>
                    <a:pt x="2395" y="850"/>
                  </a:lnTo>
                  <a:lnTo>
                    <a:pt x="2391" y="850"/>
                  </a:lnTo>
                  <a:lnTo>
                    <a:pt x="2388" y="853"/>
                  </a:lnTo>
                  <a:lnTo>
                    <a:pt x="2384" y="853"/>
                  </a:lnTo>
                  <a:lnTo>
                    <a:pt x="2384" y="853"/>
                  </a:lnTo>
                  <a:lnTo>
                    <a:pt x="2378" y="859"/>
                  </a:lnTo>
                  <a:lnTo>
                    <a:pt x="2374" y="856"/>
                  </a:lnTo>
                  <a:lnTo>
                    <a:pt x="2371" y="859"/>
                  </a:lnTo>
                  <a:lnTo>
                    <a:pt x="2374" y="859"/>
                  </a:lnTo>
                  <a:lnTo>
                    <a:pt x="2378" y="859"/>
                  </a:lnTo>
                  <a:lnTo>
                    <a:pt x="2378" y="863"/>
                  </a:lnTo>
                  <a:lnTo>
                    <a:pt x="2378" y="866"/>
                  </a:lnTo>
                  <a:lnTo>
                    <a:pt x="2381" y="869"/>
                  </a:lnTo>
                  <a:lnTo>
                    <a:pt x="2378" y="872"/>
                  </a:lnTo>
                  <a:lnTo>
                    <a:pt x="2378" y="869"/>
                  </a:lnTo>
                  <a:lnTo>
                    <a:pt x="2378" y="876"/>
                  </a:lnTo>
                  <a:lnTo>
                    <a:pt x="2378" y="879"/>
                  </a:lnTo>
                  <a:lnTo>
                    <a:pt x="2381" y="879"/>
                  </a:lnTo>
                  <a:lnTo>
                    <a:pt x="2381" y="879"/>
                  </a:lnTo>
                  <a:lnTo>
                    <a:pt x="2384" y="879"/>
                  </a:lnTo>
                  <a:lnTo>
                    <a:pt x="2381" y="882"/>
                  </a:lnTo>
                  <a:lnTo>
                    <a:pt x="2381" y="889"/>
                  </a:lnTo>
                  <a:lnTo>
                    <a:pt x="2384" y="892"/>
                  </a:lnTo>
                  <a:lnTo>
                    <a:pt x="2384" y="898"/>
                  </a:lnTo>
                  <a:lnTo>
                    <a:pt x="2381" y="901"/>
                  </a:lnTo>
                  <a:lnTo>
                    <a:pt x="2381" y="901"/>
                  </a:lnTo>
                  <a:lnTo>
                    <a:pt x="2381" y="905"/>
                  </a:lnTo>
                  <a:lnTo>
                    <a:pt x="2378" y="908"/>
                  </a:lnTo>
                  <a:lnTo>
                    <a:pt x="2378" y="911"/>
                  </a:lnTo>
                  <a:lnTo>
                    <a:pt x="2374" y="911"/>
                  </a:lnTo>
                  <a:lnTo>
                    <a:pt x="2374" y="921"/>
                  </a:lnTo>
                  <a:lnTo>
                    <a:pt x="2367" y="927"/>
                  </a:lnTo>
                  <a:lnTo>
                    <a:pt x="2371" y="924"/>
                  </a:lnTo>
                  <a:lnTo>
                    <a:pt x="2367" y="921"/>
                  </a:lnTo>
                  <a:lnTo>
                    <a:pt x="2367" y="918"/>
                  </a:lnTo>
                  <a:lnTo>
                    <a:pt x="2367" y="914"/>
                  </a:lnTo>
                  <a:lnTo>
                    <a:pt x="2360" y="914"/>
                  </a:lnTo>
                  <a:lnTo>
                    <a:pt x="2357" y="911"/>
                  </a:lnTo>
                  <a:lnTo>
                    <a:pt x="2353" y="905"/>
                  </a:lnTo>
                  <a:lnTo>
                    <a:pt x="2347" y="889"/>
                  </a:lnTo>
                  <a:lnTo>
                    <a:pt x="2343" y="882"/>
                  </a:lnTo>
                  <a:lnTo>
                    <a:pt x="2347" y="882"/>
                  </a:lnTo>
                  <a:lnTo>
                    <a:pt x="2350" y="882"/>
                  </a:lnTo>
                  <a:lnTo>
                    <a:pt x="2350" y="879"/>
                  </a:lnTo>
                  <a:lnTo>
                    <a:pt x="2347" y="882"/>
                  </a:lnTo>
                  <a:lnTo>
                    <a:pt x="2343" y="879"/>
                  </a:lnTo>
                  <a:lnTo>
                    <a:pt x="2336" y="879"/>
                  </a:lnTo>
                  <a:lnTo>
                    <a:pt x="2319" y="853"/>
                  </a:lnTo>
                  <a:lnTo>
                    <a:pt x="2305" y="840"/>
                  </a:lnTo>
                  <a:lnTo>
                    <a:pt x="2305" y="837"/>
                  </a:lnTo>
                  <a:lnTo>
                    <a:pt x="2302" y="830"/>
                  </a:lnTo>
                  <a:lnTo>
                    <a:pt x="2292" y="817"/>
                  </a:lnTo>
                  <a:lnTo>
                    <a:pt x="2281" y="798"/>
                  </a:lnTo>
                  <a:lnTo>
                    <a:pt x="2271" y="782"/>
                  </a:lnTo>
                  <a:lnTo>
                    <a:pt x="2271" y="779"/>
                  </a:lnTo>
                  <a:lnTo>
                    <a:pt x="2267" y="769"/>
                  </a:lnTo>
                  <a:lnTo>
                    <a:pt x="2264" y="759"/>
                  </a:lnTo>
                  <a:lnTo>
                    <a:pt x="2261" y="753"/>
                  </a:lnTo>
                  <a:lnTo>
                    <a:pt x="2261" y="746"/>
                  </a:lnTo>
                  <a:lnTo>
                    <a:pt x="2267" y="743"/>
                  </a:lnTo>
                  <a:lnTo>
                    <a:pt x="2267" y="737"/>
                  </a:lnTo>
                  <a:lnTo>
                    <a:pt x="2271" y="737"/>
                  </a:lnTo>
                  <a:lnTo>
                    <a:pt x="2267" y="733"/>
                  </a:lnTo>
                  <a:lnTo>
                    <a:pt x="2271" y="730"/>
                  </a:lnTo>
                  <a:lnTo>
                    <a:pt x="2271" y="724"/>
                  </a:lnTo>
                  <a:lnTo>
                    <a:pt x="2264" y="714"/>
                  </a:lnTo>
                  <a:lnTo>
                    <a:pt x="2257" y="714"/>
                  </a:lnTo>
                  <a:lnTo>
                    <a:pt x="2257" y="711"/>
                  </a:lnTo>
                  <a:lnTo>
                    <a:pt x="2261" y="708"/>
                  </a:lnTo>
                  <a:lnTo>
                    <a:pt x="2271" y="711"/>
                  </a:lnTo>
                  <a:lnTo>
                    <a:pt x="2274" y="708"/>
                  </a:lnTo>
                  <a:lnTo>
                    <a:pt x="2271" y="704"/>
                  </a:lnTo>
                  <a:lnTo>
                    <a:pt x="2271" y="698"/>
                  </a:lnTo>
                  <a:lnTo>
                    <a:pt x="2278" y="698"/>
                  </a:lnTo>
                  <a:lnTo>
                    <a:pt x="2281" y="698"/>
                  </a:lnTo>
                  <a:lnTo>
                    <a:pt x="2278" y="695"/>
                  </a:lnTo>
                  <a:lnTo>
                    <a:pt x="2285" y="685"/>
                  </a:lnTo>
                  <a:lnTo>
                    <a:pt x="2281" y="679"/>
                  </a:lnTo>
                  <a:lnTo>
                    <a:pt x="2285" y="672"/>
                  </a:lnTo>
                  <a:lnTo>
                    <a:pt x="2281" y="669"/>
                  </a:lnTo>
                  <a:lnTo>
                    <a:pt x="2285" y="666"/>
                  </a:lnTo>
                  <a:lnTo>
                    <a:pt x="2285" y="662"/>
                  </a:lnTo>
                  <a:lnTo>
                    <a:pt x="2281" y="659"/>
                  </a:lnTo>
                  <a:lnTo>
                    <a:pt x="2285" y="656"/>
                  </a:lnTo>
                  <a:lnTo>
                    <a:pt x="2288" y="656"/>
                  </a:lnTo>
                  <a:lnTo>
                    <a:pt x="2285" y="653"/>
                  </a:lnTo>
                  <a:lnTo>
                    <a:pt x="2281" y="649"/>
                  </a:lnTo>
                  <a:lnTo>
                    <a:pt x="2285" y="649"/>
                  </a:lnTo>
                  <a:lnTo>
                    <a:pt x="2285" y="643"/>
                  </a:lnTo>
                  <a:lnTo>
                    <a:pt x="2285" y="640"/>
                  </a:lnTo>
                  <a:lnTo>
                    <a:pt x="2285" y="637"/>
                  </a:lnTo>
                  <a:lnTo>
                    <a:pt x="2288" y="637"/>
                  </a:lnTo>
                  <a:lnTo>
                    <a:pt x="2292" y="633"/>
                  </a:lnTo>
                  <a:lnTo>
                    <a:pt x="2288" y="627"/>
                  </a:lnTo>
                  <a:lnTo>
                    <a:pt x="2292" y="620"/>
                  </a:lnTo>
                  <a:lnTo>
                    <a:pt x="2288" y="620"/>
                  </a:lnTo>
                  <a:lnTo>
                    <a:pt x="2288" y="617"/>
                  </a:lnTo>
                  <a:lnTo>
                    <a:pt x="2292" y="614"/>
                  </a:lnTo>
                  <a:lnTo>
                    <a:pt x="2292" y="607"/>
                  </a:lnTo>
                  <a:lnTo>
                    <a:pt x="2288" y="607"/>
                  </a:lnTo>
                  <a:lnTo>
                    <a:pt x="2288" y="604"/>
                  </a:lnTo>
                  <a:lnTo>
                    <a:pt x="2288" y="601"/>
                  </a:lnTo>
                  <a:lnTo>
                    <a:pt x="2288" y="598"/>
                  </a:lnTo>
                  <a:lnTo>
                    <a:pt x="2292" y="598"/>
                  </a:lnTo>
                  <a:lnTo>
                    <a:pt x="2292" y="598"/>
                  </a:lnTo>
                  <a:lnTo>
                    <a:pt x="2298" y="595"/>
                  </a:lnTo>
                  <a:lnTo>
                    <a:pt x="2298" y="591"/>
                  </a:lnTo>
                  <a:lnTo>
                    <a:pt x="2302" y="588"/>
                  </a:lnTo>
                  <a:lnTo>
                    <a:pt x="2305" y="588"/>
                  </a:lnTo>
                  <a:lnTo>
                    <a:pt x="2309" y="585"/>
                  </a:lnTo>
                  <a:lnTo>
                    <a:pt x="2309" y="585"/>
                  </a:lnTo>
                  <a:lnTo>
                    <a:pt x="2309" y="582"/>
                  </a:lnTo>
                  <a:lnTo>
                    <a:pt x="2309" y="582"/>
                  </a:lnTo>
                  <a:lnTo>
                    <a:pt x="2305" y="582"/>
                  </a:lnTo>
                  <a:lnTo>
                    <a:pt x="2302" y="582"/>
                  </a:lnTo>
                  <a:lnTo>
                    <a:pt x="2302" y="582"/>
                  </a:lnTo>
                  <a:lnTo>
                    <a:pt x="2302" y="575"/>
                  </a:lnTo>
                  <a:lnTo>
                    <a:pt x="2302" y="569"/>
                  </a:lnTo>
                  <a:lnTo>
                    <a:pt x="2302" y="569"/>
                  </a:lnTo>
                  <a:lnTo>
                    <a:pt x="2298" y="565"/>
                  </a:lnTo>
                  <a:lnTo>
                    <a:pt x="2298" y="562"/>
                  </a:lnTo>
                  <a:lnTo>
                    <a:pt x="2295" y="565"/>
                  </a:lnTo>
                  <a:lnTo>
                    <a:pt x="2295" y="565"/>
                  </a:lnTo>
                  <a:lnTo>
                    <a:pt x="2295" y="559"/>
                  </a:lnTo>
                  <a:lnTo>
                    <a:pt x="2295" y="556"/>
                  </a:lnTo>
                  <a:lnTo>
                    <a:pt x="2295" y="556"/>
                  </a:lnTo>
                  <a:lnTo>
                    <a:pt x="2295" y="549"/>
                  </a:lnTo>
                  <a:lnTo>
                    <a:pt x="2292" y="549"/>
                  </a:lnTo>
                  <a:lnTo>
                    <a:pt x="2292" y="546"/>
                  </a:lnTo>
                  <a:lnTo>
                    <a:pt x="2292" y="546"/>
                  </a:lnTo>
                  <a:lnTo>
                    <a:pt x="2292" y="546"/>
                  </a:lnTo>
                  <a:lnTo>
                    <a:pt x="2288" y="540"/>
                  </a:lnTo>
                  <a:lnTo>
                    <a:pt x="2285" y="540"/>
                  </a:lnTo>
                  <a:lnTo>
                    <a:pt x="2285" y="536"/>
                  </a:lnTo>
                  <a:lnTo>
                    <a:pt x="2285" y="533"/>
                  </a:lnTo>
                  <a:lnTo>
                    <a:pt x="2281" y="530"/>
                  </a:lnTo>
                  <a:lnTo>
                    <a:pt x="2281" y="527"/>
                  </a:lnTo>
                  <a:lnTo>
                    <a:pt x="2288" y="523"/>
                  </a:lnTo>
                  <a:lnTo>
                    <a:pt x="2292" y="523"/>
                  </a:lnTo>
                  <a:lnTo>
                    <a:pt x="2295" y="523"/>
                  </a:lnTo>
                  <a:lnTo>
                    <a:pt x="2292" y="520"/>
                  </a:lnTo>
                  <a:lnTo>
                    <a:pt x="2298" y="517"/>
                  </a:lnTo>
                  <a:lnTo>
                    <a:pt x="2295" y="517"/>
                  </a:lnTo>
                  <a:lnTo>
                    <a:pt x="2292" y="517"/>
                  </a:lnTo>
                  <a:lnTo>
                    <a:pt x="2288" y="517"/>
                  </a:lnTo>
                  <a:lnTo>
                    <a:pt x="2285" y="517"/>
                  </a:lnTo>
                  <a:lnTo>
                    <a:pt x="2278" y="514"/>
                  </a:lnTo>
                  <a:lnTo>
                    <a:pt x="2278" y="514"/>
                  </a:lnTo>
                  <a:lnTo>
                    <a:pt x="2271" y="514"/>
                  </a:lnTo>
                  <a:lnTo>
                    <a:pt x="2267" y="517"/>
                  </a:lnTo>
                  <a:lnTo>
                    <a:pt x="2264" y="517"/>
                  </a:lnTo>
                  <a:lnTo>
                    <a:pt x="2261" y="523"/>
                  </a:lnTo>
                  <a:lnTo>
                    <a:pt x="2261" y="523"/>
                  </a:lnTo>
                  <a:lnTo>
                    <a:pt x="2261" y="527"/>
                  </a:lnTo>
                  <a:lnTo>
                    <a:pt x="2264" y="530"/>
                  </a:lnTo>
                  <a:lnTo>
                    <a:pt x="2264" y="533"/>
                  </a:lnTo>
                  <a:lnTo>
                    <a:pt x="2264" y="533"/>
                  </a:lnTo>
                  <a:lnTo>
                    <a:pt x="2264" y="540"/>
                  </a:lnTo>
                  <a:lnTo>
                    <a:pt x="2267" y="543"/>
                  </a:lnTo>
                  <a:lnTo>
                    <a:pt x="2271" y="543"/>
                  </a:lnTo>
                  <a:lnTo>
                    <a:pt x="2271" y="546"/>
                  </a:lnTo>
                  <a:lnTo>
                    <a:pt x="2274" y="553"/>
                  </a:lnTo>
                  <a:lnTo>
                    <a:pt x="2281" y="553"/>
                  </a:lnTo>
                  <a:lnTo>
                    <a:pt x="2278" y="556"/>
                  </a:lnTo>
                  <a:lnTo>
                    <a:pt x="2281" y="559"/>
                  </a:lnTo>
                  <a:lnTo>
                    <a:pt x="2281" y="562"/>
                  </a:lnTo>
                  <a:lnTo>
                    <a:pt x="2278" y="559"/>
                  </a:lnTo>
                  <a:lnTo>
                    <a:pt x="2274" y="556"/>
                  </a:lnTo>
                  <a:lnTo>
                    <a:pt x="2271" y="559"/>
                  </a:lnTo>
                  <a:lnTo>
                    <a:pt x="2267" y="559"/>
                  </a:lnTo>
                  <a:lnTo>
                    <a:pt x="2264" y="565"/>
                  </a:lnTo>
                  <a:lnTo>
                    <a:pt x="2267" y="565"/>
                  </a:lnTo>
                  <a:lnTo>
                    <a:pt x="2267" y="572"/>
                  </a:lnTo>
                  <a:lnTo>
                    <a:pt x="2264" y="572"/>
                  </a:lnTo>
                  <a:lnTo>
                    <a:pt x="2264" y="575"/>
                  </a:lnTo>
                  <a:lnTo>
                    <a:pt x="2267" y="575"/>
                  </a:lnTo>
                  <a:lnTo>
                    <a:pt x="2267" y="578"/>
                  </a:lnTo>
                  <a:lnTo>
                    <a:pt x="2264" y="578"/>
                  </a:lnTo>
                  <a:lnTo>
                    <a:pt x="2264" y="582"/>
                  </a:lnTo>
                  <a:lnTo>
                    <a:pt x="2264" y="585"/>
                  </a:lnTo>
                  <a:lnTo>
                    <a:pt x="2264" y="591"/>
                  </a:lnTo>
                  <a:lnTo>
                    <a:pt x="2261" y="595"/>
                  </a:lnTo>
                  <a:lnTo>
                    <a:pt x="2261" y="598"/>
                  </a:lnTo>
                  <a:lnTo>
                    <a:pt x="2257" y="598"/>
                  </a:lnTo>
                  <a:lnTo>
                    <a:pt x="2257" y="604"/>
                  </a:lnTo>
                  <a:lnTo>
                    <a:pt x="2254" y="598"/>
                  </a:lnTo>
                  <a:lnTo>
                    <a:pt x="2250" y="598"/>
                  </a:lnTo>
                  <a:lnTo>
                    <a:pt x="2254" y="591"/>
                  </a:lnTo>
                  <a:lnTo>
                    <a:pt x="2254" y="591"/>
                  </a:lnTo>
                  <a:lnTo>
                    <a:pt x="2250" y="588"/>
                  </a:lnTo>
                  <a:lnTo>
                    <a:pt x="2247" y="591"/>
                  </a:lnTo>
                  <a:lnTo>
                    <a:pt x="2247" y="595"/>
                  </a:lnTo>
                  <a:lnTo>
                    <a:pt x="2243" y="595"/>
                  </a:lnTo>
                  <a:lnTo>
                    <a:pt x="2243" y="591"/>
                  </a:lnTo>
                  <a:lnTo>
                    <a:pt x="2240" y="588"/>
                  </a:lnTo>
                  <a:lnTo>
                    <a:pt x="2240" y="588"/>
                  </a:lnTo>
                  <a:lnTo>
                    <a:pt x="2237" y="591"/>
                  </a:lnTo>
                  <a:lnTo>
                    <a:pt x="2233" y="588"/>
                  </a:lnTo>
                  <a:lnTo>
                    <a:pt x="2237" y="588"/>
                  </a:lnTo>
                  <a:lnTo>
                    <a:pt x="2237" y="585"/>
                  </a:lnTo>
                  <a:lnTo>
                    <a:pt x="2237" y="585"/>
                  </a:lnTo>
                  <a:lnTo>
                    <a:pt x="2237" y="582"/>
                  </a:lnTo>
                  <a:lnTo>
                    <a:pt x="2237" y="582"/>
                  </a:lnTo>
                  <a:lnTo>
                    <a:pt x="2237" y="578"/>
                  </a:lnTo>
                  <a:lnTo>
                    <a:pt x="2233" y="575"/>
                  </a:lnTo>
                  <a:lnTo>
                    <a:pt x="2237" y="575"/>
                  </a:lnTo>
                  <a:lnTo>
                    <a:pt x="2237" y="572"/>
                  </a:lnTo>
                  <a:lnTo>
                    <a:pt x="2233" y="569"/>
                  </a:lnTo>
                  <a:lnTo>
                    <a:pt x="2237" y="569"/>
                  </a:lnTo>
                  <a:lnTo>
                    <a:pt x="2237" y="565"/>
                  </a:lnTo>
                  <a:lnTo>
                    <a:pt x="2230" y="562"/>
                  </a:lnTo>
                  <a:lnTo>
                    <a:pt x="2230" y="559"/>
                  </a:lnTo>
                  <a:lnTo>
                    <a:pt x="2230" y="559"/>
                  </a:lnTo>
                  <a:lnTo>
                    <a:pt x="2226" y="562"/>
                  </a:lnTo>
                  <a:lnTo>
                    <a:pt x="2226" y="562"/>
                  </a:lnTo>
                  <a:lnTo>
                    <a:pt x="2226" y="569"/>
                  </a:lnTo>
                  <a:lnTo>
                    <a:pt x="2223" y="572"/>
                  </a:lnTo>
                  <a:lnTo>
                    <a:pt x="2219" y="572"/>
                  </a:lnTo>
                  <a:lnTo>
                    <a:pt x="2219" y="565"/>
                  </a:lnTo>
                  <a:lnTo>
                    <a:pt x="2216" y="565"/>
                  </a:lnTo>
                  <a:lnTo>
                    <a:pt x="2216" y="569"/>
                  </a:lnTo>
                  <a:lnTo>
                    <a:pt x="2212" y="565"/>
                  </a:lnTo>
                  <a:lnTo>
                    <a:pt x="2209" y="565"/>
                  </a:lnTo>
                  <a:lnTo>
                    <a:pt x="2209" y="565"/>
                  </a:lnTo>
                  <a:lnTo>
                    <a:pt x="2206" y="565"/>
                  </a:lnTo>
                  <a:lnTo>
                    <a:pt x="2206" y="569"/>
                  </a:lnTo>
                  <a:lnTo>
                    <a:pt x="2202" y="569"/>
                  </a:lnTo>
                  <a:lnTo>
                    <a:pt x="2202" y="572"/>
                  </a:lnTo>
                  <a:lnTo>
                    <a:pt x="2195" y="572"/>
                  </a:lnTo>
                  <a:lnTo>
                    <a:pt x="2192" y="575"/>
                  </a:lnTo>
                  <a:lnTo>
                    <a:pt x="2192" y="572"/>
                  </a:lnTo>
                  <a:lnTo>
                    <a:pt x="2188" y="575"/>
                  </a:lnTo>
                  <a:lnTo>
                    <a:pt x="2185" y="575"/>
                  </a:lnTo>
                  <a:lnTo>
                    <a:pt x="2178" y="578"/>
                  </a:lnTo>
                  <a:lnTo>
                    <a:pt x="2178" y="582"/>
                  </a:lnTo>
                  <a:lnTo>
                    <a:pt x="2178" y="585"/>
                  </a:lnTo>
                  <a:lnTo>
                    <a:pt x="2175" y="588"/>
                  </a:lnTo>
                  <a:lnTo>
                    <a:pt x="2175" y="588"/>
                  </a:lnTo>
                  <a:lnTo>
                    <a:pt x="2178" y="591"/>
                  </a:lnTo>
                  <a:lnTo>
                    <a:pt x="2178" y="595"/>
                  </a:lnTo>
                  <a:lnTo>
                    <a:pt x="2181" y="601"/>
                  </a:lnTo>
                  <a:lnTo>
                    <a:pt x="2178" y="601"/>
                  </a:lnTo>
                  <a:lnTo>
                    <a:pt x="2175" y="614"/>
                  </a:lnTo>
                  <a:lnTo>
                    <a:pt x="2181" y="617"/>
                  </a:lnTo>
                  <a:lnTo>
                    <a:pt x="2178" y="620"/>
                  </a:lnTo>
                  <a:lnTo>
                    <a:pt x="2178" y="620"/>
                  </a:lnTo>
                  <a:lnTo>
                    <a:pt x="2178" y="624"/>
                  </a:lnTo>
                  <a:lnTo>
                    <a:pt x="2175" y="627"/>
                  </a:lnTo>
                  <a:lnTo>
                    <a:pt x="2175" y="633"/>
                  </a:lnTo>
                  <a:lnTo>
                    <a:pt x="2171" y="637"/>
                  </a:lnTo>
                  <a:lnTo>
                    <a:pt x="2171" y="640"/>
                  </a:lnTo>
                  <a:lnTo>
                    <a:pt x="2168" y="643"/>
                  </a:lnTo>
                  <a:lnTo>
                    <a:pt x="2171" y="649"/>
                  </a:lnTo>
                  <a:lnTo>
                    <a:pt x="2171" y="649"/>
                  </a:lnTo>
                  <a:lnTo>
                    <a:pt x="2175" y="656"/>
                  </a:lnTo>
                  <a:lnTo>
                    <a:pt x="2175" y="659"/>
                  </a:lnTo>
                  <a:lnTo>
                    <a:pt x="2171" y="659"/>
                  </a:lnTo>
                  <a:lnTo>
                    <a:pt x="2175" y="662"/>
                  </a:lnTo>
                  <a:lnTo>
                    <a:pt x="2178" y="659"/>
                  </a:lnTo>
                  <a:lnTo>
                    <a:pt x="2181" y="662"/>
                  </a:lnTo>
                  <a:lnTo>
                    <a:pt x="2181" y="659"/>
                  </a:lnTo>
                  <a:lnTo>
                    <a:pt x="2181" y="659"/>
                  </a:lnTo>
                  <a:lnTo>
                    <a:pt x="2185" y="659"/>
                  </a:lnTo>
                  <a:lnTo>
                    <a:pt x="2185" y="659"/>
                  </a:lnTo>
                  <a:lnTo>
                    <a:pt x="2185" y="659"/>
                  </a:lnTo>
                  <a:lnTo>
                    <a:pt x="2188" y="659"/>
                  </a:lnTo>
                  <a:lnTo>
                    <a:pt x="2188" y="659"/>
                  </a:lnTo>
                  <a:lnTo>
                    <a:pt x="2192" y="659"/>
                  </a:lnTo>
                  <a:lnTo>
                    <a:pt x="2192" y="662"/>
                  </a:lnTo>
                  <a:lnTo>
                    <a:pt x="2192" y="662"/>
                  </a:lnTo>
                  <a:lnTo>
                    <a:pt x="2195" y="666"/>
                  </a:lnTo>
                  <a:lnTo>
                    <a:pt x="2195" y="669"/>
                  </a:lnTo>
                  <a:lnTo>
                    <a:pt x="2192" y="669"/>
                  </a:lnTo>
                  <a:lnTo>
                    <a:pt x="2188" y="669"/>
                  </a:lnTo>
                  <a:lnTo>
                    <a:pt x="2188" y="669"/>
                  </a:lnTo>
                  <a:lnTo>
                    <a:pt x="2185" y="669"/>
                  </a:lnTo>
                  <a:lnTo>
                    <a:pt x="2185" y="672"/>
                  </a:lnTo>
                  <a:lnTo>
                    <a:pt x="2185" y="672"/>
                  </a:lnTo>
                  <a:lnTo>
                    <a:pt x="2181" y="679"/>
                  </a:lnTo>
                  <a:lnTo>
                    <a:pt x="2178" y="675"/>
                  </a:lnTo>
                  <a:lnTo>
                    <a:pt x="2178" y="672"/>
                  </a:lnTo>
                  <a:lnTo>
                    <a:pt x="2175" y="672"/>
                  </a:lnTo>
                  <a:lnTo>
                    <a:pt x="2175" y="672"/>
                  </a:lnTo>
                  <a:lnTo>
                    <a:pt x="2171" y="672"/>
                  </a:lnTo>
                  <a:lnTo>
                    <a:pt x="2168" y="672"/>
                  </a:lnTo>
                  <a:lnTo>
                    <a:pt x="2168" y="675"/>
                  </a:lnTo>
                  <a:lnTo>
                    <a:pt x="2168" y="679"/>
                  </a:lnTo>
                  <a:lnTo>
                    <a:pt x="2168" y="679"/>
                  </a:lnTo>
                  <a:lnTo>
                    <a:pt x="2164" y="679"/>
                  </a:lnTo>
                  <a:lnTo>
                    <a:pt x="2164" y="682"/>
                  </a:lnTo>
                  <a:lnTo>
                    <a:pt x="2164" y="682"/>
                  </a:lnTo>
                  <a:lnTo>
                    <a:pt x="2164" y="685"/>
                  </a:lnTo>
                  <a:lnTo>
                    <a:pt x="2161" y="685"/>
                  </a:lnTo>
                  <a:lnTo>
                    <a:pt x="2154" y="682"/>
                  </a:lnTo>
                  <a:lnTo>
                    <a:pt x="2154" y="682"/>
                  </a:lnTo>
                  <a:lnTo>
                    <a:pt x="2157" y="685"/>
                  </a:lnTo>
                  <a:lnTo>
                    <a:pt x="2154" y="685"/>
                  </a:lnTo>
                  <a:lnTo>
                    <a:pt x="2154" y="688"/>
                  </a:lnTo>
                  <a:lnTo>
                    <a:pt x="2151" y="688"/>
                  </a:lnTo>
                  <a:lnTo>
                    <a:pt x="2144" y="691"/>
                  </a:lnTo>
                  <a:lnTo>
                    <a:pt x="2144" y="691"/>
                  </a:lnTo>
                  <a:lnTo>
                    <a:pt x="2137" y="688"/>
                  </a:lnTo>
                  <a:lnTo>
                    <a:pt x="2133" y="688"/>
                  </a:lnTo>
                  <a:lnTo>
                    <a:pt x="2133" y="685"/>
                  </a:lnTo>
                  <a:lnTo>
                    <a:pt x="2133" y="685"/>
                  </a:lnTo>
                  <a:lnTo>
                    <a:pt x="2137" y="685"/>
                  </a:lnTo>
                  <a:lnTo>
                    <a:pt x="2137" y="682"/>
                  </a:lnTo>
                  <a:lnTo>
                    <a:pt x="2140" y="679"/>
                  </a:lnTo>
                  <a:lnTo>
                    <a:pt x="2144" y="679"/>
                  </a:lnTo>
                  <a:lnTo>
                    <a:pt x="2151" y="675"/>
                  </a:lnTo>
                  <a:lnTo>
                    <a:pt x="2151" y="672"/>
                  </a:lnTo>
                  <a:lnTo>
                    <a:pt x="2147" y="672"/>
                  </a:lnTo>
                  <a:lnTo>
                    <a:pt x="2144" y="675"/>
                  </a:lnTo>
                  <a:lnTo>
                    <a:pt x="2140" y="675"/>
                  </a:lnTo>
                  <a:lnTo>
                    <a:pt x="2140" y="672"/>
                  </a:lnTo>
                  <a:lnTo>
                    <a:pt x="2137" y="672"/>
                  </a:lnTo>
                  <a:lnTo>
                    <a:pt x="2133" y="669"/>
                  </a:lnTo>
                  <a:lnTo>
                    <a:pt x="2126" y="669"/>
                  </a:lnTo>
                  <a:lnTo>
                    <a:pt x="2120" y="669"/>
                  </a:lnTo>
                  <a:lnTo>
                    <a:pt x="2123" y="672"/>
                  </a:lnTo>
                  <a:lnTo>
                    <a:pt x="2120" y="672"/>
                  </a:lnTo>
                  <a:lnTo>
                    <a:pt x="2116" y="672"/>
                  </a:lnTo>
                  <a:lnTo>
                    <a:pt x="2116" y="669"/>
                  </a:lnTo>
                  <a:lnTo>
                    <a:pt x="2113" y="669"/>
                  </a:lnTo>
                  <a:lnTo>
                    <a:pt x="2106" y="669"/>
                  </a:lnTo>
                  <a:lnTo>
                    <a:pt x="2102" y="669"/>
                  </a:lnTo>
                  <a:lnTo>
                    <a:pt x="2099" y="669"/>
                  </a:lnTo>
                  <a:lnTo>
                    <a:pt x="2095" y="669"/>
                  </a:lnTo>
                  <a:lnTo>
                    <a:pt x="2089" y="672"/>
                  </a:lnTo>
                  <a:lnTo>
                    <a:pt x="2085" y="672"/>
                  </a:lnTo>
                  <a:lnTo>
                    <a:pt x="2085" y="675"/>
                  </a:lnTo>
                  <a:lnTo>
                    <a:pt x="2092" y="679"/>
                  </a:lnTo>
                  <a:lnTo>
                    <a:pt x="2085" y="679"/>
                  </a:lnTo>
                  <a:lnTo>
                    <a:pt x="2085" y="679"/>
                  </a:lnTo>
                  <a:lnTo>
                    <a:pt x="2082" y="682"/>
                  </a:lnTo>
                  <a:lnTo>
                    <a:pt x="2085" y="682"/>
                  </a:lnTo>
                  <a:lnTo>
                    <a:pt x="2089" y="682"/>
                  </a:lnTo>
                  <a:lnTo>
                    <a:pt x="2092" y="682"/>
                  </a:lnTo>
                  <a:lnTo>
                    <a:pt x="2092" y="685"/>
                  </a:lnTo>
                  <a:lnTo>
                    <a:pt x="2082" y="688"/>
                  </a:lnTo>
                  <a:lnTo>
                    <a:pt x="2082" y="685"/>
                  </a:lnTo>
                  <a:lnTo>
                    <a:pt x="2075" y="685"/>
                  </a:lnTo>
                  <a:lnTo>
                    <a:pt x="2071" y="688"/>
                  </a:lnTo>
                  <a:lnTo>
                    <a:pt x="2071" y="688"/>
                  </a:lnTo>
                  <a:lnTo>
                    <a:pt x="2071" y="688"/>
                  </a:lnTo>
                  <a:lnTo>
                    <a:pt x="2068" y="691"/>
                  </a:lnTo>
                  <a:lnTo>
                    <a:pt x="2065" y="691"/>
                  </a:lnTo>
                  <a:lnTo>
                    <a:pt x="2065" y="688"/>
                  </a:lnTo>
                  <a:lnTo>
                    <a:pt x="2058" y="688"/>
                  </a:lnTo>
                  <a:lnTo>
                    <a:pt x="2054" y="691"/>
                  </a:lnTo>
                  <a:lnTo>
                    <a:pt x="2047" y="688"/>
                  </a:lnTo>
                  <a:lnTo>
                    <a:pt x="2040" y="691"/>
                  </a:lnTo>
                  <a:lnTo>
                    <a:pt x="2040" y="691"/>
                  </a:lnTo>
                  <a:lnTo>
                    <a:pt x="2047" y="695"/>
                  </a:lnTo>
                  <a:lnTo>
                    <a:pt x="2044" y="698"/>
                  </a:lnTo>
                  <a:lnTo>
                    <a:pt x="2040" y="701"/>
                  </a:lnTo>
                  <a:lnTo>
                    <a:pt x="2037" y="698"/>
                  </a:lnTo>
                  <a:lnTo>
                    <a:pt x="2037" y="698"/>
                  </a:lnTo>
                  <a:lnTo>
                    <a:pt x="2037" y="695"/>
                  </a:lnTo>
                  <a:lnTo>
                    <a:pt x="2034" y="691"/>
                  </a:lnTo>
                  <a:lnTo>
                    <a:pt x="2034" y="695"/>
                  </a:lnTo>
                  <a:lnTo>
                    <a:pt x="2030" y="695"/>
                  </a:lnTo>
                  <a:lnTo>
                    <a:pt x="2027" y="695"/>
                  </a:lnTo>
                  <a:lnTo>
                    <a:pt x="2020" y="698"/>
                  </a:lnTo>
                  <a:lnTo>
                    <a:pt x="2016" y="698"/>
                  </a:lnTo>
                  <a:lnTo>
                    <a:pt x="2013" y="701"/>
                  </a:lnTo>
                  <a:lnTo>
                    <a:pt x="2006" y="701"/>
                  </a:lnTo>
                  <a:lnTo>
                    <a:pt x="1999" y="704"/>
                  </a:lnTo>
                  <a:lnTo>
                    <a:pt x="1996" y="704"/>
                  </a:lnTo>
                  <a:lnTo>
                    <a:pt x="1992" y="704"/>
                  </a:lnTo>
                  <a:lnTo>
                    <a:pt x="1989" y="704"/>
                  </a:lnTo>
                  <a:lnTo>
                    <a:pt x="1989" y="708"/>
                  </a:lnTo>
                  <a:lnTo>
                    <a:pt x="1982" y="711"/>
                  </a:lnTo>
                  <a:lnTo>
                    <a:pt x="1982" y="714"/>
                  </a:lnTo>
                  <a:lnTo>
                    <a:pt x="1979" y="717"/>
                  </a:lnTo>
                  <a:lnTo>
                    <a:pt x="1975" y="721"/>
                  </a:lnTo>
                  <a:lnTo>
                    <a:pt x="1982" y="727"/>
                  </a:lnTo>
                  <a:lnTo>
                    <a:pt x="1982" y="733"/>
                  </a:lnTo>
                  <a:lnTo>
                    <a:pt x="1975" y="740"/>
                  </a:lnTo>
                  <a:lnTo>
                    <a:pt x="1972" y="746"/>
                  </a:lnTo>
                  <a:lnTo>
                    <a:pt x="1972" y="750"/>
                  </a:lnTo>
                  <a:lnTo>
                    <a:pt x="1972" y="756"/>
                  </a:lnTo>
                  <a:lnTo>
                    <a:pt x="1975" y="759"/>
                  </a:lnTo>
                  <a:lnTo>
                    <a:pt x="1975" y="763"/>
                  </a:lnTo>
                  <a:lnTo>
                    <a:pt x="1972" y="763"/>
                  </a:lnTo>
                  <a:lnTo>
                    <a:pt x="1972" y="763"/>
                  </a:lnTo>
                  <a:lnTo>
                    <a:pt x="1972" y="766"/>
                  </a:lnTo>
                  <a:lnTo>
                    <a:pt x="1968" y="769"/>
                  </a:lnTo>
                  <a:lnTo>
                    <a:pt x="1972" y="772"/>
                  </a:lnTo>
                  <a:lnTo>
                    <a:pt x="1968" y="775"/>
                  </a:lnTo>
                  <a:lnTo>
                    <a:pt x="1965" y="779"/>
                  </a:lnTo>
                  <a:lnTo>
                    <a:pt x="1961" y="785"/>
                  </a:lnTo>
                  <a:lnTo>
                    <a:pt x="1961" y="788"/>
                  </a:lnTo>
                  <a:lnTo>
                    <a:pt x="1958" y="792"/>
                  </a:lnTo>
                  <a:lnTo>
                    <a:pt x="1958" y="798"/>
                  </a:lnTo>
                  <a:lnTo>
                    <a:pt x="1958" y="798"/>
                  </a:lnTo>
                  <a:lnTo>
                    <a:pt x="1954" y="805"/>
                  </a:lnTo>
                  <a:lnTo>
                    <a:pt x="1954" y="811"/>
                  </a:lnTo>
                  <a:lnTo>
                    <a:pt x="1954" y="811"/>
                  </a:lnTo>
                  <a:lnTo>
                    <a:pt x="1954" y="817"/>
                  </a:lnTo>
                  <a:lnTo>
                    <a:pt x="1951" y="821"/>
                  </a:lnTo>
                  <a:lnTo>
                    <a:pt x="1951" y="824"/>
                  </a:lnTo>
                  <a:lnTo>
                    <a:pt x="1948" y="827"/>
                  </a:lnTo>
                  <a:lnTo>
                    <a:pt x="1948" y="830"/>
                  </a:lnTo>
                  <a:lnTo>
                    <a:pt x="1944" y="830"/>
                  </a:lnTo>
                  <a:lnTo>
                    <a:pt x="1944" y="834"/>
                  </a:lnTo>
                  <a:lnTo>
                    <a:pt x="1941" y="840"/>
                  </a:lnTo>
                  <a:lnTo>
                    <a:pt x="1941" y="843"/>
                  </a:lnTo>
                  <a:lnTo>
                    <a:pt x="1934" y="850"/>
                  </a:lnTo>
                  <a:lnTo>
                    <a:pt x="1934" y="850"/>
                  </a:lnTo>
                  <a:lnTo>
                    <a:pt x="1930" y="856"/>
                  </a:lnTo>
                  <a:lnTo>
                    <a:pt x="1930" y="859"/>
                  </a:lnTo>
                  <a:lnTo>
                    <a:pt x="1927" y="863"/>
                  </a:lnTo>
                  <a:lnTo>
                    <a:pt x="1930" y="866"/>
                  </a:lnTo>
                  <a:lnTo>
                    <a:pt x="1934" y="869"/>
                  </a:lnTo>
                  <a:lnTo>
                    <a:pt x="1937" y="866"/>
                  </a:lnTo>
                  <a:lnTo>
                    <a:pt x="1941" y="869"/>
                  </a:lnTo>
                  <a:lnTo>
                    <a:pt x="1944" y="869"/>
                  </a:lnTo>
                  <a:lnTo>
                    <a:pt x="1948" y="866"/>
                  </a:lnTo>
                  <a:lnTo>
                    <a:pt x="1951" y="866"/>
                  </a:lnTo>
                  <a:lnTo>
                    <a:pt x="1954" y="863"/>
                  </a:lnTo>
                  <a:lnTo>
                    <a:pt x="1958" y="863"/>
                  </a:lnTo>
                  <a:lnTo>
                    <a:pt x="1961" y="863"/>
                  </a:lnTo>
                  <a:lnTo>
                    <a:pt x="1961" y="872"/>
                  </a:lnTo>
                  <a:lnTo>
                    <a:pt x="1965" y="876"/>
                  </a:lnTo>
                  <a:lnTo>
                    <a:pt x="1968" y="882"/>
                  </a:lnTo>
                  <a:lnTo>
                    <a:pt x="1965" y="885"/>
                  </a:lnTo>
                  <a:lnTo>
                    <a:pt x="1972" y="889"/>
                  </a:lnTo>
                  <a:lnTo>
                    <a:pt x="1975" y="885"/>
                  </a:lnTo>
                  <a:lnTo>
                    <a:pt x="1975" y="885"/>
                  </a:lnTo>
                  <a:lnTo>
                    <a:pt x="1979" y="885"/>
                  </a:lnTo>
                  <a:lnTo>
                    <a:pt x="1979" y="882"/>
                  </a:lnTo>
                  <a:lnTo>
                    <a:pt x="1982" y="882"/>
                  </a:lnTo>
                  <a:lnTo>
                    <a:pt x="1982" y="882"/>
                  </a:lnTo>
                  <a:lnTo>
                    <a:pt x="1985" y="882"/>
                  </a:lnTo>
                  <a:lnTo>
                    <a:pt x="1989" y="882"/>
                  </a:lnTo>
                  <a:lnTo>
                    <a:pt x="1989" y="882"/>
                  </a:lnTo>
                  <a:lnTo>
                    <a:pt x="1985" y="885"/>
                  </a:lnTo>
                  <a:lnTo>
                    <a:pt x="1985" y="892"/>
                  </a:lnTo>
                  <a:lnTo>
                    <a:pt x="1985" y="892"/>
                  </a:lnTo>
                  <a:lnTo>
                    <a:pt x="1982" y="892"/>
                  </a:lnTo>
                  <a:lnTo>
                    <a:pt x="1982" y="895"/>
                  </a:lnTo>
                  <a:lnTo>
                    <a:pt x="1992" y="892"/>
                  </a:lnTo>
                  <a:lnTo>
                    <a:pt x="1996" y="892"/>
                  </a:lnTo>
                  <a:lnTo>
                    <a:pt x="1996" y="885"/>
                  </a:lnTo>
                  <a:lnTo>
                    <a:pt x="1996" y="882"/>
                  </a:lnTo>
                  <a:lnTo>
                    <a:pt x="1999" y="879"/>
                  </a:lnTo>
                  <a:lnTo>
                    <a:pt x="1999" y="885"/>
                  </a:lnTo>
                  <a:lnTo>
                    <a:pt x="1999" y="889"/>
                  </a:lnTo>
                  <a:lnTo>
                    <a:pt x="1999" y="892"/>
                  </a:lnTo>
                  <a:lnTo>
                    <a:pt x="2003" y="892"/>
                  </a:lnTo>
                  <a:lnTo>
                    <a:pt x="2003" y="889"/>
                  </a:lnTo>
                  <a:lnTo>
                    <a:pt x="2003" y="882"/>
                  </a:lnTo>
                  <a:lnTo>
                    <a:pt x="2003" y="879"/>
                  </a:lnTo>
                  <a:lnTo>
                    <a:pt x="1999" y="876"/>
                  </a:lnTo>
                  <a:lnTo>
                    <a:pt x="1999" y="869"/>
                  </a:lnTo>
                  <a:lnTo>
                    <a:pt x="2003" y="869"/>
                  </a:lnTo>
                  <a:lnTo>
                    <a:pt x="2006" y="872"/>
                  </a:lnTo>
                  <a:lnTo>
                    <a:pt x="2006" y="872"/>
                  </a:lnTo>
                  <a:lnTo>
                    <a:pt x="2006" y="876"/>
                  </a:lnTo>
                  <a:lnTo>
                    <a:pt x="2009" y="876"/>
                  </a:lnTo>
                  <a:lnTo>
                    <a:pt x="2009" y="872"/>
                  </a:lnTo>
                  <a:lnTo>
                    <a:pt x="2013" y="872"/>
                  </a:lnTo>
                  <a:lnTo>
                    <a:pt x="2020" y="869"/>
                  </a:lnTo>
                  <a:lnTo>
                    <a:pt x="2023" y="872"/>
                  </a:lnTo>
                  <a:lnTo>
                    <a:pt x="2027" y="872"/>
                  </a:lnTo>
                  <a:lnTo>
                    <a:pt x="2030" y="876"/>
                  </a:lnTo>
                  <a:lnTo>
                    <a:pt x="2034" y="879"/>
                  </a:lnTo>
                  <a:lnTo>
                    <a:pt x="2034" y="879"/>
                  </a:lnTo>
                  <a:lnTo>
                    <a:pt x="2040" y="882"/>
                  </a:lnTo>
                  <a:lnTo>
                    <a:pt x="2040" y="882"/>
                  </a:lnTo>
                  <a:lnTo>
                    <a:pt x="2051" y="885"/>
                  </a:lnTo>
                  <a:lnTo>
                    <a:pt x="2051" y="889"/>
                  </a:lnTo>
                  <a:lnTo>
                    <a:pt x="2054" y="889"/>
                  </a:lnTo>
                  <a:lnTo>
                    <a:pt x="2058" y="892"/>
                  </a:lnTo>
                  <a:lnTo>
                    <a:pt x="2061" y="892"/>
                  </a:lnTo>
                  <a:lnTo>
                    <a:pt x="2061" y="895"/>
                  </a:lnTo>
                  <a:lnTo>
                    <a:pt x="2061" y="898"/>
                  </a:lnTo>
                  <a:lnTo>
                    <a:pt x="2061" y="901"/>
                  </a:lnTo>
                  <a:lnTo>
                    <a:pt x="2058" y="901"/>
                  </a:lnTo>
                  <a:lnTo>
                    <a:pt x="2061" y="908"/>
                  </a:lnTo>
                  <a:lnTo>
                    <a:pt x="2065" y="908"/>
                  </a:lnTo>
                  <a:lnTo>
                    <a:pt x="2068" y="911"/>
                  </a:lnTo>
                  <a:lnTo>
                    <a:pt x="2071" y="914"/>
                  </a:lnTo>
                  <a:lnTo>
                    <a:pt x="2068" y="918"/>
                  </a:lnTo>
                  <a:lnTo>
                    <a:pt x="2068" y="921"/>
                  </a:lnTo>
                  <a:lnTo>
                    <a:pt x="2071" y="924"/>
                  </a:lnTo>
                  <a:lnTo>
                    <a:pt x="2075" y="924"/>
                  </a:lnTo>
                  <a:lnTo>
                    <a:pt x="2078" y="924"/>
                  </a:lnTo>
                  <a:lnTo>
                    <a:pt x="2078" y="924"/>
                  </a:lnTo>
                  <a:lnTo>
                    <a:pt x="2075" y="927"/>
                  </a:lnTo>
                  <a:lnTo>
                    <a:pt x="2078" y="930"/>
                  </a:lnTo>
                  <a:lnTo>
                    <a:pt x="2078" y="934"/>
                  </a:lnTo>
                  <a:lnTo>
                    <a:pt x="2078" y="937"/>
                  </a:lnTo>
                  <a:lnTo>
                    <a:pt x="2078" y="937"/>
                  </a:lnTo>
                  <a:lnTo>
                    <a:pt x="2078" y="940"/>
                  </a:lnTo>
                  <a:lnTo>
                    <a:pt x="2078" y="943"/>
                  </a:lnTo>
                  <a:lnTo>
                    <a:pt x="2078" y="947"/>
                  </a:lnTo>
                  <a:lnTo>
                    <a:pt x="2078" y="947"/>
                  </a:lnTo>
                  <a:lnTo>
                    <a:pt x="2078" y="950"/>
                  </a:lnTo>
                  <a:lnTo>
                    <a:pt x="2078" y="950"/>
                  </a:lnTo>
                  <a:lnTo>
                    <a:pt x="2078" y="953"/>
                  </a:lnTo>
                  <a:lnTo>
                    <a:pt x="2078" y="960"/>
                  </a:lnTo>
                  <a:lnTo>
                    <a:pt x="2078" y="963"/>
                  </a:lnTo>
                  <a:lnTo>
                    <a:pt x="2078" y="969"/>
                  </a:lnTo>
                  <a:lnTo>
                    <a:pt x="2078" y="972"/>
                  </a:lnTo>
                  <a:lnTo>
                    <a:pt x="2078" y="972"/>
                  </a:lnTo>
                  <a:lnTo>
                    <a:pt x="2085" y="985"/>
                  </a:lnTo>
                  <a:lnTo>
                    <a:pt x="2085" y="985"/>
                  </a:lnTo>
                  <a:lnTo>
                    <a:pt x="2089" y="982"/>
                  </a:lnTo>
                  <a:lnTo>
                    <a:pt x="2092" y="985"/>
                  </a:lnTo>
                  <a:lnTo>
                    <a:pt x="2089" y="989"/>
                  </a:lnTo>
                  <a:lnTo>
                    <a:pt x="2085" y="989"/>
                  </a:lnTo>
                  <a:lnTo>
                    <a:pt x="2089" y="992"/>
                  </a:lnTo>
                  <a:lnTo>
                    <a:pt x="2089" y="992"/>
                  </a:lnTo>
                  <a:lnTo>
                    <a:pt x="2095" y="998"/>
                  </a:lnTo>
                  <a:lnTo>
                    <a:pt x="2095" y="1005"/>
                  </a:lnTo>
                  <a:lnTo>
                    <a:pt x="2095" y="1008"/>
                  </a:lnTo>
                  <a:lnTo>
                    <a:pt x="2095" y="1008"/>
                  </a:lnTo>
                  <a:lnTo>
                    <a:pt x="2095" y="1018"/>
                  </a:lnTo>
                  <a:lnTo>
                    <a:pt x="2099" y="1018"/>
                  </a:lnTo>
                  <a:lnTo>
                    <a:pt x="2099" y="1021"/>
                  </a:lnTo>
                  <a:lnTo>
                    <a:pt x="2099" y="1021"/>
                  </a:lnTo>
                  <a:lnTo>
                    <a:pt x="2099" y="1027"/>
                  </a:lnTo>
                  <a:lnTo>
                    <a:pt x="2099" y="1031"/>
                  </a:lnTo>
                  <a:lnTo>
                    <a:pt x="2102" y="1034"/>
                  </a:lnTo>
                  <a:lnTo>
                    <a:pt x="2095" y="1040"/>
                  </a:lnTo>
                  <a:lnTo>
                    <a:pt x="2095" y="1044"/>
                  </a:lnTo>
                  <a:lnTo>
                    <a:pt x="2092" y="1050"/>
                  </a:lnTo>
                  <a:lnTo>
                    <a:pt x="2092" y="1053"/>
                  </a:lnTo>
                  <a:lnTo>
                    <a:pt x="2095" y="1053"/>
                  </a:lnTo>
                  <a:lnTo>
                    <a:pt x="2092" y="1060"/>
                  </a:lnTo>
                  <a:lnTo>
                    <a:pt x="2089" y="1063"/>
                  </a:lnTo>
                  <a:lnTo>
                    <a:pt x="2089" y="1066"/>
                  </a:lnTo>
                  <a:lnTo>
                    <a:pt x="2089" y="1073"/>
                  </a:lnTo>
                  <a:lnTo>
                    <a:pt x="2089" y="1073"/>
                  </a:lnTo>
                  <a:lnTo>
                    <a:pt x="2089" y="1076"/>
                  </a:lnTo>
                  <a:lnTo>
                    <a:pt x="2085" y="1079"/>
                  </a:lnTo>
                  <a:lnTo>
                    <a:pt x="2089" y="1086"/>
                  </a:lnTo>
                  <a:lnTo>
                    <a:pt x="2085" y="1089"/>
                  </a:lnTo>
                  <a:lnTo>
                    <a:pt x="2085" y="1092"/>
                  </a:lnTo>
                  <a:lnTo>
                    <a:pt x="2089" y="1095"/>
                  </a:lnTo>
                  <a:lnTo>
                    <a:pt x="2085" y="1098"/>
                  </a:lnTo>
                  <a:lnTo>
                    <a:pt x="2082" y="1102"/>
                  </a:lnTo>
                  <a:lnTo>
                    <a:pt x="2082" y="1105"/>
                  </a:lnTo>
                  <a:lnTo>
                    <a:pt x="2078" y="1108"/>
                  </a:lnTo>
                  <a:lnTo>
                    <a:pt x="2078" y="1111"/>
                  </a:lnTo>
                  <a:lnTo>
                    <a:pt x="2071" y="1118"/>
                  </a:lnTo>
                  <a:lnTo>
                    <a:pt x="2068" y="1131"/>
                  </a:lnTo>
                  <a:lnTo>
                    <a:pt x="2068" y="1131"/>
                  </a:lnTo>
                  <a:lnTo>
                    <a:pt x="2068" y="1134"/>
                  </a:lnTo>
                  <a:lnTo>
                    <a:pt x="2068" y="1137"/>
                  </a:lnTo>
                  <a:lnTo>
                    <a:pt x="2068" y="1137"/>
                  </a:lnTo>
                  <a:lnTo>
                    <a:pt x="2061" y="1140"/>
                  </a:lnTo>
                  <a:lnTo>
                    <a:pt x="2061" y="1144"/>
                  </a:lnTo>
                  <a:lnTo>
                    <a:pt x="2058" y="1147"/>
                  </a:lnTo>
                  <a:lnTo>
                    <a:pt x="2058" y="1150"/>
                  </a:lnTo>
                  <a:lnTo>
                    <a:pt x="2058" y="1153"/>
                  </a:lnTo>
                  <a:lnTo>
                    <a:pt x="2058" y="1153"/>
                  </a:lnTo>
                  <a:lnTo>
                    <a:pt x="2054" y="1160"/>
                  </a:lnTo>
                  <a:lnTo>
                    <a:pt x="2054" y="1160"/>
                  </a:lnTo>
                  <a:lnTo>
                    <a:pt x="2051" y="1160"/>
                  </a:lnTo>
                  <a:lnTo>
                    <a:pt x="2051" y="1163"/>
                  </a:lnTo>
                  <a:lnTo>
                    <a:pt x="2051" y="1166"/>
                  </a:lnTo>
                  <a:lnTo>
                    <a:pt x="2047" y="1166"/>
                  </a:lnTo>
                  <a:lnTo>
                    <a:pt x="2047" y="1170"/>
                  </a:lnTo>
                  <a:lnTo>
                    <a:pt x="2044" y="1176"/>
                  </a:lnTo>
                  <a:lnTo>
                    <a:pt x="2040" y="1179"/>
                  </a:lnTo>
                  <a:lnTo>
                    <a:pt x="2037" y="1179"/>
                  </a:lnTo>
                  <a:lnTo>
                    <a:pt x="2037" y="1182"/>
                  </a:lnTo>
                  <a:lnTo>
                    <a:pt x="2030" y="1182"/>
                  </a:lnTo>
                  <a:lnTo>
                    <a:pt x="2027" y="1189"/>
                  </a:lnTo>
                  <a:lnTo>
                    <a:pt x="2023" y="1186"/>
                  </a:lnTo>
                  <a:lnTo>
                    <a:pt x="2023" y="1186"/>
                  </a:lnTo>
                  <a:lnTo>
                    <a:pt x="2016" y="1182"/>
                  </a:lnTo>
                  <a:lnTo>
                    <a:pt x="2009" y="1182"/>
                  </a:lnTo>
                  <a:lnTo>
                    <a:pt x="2009" y="1176"/>
                  </a:lnTo>
                  <a:lnTo>
                    <a:pt x="2006" y="1176"/>
                  </a:lnTo>
                  <a:lnTo>
                    <a:pt x="2003" y="1176"/>
                  </a:lnTo>
                  <a:lnTo>
                    <a:pt x="1999" y="1176"/>
                  </a:lnTo>
                  <a:lnTo>
                    <a:pt x="1996" y="1176"/>
                  </a:lnTo>
                  <a:lnTo>
                    <a:pt x="1996" y="1179"/>
                  </a:lnTo>
                  <a:lnTo>
                    <a:pt x="1992" y="1182"/>
                  </a:lnTo>
                  <a:lnTo>
                    <a:pt x="1992" y="1189"/>
                  </a:lnTo>
                  <a:lnTo>
                    <a:pt x="1992" y="1189"/>
                  </a:lnTo>
                  <a:lnTo>
                    <a:pt x="1989" y="1195"/>
                  </a:lnTo>
                  <a:lnTo>
                    <a:pt x="1989" y="1192"/>
                  </a:lnTo>
                  <a:lnTo>
                    <a:pt x="1982" y="1195"/>
                  </a:lnTo>
                  <a:lnTo>
                    <a:pt x="1982" y="1199"/>
                  </a:lnTo>
                  <a:lnTo>
                    <a:pt x="1979" y="1199"/>
                  </a:lnTo>
                  <a:lnTo>
                    <a:pt x="1979" y="1199"/>
                  </a:lnTo>
                  <a:close/>
                  <a:moveTo>
                    <a:pt x="644" y="1212"/>
                  </a:moveTo>
                  <a:lnTo>
                    <a:pt x="640" y="1208"/>
                  </a:lnTo>
                  <a:lnTo>
                    <a:pt x="616" y="1212"/>
                  </a:lnTo>
                  <a:lnTo>
                    <a:pt x="644" y="1212"/>
                  </a:lnTo>
                  <a:lnTo>
                    <a:pt x="644" y="1212"/>
                  </a:lnTo>
                  <a:close/>
                  <a:moveTo>
                    <a:pt x="2264" y="1140"/>
                  </a:moveTo>
                  <a:lnTo>
                    <a:pt x="2267" y="1140"/>
                  </a:lnTo>
                  <a:lnTo>
                    <a:pt x="2271" y="1140"/>
                  </a:lnTo>
                  <a:lnTo>
                    <a:pt x="2271" y="1137"/>
                  </a:lnTo>
                  <a:lnTo>
                    <a:pt x="2267" y="1137"/>
                  </a:lnTo>
                  <a:lnTo>
                    <a:pt x="2264" y="1140"/>
                  </a:lnTo>
                  <a:lnTo>
                    <a:pt x="2264" y="1140"/>
                  </a:lnTo>
                  <a:close/>
                  <a:moveTo>
                    <a:pt x="128" y="168"/>
                  </a:moveTo>
                  <a:lnTo>
                    <a:pt x="128" y="165"/>
                  </a:lnTo>
                  <a:lnTo>
                    <a:pt x="124" y="158"/>
                  </a:lnTo>
                  <a:lnTo>
                    <a:pt x="124" y="155"/>
                  </a:lnTo>
                  <a:lnTo>
                    <a:pt x="121" y="155"/>
                  </a:lnTo>
                  <a:lnTo>
                    <a:pt x="121" y="152"/>
                  </a:lnTo>
                  <a:lnTo>
                    <a:pt x="124" y="149"/>
                  </a:lnTo>
                  <a:lnTo>
                    <a:pt x="128" y="146"/>
                  </a:lnTo>
                  <a:lnTo>
                    <a:pt x="131" y="146"/>
                  </a:lnTo>
                  <a:lnTo>
                    <a:pt x="135" y="146"/>
                  </a:lnTo>
                  <a:lnTo>
                    <a:pt x="138" y="146"/>
                  </a:lnTo>
                  <a:lnTo>
                    <a:pt x="138" y="149"/>
                  </a:lnTo>
                  <a:lnTo>
                    <a:pt x="145" y="149"/>
                  </a:lnTo>
                  <a:lnTo>
                    <a:pt x="148" y="149"/>
                  </a:lnTo>
                  <a:lnTo>
                    <a:pt x="148" y="149"/>
                  </a:lnTo>
                  <a:lnTo>
                    <a:pt x="152" y="149"/>
                  </a:lnTo>
                  <a:lnTo>
                    <a:pt x="148" y="146"/>
                  </a:lnTo>
                  <a:lnTo>
                    <a:pt x="145" y="146"/>
                  </a:lnTo>
                  <a:lnTo>
                    <a:pt x="135" y="139"/>
                  </a:lnTo>
                  <a:lnTo>
                    <a:pt x="124" y="139"/>
                  </a:lnTo>
                  <a:lnTo>
                    <a:pt x="121" y="139"/>
                  </a:lnTo>
                  <a:lnTo>
                    <a:pt x="114" y="146"/>
                  </a:lnTo>
                  <a:lnTo>
                    <a:pt x="111" y="149"/>
                  </a:lnTo>
                  <a:lnTo>
                    <a:pt x="107" y="149"/>
                  </a:lnTo>
                  <a:lnTo>
                    <a:pt x="100" y="152"/>
                  </a:lnTo>
                  <a:lnTo>
                    <a:pt x="100" y="162"/>
                  </a:lnTo>
                  <a:lnTo>
                    <a:pt x="104" y="165"/>
                  </a:lnTo>
                  <a:lnTo>
                    <a:pt x="111" y="162"/>
                  </a:lnTo>
                  <a:lnTo>
                    <a:pt x="114" y="165"/>
                  </a:lnTo>
                  <a:lnTo>
                    <a:pt x="114" y="165"/>
                  </a:lnTo>
                  <a:lnTo>
                    <a:pt x="117" y="168"/>
                  </a:lnTo>
                  <a:lnTo>
                    <a:pt x="117" y="165"/>
                  </a:lnTo>
                  <a:lnTo>
                    <a:pt x="117" y="162"/>
                  </a:lnTo>
                  <a:lnTo>
                    <a:pt x="121" y="162"/>
                  </a:lnTo>
                  <a:lnTo>
                    <a:pt x="124" y="162"/>
                  </a:lnTo>
                  <a:lnTo>
                    <a:pt x="124" y="168"/>
                  </a:lnTo>
                  <a:lnTo>
                    <a:pt x="128" y="168"/>
                  </a:lnTo>
                  <a:lnTo>
                    <a:pt x="128" y="168"/>
                  </a:lnTo>
                  <a:lnTo>
                    <a:pt x="128" y="168"/>
                  </a:lnTo>
                  <a:close/>
                  <a:moveTo>
                    <a:pt x="159" y="120"/>
                  </a:moveTo>
                  <a:lnTo>
                    <a:pt x="159" y="116"/>
                  </a:lnTo>
                  <a:lnTo>
                    <a:pt x="162" y="113"/>
                  </a:lnTo>
                  <a:lnTo>
                    <a:pt x="166" y="113"/>
                  </a:lnTo>
                  <a:lnTo>
                    <a:pt x="166" y="116"/>
                  </a:lnTo>
                  <a:lnTo>
                    <a:pt x="166" y="116"/>
                  </a:lnTo>
                  <a:lnTo>
                    <a:pt x="166" y="120"/>
                  </a:lnTo>
                  <a:lnTo>
                    <a:pt x="159" y="120"/>
                  </a:lnTo>
                  <a:lnTo>
                    <a:pt x="159" y="120"/>
                  </a:lnTo>
                  <a:lnTo>
                    <a:pt x="159" y="120"/>
                  </a:lnTo>
                  <a:lnTo>
                    <a:pt x="159" y="120"/>
                  </a:lnTo>
                  <a:close/>
                  <a:moveTo>
                    <a:pt x="152" y="184"/>
                  </a:moveTo>
                  <a:lnTo>
                    <a:pt x="152" y="184"/>
                  </a:lnTo>
                  <a:lnTo>
                    <a:pt x="155" y="184"/>
                  </a:lnTo>
                  <a:lnTo>
                    <a:pt x="155" y="181"/>
                  </a:lnTo>
                  <a:lnTo>
                    <a:pt x="155" y="178"/>
                  </a:lnTo>
                  <a:lnTo>
                    <a:pt x="159" y="178"/>
                  </a:lnTo>
                  <a:lnTo>
                    <a:pt x="159" y="178"/>
                  </a:lnTo>
                  <a:lnTo>
                    <a:pt x="162" y="178"/>
                  </a:lnTo>
                  <a:lnTo>
                    <a:pt x="162" y="171"/>
                  </a:lnTo>
                  <a:lnTo>
                    <a:pt x="162" y="168"/>
                  </a:lnTo>
                  <a:lnTo>
                    <a:pt x="159" y="165"/>
                  </a:lnTo>
                  <a:lnTo>
                    <a:pt x="159" y="165"/>
                  </a:lnTo>
                  <a:lnTo>
                    <a:pt x="162" y="162"/>
                  </a:lnTo>
                  <a:lnTo>
                    <a:pt x="166" y="162"/>
                  </a:lnTo>
                  <a:lnTo>
                    <a:pt x="172" y="162"/>
                  </a:lnTo>
                  <a:lnTo>
                    <a:pt x="172" y="162"/>
                  </a:lnTo>
                  <a:lnTo>
                    <a:pt x="172" y="158"/>
                  </a:lnTo>
                  <a:lnTo>
                    <a:pt x="172" y="158"/>
                  </a:lnTo>
                  <a:lnTo>
                    <a:pt x="169" y="155"/>
                  </a:lnTo>
                  <a:lnTo>
                    <a:pt x="169" y="155"/>
                  </a:lnTo>
                  <a:lnTo>
                    <a:pt x="166" y="155"/>
                  </a:lnTo>
                  <a:lnTo>
                    <a:pt x="166" y="152"/>
                  </a:lnTo>
                  <a:lnTo>
                    <a:pt x="169" y="152"/>
                  </a:lnTo>
                  <a:lnTo>
                    <a:pt x="172" y="152"/>
                  </a:lnTo>
                  <a:lnTo>
                    <a:pt x="172" y="152"/>
                  </a:lnTo>
                  <a:lnTo>
                    <a:pt x="172" y="152"/>
                  </a:lnTo>
                  <a:lnTo>
                    <a:pt x="176" y="152"/>
                  </a:lnTo>
                  <a:lnTo>
                    <a:pt x="179" y="149"/>
                  </a:lnTo>
                  <a:lnTo>
                    <a:pt x="183" y="146"/>
                  </a:lnTo>
                  <a:lnTo>
                    <a:pt x="183" y="146"/>
                  </a:lnTo>
                  <a:lnTo>
                    <a:pt x="179" y="142"/>
                  </a:lnTo>
                  <a:lnTo>
                    <a:pt x="179" y="142"/>
                  </a:lnTo>
                  <a:lnTo>
                    <a:pt x="176" y="139"/>
                  </a:lnTo>
                  <a:lnTo>
                    <a:pt x="176" y="136"/>
                  </a:lnTo>
                  <a:lnTo>
                    <a:pt x="172" y="136"/>
                  </a:lnTo>
                  <a:lnTo>
                    <a:pt x="169" y="136"/>
                  </a:lnTo>
                  <a:lnTo>
                    <a:pt x="166" y="142"/>
                  </a:lnTo>
                  <a:lnTo>
                    <a:pt x="166" y="142"/>
                  </a:lnTo>
                  <a:lnTo>
                    <a:pt x="166" y="139"/>
                  </a:lnTo>
                  <a:lnTo>
                    <a:pt x="166" y="136"/>
                  </a:lnTo>
                  <a:lnTo>
                    <a:pt x="169" y="136"/>
                  </a:lnTo>
                  <a:lnTo>
                    <a:pt x="169" y="133"/>
                  </a:lnTo>
                  <a:lnTo>
                    <a:pt x="169" y="126"/>
                  </a:lnTo>
                  <a:lnTo>
                    <a:pt x="169" y="126"/>
                  </a:lnTo>
                  <a:lnTo>
                    <a:pt x="166" y="129"/>
                  </a:lnTo>
                  <a:lnTo>
                    <a:pt x="162" y="136"/>
                  </a:lnTo>
                  <a:lnTo>
                    <a:pt x="162" y="136"/>
                  </a:lnTo>
                  <a:lnTo>
                    <a:pt x="162" y="133"/>
                  </a:lnTo>
                  <a:lnTo>
                    <a:pt x="162" y="129"/>
                  </a:lnTo>
                  <a:lnTo>
                    <a:pt x="162" y="129"/>
                  </a:lnTo>
                  <a:lnTo>
                    <a:pt x="159" y="129"/>
                  </a:lnTo>
                  <a:lnTo>
                    <a:pt x="159" y="133"/>
                  </a:lnTo>
                  <a:lnTo>
                    <a:pt x="155" y="136"/>
                  </a:lnTo>
                  <a:lnTo>
                    <a:pt x="155" y="139"/>
                  </a:lnTo>
                  <a:lnTo>
                    <a:pt x="155" y="139"/>
                  </a:lnTo>
                  <a:lnTo>
                    <a:pt x="159" y="139"/>
                  </a:lnTo>
                  <a:lnTo>
                    <a:pt x="162" y="139"/>
                  </a:lnTo>
                  <a:lnTo>
                    <a:pt x="162" y="139"/>
                  </a:lnTo>
                  <a:lnTo>
                    <a:pt x="159" y="142"/>
                  </a:lnTo>
                  <a:lnTo>
                    <a:pt x="155" y="142"/>
                  </a:lnTo>
                  <a:lnTo>
                    <a:pt x="155" y="149"/>
                  </a:lnTo>
                  <a:lnTo>
                    <a:pt x="155" y="149"/>
                  </a:lnTo>
                  <a:lnTo>
                    <a:pt x="152" y="149"/>
                  </a:lnTo>
                  <a:lnTo>
                    <a:pt x="148" y="155"/>
                  </a:lnTo>
                  <a:lnTo>
                    <a:pt x="145" y="155"/>
                  </a:lnTo>
                  <a:lnTo>
                    <a:pt x="142" y="155"/>
                  </a:lnTo>
                  <a:lnTo>
                    <a:pt x="138" y="155"/>
                  </a:lnTo>
                  <a:lnTo>
                    <a:pt x="135" y="152"/>
                  </a:lnTo>
                  <a:lnTo>
                    <a:pt x="135" y="152"/>
                  </a:lnTo>
                  <a:lnTo>
                    <a:pt x="131" y="152"/>
                  </a:lnTo>
                  <a:lnTo>
                    <a:pt x="131" y="155"/>
                  </a:lnTo>
                  <a:lnTo>
                    <a:pt x="131" y="155"/>
                  </a:lnTo>
                  <a:lnTo>
                    <a:pt x="131" y="158"/>
                  </a:lnTo>
                  <a:lnTo>
                    <a:pt x="135" y="158"/>
                  </a:lnTo>
                  <a:lnTo>
                    <a:pt x="135" y="158"/>
                  </a:lnTo>
                  <a:lnTo>
                    <a:pt x="138" y="158"/>
                  </a:lnTo>
                  <a:lnTo>
                    <a:pt x="142" y="162"/>
                  </a:lnTo>
                  <a:lnTo>
                    <a:pt x="145" y="165"/>
                  </a:lnTo>
                  <a:lnTo>
                    <a:pt x="145" y="165"/>
                  </a:lnTo>
                  <a:lnTo>
                    <a:pt x="142" y="165"/>
                  </a:lnTo>
                  <a:lnTo>
                    <a:pt x="138" y="165"/>
                  </a:lnTo>
                  <a:lnTo>
                    <a:pt x="135" y="168"/>
                  </a:lnTo>
                  <a:lnTo>
                    <a:pt x="135" y="175"/>
                  </a:lnTo>
                  <a:lnTo>
                    <a:pt x="138" y="178"/>
                  </a:lnTo>
                  <a:lnTo>
                    <a:pt x="138" y="181"/>
                  </a:lnTo>
                  <a:lnTo>
                    <a:pt x="138" y="181"/>
                  </a:lnTo>
                  <a:lnTo>
                    <a:pt x="142" y="181"/>
                  </a:lnTo>
                  <a:lnTo>
                    <a:pt x="145" y="181"/>
                  </a:lnTo>
                  <a:lnTo>
                    <a:pt x="145" y="178"/>
                  </a:lnTo>
                  <a:lnTo>
                    <a:pt x="145" y="175"/>
                  </a:lnTo>
                  <a:lnTo>
                    <a:pt x="148" y="175"/>
                  </a:lnTo>
                  <a:lnTo>
                    <a:pt x="152" y="178"/>
                  </a:lnTo>
                  <a:lnTo>
                    <a:pt x="152" y="184"/>
                  </a:lnTo>
                  <a:lnTo>
                    <a:pt x="152" y="184"/>
                  </a:lnTo>
                  <a:close/>
                  <a:moveTo>
                    <a:pt x="176" y="178"/>
                  </a:moveTo>
                  <a:lnTo>
                    <a:pt x="176" y="175"/>
                  </a:lnTo>
                  <a:lnTo>
                    <a:pt x="179" y="171"/>
                  </a:lnTo>
                  <a:lnTo>
                    <a:pt x="179" y="171"/>
                  </a:lnTo>
                  <a:lnTo>
                    <a:pt x="176" y="168"/>
                  </a:lnTo>
                  <a:lnTo>
                    <a:pt x="172" y="168"/>
                  </a:lnTo>
                  <a:lnTo>
                    <a:pt x="169" y="171"/>
                  </a:lnTo>
                  <a:lnTo>
                    <a:pt x="169" y="175"/>
                  </a:lnTo>
                  <a:lnTo>
                    <a:pt x="169" y="175"/>
                  </a:lnTo>
                  <a:lnTo>
                    <a:pt x="176" y="178"/>
                  </a:lnTo>
                  <a:lnTo>
                    <a:pt x="176" y="178"/>
                  </a:lnTo>
                  <a:close/>
                  <a:moveTo>
                    <a:pt x="183" y="188"/>
                  </a:moveTo>
                  <a:lnTo>
                    <a:pt x="183" y="188"/>
                  </a:lnTo>
                  <a:lnTo>
                    <a:pt x="186" y="188"/>
                  </a:lnTo>
                  <a:lnTo>
                    <a:pt x="190" y="184"/>
                  </a:lnTo>
                  <a:lnTo>
                    <a:pt x="193" y="184"/>
                  </a:lnTo>
                  <a:lnTo>
                    <a:pt x="197" y="184"/>
                  </a:lnTo>
                  <a:lnTo>
                    <a:pt x="193" y="181"/>
                  </a:lnTo>
                  <a:lnTo>
                    <a:pt x="190" y="181"/>
                  </a:lnTo>
                  <a:lnTo>
                    <a:pt x="190" y="178"/>
                  </a:lnTo>
                  <a:lnTo>
                    <a:pt x="186" y="171"/>
                  </a:lnTo>
                  <a:lnTo>
                    <a:pt x="186" y="175"/>
                  </a:lnTo>
                  <a:lnTo>
                    <a:pt x="183" y="178"/>
                  </a:lnTo>
                  <a:lnTo>
                    <a:pt x="183" y="181"/>
                  </a:lnTo>
                  <a:lnTo>
                    <a:pt x="179" y="181"/>
                  </a:lnTo>
                  <a:lnTo>
                    <a:pt x="176" y="181"/>
                  </a:lnTo>
                  <a:lnTo>
                    <a:pt x="183" y="184"/>
                  </a:lnTo>
                  <a:lnTo>
                    <a:pt x="183" y="188"/>
                  </a:lnTo>
                  <a:lnTo>
                    <a:pt x="183" y="188"/>
                  </a:lnTo>
                  <a:close/>
                  <a:moveTo>
                    <a:pt x="231" y="71"/>
                  </a:moveTo>
                  <a:lnTo>
                    <a:pt x="234" y="68"/>
                  </a:lnTo>
                  <a:lnTo>
                    <a:pt x="238" y="68"/>
                  </a:lnTo>
                  <a:lnTo>
                    <a:pt x="241" y="68"/>
                  </a:lnTo>
                  <a:lnTo>
                    <a:pt x="241" y="65"/>
                  </a:lnTo>
                  <a:lnTo>
                    <a:pt x="241" y="65"/>
                  </a:lnTo>
                  <a:lnTo>
                    <a:pt x="241" y="62"/>
                  </a:lnTo>
                  <a:lnTo>
                    <a:pt x="238" y="58"/>
                  </a:lnTo>
                  <a:lnTo>
                    <a:pt x="234" y="62"/>
                  </a:lnTo>
                  <a:lnTo>
                    <a:pt x="231" y="62"/>
                  </a:lnTo>
                  <a:lnTo>
                    <a:pt x="228" y="65"/>
                  </a:lnTo>
                  <a:lnTo>
                    <a:pt x="228" y="65"/>
                  </a:lnTo>
                  <a:lnTo>
                    <a:pt x="228" y="65"/>
                  </a:lnTo>
                  <a:lnTo>
                    <a:pt x="231" y="68"/>
                  </a:lnTo>
                  <a:lnTo>
                    <a:pt x="231" y="68"/>
                  </a:lnTo>
                  <a:lnTo>
                    <a:pt x="231" y="71"/>
                  </a:lnTo>
                  <a:lnTo>
                    <a:pt x="231" y="71"/>
                  </a:lnTo>
                  <a:close/>
                  <a:moveTo>
                    <a:pt x="234" y="78"/>
                  </a:moveTo>
                  <a:lnTo>
                    <a:pt x="234" y="74"/>
                  </a:lnTo>
                  <a:lnTo>
                    <a:pt x="238" y="74"/>
                  </a:lnTo>
                  <a:lnTo>
                    <a:pt x="238" y="74"/>
                  </a:lnTo>
                  <a:lnTo>
                    <a:pt x="234" y="78"/>
                  </a:lnTo>
                  <a:lnTo>
                    <a:pt x="234" y="78"/>
                  </a:lnTo>
                  <a:close/>
                  <a:moveTo>
                    <a:pt x="238" y="87"/>
                  </a:moveTo>
                  <a:lnTo>
                    <a:pt x="238" y="84"/>
                  </a:lnTo>
                  <a:lnTo>
                    <a:pt x="241" y="84"/>
                  </a:lnTo>
                  <a:lnTo>
                    <a:pt x="241" y="81"/>
                  </a:lnTo>
                  <a:lnTo>
                    <a:pt x="241" y="81"/>
                  </a:lnTo>
                  <a:lnTo>
                    <a:pt x="238" y="81"/>
                  </a:lnTo>
                  <a:lnTo>
                    <a:pt x="234" y="81"/>
                  </a:lnTo>
                  <a:lnTo>
                    <a:pt x="231" y="78"/>
                  </a:lnTo>
                  <a:lnTo>
                    <a:pt x="231" y="78"/>
                  </a:lnTo>
                  <a:lnTo>
                    <a:pt x="228" y="81"/>
                  </a:lnTo>
                  <a:lnTo>
                    <a:pt x="224" y="84"/>
                  </a:lnTo>
                  <a:lnTo>
                    <a:pt x="221" y="84"/>
                  </a:lnTo>
                  <a:lnTo>
                    <a:pt x="224" y="87"/>
                  </a:lnTo>
                  <a:lnTo>
                    <a:pt x="228" y="87"/>
                  </a:lnTo>
                  <a:lnTo>
                    <a:pt x="231" y="87"/>
                  </a:lnTo>
                  <a:lnTo>
                    <a:pt x="231" y="87"/>
                  </a:lnTo>
                  <a:lnTo>
                    <a:pt x="234" y="87"/>
                  </a:lnTo>
                  <a:lnTo>
                    <a:pt x="238" y="87"/>
                  </a:lnTo>
                  <a:lnTo>
                    <a:pt x="238" y="87"/>
                  </a:lnTo>
                  <a:close/>
                  <a:moveTo>
                    <a:pt x="245" y="87"/>
                  </a:moveTo>
                  <a:lnTo>
                    <a:pt x="245" y="84"/>
                  </a:lnTo>
                  <a:lnTo>
                    <a:pt x="248" y="81"/>
                  </a:lnTo>
                  <a:lnTo>
                    <a:pt x="248" y="81"/>
                  </a:lnTo>
                  <a:lnTo>
                    <a:pt x="252" y="84"/>
                  </a:lnTo>
                  <a:lnTo>
                    <a:pt x="252" y="84"/>
                  </a:lnTo>
                  <a:lnTo>
                    <a:pt x="252" y="87"/>
                  </a:lnTo>
                  <a:lnTo>
                    <a:pt x="248" y="87"/>
                  </a:lnTo>
                  <a:lnTo>
                    <a:pt x="245" y="87"/>
                  </a:lnTo>
                  <a:lnTo>
                    <a:pt x="245" y="87"/>
                  </a:lnTo>
                  <a:close/>
                  <a:moveTo>
                    <a:pt x="231" y="104"/>
                  </a:moveTo>
                  <a:lnTo>
                    <a:pt x="234" y="100"/>
                  </a:lnTo>
                  <a:lnTo>
                    <a:pt x="238" y="97"/>
                  </a:lnTo>
                  <a:lnTo>
                    <a:pt x="241" y="94"/>
                  </a:lnTo>
                  <a:lnTo>
                    <a:pt x="241" y="91"/>
                  </a:lnTo>
                  <a:lnTo>
                    <a:pt x="238" y="91"/>
                  </a:lnTo>
                  <a:lnTo>
                    <a:pt x="231" y="94"/>
                  </a:lnTo>
                  <a:lnTo>
                    <a:pt x="228" y="91"/>
                  </a:lnTo>
                  <a:lnTo>
                    <a:pt x="224" y="91"/>
                  </a:lnTo>
                  <a:lnTo>
                    <a:pt x="224" y="94"/>
                  </a:lnTo>
                  <a:lnTo>
                    <a:pt x="221" y="97"/>
                  </a:lnTo>
                  <a:lnTo>
                    <a:pt x="221" y="97"/>
                  </a:lnTo>
                  <a:lnTo>
                    <a:pt x="224" y="97"/>
                  </a:lnTo>
                  <a:lnTo>
                    <a:pt x="228" y="100"/>
                  </a:lnTo>
                  <a:lnTo>
                    <a:pt x="228" y="100"/>
                  </a:lnTo>
                  <a:lnTo>
                    <a:pt x="224" y="104"/>
                  </a:lnTo>
                  <a:lnTo>
                    <a:pt x="217" y="104"/>
                  </a:lnTo>
                  <a:lnTo>
                    <a:pt x="217" y="107"/>
                  </a:lnTo>
                  <a:lnTo>
                    <a:pt x="217" y="107"/>
                  </a:lnTo>
                  <a:lnTo>
                    <a:pt x="221" y="110"/>
                  </a:lnTo>
                  <a:lnTo>
                    <a:pt x="224" y="107"/>
                  </a:lnTo>
                  <a:lnTo>
                    <a:pt x="224" y="107"/>
                  </a:lnTo>
                  <a:lnTo>
                    <a:pt x="231" y="104"/>
                  </a:lnTo>
                  <a:lnTo>
                    <a:pt x="231" y="104"/>
                  </a:lnTo>
                  <a:close/>
                  <a:moveTo>
                    <a:pt x="241" y="104"/>
                  </a:moveTo>
                  <a:lnTo>
                    <a:pt x="238" y="104"/>
                  </a:lnTo>
                  <a:lnTo>
                    <a:pt x="234" y="107"/>
                  </a:lnTo>
                  <a:lnTo>
                    <a:pt x="234" y="104"/>
                  </a:lnTo>
                  <a:lnTo>
                    <a:pt x="234" y="104"/>
                  </a:lnTo>
                  <a:lnTo>
                    <a:pt x="238" y="100"/>
                  </a:lnTo>
                  <a:lnTo>
                    <a:pt x="238" y="97"/>
                  </a:lnTo>
                  <a:lnTo>
                    <a:pt x="241" y="100"/>
                  </a:lnTo>
                  <a:lnTo>
                    <a:pt x="241" y="104"/>
                  </a:lnTo>
                  <a:lnTo>
                    <a:pt x="241" y="104"/>
                  </a:lnTo>
                  <a:lnTo>
                    <a:pt x="241" y="104"/>
                  </a:lnTo>
                  <a:close/>
                  <a:moveTo>
                    <a:pt x="252" y="110"/>
                  </a:moveTo>
                  <a:lnTo>
                    <a:pt x="248" y="107"/>
                  </a:lnTo>
                  <a:lnTo>
                    <a:pt x="245" y="107"/>
                  </a:lnTo>
                  <a:lnTo>
                    <a:pt x="248" y="104"/>
                  </a:lnTo>
                  <a:lnTo>
                    <a:pt x="248" y="104"/>
                  </a:lnTo>
                  <a:lnTo>
                    <a:pt x="248" y="107"/>
                  </a:lnTo>
                  <a:lnTo>
                    <a:pt x="255" y="107"/>
                  </a:lnTo>
                  <a:lnTo>
                    <a:pt x="258" y="107"/>
                  </a:lnTo>
                  <a:lnTo>
                    <a:pt x="255" y="110"/>
                  </a:lnTo>
                  <a:lnTo>
                    <a:pt x="252" y="110"/>
                  </a:lnTo>
                  <a:lnTo>
                    <a:pt x="252" y="110"/>
                  </a:lnTo>
                  <a:close/>
                  <a:moveTo>
                    <a:pt x="248" y="120"/>
                  </a:moveTo>
                  <a:lnTo>
                    <a:pt x="245" y="116"/>
                  </a:lnTo>
                  <a:lnTo>
                    <a:pt x="238" y="113"/>
                  </a:lnTo>
                  <a:lnTo>
                    <a:pt x="231" y="110"/>
                  </a:lnTo>
                  <a:lnTo>
                    <a:pt x="228" y="110"/>
                  </a:lnTo>
                  <a:lnTo>
                    <a:pt x="224" y="110"/>
                  </a:lnTo>
                  <a:lnTo>
                    <a:pt x="224" y="110"/>
                  </a:lnTo>
                  <a:lnTo>
                    <a:pt x="228" y="107"/>
                  </a:lnTo>
                  <a:lnTo>
                    <a:pt x="234" y="107"/>
                  </a:lnTo>
                  <a:lnTo>
                    <a:pt x="241" y="110"/>
                  </a:lnTo>
                  <a:lnTo>
                    <a:pt x="245" y="113"/>
                  </a:lnTo>
                  <a:lnTo>
                    <a:pt x="248" y="113"/>
                  </a:lnTo>
                  <a:lnTo>
                    <a:pt x="252" y="113"/>
                  </a:lnTo>
                  <a:lnTo>
                    <a:pt x="252" y="113"/>
                  </a:lnTo>
                  <a:lnTo>
                    <a:pt x="252" y="116"/>
                  </a:lnTo>
                  <a:lnTo>
                    <a:pt x="252" y="120"/>
                  </a:lnTo>
                  <a:lnTo>
                    <a:pt x="248" y="120"/>
                  </a:lnTo>
                  <a:lnTo>
                    <a:pt x="248" y="120"/>
                  </a:lnTo>
                  <a:close/>
                  <a:moveTo>
                    <a:pt x="252" y="129"/>
                  </a:moveTo>
                  <a:lnTo>
                    <a:pt x="252" y="126"/>
                  </a:lnTo>
                  <a:lnTo>
                    <a:pt x="248" y="123"/>
                  </a:lnTo>
                  <a:lnTo>
                    <a:pt x="245" y="123"/>
                  </a:lnTo>
                  <a:lnTo>
                    <a:pt x="238" y="120"/>
                  </a:lnTo>
                  <a:lnTo>
                    <a:pt x="234" y="116"/>
                  </a:lnTo>
                  <a:lnTo>
                    <a:pt x="231" y="116"/>
                  </a:lnTo>
                  <a:lnTo>
                    <a:pt x="228" y="116"/>
                  </a:lnTo>
                  <a:lnTo>
                    <a:pt x="224" y="116"/>
                  </a:lnTo>
                  <a:lnTo>
                    <a:pt x="221" y="113"/>
                  </a:lnTo>
                  <a:lnTo>
                    <a:pt x="210" y="113"/>
                  </a:lnTo>
                  <a:lnTo>
                    <a:pt x="207" y="113"/>
                  </a:lnTo>
                  <a:lnTo>
                    <a:pt x="207" y="116"/>
                  </a:lnTo>
                  <a:lnTo>
                    <a:pt x="207" y="120"/>
                  </a:lnTo>
                  <a:lnTo>
                    <a:pt x="210" y="120"/>
                  </a:lnTo>
                  <a:lnTo>
                    <a:pt x="217" y="123"/>
                  </a:lnTo>
                  <a:lnTo>
                    <a:pt x="217" y="120"/>
                  </a:lnTo>
                  <a:lnTo>
                    <a:pt x="221" y="120"/>
                  </a:lnTo>
                  <a:lnTo>
                    <a:pt x="224" y="123"/>
                  </a:lnTo>
                  <a:lnTo>
                    <a:pt x="224" y="123"/>
                  </a:lnTo>
                  <a:lnTo>
                    <a:pt x="228" y="126"/>
                  </a:lnTo>
                  <a:lnTo>
                    <a:pt x="228" y="123"/>
                  </a:lnTo>
                  <a:lnTo>
                    <a:pt x="231" y="126"/>
                  </a:lnTo>
                  <a:lnTo>
                    <a:pt x="234" y="129"/>
                  </a:lnTo>
                  <a:lnTo>
                    <a:pt x="238" y="126"/>
                  </a:lnTo>
                  <a:lnTo>
                    <a:pt x="245" y="129"/>
                  </a:lnTo>
                  <a:lnTo>
                    <a:pt x="248" y="129"/>
                  </a:lnTo>
                  <a:lnTo>
                    <a:pt x="252" y="129"/>
                  </a:lnTo>
                  <a:lnTo>
                    <a:pt x="252" y="129"/>
                  </a:lnTo>
                  <a:close/>
                  <a:moveTo>
                    <a:pt x="221" y="136"/>
                  </a:moveTo>
                  <a:lnTo>
                    <a:pt x="221" y="136"/>
                  </a:lnTo>
                  <a:lnTo>
                    <a:pt x="221" y="136"/>
                  </a:lnTo>
                  <a:lnTo>
                    <a:pt x="217" y="133"/>
                  </a:lnTo>
                  <a:lnTo>
                    <a:pt x="214" y="133"/>
                  </a:lnTo>
                  <a:lnTo>
                    <a:pt x="210" y="129"/>
                  </a:lnTo>
                  <a:lnTo>
                    <a:pt x="210" y="129"/>
                  </a:lnTo>
                  <a:lnTo>
                    <a:pt x="214" y="129"/>
                  </a:lnTo>
                  <a:lnTo>
                    <a:pt x="217" y="126"/>
                  </a:lnTo>
                  <a:lnTo>
                    <a:pt x="221" y="126"/>
                  </a:lnTo>
                  <a:lnTo>
                    <a:pt x="221" y="126"/>
                  </a:lnTo>
                  <a:lnTo>
                    <a:pt x="224" y="129"/>
                  </a:lnTo>
                  <a:lnTo>
                    <a:pt x="228" y="129"/>
                  </a:lnTo>
                  <a:lnTo>
                    <a:pt x="228" y="129"/>
                  </a:lnTo>
                  <a:lnTo>
                    <a:pt x="231" y="129"/>
                  </a:lnTo>
                  <a:lnTo>
                    <a:pt x="231" y="133"/>
                  </a:lnTo>
                  <a:lnTo>
                    <a:pt x="231" y="133"/>
                  </a:lnTo>
                  <a:lnTo>
                    <a:pt x="221" y="136"/>
                  </a:lnTo>
                  <a:lnTo>
                    <a:pt x="221" y="136"/>
                  </a:lnTo>
                  <a:close/>
                  <a:moveTo>
                    <a:pt x="214" y="152"/>
                  </a:moveTo>
                  <a:lnTo>
                    <a:pt x="210" y="149"/>
                  </a:lnTo>
                  <a:lnTo>
                    <a:pt x="210" y="146"/>
                  </a:lnTo>
                  <a:lnTo>
                    <a:pt x="210" y="146"/>
                  </a:lnTo>
                  <a:lnTo>
                    <a:pt x="207" y="149"/>
                  </a:lnTo>
                  <a:lnTo>
                    <a:pt x="207" y="152"/>
                  </a:lnTo>
                  <a:lnTo>
                    <a:pt x="207" y="152"/>
                  </a:lnTo>
                  <a:lnTo>
                    <a:pt x="210" y="155"/>
                  </a:lnTo>
                  <a:lnTo>
                    <a:pt x="214" y="152"/>
                  </a:lnTo>
                  <a:lnTo>
                    <a:pt x="214" y="152"/>
                  </a:lnTo>
                  <a:close/>
                  <a:moveTo>
                    <a:pt x="217" y="152"/>
                  </a:moveTo>
                  <a:lnTo>
                    <a:pt x="217" y="152"/>
                  </a:lnTo>
                  <a:lnTo>
                    <a:pt x="221" y="149"/>
                  </a:lnTo>
                  <a:lnTo>
                    <a:pt x="217" y="149"/>
                  </a:lnTo>
                  <a:lnTo>
                    <a:pt x="217" y="142"/>
                  </a:lnTo>
                  <a:lnTo>
                    <a:pt x="214" y="146"/>
                  </a:lnTo>
                  <a:lnTo>
                    <a:pt x="214" y="149"/>
                  </a:lnTo>
                  <a:lnTo>
                    <a:pt x="217" y="152"/>
                  </a:lnTo>
                  <a:lnTo>
                    <a:pt x="217" y="152"/>
                  </a:lnTo>
                  <a:close/>
                  <a:moveTo>
                    <a:pt x="224" y="149"/>
                  </a:moveTo>
                  <a:lnTo>
                    <a:pt x="224" y="149"/>
                  </a:lnTo>
                  <a:lnTo>
                    <a:pt x="228" y="149"/>
                  </a:lnTo>
                  <a:lnTo>
                    <a:pt x="228" y="149"/>
                  </a:lnTo>
                  <a:lnTo>
                    <a:pt x="228" y="146"/>
                  </a:lnTo>
                  <a:lnTo>
                    <a:pt x="224" y="146"/>
                  </a:lnTo>
                  <a:lnTo>
                    <a:pt x="221" y="146"/>
                  </a:lnTo>
                  <a:lnTo>
                    <a:pt x="224" y="149"/>
                  </a:lnTo>
                  <a:lnTo>
                    <a:pt x="224" y="149"/>
                  </a:lnTo>
                  <a:close/>
                  <a:moveTo>
                    <a:pt x="224" y="155"/>
                  </a:moveTo>
                  <a:lnTo>
                    <a:pt x="224" y="155"/>
                  </a:lnTo>
                  <a:lnTo>
                    <a:pt x="228" y="152"/>
                  </a:lnTo>
                  <a:lnTo>
                    <a:pt x="228" y="149"/>
                  </a:lnTo>
                  <a:lnTo>
                    <a:pt x="224" y="149"/>
                  </a:lnTo>
                  <a:lnTo>
                    <a:pt x="221" y="152"/>
                  </a:lnTo>
                  <a:lnTo>
                    <a:pt x="221" y="152"/>
                  </a:lnTo>
                  <a:lnTo>
                    <a:pt x="221" y="155"/>
                  </a:lnTo>
                  <a:lnTo>
                    <a:pt x="224" y="155"/>
                  </a:lnTo>
                  <a:lnTo>
                    <a:pt x="224" y="155"/>
                  </a:lnTo>
                  <a:close/>
                  <a:moveTo>
                    <a:pt x="217" y="165"/>
                  </a:moveTo>
                  <a:lnTo>
                    <a:pt x="217" y="162"/>
                  </a:lnTo>
                  <a:lnTo>
                    <a:pt x="214" y="162"/>
                  </a:lnTo>
                  <a:lnTo>
                    <a:pt x="210" y="158"/>
                  </a:lnTo>
                  <a:lnTo>
                    <a:pt x="210" y="158"/>
                  </a:lnTo>
                  <a:lnTo>
                    <a:pt x="207" y="162"/>
                  </a:lnTo>
                  <a:lnTo>
                    <a:pt x="210" y="165"/>
                  </a:lnTo>
                  <a:lnTo>
                    <a:pt x="210" y="165"/>
                  </a:lnTo>
                  <a:lnTo>
                    <a:pt x="207" y="168"/>
                  </a:lnTo>
                  <a:lnTo>
                    <a:pt x="207" y="171"/>
                  </a:lnTo>
                  <a:lnTo>
                    <a:pt x="214" y="171"/>
                  </a:lnTo>
                  <a:lnTo>
                    <a:pt x="217" y="168"/>
                  </a:lnTo>
                  <a:lnTo>
                    <a:pt x="217" y="165"/>
                  </a:lnTo>
                  <a:lnTo>
                    <a:pt x="217" y="165"/>
                  </a:lnTo>
                  <a:close/>
                  <a:moveTo>
                    <a:pt x="221" y="158"/>
                  </a:moveTo>
                  <a:lnTo>
                    <a:pt x="221" y="162"/>
                  </a:lnTo>
                  <a:lnTo>
                    <a:pt x="224" y="165"/>
                  </a:lnTo>
                  <a:lnTo>
                    <a:pt x="224" y="165"/>
                  </a:lnTo>
                  <a:lnTo>
                    <a:pt x="224" y="162"/>
                  </a:lnTo>
                  <a:lnTo>
                    <a:pt x="224" y="162"/>
                  </a:lnTo>
                  <a:lnTo>
                    <a:pt x="221" y="158"/>
                  </a:lnTo>
                  <a:lnTo>
                    <a:pt x="221" y="158"/>
                  </a:lnTo>
                  <a:close/>
                  <a:moveTo>
                    <a:pt x="252" y="123"/>
                  </a:moveTo>
                  <a:lnTo>
                    <a:pt x="252" y="120"/>
                  </a:lnTo>
                  <a:lnTo>
                    <a:pt x="255" y="120"/>
                  </a:lnTo>
                  <a:lnTo>
                    <a:pt x="255" y="116"/>
                  </a:lnTo>
                  <a:lnTo>
                    <a:pt x="258" y="113"/>
                  </a:lnTo>
                  <a:lnTo>
                    <a:pt x="258" y="113"/>
                  </a:lnTo>
                  <a:lnTo>
                    <a:pt x="262" y="116"/>
                  </a:lnTo>
                  <a:lnTo>
                    <a:pt x="262" y="120"/>
                  </a:lnTo>
                  <a:lnTo>
                    <a:pt x="258" y="120"/>
                  </a:lnTo>
                  <a:lnTo>
                    <a:pt x="258" y="123"/>
                  </a:lnTo>
                  <a:lnTo>
                    <a:pt x="258" y="123"/>
                  </a:lnTo>
                  <a:lnTo>
                    <a:pt x="255" y="123"/>
                  </a:lnTo>
                  <a:lnTo>
                    <a:pt x="252" y="123"/>
                  </a:lnTo>
                  <a:lnTo>
                    <a:pt x="252" y="123"/>
                  </a:lnTo>
                  <a:close/>
                  <a:moveTo>
                    <a:pt x="231" y="158"/>
                  </a:moveTo>
                  <a:lnTo>
                    <a:pt x="231" y="162"/>
                  </a:lnTo>
                  <a:lnTo>
                    <a:pt x="234" y="162"/>
                  </a:lnTo>
                  <a:lnTo>
                    <a:pt x="238" y="162"/>
                  </a:lnTo>
                  <a:lnTo>
                    <a:pt x="238" y="158"/>
                  </a:lnTo>
                  <a:lnTo>
                    <a:pt x="238" y="155"/>
                  </a:lnTo>
                  <a:lnTo>
                    <a:pt x="238" y="155"/>
                  </a:lnTo>
                  <a:lnTo>
                    <a:pt x="234" y="155"/>
                  </a:lnTo>
                  <a:lnTo>
                    <a:pt x="231" y="158"/>
                  </a:lnTo>
                  <a:lnTo>
                    <a:pt x="231" y="158"/>
                  </a:lnTo>
                  <a:lnTo>
                    <a:pt x="231" y="158"/>
                  </a:lnTo>
                  <a:close/>
                  <a:moveTo>
                    <a:pt x="231" y="152"/>
                  </a:moveTo>
                  <a:lnTo>
                    <a:pt x="234" y="152"/>
                  </a:lnTo>
                  <a:lnTo>
                    <a:pt x="234" y="152"/>
                  </a:lnTo>
                  <a:lnTo>
                    <a:pt x="234" y="149"/>
                  </a:lnTo>
                  <a:lnTo>
                    <a:pt x="231" y="149"/>
                  </a:lnTo>
                  <a:lnTo>
                    <a:pt x="231" y="152"/>
                  </a:lnTo>
                  <a:lnTo>
                    <a:pt x="231" y="152"/>
                  </a:lnTo>
                  <a:close/>
                  <a:moveTo>
                    <a:pt x="238" y="149"/>
                  </a:moveTo>
                  <a:lnTo>
                    <a:pt x="238" y="152"/>
                  </a:lnTo>
                  <a:lnTo>
                    <a:pt x="241" y="152"/>
                  </a:lnTo>
                  <a:lnTo>
                    <a:pt x="241" y="152"/>
                  </a:lnTo>
                  <a:lnTo>
                    <a:pt x="245" y="149"/>
                  </a:lnTo>
                  <a:lnTo>
                    <a:pt x="241" y="149"/>
                  </a:lnTo>
                  <a:lnTo>
                    <a:pt x="241" y="149"/>
                  </a:lnTo>
                  <a:lnTo>
                    <a:pt x="238" y="149"/>
                  </a:lnTo>
                  <a:lnTo>
                    <a:pt x="238" y="149"/>
                  </a:lnTo>
                  <a:lnTo>
                    <a:pt x="238" y="149"/>
                  </a:lnTo>
                  <a:close/>
                  <a:moveTo>
                    <a:pt x="238" y="136"/>
                  </a:moveTo>
                  <a:lnTo>
                    <a:pt x="234" y="139"/>
                  </a:lnTo>
                  <a:lnTo>
                    <a:pt x="234" y="139"/>
                  </a:lnTo>
                  <a:lnTo>
                    <a:pt x="231" y="139"/>
                  </a:lnTo>
                  <a:lnTo>
                    <a:pt x="231" y="136"/>
                  </a:lnTo>
                  <a:lnTo>
                    <a:pt x="234" y="133"/>
                  </a:lnTo>
                  <a:lnTo>
                    <a:pt x="238" y="129"/>
                  </a:lnTo>
                  <a:lnTo>
                    <a:pt x="241" y="129"/>
                  </a:lnTo>
                  <a:lnTo>
                    <a:pt x="241" y="133"/>
                  </a:lnTo>
                  <a:lnTo>
                    <a:pt x="245" y="133"/>
                  </a:lnTo>
                  <a:lnTo>
                    <a:pt x="245" y="136"/>
                  </a:lnTo>
                  <a:lnTo>
                    <a:pt x="245" y="139"/>
                  </a:lnTo>
                  <a:lnTo>
                    <a:pt x="241" y="139"/>
                  </a:lnTo>
                  <a:lnTo>
                    <a:pt x="238" y="136"/>
                  </a:lnTo>
                  <a:lnTo>
                    <a:pt x="238" y="136"/>
                  </a:lnTo>
                  <a:close/>
                  <a:moveTo>
                    <a:pt x="252" y="136"/>
                  </a:moveTo>
                  <a:lnTo>
                    <a:pt x="255" y="139"/>
                  </a:lnTo>
                  <a:lnTo>
                    <a:pt x="258" y="139"/>
                  </a:lnTo>
                  <a:lnTo>
                    <a:pt x="262" y="136"/>
                  </a:lnTo>
                  <a:lnTo>
                    <a:pt x="262" y="136"/>
                  </a:lnTo>
                  <a:lnTo>
                    <a:pt x="258" y="133"/>
                  </a:lnTo>
                  <a:lnTo>
                    <a:pt x="258" y="133"/>
                  </a:lnTo>
                  <a:lnTo>
                    <a:pt x="255" y="136"/>
                  </a:lnTo>
                  <a:lnTo>
                    <a:pt x="252" y="136"/>
                  </a:lnTo>
                  <a:lnTo>
                    <a:pt x="252" y="136"/>
                  </a:lnTo>
                  <a:close/>
                  <a:moveTo>
                    <a:pt x="262" y="165"/>
                  </a:moveTo>
                  <a:lnTo>
                    <a:pt x="262" y="165"/>
                  </a:lnTo>
                  <a:lnTo>
                    <a:pt x="258" y="162"/>
                  </a:lnTo>
                  <a:lnTo>
                    <a:pt x="258" y="158"/>
                  </a:lnTo>
                  <a:lnTo>
                    <a:pt x="258" y="155"/>
                  </a:lnTo>
                  <a:lnTo>
                    <a:pt x="255" y="152"/>
                  </a:lnTo>
                  <a:lnTo>
                    <a:pt x="252" y="149"/>
                  </a:lnTo>
                  <a:lnTo>
                    <a:pt x="252" y="152"/>
                  </a:lnTo>
                  <a:lnTo>
                    <a:pt x="248" y="152"/>
                  </a:lnTo>
                  <a:lnTo>
                    <a:pt x="241" y="152"/>
                  </a:lnTo>
                  <a:lnTo>
                    <a:pt x="241" y="155"/>
                  </a:lnTo>
                  <a:lnTo>
                    <a:pt x="245" y="158"/>
                  </a:lnTo>
                  <a:lnTo>
                    <a:pt x="245" y="165"/>
                  </a:lnTo>
                  <a:lnTo>
                    <a:pt x="248" y="168"/>
                  </a:lnTo>
                  <a:lnTo>
                    <a:pt x="252" y="168"/>
                  </a:lnTo>
                  <a:lnTo>
                    <a:pt x="255" y="165"/>
                  </a:lnTo>
                  <a:lnTo>
                    <a:pt x="262" y="165"/>
                  </a:lnTo>
                  <a:lnTo>
                    <a:pt x="262" y="165"/>
                  </a:lnTo>
                  <a:close/>
                  <a:moveTo>
                    <a:pt x="272" y="165"/>
                  </a:moveTo>
                  <a:lnTo>
                    <a:pt x="272" y="162"/>
                  </a:lnTo>
                  <a:lnTo>
                    <a:pt x="269" y="158"/>
                  </a:lnTo>
                  <a:lnTo>
                    <a:pt x="269" y="158"/>
                  </a:lnTo>
                  <a:lnTo>
                    <a:pt x="272" y="158"/>
                  </a:lnTo>
                  <a:lnTo>
                    <a:pt x="272" y="155"/>
                  </a:lnTo>
                  <a:lnTo>
                    <a:pt x="272" y="152"/>
                  </a:lnTo>
                  <a:lnTo>
                    <a:pt x="279" y="149"/>
                  </a:lnTo>
                  <a:lnTo>
                    <a:pt x="283" y="149"/>
                  </a:lnTo>
                  <a:lnTo>
                    <a:pt x="283" y="149"/>
                  </a:lnTo>
                  <a:lnTo>
                    <a:pt x="279" y="146"/>
                  </a:lnTo>
                  <a:lnTo>
                    <a:pt x="276" y="149"/>
                  </a:lnTo>
                  <a:lnTo>
                    <a:pt x="269" y="142"/>
                  </a:lnTo>
                  <a:lnTo>
                    <a:pt x="265" y="139"/>
                  </a:lnTo>
                  <a:lnTo>
                    <a:pt x="262" y="142"/>
                  </a:lnTo>
                  <a:lnTo>
                    <a:pt x="258" y="142"/>
                  </a:lnTo>
                  <a:lnTo>
                    <a:pt x="258" y="142"/>
                  </a:lnTo>
                  <a:lnTo>
                    <a:pt x="258" y="146"/>
                  </a:lnTo>
                  <a:lnTo>
                    <a:pt x="262" y="152"/>
                  </a:lnTo>
                  <a:lnTo>
                    <a:pt x="262" y="155"/>
                  </a:lnTo>
                  <a:lnTo>
                    <a:pt x="262" y="162"/>
                  </a:lnTo>
                  <a:lnTo>
                    <a:pt x="269" y="165"/>
                  </a:lnTo>
                  <a:lnTo>
                    <a:pt x="272" y="165"/>
                  </a:lnTo>
                  <a:lnTo>
                    <a:pt x="272" y="165"/>
                  </a:lnTo>
                  <a:close/>
                  <a:moveTo>
                    <a:pt x="283" y="165"/>
                  </a:moveTo>
                  <a:lnTo>
                    <a:pt x="283" y="165"/>
                  </a:lnTo>
                  <a:lnTo>
                    <a:pt x="286" y="168"/>
                  </a:lnTo>
                  <a:lnTo>
                    <a:pt x="289" y="171"/>
                  </a:lnTo>
                  <a:lnTo>
                    <a:pt x="296" y="171"/>
                  </a:lnTo>
                  <a:lnTo>
                    <a:pt x="300" y="165"/>
                  </a:lnTo>
                  <a:lnTo>
                    <a:pt x="296" y="162"/>
                  </a:lnTo>
                  <a:lnTo>
                    <a:pt x="293" y="158"/>
                  </a:lnTo>
                  <a:lnTo>
                    <a:pt x="289" y="162"/>
                  </a:lnTo>
                  <a:lnTo>
                    <a:pt x="283" y="165"/>
                  </a:lnTo>
                  <a:lnTo>
                    <a:pt x="283" y="165"/>
                  </a:lnTo>
                  <a:close/>
                  <a:moveTo>
                    <a:pt x="283" y="171"/>
                  </a:moveTo>
                  <a:lnTo>
                    <a:pt x="283" y="171"/>
                  </a:lnTo>
                  <a:lnTo>
                    <a:pt x="286" y="175"/>
                  </a:lnTo>
                  <a:lnTo>
                    <a:pt x="286" y="175"/>
                  </a:lnTo>
                  <a:lnTo>
                    <a:pt x="289" y="175"/>
                  </a:lnTo>
                  <a:lnTo>
                    <a:pt x="286" y="171"/>
                  </a:lnTo>
                  <a:lnTo>
                    <a:pt x="283" y="171"/>
                  </a:lnTo>
                  <a:lnTo>
                    <a:pt x="283" y="171"/>
                  </a:lnTo>
                  <a:close/>
                  <a:moveTo>
                    <a:pt x="283" y="65"/>
                  </a:moveTo>
                  <a:lnTo>
                    <a:pt x="286" y="65"/>
                  </a:lnTo>
                  <a:lnTo>
                    <a:pt x="286" y="65"/>
                  </a:lnTo>
                  <a:lnTo>
                    <a:pt x="289" y="62"/>
                  </a:lnTo>
                  <a:lnTo>
                    <a:pt x="293" y="62"/>
                  </a:lnTo>
                  <a:lnTo>
                    <a:pt x="293" y="65"/>
                  </a:lnTo>
                  <a:lnTo>
                    <a:pt x="296" y="65"/>
                  </a:lnTo>
                  <a:lnTo>
                    <a:pt x="296" y="65"/>
                  </a:lnTo>
                  <a:lnTo>
                    <a:pt x="293" y="68"/>
                  </a:lnTo>
                  <a:lnTo>
                    <a:pt x="293" y="68"/>
                  </a:lnTo>
                  <a:lnTo>
                    <a:pt x="289" y="68"/>
                  </a:lnTo>
                  <a:lnTo>
                    <a:pt x="283" y="68"/>
                  </a:lnTo>
                  <a:lnTo>
                    <a:pt x="283" y="65"/>
                  </a:lnTo>
                  <a:lnTo>
                    <a:pt x="283" y="65"/>
                  </a:lnTo>
                  <a:close/>
                  <a:moveTo>
                    <a:pt x="289" y="110"/>
                  </a:moveTo>
                  <a:lnTo>
                    <a:pt x="293" y="107"/>
                  </a:lnTo>
                  <a:lnTo>
                    <a:pt x="293" y="107"/>
                  </a:lnTo>
                  <a:lnTo>
                    <a:pt x="293" y="104"/>
                  </a:lnTo>
                  <a:lnTo>
                    <a:pt x="293" y="104"/>
                  </a:lnTo>
                  <a:lnTo>
                    <a:pt x="289" y="100"/>
                  </a:lnTo>
                  <a:lnTo>
                    <a:pt x="286" y="100"/>
                  </a:lnTo>
                  <a:lnTo>
                    <a:pt x="283" y="100"/>
                  </a:lnTo>
                  <a:lnTo>
                    <a:pt x="276" y="104"/>
                  </a:lnTo>
                  <a:lnTo>
                    <a:pt x="276" y="107"/>
                  </a:lnTo>
                  <a:lnTo>
                    <a:pt x="276" y="107"/>
                  </a:lnTo>
                  <a:lnTo>
                    <a:pt x="283" y="113"/>
                  </a:lnTo>
                  <a:lnTo>
                    <a:pt x="286" y="113"/>
                  </a:lnTo>
                  <a:lnTo>
                    <a:pt x="289" y="110"/>
                  </a:lnTo>
                  <a:lnTo>
                    <a:pt x="289" y="110"/>
                  </a:lnTo>
                  <a:close/>
                  <a:moveTo>
                    <a:pt x="300" y="107"/>
                  </a:moveTo>
                  <a:lnTo>
                    <a:pt x="300" y="107"/>
                  </a:lnTo>
                  <a:lnTo>
                    <a:pt x="300" y="113"/>
                  </a:lnTo>
                  <a:lnTo>
                    <a:pt x="296" y="113"/>
                  </a:lnTo>
                  <a:lnTo>
                    <a:pt x="293" y="113"/>
                  </a:lnTo>
                  <a:lnTo>
                    <a:pt x="293" y="113"/>
                  </a:lnTo>
                  <a:lnTo>
                    <a:pt x="286" y="116"/>
                  </a:lnTo>
                  <a:lnTo>
                    <a:pt x="283" y="116"/>
                  </a:lnTo>
                  <a:lnTo>
                    <a:pt x="279" y="116"/>
                  </a:lnTo>
                  <a:lnTo>
                    <a:pt x="279" y="116"/>
                  </a:lnTo>
                  <a:lnTo>
                    <a:pt x="279" y="120"/>
                  </a:lnTo>
                  <a:lnTo>
                    <a:pt x="279" y="123"/>
                  </a:lnTo>
                  <a:lnTo>
                    <a:pt x="279" y="133"/>
                  </a:lnTo>
                  <a:lnTo>
                    <a:pt x="283" y="136"/>
                  </a:lnTo>
                  <a:lnTo>
                    <a:pt x="286" y="142"/>
                  </a:lnTo>
                  <a:lnTo>
                    <a:pt x="289" y="142"/>
                  </a:lnTo>
                  <a:lnTo>
                    <a:pt x="296" y="139"/>
                  </a:lnTo>
                  <a:lnTo>
                    <a:pt x="300" y="139"/>
                  </a:lnTo>
                  <a:lnTo>
                    <a:pt x="303" y="139"/>
                  </a:lnTo>
                  <a:lnTo>
                    <a:pt x="310" y="136"/>
                  </a:lnTo>
                  <a:lnTo>
                    <a:pt x="310" y="136"/>
                  </a:lnTo>
                  <a:lnTo>
                    <a:pt x="307" y="133"/>
                  </a:lnTo>
                  <a:lnTo>
                    <a:pt x="303" y="129"/>
                  </a:lnTo>
                  <a:lnTo>
                    <a:pt x="300" y="126"/>
                  </a:lnTo>
                  <a:lnTo>
                    <a:pt x="296" y="123"/>
                  </a:lnTo>
                  <a:lnTo>
                    <a:pt x="296" y="123"/>
                  </a:lnTo>
                  <a:lnTo>
                    <a:pt x="300" y="120"/>
                  </a:lnTo>
                  <a:lnTo>
                    <a:pt x="307" y="120"/>
                  </a:lnTo>
                  <a:lnTo>
                    <a:pt x="310" y="116"/>
                  </a:lnTo>
                  <a:lnTo>
                    <a:pt x="310" y="116"/>
                  </a:lnTo>
                  <a:lnTo>
                    <a:pt x="307" y="113"/>
                  </a:lnTo>
                  <a:lnTo>
                    <a:pt x="303" y="110"/>
                  </a:lnTo>
                  <a:lnTo>
                    <a:pt x="300" y="107"/>
                  </a:lnTo>
                  <a:lnTo>
                    <a:pt x="300" y="107"/>
                  </a:lnTo>
                  <a:close/>
                  <a:moveTo>
                    <a:pt x="317" y="113"/>
                  </a:moveTo>
                  <a:lnTo>
                    <a:pt x="314" y="110"/>
                  </a:lnTo>
                  <a:lnTo>
                    <a:pt x="314" y="107"/>
                  </a:lnTo>
                  <a:lnTo>
                    <a:pt x="310" y="107"/>
                  </a:lnTo>
                  <a:lnTo>
                    <a:pt x="307" y="107"/>
                  </a:lnTo>
                  <a:lnTo>
                    <a:pt x="303" y="104"/>
                  </a:lnTo>
                  <a:lnTo>
                    <a:pt x="303" y="100"/>
                  </a:lnTo>
                  <a:lnTo>
                    <a:pt x="307" y="100"/>
                  </a:lnTo>
                  <a:lnTo>
                    <a:pt x="303" y="94"/>
                  </a:lnTo>
                  <a:lnTo>
                    <a:pt x="303" y="91"/>
                  </a:lnTo>
                  <a:lnTo>
                    <a:pt x="303" y="87"/>
                  </a:lnTo>
                  <a:lnTo>
                    <a:pt x="307" y="84"/>
                  </a:lnTo>
                  <a:lnTo>
                    <a:pt x="310" y="81"/>
                  </a:lnTo>
                  <a:lnTo>
                    <a:pt x="310" y="78"/>
                  </a:lnTo>
                  <a:lnTo>
                    <a:pt x="314" y="74"/>
                  </a:lnTo>
                  <a:lnTo>
                    <a:pt x="314" y="74"/>
                  </a:lnTo>
                  <a:lnTo>
                    <a:pt x="317" y="78"/>
                  </a:lnTo>
                  <a:lnTo>
                    <a:pt x="320" y="78"/>
                  </a:lnTo>
                  <a:lnTo>
                    <a:pt x="324" y="81"/>
                  </a:lnTo>
                  <a:lnTo>
                    <a:pt x="320" y="87"/>
                  </a:lnTo>
                  <a:lnTo>
                    <a:pt x="324" y="87"/>
                  </a:lnTo>
                  <a:lnTo>
                    <a:pt x="327" y="91"/>
                  </a:lnTo>
                  <a:lnTo>
                    <a:pt x="331" y="94"/>
                  </a:lnTo>
                  <a:lnTo>
                    <a:pt x="334" y="94"/>
                  </a:lnTo>
                  <a:lnTo>
                    <a:pt x="334" y="94"/>
                  </a:lnTo>
                  <a:lnTo>
                    <a:pt x="327" y="97"/>
                  </a:lnTo>
                  <a:lnTo>
                    <a:pt x="320" y="100"/>
                  </a:lnTo>
                  <a:lnTo>
                    <a:pt x="320" y="104"/>
                  </a:lnTo>
                  <a:lnTo>
                    <a:pt x="320" y="104"/>
                  </a:lnTo>
                  <a:lnTo>
                    <a:pt x="320" y="110"/>
                  </a:lnTo>
                  <a:lnTo>
                    <a:pt x="317" y="113"/>
                  </a:lnTo>
                  <a:lnTo>
                    <a:pt x="317" y="113"/>
                  </a:lnTo>
                  <a:close/>
                  <a:moveTo>
                    <a:pt x="1979" y="204"/>
                  </a:moveTo>
                  <a:lnTo>
                    <a:pt x="1979" y="204"/>
                  </a:lnTo>
                  <a:lnTo>
                    <a:pt x="1982" y="204"/>
                  </a:lnTo>
                  <a:lnTo>
                    <a:pt x="1979" y="200"/>
                  </a:lnTo>
                  <a:lnTo>
                    <a:pt x="1979" y="204"/>
                  </a:lnTo>
                  <a:lnTo>
                    <a:pt x="1979" y="204"/>
                  </a:lnTo>
                  <a:lnTo>
                    <a:pt x="1979" y="204"/>
                  </a:lnTo>
                  <a:close/>
                  <a:moveTo>
                    <a:pt x="1965" y="204"/>
                  </a:moveTo>
                  <a:lnTo>
                    <a:pt x="1965" y="204"/>
                  </a:lnTo>
                  <a:lnTo>
                    <a:pt x="1968" y="200"/>
                  </a:lnTo>
                  <a:lnTo>
                    <a:pt x="1961" y="200"/>
                  </a:lnTo>
                  <a:lnTo>
                    <a:pt x="1961" y="200"/>
                  </a:lnTo>
                  <a:lnTo>
                    <a:pt x="1965" y="204"/>
                  </a:lnTo>
                  <a:lnTo>
                    <a:pt x="1965" y="204"/>
                  </a:lnTo>
                  <a:close/>
                  <a:moveTo>
                    <a:pt x="1951" y="207"/>
                  </a:moveTo>
                  <a:lnTo>
                    <a:pt x="1951" y="207"/>
                  </a:lnTo>
                  <a:lnTo>
                    <a:pt x="1951" y="207"/>
                  </a:lnTo>
                  <a:lnTo>
                    <a:pt x="1951" y="204"/>
                  </a:lnTo>
                  <a:lnTo>
                    <a:pt x="1948" y="204"/>
                  </a:lnTo>
                  <a:lnTo>
                    <a:pt x="1948" y="204"/>
                  </a:lnTo>
                  <a:lnTo>
                    <a:pt x="1951" y="207"/>
                  </a:lnTo>
                  <a:lnTo>
                    <a:pt x="1951" y="207"/>
                  </a:lnTo>
                  <a:close/>
                  <a:moveTo>
                    <a:pt x="2285" y="556"/>
                  </a:moveTo>
                  <a:lnTo>
                    <a:pt x="2285" y="556"/>
                  </a:lnTo>
                  <a:lnTo>
                    <a:pt x="2285" y="559"/>
                  </a:lnTo>
                  <a:lnTo>
                    <a:pt x="2288" y="559"/>
                  </a:lnTo>
                  <a:lnTo>
                    <a:pt x="2288" y="556"/>
                  </a:lnTo>
                  <a:lnTo>
                    <a:pt x="2285" y="556"/>
                  </a:lnTo>
                  <a:lnTo>
                    <a:pt x="2285" y="556"/>
                  </a:lnTo>
                  <a:lnTo>
                    <a:pt x="2285" y="556"/>
                  </a:lnTo>
                  <a:close/>
                  <a:moveTo>
                    <a:pt x="2281" y="549"/>
                  </a:moveTo>
                  <a:lnTo>
                    <a:pt x="2285" y="553"/>
                  </a:lnTo>
                  <a:lnTo>
                    <a:pt x="2285" y="553"/>
                  </a:lnTo>
                  <a:lnTo>
                    <a:pt x="2285" y="549"/>
                  </a:lnTo>
                  <a:lnTo>
                    <a:pt x="2285" y="549"/>
                  </a:lnTo>
                  <a:lnTo>
                    <a:pt x="2281" y="549"/>
                  </a:lnTo>
                  <a:lnTo>
                    <a:pt x="2281" y="549"/>
                  </a:lnTo>
                  <a:lnTo>
                    <a:pt x="2281" y="549"/>
                  </a:lnTo>
                  <a:close/>
                  <a:moveTo>
                    <a:pt x="365" y="349"/>
                  </a:moveTo>
                  <a:lnTo>
                    <a:pt x="365" y="349"/>
                  </a:lnTo>
                  <a:lnTo>
                    <a:pt x="369" y="349"/>
                  </a:lnTo>
                  <a:lnTo>
                    <a:pt x="372" y="346"/>
                  </a:lnTo>
                  <a:lnTo>
                    <a:pt x="372" y="343"/>
                  </a:lnTo>
                  <a:lnTo>
                    <a:pt x="372" y="343"/>
                  </a:lnTo>
                  <a:lnTo>
                    <a:pt x="369" y="346"/>
                  </a:lnTo>
                  <a:lnTo>
                    <a:pt x="365" y="346"/>
                  </a:lnTo>
                  <a:lnTo>
                    <a:pt x="362" y="349"/>
                  </a:lnTo>
                  <a:lnTo>
                    <a:pt x="365" y="349"/>
                  </a:lnTo>
                  <a:lnTo>
                    <a:pt x="365" y="349"/>
                  </a:lnTo>
                  <a:close/>
                  <a:moveTo>
                    <a:pt x="341" y="456"/>
                  </a:moveTo>
                  <a:lnTo>
                    <a:pt x="348" y="456"/>
                  </a:lnTo>
                  <a:lnTo>
                    <a:pt x="351" y="452"/>
                  </a:lnTo>
                  <a:lnTo>
                    <a:pt x="358" y="452"/>
                  </a:lnTo>
                  <a:lnTo>
                    <a:pt x="362" y="452"/>
                  </a:lnTo>
                  <a:lnTo>
                    <a:pt x="362" y="452"/>
                  </a:lnTo>
                  <a:lnTo>
                    <a:pt x="365" y="456"/>
                  </a:lnTo>
                  <a:lnTo>
                    <a:pt x="369" y="452"/>
                  </a:lnTo>
                  <a:lnTo>
                    <a:pt x="369" y="452"/>
                  </a:lnTo>
                  <a:lnTo>
                    <a:pt x="369" y="449"/>
                  </a:lnTo>
                  <a:lnTo>
                    <a:pt x="369" y="449"/>
                  </a:lnTo>
                  <a:lnTo>
                    <a:pt x="372" y="452"/>
                  </a:lnTo>
                  <a:lnTo>
                    <a:pt x="375" y="456"/>
                  </a:lnTo>
                  <a:lnTo>
                    <a:pt x="379" y="456"/>
                  </a:lnTo>
                  <a:lnTo>
                    <a:pt x="382" y="452"/>
                  </a:lnTo>
                  <a:lnTo>
                    <a:pt x="386" y="452"/>
                  </a:lnTo>
                  <a:lnTo>
                    <a:pt x="386" y="449"/>
                  </a:lnTo>
                  <a:lnTo>
                    <a:pt x="386" y="446"/>
                  </a:lnTo>
                  <a:lnTo>
                    <a:pt x="389" y="439"/>
                  </a:lnTo>
                  <a:lnTo>
                    <a:pt x="389" y="436"/>
                  </a:lnTo>
                  <a:lnTo>
                    <a:pt x="386" y="436"/>
                  </a:lnTo>
                  <a:lnTo>
                    <a:pt x="386" y="433"/>
                  </a:lnTo>
                  <a:lnTo>
                    <a:pt x="379" y="430"/>
                  </a:lnTo>
                  <a:lnTo>
                    <a:pt x="379" y="430"/>
                  </a:lnTo>
                  <a:lnTo>
                    <a:pt x="375" y="430"/>
                  </a:lnTo>
                  <a:lnTo>
                    <a:pt x="379" y="430"/>
                  </a:lnTo>
                  <a:lnTo>
                    <a:pt x="382" y="430"/>
                  </a:lnTo>
                  <a:lnTo>
                    <a:pt x="386" y="430"/>
                  </a:lnTo>
                  <a:lnTo>
                    <a:pt x="386" y="430"/>
                  </a:lnTo>
                  <a:lnTo>
                    <a:pt x="386" y="433"/>
                  </a:lnTo>
                  <a:lnTo>
                    <a:pt x="389" y="433"/>
                  </a:lnTo>
                  <a:lnTo>
                    <a:pt x="389" y="433"/>
                  </a:lnTo>
                  <a:lnTo>
                    <a:pt x="389" y="427"/>
                  </a:lnTo>
                  <a:lnTo>
                    <a:pt x="386" y="423"/>
                  </a:lnTo>
                  <a:lnTo>
                    <a:pt x="382" y="417"/>
                  </a:lnTo>
                  <a:lnTo>
                    <a:pt x="382" y="417"/>
                  </a:lnTo>
                  <a:lnTo>
                    <a:pt x="386" y="420"/>
                  </a:lnTo>
                  <a:lnTo>
                    <a:pt x="386" y="420"/>
                  </a:lnTo>
                  <a:lnTo>
                    <a:pt x="389" y="423"/>
                  </a:lnTo>
                  <a:lnTo>
                    <a:pt x="393" y="423"/>
                  </a:lnTo>
                  <a:lnTo>
                    <a:pt x="393" y="420"/>
                  </a:lnTo>
                  <a:lnTo>
                    <a:pt x="393" y="420"/>
                  </a:lnTo>
                  <a:lnTo>
                    <a:pt x="393" y="417"/>
                  </a:lnTo>
                  <a:lnTo>
                    <a:pt x="393" y="417"/>
                  </a:lnTo>
                  <a:lnTo>
                    <a:pt x="393" y="414"/>
                  </a:lnTo>
                  <a:lnTo>
                    <a:pt x="393" y="410"/>
                  </a:lnTo>
                  <a:lnTo>
                    <a:pt x="389" y="407"/>
                  </a:lnTo>
                  <a:lnTo>
                    <a:pt x="386" y="404"/>
                  </a:lnTo>
                  <a:lnTo>
                    <a:pt x="389" y="401"/>
                  </a:lnTo>
                  <a:lnTo>
                    <a:pt x="393" y="404"/>
                  </a:lnTo>
                  <a:lnTo>
                    <a:pt x="396" y="404"/>
                  </a:lnTo>
                  <a:lnTo>
                    <a:pt x="396" y="401"/>
                  </a:lnTo>
                  <a:lnTo>
                    <a:pt x="396" y="401"/>
                  </a:lnTo>
                  <a:lnTo>
                    <a:pt x="393" y="401"/>
                  </a:lnTo>
                  <a:lnTo>
                    <a:pt x="393" y="394"/>
                  </a:lnTo>
                  <a:lnTo>
                    <a:pt x="396" y="394"/>
                  </a:lnTo>
                  <a:lnTo>
                    <a:pt x="400" y="397"/>
                  </a:lnTo>
                  <a:lnTo>
                    <a:pt x="403" y="397"/>
                  </a:lnTo>
                  <a:lnTo>
                    <a:pt x="406" y="397"/>
                  </a:lnTo>
                  <a:lnTo>
                    <a:pt x="403" y="394"/>
                  </a:lnTo>
                  <a:lnTo>
                    <a:pt x="403" y="394"/>
                  </a:lnTo>
                  <a:lnTo>
                    <a:pt x="406" y="394"/>
                  </a:lnTo>
                  <a:lnTo>
                    <a:pt x="406" y="394"/>
                  </a:lnTo>
                  <a:lnTo>
                    <a:pt x="410" y="391"/>
                  </a:lnTo>
                  <a:lnTo>
                    <a:pt x="410" y="388"/>
                  </a:lnTo>
                  <a:lnTo>
                    <a:pt x="410" y="388"/>
                  </a:lnTo>
                  <a:lnTo>
                    <a:pt x="410" y="385"/>
                  </a:lnTo>
                  <a:lnTo>
                    <a:pt x="413" y="385"/>
                  </a:lnTo>
                  <a:lnTo>
                    <a:pt x="417" y="381"/>
                  </a:lnTo>
                  <a:lnTo>
                    <a:pt x="413" y="381"/>
                  </a:lnTo>
                  <a:lnTo>
                    <a:pt x="410" y="378"/>
                  </a:lnTo>
                  <a:lnTo>
                    <a:pt x="413" y="375"/>
                  </a:lnTo>
                  <a:lnTo>
                    <a:pt x="413" y="378"/>
                  </a:lnTo>
                  <a:lnTo>
                    <a:pt x="417" y="375"/>
                  </a:lnTo>
                  <a:lnTo>
                    <a:pt x="424" y="368"/>
                  </a:lnTo>
                  <a:lnTo>
                    <a:pt x="424" y="365"/>
                  </a:lnTo>
                  <a:lnTo>
                    <a:pt x="427" y="365"/>
                  </a:lnTo>
                  <a:lnTo>
                    <a:pt x="427" y="362"/>
                  </a:lnTo>
                  <a:lnTo>
                    <a:pt x="434" y="359"/>
                  </a:lnTo>
                  <a:lnTo>
                    <a:pt x="434" y="352"/>
                  </a:lnTo>
                  <a:lnTo>
                    <a:pt x="437" y="346"/>
                  </a:lnTo>
                  <a:lnTo>
                    <a:pt x="441" y="346"/>
                  </a:lnTo>
                  <a:lnTo>
                    <a:pt x="448" y="343"/>
                  </a:lnTo>
                  <a:lnTo>
                    <a:pt x="455" y="336"/>
                  </a:lnTo>
                  <a:lnTo>
                    <a:pt x="461" y="330"/>
                  </a:lnTo>
                  <a:lnTo>
                    <a:pt x="465" y="330"/>
                  </a:lnTo>
                  <a:lnTo>
                    <a:pt x="468" y="326"/>
                  </a:lnTo>
                  <a:lnTo>
                    <a:pt x="475" y="323"/>
                  </a:lnTo>
                  <a:lnTo>
                    <a:pt x="479" y="323"/>
                  </a:lnTo>
                  <a:lnTo>
                    <a:pt x="486" y="317"/>
                  </a:lnTo>
                  <a:lnTo>
                    <a:pt x="489" y="313"/>
                  </a:lnTo>
                  <a:lnTo>
                    <a:pt x="489" y="317"/>
                  </a:lnTo>
                  <a:lnTo>
                    <a:pt x="492" y="313"/>
                  </a:lnTo>
                  <a:lnTo>
                    <a:pt x="492" y="313"/>
                  </a:lnTo>
                  <a:lnTo>
                    <a:pt x="492" y="310"/>
                  </a:lnTo>
                  <a:lnTo>
                    <a:pt x="492" y="307"/>
                  </a:lnTo>
                  <a:lnTo>
                    <a:pt x="492" y="304"/>
                  </a:lnTo>
                  <a:lnTo>
                    <a:pt x="492" y="301"/>
                  </a:lnTo>
                  <a:lnTo>
                    <a:pt x="492" y="301"/>
                  </a:lnTo>
                  <a:lnTo>
                    <a:pt x="489" y="301"/>
                  </a:lnTo>
                  <a:lnTo>
                    <a:pt x="489" y="294"/>
                  </a:lnTo>
                  <a:lnTo>
                    <a:pt x="492" y="291"/>
                  </a:lnTo>
                  <a:lnTo>
                    <a:pt x="489" y="291"/>
                  </a:lnTo>
                  <a:lnTo>
                    <a:pt x="486" y="288"/>
                  </a:lnTo>
                  <a:lnTo>
                    <a:pt x="486" y="288"/>
                  </a:lnTo>
                  <a:lnTo>
                    <a:pt x="482" y="288"/>
                  </a:lnTo>
                  <a:lnTo>
                    <a:pt x="479" y="284"/>
                  </a:lnTo>
                  <a:lnTo>
                    <a:pt x="479" y="281"/>
                  </a:lnTo>
                  <a:lnTo>
                    <a:pt x="475" y="281"/>
                  </a:lnTo>
                  <a:lnTo>
                    <a:pt x="472" y="281"/>
                  </a:lnTo>
                  <a:lnTo>
                    <a:pt x="472" y="284"/>
                  </a:lnTo>
                  <a:lnTo>
                    <a:pt x="468" y="284"/>
                  </a:lnTo>
                  <a:lnTo>
                    <a:pt x="465" y="281"/>
                  </a:lnTo>
                  <a:lnTo>
                    <a:pt x="461" y="284"/>
                  </a:lnTo>
                  <a:lnTo>
                    <a:pt x="458" y="284"/>
                  </a:lnTo>
                  <a:lnTo>
                    <a:pt x="458" y="288"/>
                  </a:lnTo>
                  <a:lnTo>
                    <a:pt x="455" y="291"/>
                  </a:lnTo>
                  <a:lnTo>
                    <a:pt x="451" y="291"/>
                  </a:lnTo>
                  <a:lnTo>
                    <a:pt x="451" y="291"/>
                  </a:lnTo>
                  <a:lnTo>
                    <a:pt x="448" y="294"/>
                  </a:lnTo>
                  <a:lnTo>
                    <a:pt x="448" y="297"/>
                  </a:lnTo>
                  <a:lnTo>
                    <a:pt x="448" y="301"/>
                  </a:lnTo>
                  <a:lnTo>
                    <a:pt x="448" y="304"/>
                  </a:lnTo>
                  <a:lnTo>
                    <a:pt x="448" y="304"/>
                  </a:lnTo>
                  <a:lnTo>
                    <a:pt x="444" y="304"/>
                  </a:lnTo>
                  <a:lnTo>
                    <a:pt x="444" y="307"/>
                  </a:lnTo>
                  <a:lnTo>
                    <a:pt x="444" y="307"/>
                  </a:lnTo>
                  <a:lnTo>
                    <a:pt x="441" y="310"/>
                  </a:lnTo>
                  <a:lnTo>
                    <a:pt x="441" y="313"/>
                  </a:lnTo>
                  <a:lnTo>
                    <a:pt x="434" y="317"/>
                  </a:lnTo>
                  <a:lnTo>
                    <a:pt x="430" y="317"/>
                  </a:lnTo>
                  <a:lnTo>
                    <a:pt x="430" y="317"/>
                  </a:lnTo>
                  <a:lnTo>
                    <a:pt x="427" y="317"/>
                  </a:lnTo>
                  <a:lnTo>
                    <a:pt x="424" y="320"/>
                  </a:lnTo>
                  <a:lnTo>
                    <a:pt x="420" y="323"/>
                  </a:lnTo>
                  <a:lnTo>
                    <a:pt x="417" y="323"/>
                  </a:lnTo>
                  <a:lnTo>
                    <a:pt x="417" y="323"/>
                  </a:lnTo>
                  <a:lnTo>
                    <a:pt x="413" y="320"/>
                  </a:lnTo>
                  <a:lnTo>
                    <a:pt x="413" y="320"/>
                  </a:lnTo>
                  <a:lnTo>
                    <a:pt x="413" y="323"/>
                  </a:lnTo>
                  <a:lnTo>
                    <a:pt x="413" y="326"/>
                  </a:lnTo>
                  <a:lnTo>
                    <a:pt x="410" y="330"/>
                  </a:lnTo>
                  <a:lnTo>
                    <a:pt x="410" y="326"/>
                  </a:lnTo>
                  <a:lnTo>
                    <a:pt x="410" y="323"/>
                  </a:lnTo>
                  <a:lnTo>
                    <a:pt x="403" y="323"/>
                  </a:lnTo>
                  <a:lnTo>
                    <a:pt x="396" y="323"/>
                  </a:lnTo>
                  <a:lnTo>
                    <a:pt x="393" y="326"/>
                  </a:lnTo>
                  <a:lnTo>
                    <a:pt x="389" y="326"/>
                  </a:lnTo>
                  <a:lnTo>
                    <a:pt x="389" y="326"/>
                  </a:lnTo>
                  <a:lnTo>
                    <a:pt x="393" y="333"/>
                  </a:lnTo>
                  <a:lnTo>
                    <a:pt x="393" y="333"/>
                  </a:lnTo>
                  <a:lnTo>
                    <a:pt x="393" y="336"/>
                  </a:lnTo>
                  <a:lnTo>
                    <a:pt x="393" y="336"/>
                  </a:lnTo>
                  <a:lnTo>
                    <a:pt x="389" y="339"/>
                  </a:lnTo>
                  <a:lnTo>
                    <a:pt x="386" y="339"/>
                  </a:lnTo>
                  <a:lnTo>
                    <a:pt x="386" y="336"/>
                  </a:lnTo>
                  <a:lnTo>
                    <a:pt x="389" y="336"/>
                  </a:lnTo>
                  <a:lnTo>
                    <a:pt x="389" y="333"/>
                  </a:lnTo>
                  <a:lnTo>
                    <a:pt x="386" y="333"/>
                  </a:lnTo>
                  <a:lnTo>
                    <a:pt x="382" y="336"/>
                  </a:lnTo>
                  <a:lnTo>
                    <a:pt x="379" y="339"/>
                  </a:lnTo>
                  <a:lnTo>
                    <a:pt x="379" y="339"/>
                  </a:lnTo>
                  <a:lnTo>
                    <a:pt x="382" y="343"/>
                  </a:lnTo>
                  <a:lnTo>
                    <a:pt x="382" y="343"/>
                  </a:lnTo>
                  <a:lnTo>
                    <a:pt x="379" y="346"/>
                  </a:lnTo>
                  <a:lnTo>
                    <a:pt x="375" y="346"/>
                  </a:lnTo>
                  <a:lnTo>
                    <a:pt x="372" y="346"/>
                  </a:lnTo>
                  <a:lnTo>
                    <a:pt x="372" y="349"/>
                  </a:lnTo>
                  <a:lnTo>
                    <a:pt x="369" y="349"/>
                  </a:lnTo>
                  <a:lnTo>
                    <a:pt x="365" y="352"/>
                  </a:lnTo>
                  <a:lnTo>
                    <a:pt x="365" y="355"/>
                  </a:lnTo>
                  <a:lnTo>
                    <a:pt x="369" y="359"/>
                  </a:lnTo>
                  <a:lnTo>
                    <a:pt x="369" y="359"/>
                  </a:lnTo>
                  <a:lnTo>
                    <a:pt x="365" y="359"/>
                  </a:lnTo>
                  <a:lnTo>
                    <a:pt x="362" y="359"/>
                  </a:lnTo>
                  <a:lnTo>
                    <a:pt x="358" y="362"/>
                  </a:lnTo>
                  <a:lnTo>
                    <a:pt x="358" y="365"/>
                  </a:lnTo>
                  <a:lnTo>
                    <a:pt x="358" y="368"/>
                  </a:lnTo>
                  <a:lnTo>
                    <a:pt x="362" y="368"/>
                  </a:lnTo>
                  <a:lnTo>
                    <a:pt x="362" y="368"/>
                  </a:lnTo>
                  <a:lnTo>
                    <a:pt x="365" y="368"/>
                  </a:lnTo>
                  <a:lnTo>
                    <a:pt x="365" y="372"/>
                  </a:lnTo>
                  <a:lnTo>
                    <a:pt x="365" y="375"/>
                  </a:lnTo>
                  <a:lnTo>
                    <a:pt x="362" y="375"/>
                  </a:lnTo>
                  <a:lnTo>
                    <a:pt x="358" y="375"/>
                  </a:lnTo>
                  <a:lnTo>
                    <a:pt x="355" y="375"/>
                  </a:lnTo>
                  <a:lnTo>
                    <a:pt x="351" y="375"/>
                  </a:lnTo>
                  <a:lnTo>
                    <a:pt x="348" y="378"/>
                  </a:lnTo>
                  <a:lnTo>
                    <a:pt x="348" y="381"/>
                  </a:lnTo>
                  <a:lnTo>
                    <a:pt x="348" y="385"/>
                  </a:lnTo>
                  <a:lnTo>
                    <a:pt x="344" y="385"/>
                  </a:lnTo>
                  <a:lnTo>
                    <a:pt x="341" y="385"/>
                  </a:lnTo>
                  <a:lnTo>
                    <a:pt x="341" y="381"/>
                  </a:lnTo>
                  <a:lnTo>
                    <a:pt x="338" y="381"/>
                  </a:lnTo>
                  <a:lnTo>
                    <a:pt x="338" y="381"/>
                  </a:lnTo>
                  <a:lnTo>
                    <a:pt x="338" y="385"/>
                  </a:lnTo>
                  <a:lnTo>
                    <a:pt x="338" y="388"/>
                  </a:lnTo>
                  <a:lnTo>
                    <a:pt x="341" y="391"/>
                  </a:lnTo>
                  <a:lnTo>
                    <a:pt x="341" y="391"/>
                  </a:lnTo>
                  <a:lnTo>
                    <a:pt x="344" y="391"/>
                  </a:lnTo>
                  <a:lnTo>
                    <a:pt x="344" y="391"/>
                  </a:lnTo>
                  <a:lnTo>
                    <a:pt x="341" y="397"/>
                  </a:lnTo>
                  <a:lnTo>
                    <a:pt x="344" y="397"/>
                  </a:lnTo>
                  <a:lnTo>
                    <a:pt x="344" y="397"/>
                  </a:lnTo>
                  <a:lnTo>
                    <a:pt x="348" y="397"/>
                  </a:lnTo>
                  <a:lnTo>
                    <a:pt x="348" y="397"/>
                  </a:lnTo>
                  <a:lnTo>
                    <a:pt x="351" y="397"/>
                  </a:lnTo>
                  <a:lnTo>
                    <a:pt x="355" y="397"/>
                  </a:lnTo>
                  <a:lnTo>
                    <a:pt x="358" y="397"/>
                  </a:lnTo>
                  <a:lnTo>
                    <a:pt x="358" y="397"/>
                  </a:lnTo>
                  <a:lnTo>
                    <a:pt x="355" y="401"/>
                  </a:lnTo>
                  <a:lnTo>
                    <a:pt x="355" y="401"/>
                  </a:lnTo>
                  <a:lnTo>
                    <a:pt x="348" y="401"/>
                  </a:lnTo>
                  <a:lnTo>
                    <a:pt x="348" y="401"/>
                  </a:lnTo>
                  <a:lnTo>
                    <a:pt x="344" y="401"/>
                  </a:lnTo>
                  <a:lnTo>
                    <a:pt x="344" y="404"/>
                  </a:lnTo>
                  <a:lnTo>
                    <a:pt x="344" y="407"/>
                  </a:lnTo>
                  <a:lnTo>
                    <a:pt x="348" y="407"/>
                  </a:lnTo>
                  <a:lnTo>
                    <a:pt x="351" y="407"/>
                  </a:lnTo>
                  <a:lnTo>
                    <a:pt x="351" y="407"/>
                  </a:lnTo>
                  <a:lnTo>
                    <a:pt x="355" y="407"/>
                  </a:lnTo>
                  <a:lnTo>
                    <a:pt x="355" y="410"/>
                  </a:lnTo>
                  <a:lnTo>
                    <a:pt x="348" y="410"/>
                  </a:lnTo>
                  <a:lnTo>
                    <a:pt x="344" y="410"/>
                  </a:lnTo>
                  <a:lnTo>
                    <a:pt x="341" y="414"/>
                  </a:lnTo>
                  <a:lnTo>
                    <a:pt x="341" y="414"/>
                  </a:lnTo>
                  <a:lnTo>
                    <a:pt x="344" y="417"/>
                  </a:lnTo>
                  <a:lnTo>
                    <a:pt x="348" y="414"/>
                  </a:lnTo>
                  <a:lnTo>
                    <a:pt x="351" y="417"/>
                  </a:lnTo>
                  <a:lnTo>
                    <a:pt x="351" y="417"/>
                  </a:lnTo>
                  <a:lnTo>
                    <a:pt x="348" y="417"/>
                  </a:lnTo>
                  <a:lnTo>
                    <a:pt x="344" y="417"/>
                  </a:lnTo>
                  <a:lnTo>
                    <a:pt x="344" y="420"/>
                  </a:lnTo>
                  <a:lnTo>
                    <a:pt x="344" y="420"/>
                  </a:lnTo>
                  <a:lnTo>
                    <a:pt x="351" y="420"/>
                  </a:lnTo>
                  <a:lnTo>
                    <a:pt x="355" y="423"/>
                  </a:lnTo>
                  <a:lnTo>
                    <a:pt x="358" y="423"/>
                  </a:lnTo>
                  <a:lnTo>
                    <a:pt x="358" y="427"/>
                  </a:lnTo>
                  <a:lnTo>
                    <a:pt x="358" y="427"/>
                  </a:lnTo>
                  <a:lnTo>
                    <a:pt x="358" y="427"/>
                  </a:lnTo>
                  <a:lnTo>
                    <a:pt x="355" y="423"/>
                  </a:lnTo>
                  <a:lnTo>
                    <a:pt x="348" y="423"/>
                  </a:lnTo>
                  <a:lnTo>
                    <a:pt x="348" y="423"/>
                  </a:lnTo>
                  <a:lnTo>
                    <a:pt x="344" y="423"/>
                  </a:lnTo>
                  <a:lnTo>
                    <a:pt x="341" y="423"/>
                  </a:lnTo>
                  <a:lnTo>
                    <a:pt x="341" y="427"/>
                  </a:lnTo>
                  <a:lnTo>
                    <a:pt x="338" y="427"/>
                  </a:lnTo>
                  <a:lnTo>
                    <a:pt x="338" y="430"/>
                  </a:lnTo>
                  <a:lnTo>
                    <a:pt x="341" y="430"/>
                  </a:lnTo>
                  <a:lnTo>
                    <a:pt x="341" y="433"/>
                  </a:lnTo>
                  <a:lnTo>
                    <a:pt x="338" y="433"/>
                  </a:lnTo>
                  <a:lnTo>
                    <a:pt x="338" y="433"/>
                  </a:lnTo>
                  <a:lnTo>
                    <a:pt x="334" y="433"/>
                  </a:lnTo>
                  <a:lnTo>
                    <a:pt x="334" y="436"/>
                  </a:lnTo>
                  <a:lnTo>
                    <a:pt x="334" y="439"/>
                  </a:lnTo>
                  <a:lnTo>
                    <a:pt x="331" y="439"/>
                  </a:lnTo>
                  <a:lnTo>
                    <a:pt x="331" y="439"/>
                  </a:lnTo>
                  <a:lnTo>
                    <a:pt x="327" y="443"/>
                  </a:lnTo>
                  <a:lnTo>
                    <a:pt x="334" y="446"/>
                  </a:lnTo>
                  <a:lnTo>
                    <a:pt x="338" y="446"/>
                  </a:lnTo>
                  <a:lnTo>
                    <a:pt x="338" y="446"/>
                  </a:lnTo>
                  <a:lnTo>
                    <a:pt x="338" y="443"/>
                  </a:lnTo>
                  <a:lnTo>
                    <a:pt x="341" y="443"/>
                  </a:lnTo>
                  <a:lnTo>
                    <a:pt x="348" y="439"/>
                  </a:lnTo>
                  <a:lnTo>
                    <a:pt x="351" y="436"/>
                  </a:lnTo>
                  <a:lnTo>
                    <a:pt x="355" y="439"/>
                  </a:lnTo>
                  <a:lnTo>
                    <a:pt x="358" y="439"/>
                  </a:lnTo>
                  <a:lnTo>
                    <a:pt x="355" y="443"/>
                  </a:lnTo>
                  <a:lnTo>
                    <a:pt x="355" y="443"/>
                  </a:lnTo>
                  <a:lnTo>
                    <a:pt x="351" y="439"/>
                  </a:lnTo>
                  <a:lnTo>
                    <a:pt x="351" y="439"/>
                  </a:lnTo>
                  <a:lnTo>
                    <a:pt x="348" y="443"/>
                  </a:lnTo>
                  <a:lnTo>
                    <a:pt x="344" y="443"/>
                  </a:lnTo>
                  <a:lnTo>
                    <a:pt x="341" y="446"/>
                  </a:lnTo>
                  <a:lnTo>
                    <a:pt x="341" y="449"/>
                  </a:lnTo>
                  <a:lnTo>
                    <a:pt x="341" y="452"/>
                  </a:lnTo>
                  <a:lnTo>
                    <a:pt x="341" y="452"/>
                  </a:lnTo>
                  <a:lnTo>
                    <a:pt x="341" y="452"/>
                  </a:lnTo>
                  <a:lnTo>
                    <a:pt x="341" y="456"/>
                  </a:lnTo>
                  <a:lnTo>
                    <a:pt x="341" y="456"/>
                  </a:lnTo>
                  <a:close/>
                  <a:moveTo>
                    <a:pt x="358" y="543"/>
                  </a:moveTo>
                  <a:lnTo>
                    <a:pt x="358" y="546"/>
                  </a:lnTo>
                  <a:lnTo>
                    <a:pt x="362" y="543"/>
                  </a:lnTo>
                  <a:lnTo>
                    <a:pt x="358" y="540"/>
                  </a:lnTo>
                  <a:lnTo>
                    <a:pt x="362" y="540"/>
                  </a:lnTo>
                  <a:lnTo>
                    <a:pt x="358" y="536"/>
                  </a:lnTo>
                  <a:lnTo>
                    <a:pt x="355" y="533"/>
                  </a:lnTo>
                  <a:lnTo>
                    <a:pt x="355" y="533"/>
                  </a:lnTo>
                  <a:lnTo>
                    <a:pt x="351" y="530"/>
                  </a:lnTo>
                  <a:lnTo>
                    <a:pt x="348" y="533"/>
                  </a:lnTo>
                  <a:lnTo>
                    <a:pt x="344" y="533"/>
                  </a:lnTo>
                  <a:lnTo>
                    <a:pt x="344" y="536"/>
                  </a:lnTo>
                  <a:lnTo>
                    <a:pt x="348" y="536"/>
                  </a:lnTo>
                  <a:lnTo>
                    <a:pt x="348" y="536"/>
                  </a:lnTo>
                  <a:lnTo>
                    <a:pt x="351" y="536"/>
                  </a:lnTo>
                  <a:lnTo>
                    <a:pt x="351" y="540"/>
                  </a:lnTo>
                  <a:lnTo>
                    <a:pt x="355" y="540"/>
                  </a:lnTo>
                  <a:lnTo>
                    <a:pt x="358" y="543"/>
                  </a:lnTo>
                  <a:lnTo>
                    <a:pt x="358" y="543"/>
                  </a:lnTo>
                  <a:close/>
                  <a:moveTo>
                    <a:pt x="427" y="543"/>
                  </a:moveTo>
                  <a:lnTo>
                    <a:pt x="424" y="543"/>
                  </a:lnTo>
                  <a:lnTo>
                    <a:pt x="420" y="543"/>
                  </a:lnTo>
                  <a:lnTo>
                    <a:pt x="417" y="543"/>
                  </a:lnTo>
                  <a:lnTo>
                    <a:pt x="417" y="536"/>
                  </a:lnTo>
                  <a:lnTo>
                    <a:pt x="410" y="536"/>
                  </a:lnTo>
                  <a:lnTo>
                    <a:pt x="406" y="533"/>
                  </a:lnTo>
                  <a:lnTo>
                    <a:pt x="403" y="530"/>
                  </a:lnTo>
                  <a:lnTo>
                    <a:pt x="400" y="530"/>
                  </a:lnTo>
                  <a:lnTo>
                    <a:pt x="393" y="523"/>
                  </a:lnTo>
                  <a:lnTo>
                    <a:pt x="386" y="517"/>
                  </a:lnTo>
                  <a:lnTo>
                    <a:pt x="386" y="507"/>
                  </a:lnTo>
                  <a:lnTo>
                    <a:pt x="382" y="504"/>
                  </a:lnTo>
                  <a:lnTo>
                    <a:pt x="382" y="494"/>
                  </a:lnTo>
                  <a:lnTo>
                    <a:pt x="379" y="491"/>
                  </a:lnTo>
                  <a:lnTo>
                    <a:pt x="375" y="481"/>
                  </a:lnTo>
                  <a:lnTo>
                    <a:pt x="375" y="478"/>
                  </a:lnTo>
                  <a:lnTo>
                    <a:pt x="379" y="478"/>
                  </a:lnTo>
                  <a:lnTo>
                    <a:pt x="375" y="475"/>
                  </a:lnTo>
                  <a:lnTo>
                    <a:pt x="372" y="475"/>
                  </a:lnTo>
                  <a:lnTo>
                    <a:pt x="372" y="475"/>
                  </a:lnTo>
                  <a:lnTo>
                    <a:pt x="369" y="475"/>
                  </a:lnTo>
                  <a:lnTo>
                    <a:pt x="369" y="472"/>
                  </a:lnTo>
                  <a:lnTo>
                    <a:pt x="375" y="472"/>
                  </a:lnTo>
                  <a:lnTo>
                    <a:pt x="379" y="472"/>
                  </a:lnTo>
                  <a:lnTo>
                    <a:pt x="379" y="465"/>
                  </a:lnTo>
                  <a:lnTo>
                    <a:pt x="379" y="462"/>
                  </a:lnTo>
                  <a:lnTo>
                    <a:pt x="375" y="462"/>
                  </a:lnTo>
                  <a:lnTo>
                    <a:pt x="372" y="462"/>
                  </a:lnTo>
                  <a:lnTo>
                    <a:pt x="372" y="462"/>
                  </a:lnTo>
                  <a:lnTo>
                    <a:pt x="379" y="459"/>
                  </a:lnTo>
                  <a:lnTo>
                    <a:pt x="379" y="459"/>
                  </a:lnTo>
                  <a:lnTo>
                    <a:pt x="379" y="456"/>
                  </a:lnTo>
                  <a:lnTo>
                    <a:pt x="372" y="456"/>
                  </a:lnTo>
                  <a:lnTo>
                    <a:pt x="362" y="456"/>
                  </a:lnTo>
                  <a:lnTo>
                    <a:pt x="358" y="452"/>
                  </a:lnTo>
                  <a:lnTo>
                    <a:pt x="355" y="452"/>
                  </a:lnTo>
                  <a:lnTo>
                    <a:pt x="348" y="456"/>
                  </a:lnTo>
                  <a:lnTo>
                    <a:pt x="341" y="456"/>
                  </a:lnTo>
                  <a:lnTo>
                    <a:pt x="338" y="459"/>
                  </a:lnTo>
                  <a:lnTo>
                    <a:pt x="334" y="462"/>
                  </a:lnTo>
                  <a:lnTo>
                    <a:pt x="334" y="465"/>
                  </a:lnTo>
                  <a:lnTo>
                    <a:pt x="331" y="469"/>
                  </a:lnTo>
                  <a:lnTo>
                    <a:pt x="334" y="472"/>
                  </a:lnTo>
                  <a:lnTo>
                    <a:pt x="338" y="472"/>
                  </a:lnTo>
                  <a:lnTo>
                    <a:pt x="338" y="472"/>
                  </a:lnTo>
                  <a:lnTo>
                    <a:pt x="338" y="475"/>
                  </a:lnTo>
                  <a:lnTo>
                    <a:pt x="334" y="475"/>
                  </a:lnTo>
                  <a:lnTo>
                    <a:pt x="331" y="475"/>
                  </a:lnTo>
                  <a:lnTo>
                    <a:pt x="327" y="481"/>
                  </a:lnTo>
                  <a:lnTo>
                    <a:pt x="327" y="485"/>
                  </a:lnTo>
                  <a:lnTo>
                    <a:pt x="327" y="485"/>
                  </a:lnTo>
                  <a:lnTo>
                    <a:pt x="331" y="485"/>
                  </a:lnTo>
                  <a:lnTo>
                    <a:pt x="334" y="481"/>
                  </a:lnTo>
                  <a:lnTo>
                    <a:pt x="338" y="485"/>
                  </a:lnTo>
                  <a:lnTo>
                    <a:pt x="334" y="485"/>
                  </a:lnTo>
                  <a:lnTo>
                    <a:pt x="331" y="488"/>
                  </a:lnTo>
                  <a:lnTo>
                    <a:pt x="334" y="488"/>
                  </a:lnTo>
                  <a:lnTo>
                    <a:pt x="338" y="488"/>
                  </a:lnTo>
                  <a:lnTo>
                    <a:pt x="341" y="485"/>
                  </a:lnTo>
                  <a:lnTo>
                    <a:pt x="341" y="488"/>
                  </a:lnTo>
                  <a:lnTo>
                    <a:pt x="338" y="491"/>
                  </a:lnTo>
                  <a:lnTo>
                    <a:pt x="338" y="491"/>
                  </a:lnTo>
                  <a:lnTo>
                    <a:pt x="338" y="494"/>
                  </a:lnTo>
                  <a:lnTo>
                    <a:pt x="344" y="494"/>
                  </a:lnTo>
                  <a:lnTo>
                    <a:pt x="341" y="494"/>
                  </a:lnTo>
                  <a:lnTo>
                    <a:pt x="338" y="494"/>
                  </a:lnTo>
                  <a:lnTo>
                    <a:pt x="334" y="498"/>
                  </a:lnTo>
                  <a:lnTo>
                    <a:pt x="334" y="501"/>
                  </a:lnTo>
                  <a:lnTo>
                    <a:pt x="338" y="504"/>
                  </a:lnTo>
                  <a:lnTo>
                    <a:pt x="338" y="504"/>
                  </a:lnTo>
                  <a:lnTo>
                    <a:pt x="334" y="504"/>
                  </a:lnTo>
                  <a:lnTo>
                    <a:pt x="331" y="504"/>
                  </a:lnTo>
                  <a:lnTo>
                    <a:pt x="327" y="504"/>
                  </a:lnTo>
                  <a:lnTo>
                    <a:pt x="324" y="504"/>
                  </a:lnTo>
                  <a:lnTo>
                    <a:pt x="324" y="507"/>
                  </a:lnTo>
                  <a:lnTo>
                    <a:pt x="324" y="511"/>
                  </a:lnTo>
                  <a:lnTo>
                    <a:pt x="324" y="514"/>
                  </a:lnTo>
                  <a:lnTo>
                    <a:pt x="324" y="517"/>
                  </a:lnTo>
                  <a:lnTo>
                    <a:pt x="324" y="520"/>
                  </a:lnTo>
                  <a:lnTo>
                    <a:pt x="327" y="523"/>
                  </a:lnTo>
                  <a:lnTo>
                    <a:pt x="327" y="527"/>
                  </a:lnTo>
                  <a:lnTo>
                    <a:pt x="334" y="530"/>
                  </a:lnTo>
                  <a:lnTo>
                    <a:pt x="338" y="530"/>
                  </a:lnTo>
                  <a:lnTo>
                    <a:pt x="341" y="530"/>
                  </a:lnTo>
                  <a:lnTo>
                    <a:pt x="341" y="530"/>
                  </a:lnTo>
                  <a:lnTo>
                    <a:pt x="344" y="527"/>
                  </a:lnTo>
                  <a:lnTo>
                    <a:pt x="344" y="520"/>
                  </a:lnTo>
                  <a:lnTo>
                    <a:pt x="344" y="517"/>
                  </a:lnTo>
                  <a:lnTo>
                    <a:pt x="348" y="514"/>
                  </a:lnTo>
                  <a:lnTo>
                    <a:pt x="344" y="520"/>
                  </a:lnTo>
                  <a:lnTo>
                    <a:pt x="344" y="520"/>
                  </a:lnTo>
                  <a:lnTo>
                    <a:pt x="348" y="523"/>
                  </a:lnTo>
                  <a:lnTo>
                    <a:pt x="348" y="527"/>
                  </a:lnTo>
                  <a:lnTo>
                    <a:pt x="351" y="527"/>
                  </a:lnTo>
                  <a:lnTo>
                    <a:pt x="355" y="527"/>
                  </a:lnTo>
                  <a:lnTo>
                    <a:pt x="355" y="523"/>
                  </a:lnTo>
                  <a:lnTo>
                    <a:pt x="355" y="520"/>
                  </a:lnTo>
                  <a:lnTo>
                    <a:pt x="358" y="523"/>
                  </a:lnTo>
                  <a:lnTo>
                    <a:pt x="355" y="523"/>
                  </a:lnTo>
                  <a:lnTo>
                    <a:pt x="355" y="527"/>
                  </a:lnTo>
                  <a:lnTo>
                    <a:pt x="362" y="533"/>
                  </a:lnTo>
                  <a:lnTo>
                    <a:pt x="365" y="533"/>
                  </a:lnTo>
                  <a:lnTo>
                    <a:pt x="369" y="533"/>
                  </a:lnTo>
                  <a:lnTo>
                    <a:pt x="372" y="533"/>
                  </a:lnTo>
                  <a:lnTo>
                    <a:pt x="372" y="533"/>
                  </a:lnTo>
                  <a:lnTo>
                    <a:pt x="372" y="536"/>
                  </a:lnTo>
                  <a:lnTo>
                    <a:pt x="369" y="536"/>
                  </a:lnTo>
                  <a:lnTo>
                    <a:pt x="369" y="536"/>
                  </a:lnTo>
                  <a:lnTo>
                    <a:pt x="365" y="540"/>
                  </a:lnTo>
                  <a:lnTo>
                    <a:pt x="365" y="540"/>
                  </a:lnTo>
                  <a:lnTo>
                    <a:pt x="369" y="543"/>
                  </a:lnTo>
                  <a:lnTo>
                    <a:pt x="369" y="546"/>
                  </a:lnTo>
                  <a:lnTo>
                    <a:pt x="365" y="546"/>
                  </a:lnTo>
                  <a:lnTo>
                    <a:pt x="365" y="546"/>
                  </a:lnTo>
                  <a:lnTo>
                    <a:pt x="365" y="546"/>
                  </a:lnTo>
                  <a:lnTo>
                    <a:pt x="365" y="549"/>
                  </a:lnTo>
                  <a:lnTo>
                    <a:pt x="372" y="549"/>
                  </a:lnTo>
                  <a:lnTo>
                    <a:pt x="375" y="549"/>
                  </a:lnTo>
                  <a:lnTo>
                    <a:pt x="379" y="549"/>
                  </a:lnTo>
                  <a:lnTo>
                    <a:pt x="386" y="553"/>
                  </a:lnTo>
                  <a:lnTo>
                    <a:pt x="386" y="549"/>
                  </a:lnTo>
                  <a:lnTo>
                    <a:pt x="386" y="549"/>
                  </a:lnTo>
                  <a:lnTo>
                    <a:pt x="389" y="553"/>
                  </a:lnTo>
                  <a:lnTo>
                    <a:pt x="389" y="556"/>
                  </a:lnTo>
                  <a:lnTo>
                    <a:pt x="393" y="559"/>
                  </a:lnTo>
                  <a:lnTo>
                    <a:pt x="396" y="559"/>
                  </a:lnTo>
                  <a:lnTo>
                    <a:pt x="396" y="556"/>
                  </a:lnTo>
                  <a:lnTo>
                    <a:pt x="396" y="553"/>
                  </a:lnTo>
                  <a:lnTo>
                    <a:pt x="393" y="549"/>
                  </a:lnTo>
                  <a:lnTo>
                    <a:pt x="389" y="549"/>
                  </a:lnTo>
                  <a:lnTo>
                    <a:pt x="393" y="549"/>
                  </a:lnTo>
                  <a:lnTo>
                    <a:pt x="393" y="549"/>
                  </a:lnTo>
                  <a:lnTo>
                    <a:pt x="400" y="549"/>
                  </a:lnTo>
                  <a:lnTo>
                    <a:pt x="400" y="553"/>
                  </a:lnTo>
                  <a:lnTo>
                    <a:pt x="403" y="556"/>
                  </a:lnTo>
                  <a:lnTo>
                    <a:pt x="403" y="556"/>
                  </a:lnTo>
                  <a:lnTo>
                    <a:pt x="403" y="553"/>
                  </a:lnTo>
                  <a:lnTo>
                    <a:pt x="406" y="553"/>
                  </a:lnTo>
                  <a:lnTo>
                    <a:pt x="406" y="556"/>
                  </a:lnTo>
                  <a:lnTo>
                    <a:pt x="413" y="556"/>
                  </a:lnTo>
                  <a:lnTo>
                    <a:pt x="413" y="556"/>
                  </a:lnTo>
                  <a:lnTo>
                    <a:pt x="413" y="556"/>
                  </a:lnTo>
                  <a:lnTo>
                    <a:pt x="410" y="553"/>
                  </a:lnTo>
                  <a:lnTo>
                    <a:pt x="410" y="553"/>
                  </a:lnTo>
                  <a:lnTo>
                    <a:pt x="413" y="549"/>
                  </a:lnTo>
                  <a:lnTo>
                    <a:pt x="417" y="553"/>
                  </a:lnTo>
                  <a:lnTo>
                    <a:pt x="417" y="553"/>
                  </a:lnTo>
                  <a:lnTo>
                    <a:pt x="420" y="553"/>
                  </a:lnTo>
                  <a:lnTo>
                    <a:pt x="420" y="556"/>
                  </a:lnTo>
                  <a:lnTo>
                    <a:pt x="424" y="559"/>
                  </a:lnTo>
                  <a:lnTo>
                    <a:pt x="424" y="559"/>
                  </a:lnTo>
                  <a:lnTo>
                    <a:pt x="427" y="556"/>
                  </a:lnTo>
                  <a:lnTo>
                    <a:pt x="424" y="553"/>
                  </a:lnTo>
                  <a:lnTo>
                    <a:pt x="420" y="553"/>
                  </a:lnTo>
                  <a:lnTo>
                    <a:pt x="420" y="549"/>
                  </a:lnTo>
                  <a:lnTo>
                    <a:pt x="420" y="549"/>
                  </a:lnTo>
                  <a:lnTo>
                    <a:pt x="424" y="549"/>
                  </a:lnTo>
                  <a:lnTo>
                    <a:pt x="424" y="549"/>
                  </a:lnTo>
                  <a:lnTo>
                    <a:pt x="427" y="549"/>
                  </a:lnTo>
                  <a:lnTo>
                    <a:pt x="427" y="546"/>
                  </a:lnTo>
                  <a:lnTo>
                    <a:pt x="427" y="543"/>
                  </a:lnTo>
                  <a:lnTo>
                    <a:pt x="427" y="543"/>
                  </a:lnTo>
                  <a:close/>
                  <a:moveTo>
                    <a:pt x="138" y="750"/>
                  </a:moveTo>
                  <a:lnTo>
                    <a:pt x="135" y="746"/>
                  </a:lnTo>
                  <a:lnTo>
                    <a:pt x="135" y="746"/>
                  </a:lnTo>
                  <a:lnTo>
                    <a:pt x="135" y="743"/>
                  </a:lnTo>
                  <a:lnTo>
                    <a:pt x="135" y="743"/>
                  </a:lnTo>
                  <a:lnTo>
                    <a:pt x="131" y="746"/>
                  </a:lnTo>
                  <a:lnTo>
                    <a:pt x="131" y="746"/>
                  </a:lnTo>
                  <a:lnTo>
                    <a:pt x="135" y="750"/>
                  </a:lnTo>
                  <a:lnTo>
                    <a:pt x="135" y="750"/>
                  </a:lnTo>
                  <a:lnTo>
                    <a:pt x="135" y="750"/>
                  </a:lnTo>
                  <a:lnTo>
                    <a:pt x="138" y="750"/>
                  </a:lnTo>
                  <a:lnTo>
                    <a:pt x="138" y="750"/>
                  </a:lnTo>
                  <a:close/>
                  <a:moveTo>
                    <a:pt x="238" y="695"/>
                  </a:moveTo>
                  <a:lnTo>
                    <a:pt x="238" y="695"/>
                  </a:lnTo>
                  <a:lnTo>
                    <a:pt x="238" y="695"/>
                  </a:lnTo>
                  <a:lnTo>
                    <a:pt x="238" y="691"/>
                  </a:lnTo>
                  <a:lnTo>
                    <a:pt x="234" y="691"/>
                  </a:lnTo>
                  <a:lnTo>
                    <a:pt x="234" y="695"/>
                  </a:lnTo>
                  <a:lnTo>
                    <a:pt x="238" y="695"/>
                  </a:lnTo>
                  <a:lnTo>
                    <a:pt x="238" y="695"/>
                  </a:lnTo>
                  <a:close/>
                  <a:moveTo>
                    <a:pt x="314" y="624"/>
                  </a:moveTo>
                  <a:lnTo>
                    <a:pt x="320" y="624"/>
                  </a:lnTo>
                  <a:lnTo>
                    <a:pt x="324" y="620"/>
                  </a:lnTo>
                  <a:lnTo>
                    <a:pt x="327" y="617"/>
                  </a:lnTo>
                  <a:lnTo>
                    <a:pt x="327" y="611"/>
                  </a:lnTo>
                  <a:lnTo>
                    <a:pt x="331" y="607"/>
                  </a:lnTo>
                  <a:lnTo>
                    <a:pt x="331" y="611"/>
                  </a:lnTo>
                  <a:lnTo>
                    <a:pt x="331" y="617"/>
                  </a:lnTo>
                  <a:lnTo>
                    <a:pt x="334" y="611"/>
                  </a:lnTo>
                  <a:lnTo>
                    <a:pt x="334" y="607"/>
                  </a:lnTo>
                  <a:lnTo>
                    <a:pt x="331" y="604"/>
                  </a:lnTo>
                  <a:lnTo>
                    <a:pt x="317" y="601"/>
                  </a:lnTo>
                  <a:lnTo>
                    <a:pt x="310" y="598"/>
                  </a:lnTo>
                  <a:lnTo>
                    <a:pt x="303" y="601"/>
                  </a:lnTo>
                  <a:lnTo>
                    <a:pt x="303" y="607"/>
                  </a:lnTo>
                  <a:lnTo>
                    <a:pt x="303" y="617"/>
                  </a:lnTo>
                  <a:lnTo>
                    <a:pt x="303" y="620"/>
                  </a:lnTo>
                  <a:lnTo>
                    <a:pt x="307" y="624"/>
                  </a:lnTo>
                  <a:lnTo>
                    <a:pt x="307" y="624"/>
                  </a:lnTo>
                  <a:lnTo>
                    <a:pt x="310" y="624"/>
                  </a:lnTo>
                  <a:lnTo>
                    <a:pt x="310" y="627"/>
                  </a:lnTo>
                  <a:lnTo>
                    <a:pt x="314" y="627"/>
                  </a:lnTo>
                  <a:lnTo>
                    <a:pt x="314" y="624"/>
                  </a:lnTo>
                  <a:lnTo>
                    <a:pt x="314" y="624"/>
                  </a:lnTo>
                  <a:close/>
                  <a:moveTo>
                    <a:pt x="348" y="630"/>
                  </a:moveTo>
                  <a:lnTo>
                    <a:pt x="351" y="630"/>
                  </a:lnTo>
                  <a:lnTo>
                    <a:pt x="351" y="630"/>
                  </a:lnTo>
                  <a:lnTo>
                    <a:pt x="355" y="630"/>
                  </a:lnTo>
                  <a:lnTo>
                    <a:pt x="358" y="627"/>
                  </a:lnTo>
                  <a:lnTo>
                    <a:pt x="355" y="627"/>
                  </a:lnTo>
                  <a:lnTo>
                    <a:pt x="351" y="630"/>
                  </a:lnTo>
                  <a:lnTo>
                    <a:pt x="348" y="630"/>
                  </a:lnTo>
                  <a:lnTo>
                    <a:pt x="348" y="630"/>
                  </a:lnTo>
                  <a:close/>
                  <a:moveTo>
                    <a:pt x="406" y="630"/>
                  </a:moveTo>
                  <a:lnTo>
                    <a:pt x="406" y="630"/>
                  </a:lnTo>
                  <a:lnTo>
                    <a:pt x="410" y="627"/>
                  </a:lnTo>
                  <a:lnTo>
                    <a:pt x="410" y="624"/>
                  </a:lnTo>
                  <a:lnTo>
                    <a:pt x="406" y="627"/>
                  </a:lnTo>
                  <a:lnTo>
                    <a:pt x="406" y="627"/>
                  </a:lnTo>
                  <a:lnTo>
                    <a:pt x="406" y="630"/>
                  </a:lnTo>
                  <a:lnTo>
                    <a:pt x="406" y="630"/>
                  </a:lnTo>
                  <a:close/>
                  <a:moveTo>
                    <a:pt x="400" y="630"/>
                  </a:moveTo>
                  <a:lnTo>
                    <a:pt x="400" y="630"/>
                  </a:lnTo>
                  <a:lnTo>
                    <a:pt x="403" y="627"/>
                  </a:lnTo>
                  <a:lnTo>
                    <a:pt x="400" y="627"/>
                  </a:lnTo>
                  <a:lnTo>
                    <a:pt x="400" y="627"/>
                  </a:lnTo>
                  <a:lnTo>
                    <a:pt x="400" y="630"/>
                  </a:lnTo>
                  <a:lnTo>
                    <a:pt x="400" y="630"/>
                  </a:lnTo>
                  <a:close/>
                  <a:moveTo>
                    <a:pt x="444" y="614"/>
                  </a:moveTo>
                  <a:lnTo>
                    <a:pt x="444" y="614"/>
                  </a:lnTo>
                  <a:lnTo>
                    <a:pt x="448" y="614"/>
                  </a:lnTo>
                  <a:lnTo>
                    <a:pt x="455" y="611"/>
                  </a:lnTo>
                  <a:lnTo>
                    <a:pt x="455" y="611"/>
                  </a:lnTo>
                  <a:lnTo>
                    <a:pt x="451" y="607"/>
                  </a:lnTo>
                  <a:lnTo>
                    <a:pt x="448" y="611"/>
                  </a:lnTo>
                  <a:lnTo>
                    <a:pt x="444" y="614"/>
                  </a:lnTo>
                  <a:lnTo>
                    <a:pt x="444" y="614"/>
                  </a:lnTo>
                  <a:close/>
                  <a:moveTo>
                    <a:pt x="427" y="611"/>
                  </a:moveTo>
                  <a:lnTo>
                    <a:pt x="427" y="611"/>
                  </a:lnTo>
                  <a:lnTo>
                    <a:pt x="430" y="611"/>
                  </a:lnTo>
                  <a:lnTo>
                    <a:pt x="430" y="611"/>
                  </a:lnTo>
                  <a:lnTo>
                    <a:pt x="427" y="607"/>
                  </a:lnTo>
                  <a:lnTo>
                    <a:pt x="427" y="611"/>
                  </a:lnTo>
                  <a:lnTo>
                    <a:pt x="427" y="611"/>
                  </a:lnTo>
                  <a:close/>
                  <a:moveTo>
                    <a:pt x="413" y="611"/>
                  </a:moveTo>
                  <a:lnTo>
                    <a:pt x="417" y="611"/>
                  </a:lnTo>
                  <a:lnTo>
                    <a:pt x="417" y="611"/>
                  </a:lnTo>
                  <a:lnTo>
                    <a:pt x="420" y="611"/>
                  </a:lnTo>
                  <a:lnTo>
                    <a:pt x="420" y="607"/>
                  </a:lnTo>
                  <a:lnTo>
                    <a:pt x="417" y="607"/>
                  </a:lnTo>
                  <a:lnTo>
                    <a:pt x="413" y="611"/>
                  </a:lnTo>
                  <a:lnTo>
                    <a:pt x="413" y="611"/>
                  </a:lnTo>
                  <a:close/>
                  <a:moveTo>
                    <a:pt x="406" y="611"/>
                  </a:moveTo>
                  <a:lnTo>
                    <a:pt x="410" y="611"/>
                  </a:lnTo>
                  <a:lnTo>
                    <a:pt x="410" y="611"/>
                  </a:lnTo>
                  <a:lnTo>
                    <a:pt x="413" y="607"/>
                  </a:lnTo>
                  <a:lnTo>
                    <a:pt x="410" y="607"/>
                  </a:lnTo>
                  <a:lnTo>
                    <a:pt x="406" y="611"/>
                  </a:lnTo>
                  <a:lnTo>
                    <a:pt x="406" y="611"/>
                  </a:lnTo>
                  <a:close/>
                  <a:moveTo>
                    <a:pt x="823" y="504"/>
                  </a:moveTo>
                  <a:lnTo>
                    <a:pt x="823" y="507"/>
                  </a:lnTo>
                  <a:lnTo>
                    <a:pt x="823" y="507"/>
                  </a:lnTo>
                  <a:lnTo>
                    <a:pt x="826" y="504"/>
                  </a:lnTo>
                  <a:lnTo>
                    <a:pt x="823" y="504"/>
                  </a:lnTo>
                  <a:lnTo>
                    <a:pt x="823" y="504"/>
                  </a:lnTo>
                  <a:lnTo>
                    <a:pt x="823" y="504"/>
                  </a:lnTo>
                  <a:close/>
                  <a:moveTo>
                    <a:pt x="816" y="491"/>
                  </a:moveTo>
                  <a:lnTo>
                    <a:pt x="816" y="498"/>
                  </a:lnTo>
                  <a:lnTo>
                    <a:pt x="816" y="501"/>
                  </a:lnTo>
                  <a:lnTo>
                    <a:pt x="816" y="507"/>
                  </a:lnTo>
                  <a:lnTo>
                    <a:pt x="816" y="507"/>
                  </a:lnTo>
                  <a:lnTo>
                    <a:pt x="819" y="504"/>
                  </a:lnTo>
                  <a:lnTo>
                    <a:pt x="819" y="498"/>
                  </a:lnTo>
                  <a:lnTo>
                    <a:pt x="816" y="491"/>
                  </a:lnTo>
                  <a:lnTo>
                    <a:pt x="816" y="491"/>
                  </a:lnTo>
                  <a:lnTo>
                    <a:pt x="816" y="491"/>
                  </a:lnTo>
                  <a:close/>
                  <a:moveTo>
                    <a:pt x="809" y="488"/>
                  </a:moveTo>
                  <a:lnTo>
                    <a:pt x="812" y="491"/>
                  </a:lnTo>
                  <a:lnTo>
                    <a:pt x="812" y="491"/>
                  </a:lnTo>
                  <a:lnTo>
                    <a:pt x="812" y="488"/>
                  </a:lnTo>
                  <a:lnTo>
                    <a:pt x="809" y="485"/>
                  </a:lnTo>
                  <a:lnTo>
                    <a:pt x="809" y="488"/>
                  </a:lnTo>
                  <a:lnTo>
                    <a:pt x="809" y="488"/>
                  </a:lnTo>
                  <a:close/>
                  <a:moveTo>
                    <a:pt x="458" y="585"/>
                  </a:moveTo>
                  <a:lnTo>
                    <a:pt x="458" y="585"/>
                  </a:lnTo>
                  <a:lnTo>
                    <a:pt x="458" y="582"/>
                  </a:lnTo>
                  <a:lnTo>
                    <a:pt x="458" y="582"/>
                  </a:lnTo>
                  <a:lnTo>
                    <a:pt x="458" y="585"/>
                  </a:lnTo>
                  <a:lnTo>
                    <a:pt x="458" y="585"/>
                  </a:lnTo>
                  <a:close/>
                  <a:moveTo>
                    <a:pt x="475" y="598"/>
                  </a:moveTo>
                  <a:lnTo>
                    <a:pt x="475" y="598"/>
                  </a:lnTo>
                  <a:lnTo>
                    <a:pt x="479" y="598"/>
                  </a:lnTo>
                  <a:lnTo>
                    <a:pt x="475" y="598"/>
                  </a:lnTo>
                  <a:lnTo>
                    <a:pt x="475" y="598"/>
                  </a:lnTo>
                  <a:lnTo>
                    <a:pt x="475" y="598"/>
                  </a:lnTo>
                  <a:close/>
                  <a:moveTo>
                    <a:pt x="472" y="595"/>
                  </a:moveTo>
                  <a:lnTo>
                    <a:pt x="472" y="591"/>
                  </a:lnTo>
                  <a:lnTo>
                    <a:pt x="465" y="588"/>
                  </a:lnTo>
                  <a:lnTo>
                    <a:pt x="461" y="585"/>
                  </a:lnTo>
                  <a:lnTo>
                    <a:pt x="461" y="588"/>
                  </a:lnTo>
                  <a:lnTo>
                    <a:pt x="465" y="591"/>
                  </a:lnTo>
                  <a:lnTo>
                    <a:pt x="472" y="595"/>
                  </a:lnTo>
                  <a:lnTo>
                    <a:pt x="472" y="595"/>
                  </a:lnTo>
                  <a:close/>
                  <a:moveTo>
                    <a:pt x="482" y="578"/>
                  </a:moveTo>
                  <a:lnTo>
                    <a:pt x="486" y="575"/>
                  </a:lnTo>
                  <a:lnTo>
                    <a:pt x="482" y="569"/>
                  </a:lnTo>
                  <a:lnTo>
                    <a:pt x="475" y="565"/>
                  </a:lnTo>
                  <a:lnTo>
                    <a:pt x="472" y="562"/>
                  </a:lnTo>
                  <a:lnTo>
                    <a:pt x="468" y="562"/>
                  </a:lnTo>
                  <a:lnTo>
                    <a:pt x="465" y="559"/>
                  </a:lnTo>
                  <a:lnTo>
                    <a:pt x="458" y="556"/>
                  </a:lnTo>
                  <a:lnTo>
                    <a:pt x="458" y="553"/>
                  </a:lnTo>
                  <a:lnTo>
                    <a:pt x="455" y="549"/>
                  </a:lnTo>
                  <a:lnTo>
                    <a:pt x="451" y="549"/>
                  </a:lnTo>
                  <a:lnTo>
                    <a:pt x="448" y="553"/>
                  </a:lnTo>
                  <a:lnTo>
                    <a:pt x="448" y="553"/>
                  </a:lnTo>
                  <a:lnTo>
                    <a:pt x="444" y="556"/>
                  </a:lnTo>
                  <a:lnTo>
                    <a:pt x="448" y="559"/>
                  </a:lnTo>
                  <a:lnTo>
                    <a:pt x="451" y="559"/>
                  </a:lnTo>
                  <a:lnTo>
                    <a:pt x="451" y="559"/>
                  </a:lnTo>
                  <a:lnTo>
                    <a:pt x="448" y="562"/>
                  </a:lnTo>
                  <a:lnTo>
                    <a:pt x="444" y="559"/>
                  </a:lnTo>
                  <a:lnTo>
                    <a:pt x="444" y="559"/>
                  </a:lnTo>
                  <a:lnTo>
                    <a:pt x="444" y="562"/>
                  </a:lnTo>
                  <a:lnTo>
                    <a:pt x="451" y="569"/>
                  </a:lnTo>
                  <a:lnTo>
                    <a:pt x="455" y="569"/>
                  </a:lnTo>
                  <a:lnTo>
                    <a:pt x="458" y="572"/>
                  </a:lnTo>
                  <a:lnTo>
                    <a:pt x="461" y="572"/>
                  </a:lnTo>
                  <a:lnTo>
                    <a:pt x="461" y="569"/>
                  </a:lnTo>
                  <a:lnTo>
                    <a:pt x="465" y="572"/>
                  </a:lnTo>
                  <a:lnTo>
                    <a:pt x="468" y="569"/>
                  </a:lnTo>
                  <a:lnTo>
                    <a:pt x="468" y="572"/>
                  </a:lnTo>
                  <a:lnTo>
                    <a:pt x="468" y="575"/>
                  </a:lnTo>
                  <a:lnTo>
                    <a:pt x="468" y="575"/>
                  </a:lnTo>
                  <a:lnTo>
                    <a:pt x="472" y="578"/>
                  </a:lnTo>
                  <a:lnTo>
                    <a:pt x="475" y="578"/>
                  </a:lnTo>
                  <a:lnTo>
                    <a:pt x="479" y="578"/>
                  </a:lnTo>
                  <a:lnTo>
                    <a:pt x="482" y="578"/>
                  </a:lnTo>
                  <a:lnTo>
                    <a:pt x="482" y="578"/>
                  </a:lnTo>
                  <a:close/>
                  <a:moveTo>
                    <a:pt x="575" y="439"/>
                  </a:moveTo>
                  <a:lnTo>
                    <a:pt x="575" y="439"/>
                  </a:lnTo>
                  <a:lnTo>
                    <a:pt x="575" y="436"/>
                  </a:lnTo>
                  <a:lnTo>
                    <a:pt x="575" y="436"/>
                  </a:lnTo>
                  <a:lnTo>
                    <a:pt x="578" y="436"/>
                  </a:lnTo>
                  <a:lnTo>
                    <a:pt x="578" y="436"/>
                  </a:lnTo>
                  <a:lnTo>
                    <a:pt x="582" y="436"/>
                  </a:lnTo>
                  <a:lnTo>
                    <a:pt x="582" y="436"/>
                  </a:lnTo>
                  <a:lnTo>
                    <a:pt x="585" y="436"/>
                  </a:lnTo>
                  <a:lnTo>
                    <a:pt x="585" y="433"/>
                  </a:lnTo>
                  <a:lnTo>
                    <a:pt x="589" y="433"/>
                  </a:lnTo>
                  <a:lnTo>
                    <a:pt x="596" y="430"/>
                  </a:lnTo>
                  <a:lnTo>
                    <a:pt x="596" y="430"/>
                  </a:lnTo>
                  <a:lnTo>
                    <a:pt x="592" y="427"/>
                  </a:lnTo>
                  <a:lnTo>
                    <a:pt x="589" y="423"/>
                  </a:lnTo>
                  <a:lnTo>
                    <a:pt x="585" y="420"/>
                  </a:lnTo>
                  <a:lnTo>
                    <a:pt x="582" y="417"/>
                  </a:lnTo>
                  <a:lnTo>
                    <a:pt x="582" y="417"/>
                  </a:lnTo>
                  <a:lnTo>
                    <a:pt x="578" y="417"/>
                  </a:lnTo>
                  <a:lnTo>
                    <a:pt x="575" y="420"/>
                  </a:lnTo>
                  <a:lnTo>
                    <a:pt x="572" y="420"/>
                  </a:lnTo>
                  <a:lnTo>
                    <a:pt x="568" y="423"/>
                  </a:lnTo>
                  <a:lnTo>
                    <a:pt x="568" y="427"/>
                  </a:lnTo>
                  <a:lnTo>
                    <a:pt x="572" y="430"/>
                  </a:lnTo>
                  <a:lnTo>
                    <a:pt x="572" y="433"/>
                  </a:lnTo>
                  <a:lnTo>
                    <a:pt x="572" y="436"/>
                  </a:lnTo>
                  <a:lnTo>
                    <a:pt x="575" y="439"/>
                  </a:lnTo>
                  <a:lnTo>
                    <a:pt x="575" y="439"/>
                  </a:lnTo>
                  <a:close/>
                  <a:moveTo>
                    <a:pt x="585" y="575"/>
                  </a:moveTo>
                  <a:lnTo>
                    <a:pt x="585" y="575"/>
                  </a:lnTo>
                  <a:lnTo>
                    <a:pt x="585" y="578"/>
                  </a:lnTo>
                  <a:lnTo>
                    <a:pt x="589" y="578"/>
                  </a:lnTo>
                  <a:lnTo>
                    <a:pt x="592" y="575"/>
                  </a:lnTo>
                  <a:lnTo>
                    <a:pt x="592" y="575"/>
                  </a:lnTo>
                  <a:lnTo>
                    <a:pt x="589" y="572"/>
                  </a:lnTo>
                  <a:lnTo>
                    <a:pt x="585" y="575"/>
                  </a:lnTo>
                  <a:lnTo>
                    <a:pt x="585" y="575"/>
                  </a:lnTo>
                  <a:lnTo>
                    <a:pt x="585" y="575"/>
                  </a:lnTo>
                  <a:lnTo>
                    <a:pt x="585" y="575"/>
                  </a:lnTo>
                  <a:close/>
                  <a:moveTo>
                    <a:pt x="658" y="656"/>
                  </a:moveTo>
                  <a:lnTo>
                    <a:pt x="658" y="656"/>
                  </a:lnTo>
                  <a:lnTo>
                    <a:pt x="661" y="656"/>
                  </a:lnTo>
                  <a:lnTo>
                    <a:pt x="661" y="659"/>
                  </a:lnTo>
                  <a:lnTo>
                    <a:pt x="664" y="662"/>
                  </a:lnTo>
                  <a:lnTo>
                    <a:pt x="668" y="659"/>
                  </a:lnTo>
                  <a:lnTo>
                    <a:pt x="671" y="659"/>
                  </a:lnTo>
                  <a:lnTo>
                    <a:pt x="668" y="656"/>
                  </a:lnTo>
                  <a:lnTo>
                    <a:pt x="668" y="656"/>
                  </a:lnTo>
                  <a:lnTo>
                    <a:pt x="664" y="656"/>
                  </a:lnTo>
                  <a:lnTo>
                    <a:pt x="661" y="656"/>
                  </a:lnTo>
                  <a:lnTo>
                    <a:pt x="658" y="656"/>
                  </a:lnTo>
                  <a:lnTo>
                    <a:pt x="658" y="656"/>
                  </a:lnTo>
                  <a:close/>
                  <a:moveTo>
                    <a:pt x="644" y="436"/>
                  </a:moveTo>
                  <a:lnTo>
                    <a:pt x="644" y="433"/>
                  </a:lnTo>
                  <a:lnTo>
                    <a:pt x="644" y="433"/>
                  </a:lnTo>
                  <a:lnTo>
                    <a:pt x="644" y="430"/>
                  </a:lnTo>
                  <a:lnTo>
                    <a:pt x="644" y="427"/>
                  </a:lnTo>
                  <a:lnTo>
                    <a:pt x="644" y="427"/>
                  </a:lnTo>
                  <a:lnTo>
                    <a:pt x="640" y="423"/>
                  </a:lnTo>
                  <a:lnTo>
                    <a:pt x="637" y="427"/>
                  </a:lnTo>
                  <a:lnTo>
                    <a:pt x="637" y="433"/>
                  </a:lnTo>
                  <a:lnTo>
                    <a:pt x="637" y="433"/>
                  </a:lnTo>
                  <a:lnTo>
                    <a:pt x="640" y="433"/>
                  </a:lnTo>
                  <a:lnTo>
                    <a:pt x="644" y="436"/>
                  </a:lnTo>
                  <a:lnTo>
                    <a:pt x="644" y="436"/>
                  </a:lnTo>
                  <a:lnTo>
                    <a:pt x="644" y="436"/>
                  </a:lnTo>
                  <a:close/>
                  <a:moveTo>
                    <a:pt x="637" y="414"/>
                  </a:moveTo>
                  <a:lnTo>
                    <a:pt x="640" y="410"/>
                  </a:lnTo>
                  <a:lnTo>
                    <a:pt x="644" y="410"/>
                  </a:lnTo>
                  <a:lnTo>
                    <a:pt x="647" y="407"/>
                  </a:lnTo>
                  <a:lnTo>
                    <a:pt x="647" y="407"/>
                  </a:lnTo>
                  <a:lnTo>
                    <a:pt x="647" y="404"/>
                  </a:lnTo>
                  <a:lnTo>
                    <a:pt x="651" y="404"/>
                  </a:lnTo>
                  <a:lnTo>
                    <a:pt x="647" y="404"/>
                  </a:lnTo>
                  <a:lnTo>
                    <a:pt x="647" y="404"/>
                  </a:lnTo>
                  <a:lnTo>
                    <a:pt x="640" y="407"/>
                  </a:lnTo>
                  <a:lnTo>
                    <a:pt x="637" y="410"/>
                  </a:lnTo>
                  <a:lnTo>
                    <a:pt x="637" y="414"/>
                  </a:lnTo>
                  <a:lnTo>
                    <a:pt x="637" y="414"/>
                  </a:lnTo>
                  <a:close/>
                  <a:moveTo>
                    <a:pt x="654" y="417"/>
                  </a:moveTo>
                  <a:lnTo>
                    <a:pt x="661" y="420"/>
                  </a:lnTo>
                  <a:lnTo>
                    <a:pt x="664" y="420"/>
                  </a:lnTo>
                  <a:lnTo>
                    <a:pt x="668" y="420"/>
                  </a:lnTo>
                  <a:lnTo>
                    <a:pt x="668" y="417"/>
                  </a:lnTo>
                  <a:lnTo>
                    <a:pt x="661" y="417"/>
                  </a:lnTo>
                  <a:lnTo>
                    <a:pt x="658" y="417"/>
                  </a:lnTo>
                  <a:lnTo>
                    <a:pt x="654" y="417"/>
                  </a:lnTo>
                  <a:lnTo>
                    <a:pt x="654" y="417"/>
                  </a:lnTo>
                  <a:close/>
                  <a:moveTo>
                    <a:pt x="692" y="439"/>
                  </a:moveTo>
                  <a:lnTo>
                    <a:pt x="692" y="443"/>
                  </a:lnTo>
                  <a:lnTo>
                    <a:pt x="692" y="446"/>
                  </a:lnTo>
                  <a:lnTo>
                    <a:pt x="688" y="446"/>
                  </a:lnTo>
                  <a:lnTo>
                    <a:pt x="688" y="449"/>
                  </a:lnTo>
                  <a:lnTo>
                    <a:pt x="688" y="452"/>
                  </a:lnTo>
                  <a:lnTo>
                    <a:pt x="692" y="452"/>
                  </a:lnTo>
                  <a:lnTo>
                    <a:pt x="695" y="449"/>
                  </a:lnTo>
                  <a:lnTo>
                    <a:pt x="699" y="449"/>
                  </a:lnTo>
                  <a:lnTo>
                    <a:pt x="702" y="446"/>
                  </a:lnTo>
                  <a:lnTo>
                    <a:pt x="702" y="443"/>
                  </a:lnTo>
                  <a:lnTo>
                    <a:pt x="706" y="439"/>
                  </a:lnTo>
                  <a:lnTo>
                    <a:pt x="706" y="436"/>
                  </a:lnTo>
                  <a:lnTo>
                    <a:pt x="706" y="436"/>
                  </a:lnTo>
                  <a:lnTo>
                    <a:pt x="702" y="436"/>
                  </a:lnTo>
                  <a:lnTo>
                    <a:pt x="695" y="436"/>
                  </a:lnTo>
                  <a:lnTo>
                    <a:pt x="692" y="439"/>
                  </a:lnTo>
                  <a:lnTo>
                    <a:pt x="692" y="439"/>
                  </a:lnTo>
                  <a:close/>
                  <a:moveTo>
                    <a:pt x="706" y="410"/>
                  </a:moveTo>
                  <a:lnTo>
                    <a:pt x="702" y="414"/>
                  </a:lnTo>
                  <a:lnTo>
                    <a:pt x="702" y="420"/>
                  </a:lnTo>
                  <a:lnTo>
                    <a:pt x="699" y="423"/>
                  </a:lnTo>
                  <a:lnTo>
                    <a:pt x="699" y="427"/>
                  </a:lnTo>
                  <a:lnTo>
                    <a:pt x="706" y="427"/>
                  </a:lnTo>
                  <a:lnTo>
                    <a:pt x="706" y="427"/>
                  </a:lnTo>
                  <a:lnTo>
                    <a:pt x="709" y="427"/>
                  </a:lnTo>
                  <a:lnTo>
                    <a:pt x="713" y="430"/>
                  </a:lnTo>
                  <a:lnTo>
                    <a:pt x="716" y="430"/>
                  </a:lnTo>
                  <a:lnTo>
                    <a:pt x="716" y="427"/>
                  </a:lnTo>
                  <a:lnTo>
                    <a:pt x="713" y="420"/>
                  </a:lnTo>
                  <a:lnTo>
                    <a:pt x="713" y="417"/>
                  </a:lnTo>
                  <a:lnTo>
                    <a:pt x="709" y="414"/>
                  </a:lnTo>
                  <a:lnTo>
                    <a:pt x="706" y="410"/>
                  </a:lnTo>
                  <a:lnTo>
                    <a:pt x="706" y="410"/>
                  </a:lnTo>
                  <a:close/>
                  <a:moveTo>
                    <a:pt x="682" y="355"/>
                  </a:moveTo>
                  <a:lnTo>
                    <a:pt x="678" y="352"/>
                  </a:lnTo>
                  <a:lnTo>
                    <a:pt x="678" y="349"/>
                  </a:lnTo>
                  <a:lnTo>
                    <a:pt x="678" y="349"/>
                  </a:lnTo>
                  <a:lnTo>
                    <a:pt x="671" y="349"/>
                  </a:lnTo>
                  <a:lnTo>
                    <a:pt x="671" y="352"/>
                  </a:lnTo>
                  <a:lnTo>
                    <a:pt x="675" y="352"/>
                  </a:lnTo>
                  <a:lnTo>
                    <a:pt x="675" y="355"/>
                  </a:lnTo>
                  <a:lnTo>
                    <a:pt x="678" y="355"/>
                  </a:lnTo>
                  <a:lnTo>
                    <a:pt x="682" y="355"/>
                  </a:lnTo>
                  <a:lnTo>
                    <a:pt x="682" y="355"/>
                  </a:lnTo>
                  <a:close/>
                  <a:moveTo>
                    <a:pt x="692" y="313"/>
                  </a:moveTo>
                  <a:lnTo>
                    <a:pt x="688" y="313"/>
                  </a:lnTo>
                  <a:lnTo>
                    <a:pt x="688" y="310"/>
                  </a:lnTo>
                  <a:lnTo>
                    <a:pt x="688" y="317"/>
                  </a:lnTo>
                  <a:lnTo>
                    <a:pt x="692" y="320"/>
                  </a:lnTo>
                  <a:lnTo>
                    <a:pt x="692" y="317"/>
                  </a:lnTo>
                  <a:lnTo>
                    <a:pt x="695" y="317"/>
                  </a:lnTo>
                  <a:lnTo>
                    <a:pt x="695" y="323"/>
                  </a:lnTo>
                  <a:lnTo>
                    <a:pt x="695" y="323"/>
                  </a:lnTo>
                  <a:lnTo>
                    <a:pt x="699" y="320"/>
                  </a:lnTo>
                  <a:lnTo>
                    <a:pt x="695" y="317"/>
                  </a:lnTo>
                  <a:lnTo>
                    <a:pt x="699" y="313"/>
                  </a:lnTo>
                  <a:lnTo>
                    <a:pt x="699" y="313"/>
                  </a:lnTo>
                  <a:lnTo>
                    <a:pt x="695" y="310"/>
                  </a:lnTo>
                  <a:lnTo>
                    <a:pt x="695" y="310"/>
                  </a:lnTo>
                  <a:lnTo>
                    <a:pt x="695" y="307"/>
                  </a:lnTo>
                  <a:lnTo>
                    <a:pt x="692" y="307"/>
                  </a:lnTo>
                  <a:lnTo>
                    <a:pt x="692" y="307"/>
                  </a:lnTo>
                  <a:lnTo>
                    <a:pt x="688" y="310"/>
                  </a:lnTo>
                  <a:lnTo>
                    <a:pt x="692" y="310"/>
                  </a:lnTo>
                  <a:lnTo>
                    <a:pt x="692" y="313"/>
                  </a:lnTo>
                  <a:lnTo>
                    <a:pt x="692" y="313"/>
                  </a:lnTo>
                  <a:close/>
                  <a:moveTo>
                    <a:pt x="685" y="294"/>
                  </a:moveTo>
                  <a:lnTo>
                    <a:pt x="682" y="294"/>
                  </a:lnTo>
                  <a:lnTo>
                    <a:pt x="678" y="291"/>
                  </a:lnTo>
                  <a:lnTo>
                    <a:pt x="678" y="291"/>
                  </a:lnTo>
                  <a:lnTo>
                    <a:pt x="675" y="291"/>
                  </a:lnTo>
                  <a:lnTo>
                    <a:pt x="675" y="294"/>
                  </a:lnTo>
                  <a:lnTo>
                    <a:pt x="682" y="297"/>
                  </a:lnTo>
                  <a:lnTo>
                    <a:pt x="685" y="297"/>
                  </a:lnTo>
                  <a:lnTo>
                    <a:pt x="685" y="294"/>
                  </a:lnTo>
                  <a:lnTo>
                    <a:pt x="685" y="294"/>
                  </a:lnTo>
                  <a:close/>
                  <a:moveTo>
                    <a:pt x="685" y="291"/>
                  </a:moveTo>
                  <a:lnTo>
                    <a:pt x="685" y="291"/>
                  </a:lnTo>
                  <a:lnTo>
                    <a:pt x="688" y="291"/>
                  </a:lnTo>
                  <a:lnTo>
                    <a:pt x="692" y="291"/>
                  </a:lnTo>
                  <a:lnTo>
                    <a:pt x="695" y="291"/>
                  </a:lnTo>
                  <a:lnTo>
                    <a:pt x="699" y="291"/>
                  </a:lnTo>
                  <a:lnTo>
                    <a:pt x="699" y="288"/>
                  </a:lnTo>
                  <a:lnTo>
                    <a:pt x="692" y="288"/>
                  </a:lnTo>
                  <a:lnTo>
                    <a:pt x="692" y="288"/>
                  </a:lnTo>
                  <a:lnTo>
                    <a:pt x="688" y="288"/>
                  </a:lnTo>
                  <a:lnTo>
                    <a:pt x="685" y="291"/>
                  </a:lnTo>
                  <a:lnTo>
                    <a:pt x="685" y="291"/>
                  </a:lnTo>
                  <a:close/>
                  <a:moveTo>
                    <a:pt x="730" y="372"/>
                  </a:moveTo>
                  <a:lnTo>
                    <a:pt x="733" y="365"/>
                  </a:lnTo>
                  <a:lnTo>
                    <a:pt x="733" y="365"/>
                  </a:lnTo>
                  <a:lnTo>
                    <a:pt x="730" y="365"/>
                  </a:lnTo>
                  <a:lnTo>
                    <a:pt x="726" y="368"/>
                  </a:lnTo>
                  <a:lnTo>
                    <a:pt x="726" y="368"/>
                  </a:lnTo>
                  <a:lnTo>
                    <a:pt x="730" y="372"/>
                  </a:lnTo>
                  <a:lnTo>
                    <a:pt x="730" y="372"/>
                  </a:lnTo>
                  <a:close/>
                  <a:moveTo>
                    <a:pt x="740" y="368"/>
                  </a:moveTo>
                  <a:lnTo>
                    <a:pt x="744" y="365"/>
                  </a:lnTo>
                  <a:lnTo>
                    <a:pt x="744" y="362"/>
                  </a:lnTo>
                  <a:lnTo>
                    <a:pt x="740" y="362"/>
                  </a:lnTo>
                  <a:lnTo>
                    <a:pt x="740" y="365"/>
                  </a:lnTo>
                  <a:lnTo>
                    <a:pt x="737" y="365"/>
                  </a:lnTo>
                  <a:lnTo>
                    <a:pt x="737" y="365"/>
                  </a:lnTo>
                  <a:lnTo>
                    <a:pt x="740" y="368"/>
                  </a:lnTo>
                  <a:lnTo>
                    <a:pt x="740" y="368"/>
                  </a:lnTo>
                  <a:close/>
                  <a:moveTo>
                    <a:pt x="757" y="368"/>
                  </a:moveTo>
                  <a:lnTo>
                    <a:pt x="761" y="368"/>
                  </a:lnTo>
                  <a:lnTo>
                    <a:pt x="757" y="368"/>
                  </a:lnTo>
                  <a:lnTo>
                    <a:pt x="750" y="368"/>
                  </a:lnTo>
                  <a:lnTo>
                    <a:pt x="754" y="368"/>
                  </a:lnTo>
                  <a:lnTo>
                    <a:pt x="757" y="368"/>
                  </a:lnTo>
                  <a:lnTo>
                    <a:pt x="757" y="368"/>
                  </a:lnTo>
                  <a:close/>
                  <a:moveTo>
                    <a:pt x="788" y="362"/>
                  </a:moveTo>
                  <a:lnTo>
                    <a:pt x="788" y="365"/>
                  </a:lnTo>
                  <a:lnTo>
                    <a:pt x="792" y="368"/>
                  </a:lnTo>
                  <a:lnTo>
                    <a:pt x="792" y="365"/>
                  </a:lnTo>
                  <a:lnTo>
                    <a:pt x="788" y="362"/>
                  </a:lnTo>
                  <a:lnTo>
                    <a:pt x="788" y="362"/>
                  </a:lnTo>
                  <a:lnTo>
                    <a:pt x="788" y="362"/>
                  </a:lnTo>
                  <a:close/>
                  <a:moveTo>
                    <a:pt x="771" y="359"/>
                  </a:moveTo>
                  <a:lnTo>
                    <a:pt x="774" y="359"/>
                  </a:lnTo>
                  <a:lnTo>
                    <a:pt x="778" y="359"/>
                  </a:lnTo>
                  <a:lnTo>
                    <a:pt x="774" y="355"/>
                  </a:lnTo>
                  <a:lnTo>
                    <a:pt x="771" y="355"/>
                  </a:lnTo>
                  <a:lnTo>
                    <a:pt x="771" y="359"/>
                  </a:lnTo>
                  <a:lnTo>
                    <a:pt x="771" y="359"/>
                  </a:lnTo>
                  <a:lnTo>
                    <a:pt x="771" y="359"/>
                  </a:lnTo>
                  <a:close/>
                  <a:moveTo>
                    <a:pt x="757" y="346"/>
                  </a:moveTo>
                  <a:lnTo>
                    <a:pt x="757" y="346"/>
                  </a:lnTo>
                  <a:lnTo>
                    <a:pt x="757" y="346"/>
                  </a:lnTo>
                  <a:lnTo>
                    <a:pt x="750" y="346"/>
                  </a:lnTo>
                  <a:lnTo>
                    <a:pt x="750" y="349"/>
                  </a:lnTo>
                  <a:lnTo>
                    <a:pt x="754" y="349"/>
                  </a:lnTo>
                  <a:lnTo>
                    <a:pt x="757" y="349"/>
                  </a:lnTo>
                  <a:lnTo>
                    <a:pt x="754" y="349"/>
                  </a:lnTo>
                  <a:lnTo>
                    <a:pt x="754" y="346"/>
                  </a:lnTo>
                  <a:lnTo>
                    <a:pt x="757" y="346"/>
                  </a:lnTo>
                  <a:lnTo>
                    <a:pt x="757" y="346"/>
                  </a:lnTo>
                  <a:close/>
                  <a:moveTo>
                    <a:pt x="768" y="343"/>
                  </a:moveTo>
                  <a:lnTo>
                    <a:pt x="768" y="343"/>
                  </a:lnTo>
                  <a:lnTo>
                    <a:pt x="764" y="343"/>
                  </a:lnTo>
                  <a:lnTo>
                    <a:pt x="761" y="343"/>
                  </a:lnTo>
                  <a:lnTo>
                    <a:pt x="764" y="346"/>
                  </a:lnTo>
                  <a:lnTo>
                    <a:pt x="764" y="346"/>
                  </a:lnTo>
                  <a:lnTo>
                    <a:pt x="768" y="346"/>
                  </a:lnTo>
                  <a:lnTo>
                    <a:pt x="768" y="343"/>
                  </a:lnTo>
                  <a:lnTo>
                    <a:pt x="768" y="343"/>
                  </a:lnTo>
                  <a:close/>
                  <a:moveTo>
                    <a:pt x="771" y="346"/>
                  </a:moveTo>
                  <a:lnTo>
                    <a:pt x="771" y="346"/>
                  </a:lnTo>
                  <a:lnTo>
                    <a:pt x="771" y="346"/>
                  </a:lnTo>
                  <a:lnTo>
                    <a:pt x="774" y="343"/>
                  </a:lnTo>
                  <a:lnTo>
                    <a:pt x="774" y="339"/>
                  </a:lnTo>
                  <a:lnTo>
                    <a:pt x="774" y="339"/>
                  </a:lnTo>
                  <a:lnTo>
                    <a:pt x="771" y="339"/>
                  </a:lnTo>
                  <a:lnTo>
                    <a:pt x="771" y="343"/>
                  </a:lnTo>
                  <a:lnTo>
                    <a:pt x="771" y="343"/>
                  </a:lnTo>
                  <a:lnTo>
                    <a:pt x="771" y="346"/>
                  </a:lnTo>
                  <a:lnTo>
                    <a:pt x="771" y="346"/>
                  </a:lnTo>
                  <a:close/>
                  <a:moveTo>
                    <a:pt x="757" y="336"/>
                  </a:moveTo>
                  <a:lnTo>
                    <a:pt x="761" y="333"/>
                  </a:lnTo>
                  <a:lnTo>
                    <a:pt x="761" y="330"/>
                  </a:lnTo>
                  <a:lnTo>
                    <a:pt x="757" y="330"/>
                  </a:lnTo>
                  <a:lnTo>
                    <a:pt x="754" y="333"/>
                  </a:lnTo>
                  <a:lnTo>
                    <a:pt x="750" y="333"/>
                  </a:lnTo>
                  <a:lnTo>
                    <a:pt x="750" y="333"/>
                  </a:lnTo>
                  <a:lnTo>
                    <a:pt x="757" y="333"/>
                  </a:lnTo>
                  <a:lnTo>
                    <a:pt x="757" y="336"/>
                  </a:lnTo>
                  <a:lnTo>
                    <a:pt x="757" y="336"/>
                  </a:lnTo>
                  <a:close/>
                  <a:moveTo>
                    <a:pt x="774" y="326"/>
                  </a:moveTo>
                  <a:lnTo>
                    <a:pt x="778" y="326"/>
                  </a:lnTo>
                  <a:lnTo>
                    <a:pt x="778" y="326"/>
                  </a:lnTo>
                  <a:lnTo>
                    <a:pt x="774" y="323"/>
                  </a:lnTo>
                  <a:lnTo>
                    <a:pt x="778" y="323"/>
                  </a:lnTo>
                  <a:lnTo>
                    <a:pt x="778" y="323"/>
                  </a:lnTo>
                  <a:lnTo>
                    <a:pt x="778" y="320"/>
                  </a:lnTo>
                  <a:lnTo>
                    <a:pt x="771" y="320"/>
                  </a:lnTo>
                  <a:lnTo>
                    <a:pt x="771" y="320"/>
                  </a:lnTo>
                  <a:lnTo>
                    <a:pt x="771" y="323"/>
                  </a:lnTo>
                  <a:lnTo>
                    <a:pt x="771" y="323"/>
                  </a:lnTo>
                  <a:lnTo>
                    <a:pt x="768" y="320"/>
                  </a:lnTo>
                  <a:lnTo>
                    <a:pt x="764" y="323"/>
                  </a:lnTo>
                  <a:lnTo>
                    <a:pt x="768" y="326"/>
                  </a:lnTo>
                  <a:lnTo>
                    <a:pt x="771" y="326"/>
                  </a:lnTo>
                  <a:lnTo>
                    <a:pt x="774" y="326"/>
                  </a:lnTo>
                  <a:lnTo>
                    <a:pt x="774" y="326"/>
                  </a:lnTo>
                  <a:lnTo>
                    <a:pt x="774" y="326"/>
                  </a:lnTo>
                  <a:close/>
                  <a:moveTo>
                    <a:pt x="761" y="188"/>
                  </a:moveTo>
                  <a:lnTo>
                    <a:pt x="764" y="188"/>
                  </a:lnTo>
                  <a:lnTo>
                    <a:pt x="764" y="184"/>
                  </a:lnTo>
                  <a:lnTo>
                    <a:pt x="761" y="184"/>
                  </a:lnTo>
                  <a:lnTo>
                    <a:pt x="761" y="184"/>
                  </a:lnTo>
                  <a:lnTo>
                    <a:pt x="761" y="188"/>
                  </a:lnTo>
                  <a:lnTo>
                    <a:pt x="761" y="188"/>
                  </a:lnTo>
                  <a:close/>
                  <a:moveTo>
                    <a:pt x="740" y="217"/>
                  </a:moveTo>
                  <a:lnTo>
                    <a:pt x="740" y="217"/>
                  </a:lnTo>
                  <a:lnTo>
                    <a:pt x="744" y="217"/>
                  </a:lnTo>
                  <a:lnTo>
                    <a:pt x="747" y="217"/>
                  </a:lnTo>
                  <a:lnTo>
                    <a:pt x="747" y="213"/>
                  </a:lnTo>
                  <a:lnTo>
                    <a:pt x="747" y="210"/>
                  </a:lnTo>
                  <a:lnTo>
                    <a:pt x="744" y="207"/>
                  </a:lnTo>
                  <a:lnTo>
                    <a:pt x="744" y="207"/>
                  </a:lnTo>
                  <a:lnTo>
                    <a:pt x="740" y="210"/>
                  </a:lnTo>
                  <a:lnTo>
                    <a:pt x="740" y="213"/>
                  </a:lnTo>
                  <a:lnTo>
                    <a:pt x="740" y="217"/>
                  </a:lnTo>
                  <a:lnTo>
                    <a:pt x="740" y="217"/>
                  </a:lnTo>
                  <a:close/>
                  <a:moveTo>
                    <a:pt x="826" y="210"/>
                  </a:moveTo>
                  <a:lnTo>
                    <a:pt x="830" y="210"/>
                  </a:lnTo>
                  <a:lnTo>
                    <a:pt x="833" y="207"/>
                  </a:lnTo>
                  <a:lnTo>
                    <a:pt x="833" y="207"/>
                  </a:lnTo>
                  <a:lnTo>
                    <a:pt x="836" y="207"/>
                  </a:lnTo>
                  <a:lnTo>
                    <a:pt x="836" y="207"/>
                  </a:lnTo>
                  <a:lnTo>
                    <a:pt x="836" y="210"/>
                  </a:lnTo>
                  <a:lnTo>
                    <a:pt x="840" y="207"/>
                  </a:lnTo>
                  <a:lnTo>
                    <a:pt x="843" y="204"/>
                  </a:lnTo>
                  <a:lnTo>
                    <a:pt x="843" y="200"/>
                  </a:lnTo>
                  <a:lnTo>
                    <a:pt x="847" y="200"/>
                  </a:lnTo>
                  <a:lnTo>
                    <a:pt x="843" y="194"/>
                  </a:lnTo>
                  <a:lnTo>
                    <a:pt x="843" y="194"/>
                  </a:lnTo>
                  <a:lnTo>
                    <a:pt x="843" y="194"/>
                  </a:lnTo>
                  <a:lnTo>
                    <a:pt x="840" y="197"/>
                  </a:lnTo>
                  <a:lnTo>
                    <a:pt x="836" y="200"/>
                  </a:lnTo>
                  <a:lnTo>
                    <a:pt x="833" y="200"/>
                  </a:lnTo>
                  <a:lnTo>
                    <a:pt x="830" y="207"/>
                  </a:lnTo>
                  <a:lnTo>
                    <a:pt x="826" y="210"/>
                  </a:lnTo>
                  <a:lnTo>
                    <a:pt x="826" y="210"/>
                  </a:lnTo>
                  <a:close/>
                  <a:moveTo>
                    <a:pt x="864" y="210"/>
                  </a:moveTo>
                  <a:lnTo>
                    <a:pt x="867" y="210"/>
                  </a:lnTo>
                  <a:lnTo>
                    <a:pt x="871" y="210"/>
                  </a:lnTo>
                  <a:lnTo>
                    <a:pt x="867" y="207"/>
                  </a:lnTo>
                  <a:lnTo>
                    <a:pt x="864" y="210"/>
                  </a:lnTo>
                  <a:lnTo>
                    <a:pt x="864" y="210"/>
                  </a:lnTo>
                  <a:lnTo>
                    <a:pt x="864" y="210"/>
                  </a:lnTo>
                  <a:lnTo>
                    <a:pt x="864" y="210"/>
                  </a:lnTo>
                  <a:close/>
                  <a:moveTo>
                    <a:pt x="871" y="220"/>
                  </a:moveTo>
                  <a:lnTo>
                    <a:pt x="871" y="220"/>
                  </a:lnTo>
                  <a:lnTo>
                    <a:pt x="874" y="217"/>
                  </a:lnTo>
                  <a:lnTo>
                    <a:pt x="874" y="217"/>
                  </a:lnTo>
                  <a:lnTo>
                    <a:pt x="871" y="217"/>
                  </a:lnTo>
                  <a:lnTo>
                    <a:pt x="871" y="213"/>
                  </a:lnTo>
                  <a:lnTo>
                    <a:pt x="867" y="213"/>
                  </a:lnTo>
                  <a:lnTo>
                    <a:pt x="867" y="213"/>
                  </a:lnTo>
                  <a:lnTo>
                    <a:pt x="871" y="217"/>
                  </a:lnTo>
                  <a:lnTo>
                    <a:pt x="871" y="220"/>
                  </a:lnTo>
                  <a:lnTo>
                    <a:pt x="871" y="220"/>
                  </a:lnTo>
                  <a:close/>
                  <a:moveTo>
                    <a:pt x="836" y="226"/>
                  </a:moveTo>
                  <a:lnTo>
                    <a:pt x="840" y="226"/>
                  </a:lnTo>
                  <a:lnTo>
                    <a:pt x="840" y="223"/>
                  </a:lnTo>
                  <a:lnTo>
                    <a:pt x="840" y="223"/>
                  </a:lnTo>
                  <a:lnTo>
                    <a:pt x="836" y="223"/>
                  </a:lnTo>
                  <a:lnTo>
                    <a:pt x="833" y="226"/>
                  </a:lnTo>
                  <a:lnTo>
                    <a:pt x="833" y="226"/>
                  </a:lnTo>
                  <a:lnTo>
                    <a:pt x="836" y="226"/>
                  </a:lnTo>
                  <a:lnTo>
                    <a:pt x="836" y="226"/>
                  </a:lnTo>
                  <a:close/>
                  <a:moveTo>
                    <a:pt x="857" y="226"/>
                  </a:moveTo>
                  <a:lnTo>
                    <a:pt x="857" y="226"/>
                  </a:lnTo>
                  <a:lnTo>
                    <a:pt x="857" y="223"/>
                  </a:lnTo>
                  <a:lnTo>
                    <a:pt x="857" y="223"/>
                  </a:lnTo>
                  <a:lnTo>
                    <a:pt x="857" y="220"/>
                  </a:lnTo>
                  <a:lnTo>
                    <a:pt x="854" y="220"/>
                  </a:lnTo>
                  <a:lnTo>
                    <a:pt x="854" y="220"/>
                  </a:lnTo>
                  <a:lnTo>
                    <a:pt x="854" y="223"/>
                  </a:lnTo>
                  <a:lnTo>
                    <a:pt x="850" y="223"/>
                  </a:lnTo>
                  <a:lnTo>
                    <a:pt x="850" y="226"/>
                  </a:lnTo>
                  <a:lnTo>
                    <a:pt x="850" y="226"/>
                  </a:lnTo>
                  <a:lnTo>
                    <a:pt x="854" y="223"/>
                  </a:lnTo>
                  <a:lnTo>
                    <a:pt x="854" y="223"/>
                  </a:lnTo>
                  <a:lnTo>
                    <a:pt x="857" y="226"/>
                  </a:lnTo>
                  <a:lnTo>
                    <a:pt x="857" y="226"/>
                  </a:lnTo>
                  <a:close/>
                  <a:moveTo>
                    <a:pt x="857" y="242"/>
                  </a:moveTo>
                  <a:lnTo>
                    <a:pt x="860" y="242"/>
                  </a:lnTo>
                  <a:lnTo>
                    <a:pt x="864" y="246"/>
                  </a:lnTo>
                  <a:lnTo>
                    <a:pt x="867" y="246"/>
                  </a:lnTo>
                  <a:lnTo>
                    <a:pt x="867" y="242"/>
                  </a:lnTo>
                  <a:lnTo>
                    <a:pt x="874" y="246"/>
                  </a:lnTo>
                  <a:lnTo>
                    <a:pt x="874" y="242"/>
                  </a:lnTo>
                  <a:lnTo>
                    <a:pt x="878" y="242"/>
                  </a:lnTo>
                  <a:lnTo>
                    <a:pt x="878" y="239"/>
                  </a:lnTo>
                  <a:lnTo>
                    <a:pt x="874" y="239"/>
                  </a:lnTo>
                  <a:lnTo>
                    <a:pt x="878" y="239"/>
                  </a:lnTo>
                  <a:lnTo>
                    <a:pt x="874" y="236"/>
                  </a:lnTo>
                  <a:lnTo>
                    <a:pt x="871" y="236"/>
                  </a:lnTo>
                  <a:lnTo>
                    <a:pt x="871" y="236"/>
                  </a:lnTo>
                  <a:lnTo>
                    <a:pt x="871" y="239"/>
                  </a:lnTo>
                  <a:lnTo>
                    <a:pt x="871" y="239"/>
                  </a:lnTo>
                  <a:lnTo>
                    <a:pt x="867" y="239"/>
                  </a:lnTo>
                  <a:lnTo>
                    <a:pt x="867" y="239"/>
                  </a:lnTo>
                  <a:lnTo>
                    <a:pt x="864" y="239"/>
                  </a:lnTo>
                  <a:lnTo>
                    <a:pt x="864" y="239"/>
                  </a:lnTo>
                  <a:lnTo>
                    <a:pt x="860" y="239"/>
                  </a:lnTo>
                  <a:lnTo>
                    <a:pt x="857" y="239"/>
                  </a:lnTo>
                  <a:lnTo>
                    <a:pt x="857" y="242"/>
                  </a:lnTo>
                  <a:lnTo>
                    <a:pt x="857" y="242"/>
                  </a:lnTo>
                  <a:lnTo>
                    <a:pt x="857" y="242"/>
                  </a:lnTo>
                  <a:close/>
                  <a:moveTo>
                    <a:pt x="510" y="146"/>
                  </a:moveTo>
                  <a:lnTo>
                    <a:pt x="513" y="146"/>
                  </a:lnTo>
                  <a:lnTo>
                    <a:pt x="516" y="149"/>
                  </a:lnTo>
                  <a:lnTo>
                    <a:pt x="520" y="149"/>
                  </a:lnTo>
                  <a:lnTo>
                    <a:pt x="523" y="146"/>
                  </a:lnTo>
                  <a:lnTo>
                    <a:pt x="523" y="146"/>
                  </a:lnTo>
                  <a:lnTo>
                    <a:pt x="523" y="146"/>
                  </a:lnTo>
                  <a:lnTo>
                    <a:pt x="516" y="146"/>
                  </a:lnTo>
                  <a:lnTo>
                    <a:pt x="513" y="146"/>
                  </a:lnTo>
                  <a:lnTo>
                    <a:pt x="513" y="142"/>
                  </a:lnTo>
                  <a:lnTo>
                    <a:pt x="510" y="142"/>
                  </a:lnTo>
                  <a:lnTo>
                    <a:pt x="510" y="146"/>
                  </a:lnTo>
                  <a:lnTo>
                    <a:pt x="510" y="146"/>
                  </a:lnTo>
                  <a:lnTo>
                    <a:pt x="510" y="146"/>
                  </a:lnTo>
                  <a:close/>
                  <a:moveTo>
                    <a:pt x="503" y="78"/>
                  </a:moveTo>
                  <a:lnTo>
                    <a:pt x="499" y="74"/>
                  </a:lnTo>
                  <a:lnTo>
                    <a:pt x="499" y="71"/>
                  </a:lnTo>
                  <a:lnTo>
                    <a:pt x="506" y="68"/>
                  </a:lnTo>
                  <a:lnTo>
                    <a:pt x="510" y="68"/>
                  </a:lnTo>
                  <a:lnTo>
                    <a:pt x="516" y="71"/>
                  </a:lnTo>
                  <a:lnTo>
                    <a:pt x="516" y="74"/>
                  </a:lnTo>
                  <a:lnTo>
                    <a:pt x="516" y="74"/>
                  </a:lnTo>
                  <a:lnTo>
                    <a:pt x="510" y="78"/>
                  </a:lnTo>
                  <a:lnTo>
                    <a:pt x="503" y="78"/>
                  </a:lnTo>
                  <a:lnTo>
                    <a:pt x="503" y="78"/>
                  </a:lnTo>
                  <a:lnTo>
                    <a:pt x="503" y="78"/>
                  </a:lnTo>
                  <a:lnTo>
                    <a:pt x="503" y="78"/>
                  </a:lnTo>
                  <a:close/>
                  <a:moveTo>
                    <a:pt x="623" y="23"/>
                  </a:moveTo>
                  <a:lnTo>
                    <a:pt x="627" y="20"/>
                  </a:lnTo>
                  <a:lnTo>
                    <a:pt x="627" y="16"/>
                  </a:lnTo>
                  <a:lnTo>
                    <a:pt x="633" y="16"/>
                  </a:lnTo>
                  <a:lnTo>
                    <a:pt x="637" y="20"/>
                  </a:lnTo>
                  <a:lnTo>
                    <a:pt x="637" y="20"/>
                  </a:lnTo>
                  <a:lnTo>
                    <a:pt x="637" y="23"/>
                  </a:lnTo>
                  <a:lnTo>
                    <a:pt x="633" y="26"/>
                  </a:lnTo>
                  <a:lnTo>
                    <a:pt x="627" y="26"/>
                  </a:lnTo>
                  <a:lnTo>
                    <a:pt x="623" y="26"/>
                  </a:lnTo>
                  <a:lnTo>
                    <a:pt x="623" y="23"/>
                  </a:lnTo>
                  <a:lnTo>
                    <a:pt x="623" y="23"/>
                  </a:lnTo>
                  <a:close/>
                  <a:moveTo>
                    <a:pt x="709" y="71"/>
                  </a:moveTo>
                  <a:lnTo>
                    <a:pt x="716" y="68"/>
                  </a:lnTo>
                  <a:lnTo>
                    <a:pt x="716" y="65"/>
                  </a:lnTo>
                  <a:lnTo>
                    <a:pt x="716" y="62"/>
                  </a:lnTo>
                  <a:lnTo>
                    <a:pt x="723" y="55"/>
                  </a:lnTo>
                  <a:lnTo>
                    <a:pt x="730" y="52"/>
                  </a:lnTo>
                  <a:lnTo>
                    <a:pt x="737" y="49"/>
                  </a:lnTo>
                  <a:lnTo>
                    <a:pt x="737" y="45"/>
                  </a:lnTo>
                  <a:lnTo>
                    <a:pt x="737" y="42"/>
                  </a:lnTo>
                  <a:lnTo>
                    <a:pt x="730" y="39"/>
                  </a:lnTo>
                  <a:lnTo>
                    <a:pt x="723" y="36"/>
                  </a:lnTo>
                  <a:lnTo>
                    <a:pt x="719" y="29"/>
                  </a:lnTo>
                  <a:lnTo>
                    <a:pt x="719" y="26"/>
                  </a:lnTo>
                  <a:lnTo>
                    <a:pt x="723" y="23"/>
                  </a:lnTo>
                  <a:lnTo>
                    <a:pt x="723" y="20"/>
                  </a:lnTo>
                  <a:lnTo>
                    <a:pt x="723" y="20"/>
                  </a:lnTo>
                  <a:lnTo>
                    <a:pt x="713" y="20"/>
                  </a:lnTo>
                  <a:lnTo>
                    <a:pt x="706" y="16"/>
                  </a:lnTo>
                  <a:lnTo>
                    <a:pt x="699" y="13"/>
                  </a:lnTo>
                  <a:lnTo>
                    <a:pt x="692" y="7"/>
                  </a:lnTo>
                  <a:lnTo>
                    <a:pt x="685" y="3"/>
                  </a:lnTo>
                  <a:lnTo>
                    <a:pt x="678" y="0"/>
                  </a:lnTo>
                  <a:lnTo>
                    <a:pt x="678" y="0"/>
                  </a:lnTo>
                  <a:lnTo>
                    <a:pt x="675" y="0"/>
                  </a:lnTo>
                  <a:lnTo>
                    <a:pt x="675" y="3"/>
                  </a:lnTo>
                  <a:lnTo>
                    <a:pt x="675" y="7"/>
                  </a:lnTo>
                  <a:lnTo>
                    <a:pt x="675" y="10"/>
                  </a:lnTo>
                  <a:lnTo>
                    <a:pt x="671" y="16"/>
                  </a:lnTo>
                  <a:lnTo>
                    <a:pt x="668" y="20"/>
                  </a:lnTo>
                  <a:lnTo>
                    <a:pt x="664" y="23"/>
                  </a:lnTo>
                  <a:lnTo>
                    <a:pt x="664" y="26"/>
                  </a:lnTo>
                  <a:lnTo>
                    <a:pt x="664" y="39"/>
                  </a:lnTo>
                  <a:lnTo>
                    <a:pt x="668" y="42"/>
                  </a:lnTo>
                  <a:lnTo>
                    <a:pt x="671" y="45"/>
                  </a:lnTo>
                  <a:lnTo>
                    <a:pt x="671" y="49"/>
                  </a:lnTo>
                  <a:lnTo>
                    <a:pt x="671" y="58"/>
                  </a:lnTo>
                  <a:lnTo>
                    <a:pt x="668" y="62"/>
                  </a:lnTo>
                  <a:lnTo>
                    <a:pt x="668" y="65"/>
                  </a:lnTo>
                  <a:lnTo>
                    <a:pt x="668" y="65"/>
                  </a:lnTo>
                  <a:lnTo>
                    <a:pt x="671" y="65"/>
                  </a:lnTo>
                  <a:lnTo>
                    <a:pt x="671" y="62"/>
                  </a:lnTo>
                  <a:lnTo>
                    <a:pt x="678" y="62"/>
                  </a:lnTo>
                  <a:lnTo>
                    <a:pt x="678" y="62"/>
                  </a:lnTo>
                  <a:lnTo>
                    <a:pt x="682" y="65"/>
                  </a:lnTo>
                  <a:lnTo>
                    <a:pt x="685" y="68"/>
                  </a:lnTo>
                  <a:lnTo>
                    <a:pt x="688" y="68"/>
                  </a:lnTo>
                  <a:lnTo>
                    <a:pt x="692" y="68"/>
                  </a:lnTo>
                  <a:lnTo>
                    <a:pt x="695" y="68"/>
                  </a:lnTo>
                  <a:lnTo>
                    <a:pt x="699" y="71"/>
                  </a:lnTo>
                  <a:lnTo>
                    <a:pt x="702" y="71"/>
                  </a:lnTo>
                  <a:lnTo>
                    <a:pt x="709" y="71"/>
                  </a:lnTo>
                  <a:lnTo>
                    <a:pt x="709" y="71"/>
                  </a:lnTo>
                  <a:close/>
                  <a:moveTo>
                    <a:pt x="688" y="94"/>
                  </a:moveTo>
                  <a:lnTo>
                    <a:pt x="692" y="94"/>
                  </a:lnTo>
                  <a:lnTo>
                    <a:pt x="695" y="97"/>
                  </a:lnTo>
                  <a:lnTo>
                    <a:pt x="699" y="97"/>
                  </a:lnTo>
                  <a:lnTo>
                    <a:pt x="702" y="94"/>
                  </a:lnTo>
                  <a:lnTo>
                    <a:pt x="706" y="91"/>
                  </a:lnTo>
                  <a:lnTo>
                    <a:pt x="709" y="91"/>
                  </a:lnTo>
                  <a:lnTo>
                    <a:pt x="709" y="84"/>
                  </a:lnTo>
                  <a:lnTo>
                    <a:pt x="713" y="81"/>
                  </a:lnTo>
                  <a:lnTo>
                    <a:pt x="713" y="78"/>
                  </a:lnTo>
                  <a:lnTo>
                    <a:pt x="702" y="74"/>
                  </a:lnTo>
                  <a:lnTo>
                    <a:pt x="695" y="74"/>
                  </a:lnTo>
                  <a:lnTo>
                    <a:pt x="692" y="74"/>
                  </a:lnTo>
                  <a:lnTo>
                    <a:pt x="688" y="74"/>
                  </a:lnTo>
                  <a:lnTo>
                    <a:pt x="685" y="74"/>
                  </a:lnTo>
                  <a:lnTo>
                    <a:pt x="682" y="74"/>
                  </a:lnTo>
                  <a:lnTo>
                    <a:pt x="678" y="78"/>
                  </a:lnTo>
                  <a:lnTo>
                    <a:pt x="675" y="78"/>
                  </a:lnTo>
                  <a:lnTo>
                    <a:pt x="671" y="78"/>
                  </a:lnTo>
                  <a:lnTo>
                    <a:pt x="675" y="81"/>
                  </a:lnTo>
                  <a:lnTo>
                    <a:pt x="678" y="81"/>
                  </a:lnTo>
                  <a:lnTo>
                    <a:pt x="682" y="84"/>
                  </a:lnTo>
                  <a:lnTo>
                    <a:pt x="685" y="84"/>
                  </a:lnTo>
                  <a:lnTo>
                    <a:pt x="688" y="87"/>
                  </a:lnTo>
                  <a:lnTo>
                    <a:pt x="692" y="91"/>
                  </a:lnTo>
                  <a:lnTo>
                    <a:pt x="699" y="91"/>
                  </a:lnTo>
                  <a:lnTo>
                    <a:pt x="702" y="91"/>
                  </a:lnTo>
                  <a:lnTo>
                    <a:pt x="699" y="91"/>
                  </a:lnTo>
                  <a:lnTo>
                    <a:pt x="695" y="94"/>
                  </a:lnTo>
                  <a:lnTo>
                    <a:pt x="688" y="94"/>
                  </a:lnTo>
                  <a:lnTo>
                    <a:pt x="688" y="94"/>
                  </a:lnTo>
                  <a:close/>
                  <a:moveTo>
                    <a:pt x="823" y="104"/>
                  </a:moveTo>
                  <a:lnTo>
                    <a:pt x="823" y="107"/>
                  </a:lnTo>
                  <a:lnTo>
                    <a:pt x="816" y="110"/>
                  </a:lnTo>
                  <a:lnTo>
                    <a:pt x="812" y="113"/>
                  </a:lnTo>
                  <a:lnTo>
                    <a:pt x="805" y="116"/>
                  </a:lnTo>
                  <a:lnTo>
                    <a:pt x="802" y="120"/>
                  </a:lnTo>
                  <a:lnTo>
                    <a:pt x="799" y="120"/>
                  </a:lnTo>
                  <a:lnTo>
                    <a:pt x="795" y="116"/>
                  </a:lnTo>
                  <a:lnTo>
                    <a:pt x="792" y="113"/>
                  </a:lnTo>
                  <a:lnTo>
                    <a:pt x="788" y="113"/>
                  </a:lnTo>
                  <a:lnTo>
                    <a:pt x="785" y="113"/>
                  </a:lnTo>
                  <a:lnTo>
                    <a:pt x="781" y="113"/>
                  </a:lnTo>
                  <a:lnTo>
                    <a:pt x="774" y="113"/>
                  </a:lnTo>
                  <a:lnTo>
                    <a:pt x="768" y="110"/>
                  </a:lnTo>
                  <a:lnTo>
                    <a:pt x="764" y="110"/>
                  </a:lnTo>
                  <a:lnTo>
                    <a:pt x="761" y="110"/>
                  </a:lnTo>
                  <a:lnTo>
                    <a:pt x="757" y="113"/>
                  </a:lnTo>
                  <a:lnTo>
                    <a:pt x="754" y="113"/>
                  </a:lnTo>
                  <a:lnTo>
                    <a:pt x="747" y="110"/>
                  </a:lnTo>
                  <a:lnTo>
                    <a:pt x="744" y="110"/>
                  </a:lnTo>
                  <a:lnTo>
                    <a:pt x="740" y="107"/>
                  </a:lnTo>
                  <a:lnTo>
                    <a:pt x="737" y="100"/>
                  </a:lnTo>
                  <a:lnTo>
                    <a:pt x="737" y="97"/>
                  </a:lnTo>
                  <a:lnTo>
                    <a:pt x="733" y="97"/>
                  </a:lnTo>
                  <a:lnTo>
                    <a:pt x="730" y="100"/>
                  </a:lnTo>
                  <a:lnTo>
                    <a:pt x="726" y="97"/>
                  </a:lnTo>
                  <a:lnTo>
                    <a:pt x="723" y="97"/>
                  </a:lnTo>
                  <a:lnTo>
                    <a:pt x="723" y="97"/>
                  </a:lnTo>
                  <a:lnTo>
                    <a:pt x="723" y="100"/>
                  </a:lnTo>
                  <a:lnTo>
                    <a:pt x="719" y="100"/>
                  </a:lnTo>
                  <a:lnTo>
                    <a:pt x="719" y="100"/>
                  </a:lnTo>
                  <a:lnTo>
                    <a:pt x="716" y="97"/>
                  </a:lnTo>
                  <a:lnTo>
                    <a:pt x="716" y="94"/>
                  </a:lnTo>
                  <a:lnTo>
                    <a:pt x="719" y="94"/>
                  </a:lnTo>
                  <a:lnTo>
                    <a:pt x="723" y="91"/>
                  </a:lnTo>
                  <a:lnTo>
                    <a:pt x="719" y="87"/>
                  </a:lnTo>
                  <a:lnTo>
                    <a:pt x="719" y="84"/>
                  </a:lnTo>
                  <a:lnTo>
                    <a:pt x="726" y="81"/>
                  </a:lnTo>
                  <a:lnTo>
                    <a:pt x="723" y="78"/>
                  </a:lnTo>
                  <a:lnTo>
                    <a:pt x="723" y="78"/>
                  </a:lnTo>
                  <a:lnTo>
                    <a:pt x="716" y="74"/>
                  </a:lnTo>
                  <a:lnTo>
                    <a:pt x="716" y="71"/>
                  </a:lnTo>
                  <a:lnTo>
                    <a:pt x="719" y="68"/>
                  </a:lnTo>
                  <a:lnTo>
                    <a:pt x="723" y="65"/>
                  </a:lnTo>
                  <a:lnTo>
                    <a:pt x="726" y="65"/>
                  </a:lnTo>
                  <a:lnTo>
                    <a:pt x="730" y="62"/>
                  </a:lnTo>
                  <a:lnTo>
                    <a:pt x="730" y="58"/>
                  </a:lnTo>
                  <a:lnTo>
                    <a:pt x="733" y="58"/>
                  </a:lnTo>
                  <a:lnTo>
                    <a:pt x="740" y="55"/>
                  </a:lnTo>
                  <a:lnTo>
                    <a:pt x="744" y="49"/>
                  </a:lnTo>
                  <a:lnTo>
                    <a:pt x="744" y="49"/>
                  </a:lnTo>
                  <a:lnTo>
                    <a:pt x="750" y="49"/>
                  </a:lnTo>
                  <a:lnTo>
                    <a:pt x="757" y="52"/>
                  </a:lnTo>
                  <a:lnTo>
                    <a:pt x="764" y="62"/>
                  </a:lnTo>
                  <a:lnTo>
                    <a:pt x="764" y="65"/>
                  </a:lnTo>
                  <a:lnTo>
                    <a:pt x="764" y="68"/>
                  </a:lnTo>
                  <a:lnTo>
                    <a:pt x="764" y="71"/>
                  </a:lnTo>
                  <a:lnTo>
                    <a:pt x="764" y="71"/>
                  </a:lnTo>
                  <a:lnTo>
                    <a:pt x="761" y="74"/>
                  </a:lnTo>
                  <a:lnTo>
                    <a:pt x="761" y="78"/>
                  </a:lnTo>
                  <a:lnTo>
                    <a:pt x="764" y="78"/>
                  </a:lnTo>
                  <a:lnTo>
                    <a:pt x="768" y="71"/>
                  </a:lnTo>
                  <a:lnTo>
                    <a:pt x="768" y="68"/>
                  </a:lnTo>
                  <a:lnTo>
                    <a:pt x="768" y="65"/>
                  </a:lnTo>
                  <a:lnTo>
                    <a:pt x="768" y="62"/>
                  </a:lnTo>
                  <a:lnTo>
                    <a:pt x="768" y="62"/>
                  </a:lnTo>
                  <a:lnTo>
                    <a:pt x="764" y="55"/>
                  </a:lnTo>
                  <a:lnTo>
                    <a:pt x="764" y="55"/>
                  </a:lnTo>
                  <a:lnTo>
                    <a:pt x="764" y="52"/>
                  </a:lnTo>
                  <a:lnTo>
                    <a:pt x="771" y="52"/>
                  </a:lnTo>
                  <a:lnTo>
                    <a:pt x="778" y="52"/>
                  </a:lnTo>
                  <a:lnTo>
                    <a:pt x="788" y="58"/>
                  </a:lnTo>
                  <a:lnTo>
                    <a:pt x="792" y="62"/>
                  </a:lnTo>
                  <a:lnTo>
                    <a:pt x="792" y="62"/>
                  </a:lnTo>
                  <a:lnTo>
                    <a:pt x="795" y="65"/>
                  </a:lnTo>
                  <a:lnTo>
                    <a:pt x="795" y="68"/>
                  </a:lnTo>
                  <a:lnTo>
                    <a:pt x="799" y="71"/>
                  </a:lnTo>
                  <a:lnTo>
                    <a:pt x="799" y="74"/>
                  </a:lnTo>
                  <a:lnTo>
                    <a:pt x="802" y="81"/>
                  </a:lnTo>
                  <a:lnTo>
                    <a:pt x="809" y="84"/>
                  </a:lnTo>
                  <a:lnTo>
                    <a:pt x="809" y="87"/>
                  </a:lnTo>
                  <a:lnTo>
                    <a:pt x="805" y="87"/>
                  </a:lnTo>
                  <a:lnTo>
                    <a:pt x="802" y="87"/>
                  </a:lnTo>
                  <a:lnTo>
                    <a:pt x="799" y="87"/>
                  </a:lnTo>
                  <a:lnTo>
                    <a:pt x="799" y="91"/>
                  </a:lnTo>
                  <a:lnTo>
                    <a:pt x="805" y="94"/>
                  </a:lnTo>
                  <a:lnTo>
                    <a:pt x="809" y="94"/>
                  </a:lnTo>
                  <a:lnTo>
                    <a:pt x="812" y="97"/>
                  </a:lnTo>
                  <a:lnTo>
                    <a:pt x="816" y="97"/>
                  </a:lnTo>
                  <a:lnTo>
                    <a:pt x="823" y="104"/>
                  </a:lnTo>
                  <a:lnTo>
                    <a:pt x="823" y="104"/>
                  </a:lnTo>
                  <a:close/>
                  <a:moveTo>
                    <a:pt x="1528" y="10"/>
                  </a:moveTo>
                  <a:lnTo>
                    <a:pt x="1531" y="3"/>
                  </a:lnTo>
                  <a:lnTo>
                    <a:pt x="1535" y="0"/>
                  </a:lnTo>
                  <a:lnTo>
                    <a:pt x="1538" y="0"/>
                  </a:lnTo>
                  <a:lnTo>
                    <a:pt x="1538" y="3"/>
                  </a:lnTo>
                  <a:lnTo>
                    <a:pt x="1538" y="7"/>
                  </a:lnTo>
                  <a:lnTo>
                    <a:pt x="1535" y="7"/>
                  </a:lnTo>
                  <a:lnTo>
                    <a:pt x="1535" y="10"/>
                  </a:lnTo>
                  <a:lnTo>
                    <a:pt x="1528" y="10"/>
                  </a:lnTo>
                  <a:lnTo>
                    <a:pt x="1528" y="10"/>
                  </a:lnTo>
                  <a:close/>
                  <a:moveTo>
                    <a:pt x="1573" y="68"/>
                  </a:moveTo>
                  <a:lnTo>
                    <a:pt x="1573" y="74"/>
                  </a:lnTo>
                  <a:lnTo>
                    <a:pt x="1579" y="81"/>
                  </a:lnTo>
                  <a:lnTo>
                    <a:pt x="1583" y="84"/>
                  </a:lnTo>
                  <a:lnTo>
                    <a:pt x="1593" y="87"/>
                  </a:lnTo>
                  <a:lnTo>
                    <a:pt x="1604" y="87"/>
                  </a:lnTo>
                  <a:lnTo>
                    <a:pt x="1610" y="91"/>
                  </a:lnTo>
                  <a:lnTo>
                    <a:pt x="1617" y="91"/>
                  </a:lnTo>
                  <a:lnTo>
                    <a:pt x="1624" y="91"/>
                  </a:lnTo>
                  <a:lnTo>
                    <a:pt x="1628" y="91"/>
                  </a:lnTo>
                  <a:lnTo>
                    <a:pt x="1631" y="91"/>
                  </a:lnTo>
                  <a:lnTo>
                    <a:pt x="1638" y="87"/>
                  </a:lnTo>
                  <a:lnTo>
                    <a:pt x="1641" y="81"/>
                  </a:lnTo>
                  <a:lnTo>
                    <a:pt x="1645" y="78"/>
                  </a:lnTo>
                  <a:lnTo>
                    <a:pt x="1641" y="74"/>
                  </a:lnTo>
                  <a:lnTo>
                    <a:pt x="1638" y="74"/>
                  </a:lnTo>
                  <a:lnTo>
                    <a:pt x="1638" y="74"/>
                  </a:lnTo>
                  <a:lnTo>
                    <a:pt x="1635" y="71"/>
                  </a:lnTo>
                  <a:lnTo>
                    <a:pt x="1635" y="68"/>
                  </a:lnTo>
                  <a:lnTo>
                    <a:pt x="1635" y="68"/>
                  </a:lnTo>
                  <a:lnTo>
                    <a:pt x="1631" y="68"/>
                  </a:lnTo>
                  <a:lnTo>
                    <a:pt x="1624" y="68"/>
                  </a:lnTo>
                  <a:lnTo>
                    <a:pt x="1614" y="68"/>
                  </a:lnTo>
                  <a:lnTo>
                    <a:pt x="1610" y="71"/>
                  </a:lnTo>
                  <a:lnTo>
                    <a:pt x="1607" y="74"/>
                  </a:lnTo>
                  <a:lnTo>
                    <a:pt x="1604" y="71"/>
                  </a:lnTo>
                  <a:lnTo>
                    <a:pt x="1604" y="68"/>
                  </a:lnTo>
                  <a:lnTo>
                    <a:pt x="1600" y="68"/>
                  </a:lnTo>
                  <a:lnTo>
                    <a:pt x="1597" y="71"/>
                  </a:lnTo>
                  <a:lnTo>
                    <a:pt x="1590" y="71"/>
                  </a:lnTo>
                  <a:lnTo>
                    <a:pt x="1586" y="68"/>
                  </a:lnTo>
                  <a:lnTo>
                    <a:pt x="1586" y="71"/>
                  </a:lnTo>
                  <a:lnTo>
                    <a:pt x="1583" y="74"/>
                  </a:lnTo>
                  <a:lnTo>
                    <a:pt x="1576" y="71"/>
                  </a:lnTo>
                  <a:lnTo>
                    <a:pt x="1576" y="71"/>
                  </a:lnTo>
                  <a:lnTo>
                    <a:pt x="1573" y="68"/>
                  </a:lnTo>
                  <a:lnTo>
                    <a:pt x="1573" y="68"/>
                  </a:lnTo>
                  <a:lnTo>
                    <a:pt x="1573" y="68"/>
                  </a:lnTo>
                  <a:close/>
                  <a:moveTo>
                    <a:pt x="1421" y="123"/>
                  </a:moveTo>
                  <a:lnTo>
                    <a:pt x="1418" y="116"/>
                  </a:lnTo>
                  <a:lnTo>
                    <a:pt x="1418" y="113"/>
                  </a:lnTo>
                  <a:lnTo>
                    <a:pt x="1414" y="110"/>
                  </a:lnTo>
                  <a:lnTo>
                    <a:pt x="1407" y="110"/>
                  </a:lnTo>
                  <a:lnTo>
                    <a:pt x="1404" y="104"/>
                  </a:lnTo>
                  <a:lnTo>
                    <a:pt x="1401" y="104"/>
                  </a:lnTo>
                  <a:lnTo>
                    <a:pt x="1397" y="104"/>
                  </a:lnTo>
                  <a:lnTo>
                    <a:pt x="1397" y="104"/>
                  </a:lnTo>
                  <a:lnTo>
                    <a:pt x="1401" y="110"/>
                  </a:lnTo>
                  <a:lnTo>
                    <a:pt x="1407" y="113"/>
                  </a:lnTo>
                  <a:lnTo>
                    <a:pt x="1414" y="120"/>
                  </a:lnTo>
                  <a:lnTo>
                    <a:pt x="1414" y="126"/>
                  </a:lnTo>
                  <a:lnTo>
                    <a:pt x="1421" y="129"/>
                  </a:lnTo>
                  <a:lnTo>
                    <a:pt x="1421" y="126"/>
                  </a:lnTo>
                  <a:lnTo>
                    <a:pt x="1421" y="123"/>
                  </a:lnTo>
                  <a:lnTo>
                    <a:pt x="1421" y="123"/>
                  </a:lnTo>
                  <a:close/>
                  <a:moveTo>
                    <a:pt x="1497" y="133"/>
                  </a:moveTo>
                  <a:lnTo>
                    <a:pt x="1493" y="133"/>
                  </a:lnTo>
                  <a:lnTo>
                    <a:pt x="1493" y="129"/>
                  </a:lnTo>
                  <a:lnTo>
                    <a:pt x="1493" y="126"/>
                  </a:lnTo>
                  <a:lnTo>
                    <a:pt x="1493" y="126"/>
                  </a:lnTo>
                  <a:lnTo>
                    <a:pt x="1493" y="126"/>
                  </a:lnTo>
                  <a:lnTo>
                    <a:pt x="1497" y="129"/>
                  </a:lnTo>
                  <a:lnTo>
                    <a:pt x="1500" y="129"/>
                  </a:lnTo>
                  <a:lnTo>
                    <a:pt x="1500" y="133"/>
                  </a:lnTo>
                  <a:lnTo>
                    <a:pt x="1500" y="133"/>
                  </a:lnTo>
                  <a:lnTo>
                    <a:pt x="1504" y="133"/>
                  </a:lnTo>
                  <a:lnTo>
                    <a:pt x="1507" y="129"/>
                  </a:lnTo>
                  <a:lnTo>
                    <a:pt x="1511" y="123"/>
                  </a:lnTo>
                  <a:lnTo>
                    <a:pt x="1518" y="116"/>
                  </a:lnTo>
                  <a:lnTo>
                    <a:pt x="1524" y="116"/>
                  </a:lnTo>
                  <a:lnTo>
                    <a:pt x="1528" y="113"/>
                  </a:lnTo>
                  <a:lnTo>
                    <a:pt x="1528" y="116"/>
                  </a:lnTo>
                  <a:lnTo>
                    <a:pt x="1528" y="116"/>
                  </a:lnTo>
                  <a:lnTo>
                    <a:pt x="1531" y="120"/>
                  </a:lnTo>
                  <a:lnTo>
                    <a:pt x="1535" y="120"/>
                  </a:lnTo>
                  <a:lnTo>
                    <a:pt x="1535" y="120"/>
                  </a:lnTo>
                  <a:lnTo>
                    <a:pt x="1535" y="116"/>
                  </a:lnTo>
                  <a:lnTo>
                    <a:pt x="1542" y="113"/>
                  </a:lnTo>
                  <a:lnTo>
                    <a:pt x="1545" y="110"/>
                  </a:lnTo>
                  <a:lnTo>
                    <a:pt x="1545" y="110"/>
                  </a:lnTo>
                  <a:lnTo>
                    <a:pt x="1538" y="110"/>
                  </a:lnTo>
                  <a:lnTo>
                    <a:pt x="1531" y="110"/>
                  </a:lnTo>
                  <a:lnTo>
                    <a:pt x="1528" y="107"/>
                  </a:lnTo>
                  <a:lnTo>
                    <a:pt x="1521" y="107"/>
                  </a:lnTo>
                  <a:lnTo>
                    <a:pt x="1518" y="104"/>
                  </a:lnTo>
                  <a:lnTo>
                    <a:pt x="1514" y="104"/>
                  </a:lnTo>
                  <a:lnTo>
                    <a:pt x="1514" y="104"/>
                  </a:lnTo>
                  <a:lnTo>
                    <a:pt x="1507" y="97"/>
                  </a:lnTo>
                  <a:lnTo>
                    <a:pt x="1504" y="97"/>
                  </a:lnTo>
                  <a:lnTo>
                    <a:pt x="1504" y="91"/>
                  </a:lnTo>
                  <a:lnTo>
                    <a:pt x="1500" y="87"/>
                  </a:lnTo>
                  <a:lnTo>
                    <a:pt x="1500" y="84"/>
                  </a:lnTo>
                  <a:lnTo>
                    <a:pt x="1497" y="81"/>
                  </a:lnTo>
                  <a:lnTo>
                    <a:pt x="1493" y="81"/>
                  </a:lnTo>
                  <a:lnTo>
                    <a:pt x="1493" y="78"/>
                  </a:lnTo>
                  <a:lnTo>
                    <a:pt x="1497" y="78"/>
                  </a:lnTo>
                  <a:lnTo>
                    <a:pt x="1493" y="74"/>
                  </a:lnTo>
                  <a:lnTo>
                    <a:pt x="1497" y="74"/>
                  </a:lnTo>
                  <a:lnTo>
                    <a:pt x="1497" y="74"/>
                  </a:lnTo>
                  <a:lnTo>
                    <a:pt x="1497" y="71"/>
                  </a:lnTo>
                  <a:lnTo>
                    <a:pt x="1497" y="71"/>
                  </a:lnTo>
                  <a:lnTo>
                    <a:pt x="1493" y="68"/>
                  </a:lnTo>
                  <a:lnTo>
                    <a:pt x="1487" y="68"/>
                  </a:lnTo>
                  <a:lnTo>
                    <a:pt x="1480" y="68"/>
                  </a:lnTo>
                  <a:lnTo>
                    <a:pt x="1476" y="65"/>
                  </a:lnTo>
                  <a:lnTo>
                    <a:pt x="1473" y="65"/>
                  </a:lnTo>
                  <a:lnTo>
                    <a:pt x="1469" y="62"/>
                  </a:lnTo>
                  <a:lnTo>
                    <a:pt x="1469" y="65"/>
                  </a:lnTo>
                  <a:lnTo>
                    <a:pt x="1473" y="68"/>
                  </a:lnTo>
                  <a:lnTo>
                    <a:pt x="1476" y="68"/>
                  </a:lnTo>
                  <a:lnTo>
                    <a:pt x="1480" y="71"/>
                  </a:lnTo>
                  <a:lnTo>
                    <a:pt x="1473" y="71"/>
                  </a:lnTo>
                  <a:lnTo>
                    <a:pt x="1473" y="71"/>
                  </a:lnTo>
                  <a:lnTo>
                    <a:pt x="1469" y="71"/>
                  </a:lnTo>
                  <a:lnTo>
                    <a:pt x="1466" y="71"/>
                  </a:lnTo>
                  <a:lnTo>
                    <a:pt x="1469" y="78"/>
                  </a:lnTo>
                  <a:lnTo>
                    <a:pt x="1469" y="81"/>
                  </a:lnTo>
                  <a:lnTo>
                    <a:pt x="1473" y="84"/>
                  </a:lnTo>
                  <a:lnTo>
                    <a:pt x="1476" y="91"/>
                  </a:lnTo>
                  <a:lnTo>
                    <a:pt x="1480" y="91"/>
                  </a:lnTo>
                  <a:lnTo>
                    <a:pt x="1476" y="94"/>
                  </a:lnTo>
                  <a:lnTo>
                    <a:pt x="1473" y="94"/>
                  </a:lnTo>
                  <a:lnTo>
                    <a:pt x="1469" y="91"/>
                  </a:lnTo>
                  <a:lnTo>
                    <a:pt x="1466" y="84"/>
                  </a:lnTo>
                  <a:lnTo>
                    <a:pt x="1463" y="84"/>
                  </a:lnTo>
                  <a:lnTo>
                    <a:pt x="1459" y="84"/>
                  </a:lnTo>
                  <a:lnTo>
                    <a:pt x="1459" y="84"/>
                  </a:lnTo>
                  <a:lnTo>
                    <a:pt x="1456" y="84"/>
                  </a:lnTo>
                  <a:lnTo>
                    <a:pt x="1452" y="84"/>
                  </a:lnTo>
                  <a:lnTo>
                    <a:pt x="1452" y="81"/>
                  </a:lnTo>
                  <a:lnTo>
                    <a:pt x="1452" y="78"/>
                  </a:lnTo>
                  <a:lnTo>
                    <a:pt x="1445" y="78"/>
                  </a:lnTo>
                  <a:lnTo>
                    <a:pt x="1442" y="74"/>
                  </a:lnTo>
                  <a:lnTo>
                    <a:pt x="1438" y="74"/>
                  </a:lnTo>
                  <a:lnTo>
                    <a:pt x="1435" y="71"/>
                  </a:lnTo>
                  <a:lnTo>
                    <a:pt x="1435" y="68"/>
                  </a:lnTo>
                  <a:lnTo>
                    <a:pt x="1428" y="71"/>
                  </a:lnTo>
                  <a:lnTo>
                    <a:pt x="1425" y="74"/>
                  </a:lnTo>
                  <a:lnTo>
                    <a:pt x="1425" y="78"/>
                  </a:lnTo>
                  <a:lnTo>
                    <a:pt x="1425" y="78"/>
                  </a:lnTo>
                  <a:lnTo>
                    <a:pt x="1425" y="84"/>
                  </a:lnTo>
                  <a:lnTo>
                    <a:pt x="1425" y="87"/>
                  </a:lnTo>
                  <a:lnTo>
                    <a:pt x="1421" y="91"/>
                  </a:lnTo>
                  <a:lnTo>
                    <a:pt x="1418" y="91"/>
                  </a:lnTo>
                  <a:lnTo>
                    <a:pt x="1425" y="97"/>
                  </a:lnTo>
                  <a:lnTo>
                    <a:pt x="1428" y="97"/>
                  </a:lnTo>
                  <a:lnTo>
                    <a:pt x="1428" y="100"/>
                  </a:lnTo>
                  <a:lnTo>
                    <a:pt x="1428" y="100"/>
                  </a:lnTo>
                  <a:lnTo>
                    <a:pt x="1425" y="100"/>
                  </a:lnTo>
                  <a:lnTo>
                    <a:pt x="1425" y="104"/>
                  </a:lnTo>
                  <a:lnTo>
                    <a:pt x="1428" y="107"/>
                  </a:lnTo>
                  <a:lnTo>
                    <a:pt x="1432" y="107"/>
                  </a:lnTo>
                  <a:lnTo>
                    <a:pt x="1432" y="110"/>
                  </a:lnTo>
                  <a:lnTo>
                    <a:pt x="1432" y="113"/>
                  </a:lnTo>
                  <a:lnTo>
                    <a:pt x="1438" y="113"/>
                  </a:lnTo>
                  <a:lnTo>
                    <a:pt x="1438" y="116"/>
                  </a:lnTo>
                  <a:lnTo>
                    <a:pt x="1438" y="116"/>
                  </a:lnTo>
                  <a:lnTo>
                    <a:pt x="1438" y="120"/>
                  </a:lnTo>
                  <a:lnTo>
                    <a:pt x="1442" y="116"/>
                  </a:lnTo>
                  <a:lnTo>
                    <a:pt x="1445" y="116"/>
                  </a:lnTo>
                  <a:lnTo>
                    <a:pt x="1445" y="120"/>
                  </a:lnTo>
                  <a:lnTo>
                    <a:pt x="1442" y="120"/>
                  </a:lnTo>
                  <a:lnTo>
                    <a:pt x="1442" y="120"/>
                  </a:lnTo>
                  <a:lnTo>
                    <a:pt x="1438" y="120"/>
                  </a:lnTo>
                  <a:lnTo>
                    <a:pt x="1438" y="123"/>
                  </a:lnTo>
                  <a:lnTo>
                    <a:pt x="1438" y="126"/>
                  </a:lnTo>
                  <a:lnTo>
                    <a:pt x="1452" y="133"/>
                  </a:lnTo>
                  <a:lnTo>
                    <a:pt x="1456" y="133"/>
                  </a:lnTo>
                  <a:lnTo>
                    <a:pt x="1463" y="133"/>
                  </a:lnTo>
                  <a:lnTo>
                    <a:pt x="1466" y="136"/>
                  </a:lnTo>
                  <a:lnTo>
                    <a:pt x="1469" y="139"/>
                  </a:lnTo>
                  <a:lnTo>
                    <a:pt x="1469" y="142"/>
                  </a:lnTo>
                  <a:lnTo>
                    <a:pt x="1473" y="142"/>
                  </a:lnTo>
                  <a:lnTo>
                    <a:pt x="1480" y="142"/>
                  </a:lnTo>
                  <a:lnTo>
                    <a:pt x="1487" y="142"/>
                  </a:lnTo>
                  <a:lnTo>
                    <a:pt x="1490" y="142"/>
                  </a:lnTo>
                  <a:lnTo>
                    <a:pt x="1493" y="146"/>
                  </a:lnTo>
                  <a:lnTo>
                    <a:pt x="1497" y="142"/>
                  </a:lnTo>
                  <a:lnTo>
                    <a:pt x="1500" y="139"/>
                  </a:lnTo>
                  <a:lnTo>
                    <a:pt x="1500" y="139"/>
                  </a:lnTo>
                  <a:lnTo>
                    <a:pt x="1497" y="133"/>
                  </a:lnTo>
                  <a:lnTo>
                    <a:pt x="1497" y="133"/>
                  </a:lnTo>
                  <a:lnTo>
                    <a:pt x="1497" y="133"/>
                  </a:lnTo>
                  <a:close/>
                  <a:moveTo>
                    <a:pt x="1500" y="68"/>
                  </a:moveTo>
                  <a:lnTo>
                    <a:pt x="1504" y="68"/>
                  </a:lnTo>
                  <a:lnTo>
                    <a:pt x="1511" y="68"/>
                  </a:lnTo>
                  <a:lnTo>
                    <a:pt x="1514" y="68"/>
                  </a:lnTo>
                  <a:lnTo>
                    <a:pt x="1524" y="71"/>
                  </a:lnTo>
                  <a:lnTo>
                    <a:pt x="1528" y="71"/>
                  </a:lnTo>
                  <a:lnTo>
                    <a:pt x="1531" y="71"/>
                  </a:lnTo>
                  <a:lnTo>
                    <a:pt x="1542" y="71"/>
                  </a:lnTo>
                  <a:lnTo>
                    <a:pt x="1552" y="74"/>
                  </a:lnTo>
                  <a:lnTo>
                    <a:pt x="1552" y="78"/>
                  </a:lnTo>
                  <a:lnTo>
                    <a:pt x="1549" y="78"/>
                  </a:lnTo>
                  <a:lnTo>
                    <a:pt x="1545" y="81"/>
                  </a:lnTo>
                  <a:lnTo>
                    <a:pt x="1545" y="84"/>
                  </a:lnTo>
                  <a:lnTo>
                    <a:pt x="1549" y="87"/>
                  </a:lnTo>
                  <a:lnTo>
                    <a:pt x="1552" y="87"/>
                  </a:lnTo>
                  <a:lnTo>
                    <a:pt x="1552" y="91"/>
                  </a:lnTo>
                  <a:lnTo>
                    <a:pt x="1555" y="94"/>
                  </a:lnTo>
                  <a:lnTo>
                    <a:pt x="1552" y="97"/>
                  </a:lnTo>
                  <a:lnTo>
                    <a:pt x="1552" y="100"/>
                  </a:lnTo>
                  <a:lnTo>
                    <a:pt x="1549" y="104"/>
                  </a:lnTo>
                  <a:lnTo>
                    <a:pt x="1545" y="107"/>
                  </a:lnTo>
                  <a:lnTo>
                    <a:pt x="1542" y="104"/>
                  </a:lnTo>
                  <a:lnTo>
                    <a:pt x="1542" y="104"/>
                  </a:lnTo>
                  <a:lnTo>
                    <a:pt x="1535" y="107"/>
                  </a:lnTo>
                  <a:lnTo>
                    <a:pt x="1531" y="107"/>
                  </a:lnTo>
                  <a:lnTo>
                    <a:pt x="1524" y="104"/>
                  </a:lnTo>
                  <a:lnTo>
                    <a:pt x="1518" y="100"/>
                  </a:lnTo>
                  <a:lnTo>
                    <a:pt x="1511" y="94"/>
                  </a:lnTo>
                  <a:lnTo>
                    <a:pt x="1511" y="91"/>
                  </a:lnTo>
                  <a:lnTo>
                    <a:pt x="1511" y="87"/>
                  </a:lnTo>
                  <a:lnTo>
                    <a:pt x="1511" y="84"/>
                  </a:lnTo>
                  <a:lnTo>
                    <a:pt x="1511" y="81"/>
                  </a:lnTo>
                  <a:lnTo>
                    <a:pt x="1511" y="78"/>
                  </a:lnTo>
                  <a:lnTo>
                    <a:pt x="1507" y="78"/>
                  </a:lnTo>
                  <a:lnTo>
                    <a:pt x="1507" y="74"/>
                  </a:lnTo>
                  <a:lnTo>
                    <a:pt x="1504" y="74"/>
                  </a:lnTo>
                  <a:lnTo>
                    <a:pt x="1500" y="71"/>
                  </a:lnTo>
                  <a:lnTo>
                    <a:pt x="1500" y="68"/>
                  </a:lnTo>
                  <a:lnTo>
                    <a:pt x="1500" y="68"/>
                  </a:lnTo>
                  <a:close/>
                  <a:moveTo>
                    <a:pt x="854" y="152"/>
                  </a:moveTo>
                  <a:lnTo>
                    <a:pt x="854" y="152"/>
                  </a:lnTo>
                  <a:lnTo>
                    <a:pt x="860" y="152"/>
                  </a:lnTo>
                  <a:lnTo>
                    <a:pt x="864" y="146"/>
                  </a:lnTo>
                  <a:lnTo>
                    <a:pt x="867" y="142"/>
                  </a:lnTo>
                  <a:lnTo>
                    <a:pt x="871" y="139"/>
                  </a:lnTo>
                  <a:lnTo>
                    <a:pt x="871" y="139"/>
                  </a:lnTo>
                  <a:lnTo>
                    <a:pt x="871" y="136"/>
                  </a:lnTo>
                  <a:lnTo>
                    <a:pt x="878" y="129"/>
                  </a:lnTo>
                  <a:lnTo>
                    <a:pt x="881" y="129"/>
                  </a:lnTo>
                  <a:lnTo>
                    <a:pt x="885" y="133"/>
                  </a:lnTo>
                  <a:lnTo>
                    <a:pt x="888" y="133"/>
                  </a:lnTo>
                  <a:lnTo>
                    <a:pt x="888" y="129"/>
                  </a:lnTo>
                  <a:lnTo>
                    <a:pt x="891" y="126"/>
                  </a:lnTo>
                  <a:lnTo>
                    <a:pt x="895" y="126"/>
                  </a:lnTo>
                  <a:lnTo>
                    <a:pt x="902" y="120"/>
                  </a:lnTo>
                  <a:lnTo>
                    <a:pt x="902" y="116"/>
                  </a:lnTo>
                  <a:lnTo>
                    <a:pt x="905" y="116"/>
                  </a:lnTo>
                  <a:lnTo>
                    <a:pt x="909" y="110"/>
                  </a:lnTo>
                  <a:lnTo>
                    <a:pt x="905" y="107"/>
                  </a:lnTo>
                  <a:lnTo>
                    <a:pt x="902" y="100"/>
                  </a:lnTo>
                  <a:lnTo>
                    <a:pt x="898" y="97"/>
                  </a:lnTo>
                  <a:lnTo>
                    <a:pt x="898" y="94"/>
                  </a:lnTo>
                  <a:lnTo>
                    <a:pt x="891" y="91"/>
                  </a:lnTo>
                  <a:lnTo>
                    <a:pt x="888" y="91"/>
                  </a:lnTo>
                  <a:lnTo>
                    <a:pt x="888" y="91"/>
                  </a:lnTo>
                  <a:lnTo>
                    <a:pt x="885" y="91"/>
                  </a:lnTo>
                  <a:lnTo>
                    <a:pt x="881" y="87"/>
                  </a:lnTo>
                  <a:lnTo>
                    <a:pt x="874" y="84"/>
                  </a:lnTo>
                  <a:lnTo>
                    <a:pt x="874" y="84"/>
                  </a:lnTo>
                  <a:lnTo>
                    <a:pt x="871" y="84"/>
                  </a:lnTo>
                  <a:lnTo>
                    <a:pt x="871" y="84"/>
                  </a:lnTo>
                  <a:lnTo>
                    <a:pt x="867" y="81"/>
                  </a:lnTo>
                  <a:lnTo>
                    <a:pt x="864" y="78"/>
                  </a:lnTo>
                  <a:lnTo>
                    <a:pt x="864" y="81"/>
                  </a:lnTo>
                  <a:lnTo>
                    <a:pt x="860" y="81"/>
                  </a:lnTo>
                  <a:lnTo>
                    <a:pt x="860" y="81"/>
                  </a:lnTo>
                  <a:lnTo>
                    <a:pt x="857" y="78"/>
                  </a:lnTo>
                  <a:lnTo>
                    <a:pt x="854" y="78"/>
                  </a:lnTo>
                  <a:lnTo>
                    <a:pt x="854" y="78"/>
                  </a:lnTo>
                  <a:lnTo>
                    <a:pt x="857" y="81"/>
                  </a:lnTo>
                  <a:lnTo>
                    <a:pt x="857" y="84"/>
                  </a:lnTo>
                  <a:lnTo>
                    <a:pt x="854" y="84"/>
                  </a:lnTo>
                  <a:lnTo>
                    <a:pt x="854" y="87"/>
                  </a:lnTo>
                  <a:lnTo>
                    <a:pt x="854" y="87"/>
                  </a:lnTo>
                  <a:lnTo>
                    <a:pt x="850" y="84"/>
                  </a:lnTo>
                  <a:lnTo>
                    <a:pt x="850" y="74"/>
                  </a:lnTo>
                  <a:lnTo>
                    <a:pt x="847" y="74"/>
                  </a:lnTo>
                  <a:lnTo>
                    <a:pt x="843" y="71"/>
                  </a:lnTo>
                  <a:lnTo>
                    <a:pt x="836" y="71"/>
                  </a:lnTo>
                  <a:lnTo>
                    <a:pt x="836" y="71"/>
                  </a:lnTo>
                  <a:lnTo>
                    <a:pt x="833" y="74"/>
                  </a:lnTo>
                  <a:lnTo>
                    <a:pt x="833" y="78"/>
                  </a:lnTo>
                  <a:lnTo>
                    <a:pt x="836" y="78"/>
                  </a:lnTo>
                  <a:lnTo>
                    <a:pt x="840" y="81"/>
                  </a:lnTo>
                  <a:lnTo>
                    <a:pt x="840" y="84"/>
                  </a:lnTo>
                  <a:lnTo>
                    <a:pt x="836" y="84"/>
                  </a:lnTo>
                  <a:lnTo>
                    <a:pt x="833" y="81"/>
                  </a:lnTo>
                  <a:lnTo>
                    <a:pt x="833" y="78"/>
                  </a:lnTo>
                  <a:lnTo>
                    <a:pt x="830" y="78"/>
                  </a:lnTo>
                  <a:lnTo>
                    <a:pt x="830" y="81"/>
                  </a:lnTo>
                  <a:lnTo>
                    <a:pt x="833" y="84"/>
                  </a:lnTo>
                  <a:lnTo>
                    <a:pt x="830" y="84"/>
                  </a:lnTo>
                  <a:lnTo>
                    <a:pt x="830" y="87"/>
                  </a:lnTo>
                  <a:lnTo>
                    <a:pt x="833" y="91"/>
                  </a:lnTo>
                  <a:lnTo>
                    <a:pt x="836" y="91"/>
                  </a:lnTo>
                  <a:lnTo>
                    <a:pt x="836" y="94"/>
                  </a:lnTo>
                  <a:lnTo>
                    <a:pt x="836" y="97"/>
                  </a:lnTo>
                  <a:lnTo>
                    <a:pt x="840" y="104"/>
                  </a:lnTo>
                  <a:lnTo>
                    <a:pt x="843" y="107"/>
                  </a:lnTo>
                  <a:lnTo>
                    <a:pt x="847" y="107"/>
                  </a:lnTo>
                  <a:lnTo>
                    <a:pt x="843" y="107"/>
                  </a:lnTo>
                  <a:lnTo>
                    <a:pt x="840" y="110"/>
                  </a:lnTo>
                  <a:lnTo>
                    <a:pt x="840" y="113"/>
                  </a:lnTo>
                  <a:lnTo>
                    <a:pt x="843" y="120"/>
                  </a:lnTo>
                  <a:lnTo>
                    <a:pt x="843" y="123"/>
                  </a:lnTo>
                  <a:lnTo>
                    <a:pt x="843" y="129"/>
                  </a:lnTo>
                  <a:lnTo>
                    <a:pt x="847" y="129"/>
                  </a:lnTo>
                  <a:lnTo>
                    <a:pt x="847" y="133"/>
                  </a:lnTo>
                  <a:lnTo>
                    <a:pt x="847" y="136"/>
                  </a:lnTo>
                  <a:lnTo>
                    <a:pt x="847" y="139"/>
                  </a:lnTo>
                  <a:lnTo>
                    <a:pt x="850" y="146"/>
                  </a:lnTo>
                  <a:lnTo>
                    <a:pt x="854" y="149"/>
                  </a:lnTo>
                  <a:lnTo>
                    <a:pt x="854" y="152"/>
                  </a:lnTo>
                  <a:lnTo>
                    <a:pt x="854" y="152"/>
                  </a:lnTo>
                  <a:lnTo>
                    <a:pt x="854" y="152"/>
                  </a:lnTo>
                  <a:close/>
                  <a:moveTo>
                    <a:pt x="929" y="116"/>
                  </a:moveTo>
                  <a:lnTo>
                    <a:pt x="933" y="113"/>
                  </a:lnTo>
                  <a:lnTo>
                    <a:pt x="933" y="113"/>
                  </a:lnTo>
                  <a:lnTo>
                    <a:pt x="933" y="110"/>
                  </a:lnTo>
                  <a:lnTo>
                    <a:pt x="933" y="110"/>
                  </a:lnTo>
                  <a:lnTo>
                    <a:pt x="936" y="110"/>
                  </a:lnTo>
                  <a:lnTo>
                    <a:pt x="933" y="107"/>
                  </a:lnTo>
                  <a:lnTo>
                    <a:pt x="933" y="107"/>
                  </a:lnTo>
                  <a:lnTo>
                    <a:pt x="929" y="110"/>
                  </a:lnTo>
                  <a:lnTo>
                    <a:pt x="929" y="113"/>
                  </a:lnTo>
                  <a:lnTo>
                    <a:pt x="926" y="113"/>
                  </a:lnTo>
                  <a:lnTo>
                    <a:pt x="926" y="116"/>
                  </a:lnTo>
                  <a:lnTo>
                    <a:pt x="929" y="116"/>
                  </a:lnTo>
                  <a:lnTo>
                    <a:pt x="929" y="116"/>
                  </a:lnTo>
                  <a:lnTo>
                    <a:pt x="929" y="116"/>
                  </a:lnTo>
                  <a:close/>
                  <a:moveTo>
                    <a:pt x="936" y="116"/>
                  </a:moveTo>
                  <a:lnTo>
                    <a:pt x="936" y="113"/>
                  </a:lnTo>
                  <a:lnTo>
                    <a:pt x="943" y="113"/>
                  </a:lnTo>
                  <a:lnTo>
                    <a:pt x="943" y="110"/>
                  </a:lnTo>
                  <a:lnTo>
                    <a:pt x="946" y="110"/>
                  </a:lnTo>
                  <a:lnTo>
                    <a:pt x="950" y="110"/>
                  </a:lnTo>
                  <a:lnTo>
                    <a:pt x="950" y="110"/>
                  </a:lnTo>
                  <a:lnTo>
                    <a:pt x="953" y="113"/>
                  </a:lnTo>
                  <a:lnTo>
                    <a:pt x="950" y="116"/>
                  </a:lnTo>
                  <a:lnTo>
                    <a:pt x="946" y="116"/>
                  </a:lnTo>
                  <a:lnTo>
                    <a:pt x="946" y="116"/>
                  </a:lnTo>
                  <a:lnTo>
                    <a:pt x="940" y="120"/>
                  </a:lnTo>
                  <a:lnTo>
                    <a:pt x="936" y="120"/>
                  </a:lnTo>
                  <a:lnTo>
                    <a:pt x="936" y="116"/>
                  </a:lnTo>
                  <a:lnTo>
                    <a:pt x="936" y="116"/>
                  </a:lnTo>
                  <a:close/>
                  <a:moveTo>
                    <a:pt x="974" y="149"/>
                  </a:moveTo>
                  <a:lnTo>
                    <a:pt x="974" y="149"/>
                  </a:lnTo>
                  <a:lnTo>
                    <a:pt x="977" y="155"/>
                  </a:lnTo>
                  <a:lnTo>
                    <a:pt x="977" y="155"/>
                  </a:lnTo>
                  <a:lnTo>
                    <a:pt x="977" y="155"/>
                  </a:lnTo>
                  <a:lnTo>
                    <a:pt x="981" y="155"/>
                  </a:lnTo>
                  <a:lnTo>
                    <a:pt x="981" y="152"/>
                  </a:lnTo>
                  <a:lnTo>
                    <a:pt x="981" y="149"/>
                  </a:lnTo>
                  <a:lnTo>
                    <a:pt x="977" y="146"/>
                  </a:lnTo>
                  <a:lnTo>
                    <a:pt x="974" y="149"/>
                  </a:lnTo>
                  <a:lnTo>
                    <a:pt x="974" y="149"/>
                  </a:lnTo>
                  <a:close/>
                  <a:moveTo>
                    <a:pt x="1335" y="246"/>
                  </a:moveTo>
                  <a:lnTo>
                    <a:pt x="1335" y="246"/>
                  </a:lnTo>
                  <a:lnTo>
                    <a:pt x="1339" y="242"/>
                  </a:lnTo>
                  <a:lnTo>
                    <a:pt x="1335" y="239"/>
                  </a:lnTo>
                  <a:lnTo>
                    <a:pt x="1332" y="242"/>
                  </a:lnTo>
                  <a:lnTo>
                    <a:pt x="1332" y="242"/>
                  </a:lnTo>
                  <a:lnTo>
                    <a:pt x="1332" y="246"/>
                  </a:lnTo>
                  <a:lnTo>
                    <a:pt x="1332" y="246"/>
                  </a:lnTo>
                  <a:lnTo>
                    <a:pt x="1335" y="246"/>
                  </a:lnTo>
                  <a:lnTo>
                    <a:pt x="1335" y="246"/>
                  </a:lnTo>
                  <a:close/>
                  <a:moveTo>
                    <a:pt x="1287" y="291"/>
                  </a:moveTo>
                  <a:lnTo>
                    <a:pt x="1291" y="291"/>
                  </a:lnTo>
                  <a:lnTo>
                    <a:pt x="1294" y="291"/>
                  </a:lnTo>
                  <a:lnTo>
                    <a:pt x="1294" y="291"/>
                  </a:lnTo>
                  <a:lnTo>
                    <a:pt x="1294" y="291"/>
                  </a:lnTo>
                  <a:lnTo>
                    <a:pt x="1294" y="288"/>
                  </a:lnTo>
                  <a:lnTo>
                    <a:pt x="1287" y="284"/>
                  </a:lnTo>
                  <a:lnTo>
                    <a:pt x="1287" y="284"/>
                  </a:lnTo>
                  <a:lnTo>
                    <a:pt x="1284" y="288"/>
                  </a:lnTo>
                  <a:lnTo>
                    <a:pt x="1284" y="288"/>
                  </a:lnTo>
                  <a:lnTo>
                    <a:pt x="1287" y="291"/>
                  </a:lnTo>
                  <a:lnTo>
                    <a:pt x="1287" y="291"/>
                  </a:lnTo>
                  <a:lnTo>
                    <a:pt x="1287" y="291"/>
                  </a:lnTo>
                  <a:lnTo>
                    <a:pt x="1287" y="291"/>
                  </a:lnTo>
                  <a:close/>
                  <a:moveTo>
                    <a:pt x="1153" y="271"/>
                  </a:moveTo>
                  <a:lnTo>
                    <a:pt x="1156" y="271"/>
                  </a:lnTo>
                  <a:lnTo>
                    <a:pt x="1160" y="275"/>
                  </a:lnTo>
                  <a:lnTo>
                    <a:pt x="1160" y="271"/>
                  </a:lnTo>
                  <a:lnTo>
                    <a:pt x="1163" y="271"/>
                  </a:lnTo>
                  <a:lnTo>
                    <a:pt x="1163" y="268"/>
                  </a:lnTo>
                  <a:lnTo>
                    <a:pt x="1163" y="265"/>
                  </a:lnTo>
                  <a:lnTo>
                    <a:pt x="1163" y="265"/>
                  </a:lnTo>
                  <a:lnTo>
                    <a:pt x="1163" y="259"/>
                  </a:lnTo>
                  <a:lnTo>
                    <a:pt x="1160" y="259"/>
                  </a:lnTo>
                  <a:lnTo>
                    <a:pt x="1156" y="252"/>
                  </a:lnTo>
                  <a:lnTo>
                    <a:pt x="1156" y="252"/>
                  </a:lnTo>
                  <a:lnTo>
                    <a:pt x="1153" y="252"/>
                  </a:lnTo>
                  <a:lnTo>
                    <a:pt x="1146" y="252"/>
                  </a:lnTo>
                  <a:lnTo>
                    <a:pt x="1139" y="255"/>
                  </a:lnTo>
                  <a:lnTo>
                    <a:pt x="1136" y="255"/>
                  </a:lnTo>
                  <a:lnTo>
                    <a:pt x="1136" y="259"/>
                  </a:lnTo>
                  <a:lnTo>
                    <a:pt x="1136" y="262"/>
                  </a:lnTo>
                  <a:lnTo>
                    <a:pt x="1139" y="262"/>
                  </a:lnTo>
                  <a:lnTo>
                    <a:pt x="1143" y="265"/>
                  </a:lnTo>
                  <a:lnTo>
                    <a:pt x="1139" y="268"/>
                  </a:lnTo>
                  <a:lnTo>
                    <a:pt x="1136" y="268"/>
                  </a:lnTo>
                  <a:lnTo>
                    <a:pt x="1136" y="268"/>
                  </a:lnTo>
                  <a:lnTo>
                    <a:pt x="1136" y="271"/>
                  </a:lnTo>
                  <a:lnTo>
                    <a:pt x="1143" y="271"/>
                  </a:lnTo>
                  <a:lnTo>
                    <a:pt x="1153" y="271"/>
                  </a:lnTo>
                  <a:lnTo>
                    <a:pt x="1153" y="271"/>
                  </a:lnTo>
                  <a:close/>
                  <a:moveTo>
                    <a:pt x="1545" y="171"/>
                  </a:moveTo>
                  <a:lnTo>
                    <a:pt x="1549" y="171"/>
                  </a:lnTo>
                  <a:lnTo>
                    <a:pt x="1549" y="171"/>
                  </a:lnTo>
                  <a:lnTo>
                    <a:pt x="1549" y="168"/>
                  </a:lnTo>
                  <a:lnTo>
                    <a:pt x="1552" y="165"/>
                  </a:lnTo>
                  <a:lnTo>
                    <a:pt x="1549" y="162"/>
                  </a:lnTo>
                  <a:lnTo>
                    <a:pt x="1545" y="155"/>
                  </a:lnTo>
                  <a:lnTo>
                    <a:pt x="1542" y="152"/>
                  </a:lnTo>
                  <a:lnTo>
                    <a:pt x="1542" y="152"/>
                  </a:lnTo>
                  <a:lnTo>
                    <a:pt x="1535" y="152"/>
                  </a:lnTo>
                  <a:lnTo>
                    <a:pt x="1531" y="155"/>
                  </a:lnTo>
                  <a:lnTo>
                    <a:pt x="1531" y="158"/>
                  </a:lnTo>
                  <a:lnTo>
                    <a:pt x="1535" y="162"/>
                  </a:lnTo>
                  <a:lnTo>
                    <a:pt x="1535" y="165"/>
                  </a:lnTo>
                  <a:lnTo>
                    <a:pt x="1535" y="165"/>
                  </a:lnTo>
                  <a:lnTo>
                    <a:pt x="1538" y="168"/>
                  </a:lnTo>
                  <a:lnTo>
                    <a:pt x="1542" y="171"/>
                  </a:lnTo>
                  <a:lnTo>
                    <a:pt x="1545" y="171"/>
                  </a:lnTo>
                  <a:lnTo>
                    <a:pt x="1545" y="171"/>
                  </a:lnTo>
                  <a:close/>
                  <a:moveTo>
                    <a:pt x="1559" y="197"/>
                  </a:moveTo>
                  <a:lnTo>
                    <a:pt x="1559" y="197"/>
                  </a:lnTo>
                  <a:lnTo>
                    <a:pt x="1562" y="191"/>
                  </a:lnTo>
                  <a:lnTo>
                    <a:pt x="1569" y="188"/>
                  </a:lnTo>
                  <a:lnTo>
                    <a:pt x="1576" y="191"/>
                  </a:lnTo>
                  <a:lnTo>
                    <a:pt x="1583" y="191"/>
                  </a:lnTo>
                  <a:lnTo>
                    <a:pt x="1586" y="191"/>
                  </a:lnTo>
                  <a:lnTo>
                    <a:pt x="1597" y="191"/>
                  </a:lnTo>
                  <a:lnTo>
                    <a:pt x="1600" y="188"/>
                  </a:lnTo>
                  <a:lnTo>
                    <a:pt x="1607" y="188"/>
                  </a:lnTo>
                  <a:lnTo>
                    <a:pt x="1610" y="188"/>
                  </a:lnTo>
                  <a:lnTo>
                    <a:pt x="1614" y="184"/>
                  </a:lnTo>
                  <a:lnTo>
                    <a:pt x="1610" y="181"/>
                  </a:lnTo>
                  <a:lnTo>
                    <a:pt x="1607" y="181"/>
                  </a:lnTo>
                  <a:lnTo>
                    <a:pt x="1604" y="175"/>
                  </a:lnTo>
                  <a:lnTo>
                    <a:pt x="1597" y="168"/>
                  </a:lnTo>
                  <a:lnTo>
                    <a:pt x="1590" y="168"/>
                  </a:lnTo>
                  <a:lnTo>
                    <a:pt x="1586" y="168"/>
                  </a:lnTo>
                  <a:lnTo>
                    <a:pt x="1583" y="165"/>
                  </a:lnTo>
                  <a:lnTo>
                    <a:pt x="1579" y="165"/>
                  </a:lnTo>
                  <a:lnTo>
                    <a:pt x="1576" y="165"/>
                  </a:lnTo>
                  <a:lnTo>
                    <a:pt x="1569" y="165"/>
                  </a:lnTo>
                  <a:lnTo>
                    <a:pt x="1569" y="165"/>
                  </a:lnTo>
                  <a:lnTo>
                    <a:pt x="1566" y="168"/>
                  </a:lnTo>
                  <a:lnTo>
                    <a:pt x="1559" y="171"/>
                  </a:lnTo>
                  <a:lnTo>
                    <a:pt x="1562" y="175"/>
                  </a:lnTo>
                  <a:lnTo>
                    <a:pt x="1562" y="184"/>
                  </a:lnTo>
                  <a:lnTo>
                    <a:pt x="1559" y="191"/>
                  </a:lnTo>
                  <a:lnTo>
                    <a:pt x="1555" y="194"/>
                  </a:lnTo>
                  <a:lnTo>
                    <a:pt x="1555" y="197"/>
                  </a:lnTo>
                  <a:lnTo>
                    <a:pt x="1559" y="197"/>
                  </a:lnTo>
                  <a:lnTo>
                    <a:pt x="1559" y="197"/>
                  </a:lnTo>
                  <a:close/>
                  <a:moveTo>
                    <a:pt x="1466" y="181"/>
                  </a:moveTo>
                  <a:lnTo>
                    <a:pt x="1466" y="184"/>
                  </a:lnTo>
                  <a:lnTo>
                    <a:pt x="1469" y="188"/>
                  </a:lnTo>
                  <a:lnTo>
                    <a:pt x="1473" y="188"/>
                  </a:lnTo>
                  <a:lnTo>
                    <a:pt x="1476" y="188"/>
                  </a:lnTo>
                  <a:lnTo>
                    <a:pt x="1480" y="188"/>
                  </a:lnTo>
                  <a:lnTo>
                    <a:pt x="1483" y="191"/>
                  </a:lnTo>
                  <a:lnTo>
                    <a:pt x="1487" y="191"/>
                  </a:lnTo>
                  <a:lnTo>
                    <a:pt x="1487" y="191"/>
                  </a:lnTo>
                  <a:lnTo>
                    <a:pt x="1483" y="184"/>
                  </a:lnTo>
                  <a:lnTo>
                    <a:pt x="1480" y="184"/>
                  </a:lnTo>
                  <a:lnTo>
                    <a:pt x="1473" y="184"/>
                  </a:lnTo>
                  <a:lnTo>
                    <a:pt x="1469" y="181"/>
                  </a:lnTo>
                  <a:lnTo>
                    <a:pt x="1466" y="181"/>
                  </a:lnTo>
                  <a:lnTo>
                    <a:pt x="1466" y="181"/>
                  </a:lnTo>
                  <a:lnTo>
                    <a:pt x="1466" y="181"/>
                  </a:lnTo>
                  <a:close/>
                  <a:moveTo>
                    <a:pt x="1590" y="284"/>
                  </a:moveTo>
                  <a:lnTo>
                    <a:pt x="1593" y="288"/>
                  </a:lnTo>
                  <a:lnTo>
                    <a:pt x="1593" y="291"/>
                  </a:lnTo>
                  <a:lnTo>
                    <a:pt x="1597" y="288"/>
                  </a:lnTo>
                  <a:lnTo>
                    <a:pt x="1600" y="288"/>
                  </a:lnTo>
                  <a:lnTo>
                    <a:pt x="1600" y="284"/>
                  </a:lnTo>
                  <a:lnTo>
                    <a:pt x="1600" y="281"/>
                  </a:lnTo>
                  <a:lnTo>
                    <a:pt x="1600" y="278"/>
                  </a:lnTo>
                  <a:lnTo>
                    <a:pt x="1597" y="281"/>
                  </a:lnTo>
                  <a:lnTo>
                    <a:pt x="1597" y="281"/>
                  </a:lnTo>
                  <a:lnTo>
                    <a:pt x="1593" y="284"/>
                  </a:lnTo>
                  <a:lnTo>
                    <a:pt x="1593" y="284"/>
                  </a:lnTo>
                  <a:lnTo>
                    <a:pt x="1590" y="284"/>
                  </a:lnTo>
                  <a:lnTo>
                    <a:pt x="1590" y="284"/>
                  </a:lnTo>
                  <a:close/>
                  <a:moveTo>
                    <a:pt x="2020" y="255"/>
                  </a:moveTo>
                  <a:lnTo>
                    <a:pt x="2023" y="255"/>
                  </a:lnTo>
                  <a:lnTo>
                    <a:pt x="2023" y="252"/>
                  </a:lnTo>
                  <a:lnTo>
                    <a:pt x="2023" y="252"/>
                  </a:lnTo>
                  <a:lnTo>
                    <a:pt x="2020" y="252"/>
                  </a:lnTo>
                  <a:lnTo>
                    <a:pt x="2020" y="252"/>
                  </a:lnTo>
                  <a:lnTo>
                    <a:pt x="2020" y="255"/>
                  </a:lnTo>
                  <a:lnTo>
                    <a:pt x="2020" y="255"/>
                  </a:lnTo>
                  <a:close/>
                  <a:moveTo>
                    <a:pt x="2016" y="259"/>
                  </a:moveTo>
                  <a:lnTo>
                    <a:pt x="2020" y="259"/>
                  </a:lnTo>
                  <a:lnTo>
                    <a:pt x="2020" y="259"/>
                  </a:lnTo>
                  <a:lnTo>
                    <a:pt x="2016" y="255"/>
                  </a:lnTo>
                  <a:lnTo>
                    <a:pt x="2016" y="255"/>
                  </a:lnTo>
                  <a:lnTo>
                    <a:pt x="2016" y="255"/>
                  </a:lnTo>
                  <a:lnTo>
                    <a:pt x="2016" y="259"/>
                  </a:lnTo>
                  <a:lnTo>
                    <a:pt x="2016" y="259"/>
                  </a:lnTo>
                  <a:close/>
                  <a:moveTo>
                    <a:pt x="2013" y="262"/>
                  </a:moveTo>
                  <a:lnTo>
                    <a:pt x="2016" y="265"/>
                  </a:lnTo>
                  <a:lnTo>
                    <a:pt x="2020" y="268"/>
                  </a:lnTo>
                  <a:lnTo>
                    <a:pt x="2020" y="265"/>
                  </a:lnTo>
                  <a:lnTo>
                    <a:pt x="2020" y="262"/>
                  </a:lnTo>
                  <a:lnTo>
                    <a:pt x="2016" y="259"/>
                  </a:lnTo>
                  <a:lnTo>
                    <a:pt x="2013" y="259"/>
                  </a:lnTo>
                  <a:lnTo>
                    <a:pt x="2013" y="262"/>
                  </a:lnTo>
                  <a:lnTo>
                    <a:pt x="2013" y="262"/>
                  </a:lnTo>
                  <a:close/>
                  <a:moveTo>
                    <a:pt x="2006" y="259"/>
                  </a:moveTo>
                  <a:lnTo>
                    <a:pt x="2006" y="262"/>
                  </a:lnTo>
                  <a:lnTo>
                    <a:pt x="2009" y="262"/>
                  </a:lnTo>
                  <a:lnTo>
                    <a:pt x="2009" y="262"/>
                  </a:lnTo>
                  <a:lnTo>
                    <a:pt x="2013" y="262"/>
                  </a:lnTo>
                  <a:lnTo>
                    <a:pt x="2009" y="259"/>
                  </a:lnTo>
                  <a:lnTo>
                    <a:pt x="2009" y="255"/>
                  </a:lnTo>
                  <a:lnTo>
                    <a:pt x="2006" y="259"/>
                  </a:lnTo>
                  <a:lnTo>
                    <a:pt x="2006" y="259"/>
                  </a:lnTo>
                  <a:lnTo>
                    <a:pt x="2006" y="259"/>
                  </a:lnTo>
                  <a:close/>
                  <a:moveTo>
                    <a:pt x="2113" y="220"/>
                  </a:moveTo>
                  <a:lnTo>
                    <a:pt x="2116" y="223"/>
                  </a:lnTo>
                  <a:lnTo>
                    <a:pt x="2120" y="223"/>
                  </a:lnTo>
                  <a:lnTo>
                    <a:pt x="2123" y="220"/>
                  </a:lnTo>
                  <a:lnTo>
                    <a:pt x="2123" y="213"/>
                  </a:lnTo>
                  <a:lnTo>
                    <a:pt x="2120" y="213"/>
                  </a:lnTo>
                  <a:lnTo>
                    <a:pt x="2120" y="210"/>
                  </a:lnTo>
                  <a:lnTo>
                    <a:pt x="2120" y="207"/>
                  </a:lnTo>
                  <a:lnTo>
                    <a:pt x="2116" y="207"/>
                  </a:lnTo>
                  <a:lnTo>
                    <a:pt x="2116" y="207"/>
                  </a:lnTo>
                  <a:lnTo>
                    <a:pt x="2113" y="207"/>
                  </a:lnTo>
                  <a:lnTo>
                    <a:pt x="2109" y="204"/>
                  </a:lnTo>
                  <a:lnTo>
                    <a:pt x="2102" y="204"/>
                  </a:lnTo>
                  <a:lnTo>
                    <a:pt x="2102" y="207"/>
                  </a:lnTo>
                  <a:lnTo>
                    <a:pt x="2102" y="207"/>
                  </a:lnTo>
                  <a:lnTo>
                    <a:pt x="2102" y="207"/>
                  </a:lnTo>
                  <a:lnTo>
                    <a:pt x="2099" y="207"/>
                  </a:lnTo>
                  <a:lnTo>
                    <a:pt x="2099" y="210"/>
                  </a:lnTo>
                  <a:lnTo>
                    <a:pt x="2099" y="217"/>
                  </a:lnTo>
                  <a:lnTo>
                    <a:pt x="2099" y="217"/>
                  </a:lnTo>
                  <a:lnTo>
                    <a:pt x="2102" y="217"/>
                  </a:lnTo>
                  <a:lnTo>
                    <a:pt x="2109" y="217"/>
                  </a:lnTo>
                  <a:lnTo>
                    <a:pt x="2113" y="220"/>
                  </a:lnTo>
                  <a:lnTo>
                    <a:pt x="2113" y="220"/>
                  </a:lnTo>
                  <a:close/>
                  <a:moveTo>
                    <a:pt x="2137" y="213"/>
                  </a:moveTo>
                  <a:lnTo>
                    <a:pt x="2140" y="210"/>
                  </a:lnTo>
                  <a:lnTo>
                    <a:pt x="2140" y="210"/>
                  </a:lnTo>
                  <a:lnTo>
                    <a:pt x="2137" y="210"/>
                  </a:lnTo>
                  <a:lnTo>
                    <a:pt x="2133" y="210"/>
                  </a:lnTo>
                  <a:lnTo>
                    <a:pt x="2137" y="213"/>
                  </a:lnTo>
                  <a:lnTo>
                    <a:pt x="2137" y="213"/>
                  </a:lnTo>
                  <a:close/>
                  <a:moveTo>
                    <a:pt x="2164" y="1095"/>
                  </a:moveTo>
                  <a:lnTo>
                    <a:pt x="2161" y="1092"/>
                  </a:lnTo>
                  <a:lnTo>
                    <a:pt x="2164" y="1089"/>
                  </a:lnTo>
                  <a:lnTo>
                    <a:pt x="2161" y="1086"/>
                  </a:lnTo>
                  <a:lnTo>
                    <a:pt x="2161" y="1079"/>
                  </a:lnTo>
                  <a:lnTo>
                    <a:pt x="2161" y="1076"/>
                  </a:lnTo>
                  <a:lnTo>
                    <a:pt x="2164" y="1073"/>
                  </a:lnTo>
                  <a:lnTo>
                    <a:pt x="2168" y="1073"/>
                  </a:lnTo>
                  <a:lnTo>
                    <a:pt x="2168" y="1076"/>
                  </a:lnTo>
                  <a:lnTo>
                    <a:pt x="2168" y="1076"/>
                  </a:lnTo>
                  <a:lnTo>
                    <a:pt x="2175" y="1076"/>
                  </a:lnTo>
                  <a:lnTo>
                    <a:pt x="2178" y="1076"/>
                  </a:lnTo>
                  <a:lnTo>
                    <a:pt x="2178" y="1076"/>
                  </a:lnTo>
                  <a:lnTo>
                    <a:pt x="2181" y="1076"/>
                  </a:lnTo>
                  <a:lnTo>
                    <a:pt x="2178" y="1076"/>
                  </a:lnTo>
                  <a:lnTo>
                    <a:pt x="2178" y="1079"/>
                  </a:lnTo>
                  <a:lnTo>
                    <a:pt x="2185" y="1082"/>
                  </a:lnTo>
                  <a:lnTo>
                    <a:pt x="2185" y="1086"/>
                  </a:lnTo>
                  <a:lnTo>
                    <a:pt x="2185" y="1089"/>
                  </a:lnTo>
                  <a:lnTo>
                    <a:pt x="2185" y="1086"/>
                  </a:lnTo>
                  <a:lnTo>
                    <a:pt x="2185" y="1086"/>
                  </a:lnTo>
                  <a:lnTo>
                    <a:pt x="2185" y="1082"/>
                  </a:lnTo>
                  <a:lnTo>
                    <a:pt x="2185" y="1076"/>
                  </a:lnTo>
                  <a:lnTo>
                    <a:pt x="2181" y="1076"/>
                  </a:lnTo>
                  <a:lnTo>
                    <a:pt x="2181" y="1069"/>
                  </a:lnTo>
                  <a:lnTo>
                    <a:pt x="2181" y="1066"/>
                  </a:lnTo>
                  <a:lnTo>
                    <a:pt x="2178" y="1069"/>
                  </a:lnTo>
                  <a:lnTo>
                    <a:pt x="2175" y="1069"/>
                  </a:lnTo>
                  <a:lnTo>
                    <a:pt x="2168" y="1066"/>
                  </a:lnTo>
                  <a:lnTo>
                    <a:pt x="2168" y="1060"/>
                  </a:lnTo>
                  <a:lnTo>
                    <a:pt x="2164" y="1056"/>
                  </a:lnTo>
                  <a:lnTo>
                    <a:pt x="2161" y="1053"/>
                  </a:lnTo>
                  <a:lnTo>
                    <a:pt x="2157" y="1053"/>
                  </a:lnTo>
                  <a:lnTo>
                    <a:pt x="2154" y="1050"/>
                  </a:lnTo>
                  <a:lnTo>
                    <a:pt x="2154" y="1044"/>
                  </a:lnTo>
                  <a:lnTo>
                    <a:pt x="2151" y="1040"/>
                  </a:lnTo>
                  <a:lnTo>
                    <a:pt x="2151" y="1037"/>
                  </a:lnTo>
                  <a:lnTo>
                    <a:pt x="2151" y="1031"/>
                  </a:lnTo>
                  <a:lnTo>
                    <a:pt x="2147" y="1024"/>
                  </a:lnTo>
                  <a:lnTo>
                    <a:pt x="2147" y="1021"/>
                  </a:lnTo>
                  <a:lnTo>
                    <a:pt x="2147" y="1014"/>
                  </a:lnTo>
                  <a:lnTo>
                    <a:pt x="2147" y="1011"/>
                  </a:lnTo>
                  <a:lnTo>
                    <a:pt x="2144" y="1008"/>
                  </a:lnTo>
                  <a:lnTo>
                    <a:pt x="2147" y="1005"/>
                  </a:lnTo>
                  <a:lnTo>
                    <a:pt x="2147" y="1005"/>
                  </a:lnTo>
                  <a:lnTo>
                    <a:pt x="2147" y="1002"/>
                  </a:lnTo>
                  <a:lnTo>
                    <a:pt x="2147" y="1002"/>
                  </a:lnTo>
                  <a:lnTo>
                    <a:pt x="2151" y="1002"/>
                  </a:lnTo>
                  <a:lnTo>
                    <a:pt x="2154" y="1002"/>
                  </a:lnTo>
                  <a:lnTo>
                    <a:pt x="2161" y="1002"/>
                  </a:lnTo>
                  <a:lnTo>
                    <a:pt x="2164" y="1005"/>
                  </a:lnTo>
                  <a:lnTo>
                    <a:pt x="2168" y="1008"/>
                  </a:lnTo>
                  <a:lnTo>
                    <a:pt x="2171" y="1008"/>
                  </a:lnTo>
                  <a:lnTo>
                    <a:pt x="2175" y="1011"/>
                  </a:lnTo>
                  <a:lnTo>
                    <a:pt x="2178" y="1018"/>
                  </a:lnTo>
                  <a:lnTo>
                    <a:pt x="2178" y="1018"/>
                  </a:lnTo>
                  <a:lnTo>
                    <a:pt x="2178" y="1011"/>
                  </a:lnTo>
                  <a:lnTo>
                    <a:pt x="2175" y="1008"/>
                  </a:lnTo>
                  <a:lnTo>
                    <a:pt x="2168" y="1005"/>
                  </a:lnTo>
                  <a:lnTo>
                    <a:pt x="2164" y="1002"/>
                  </a:lnTo>
                  <a:lnTo>
                    <a:pt x="2161" y="995"/>
                  </a:lnTo>
                  <a:lnTo>
                    <a:pt x="2161" y="995"/>
                  </a:lnTo>
                  <a:lnTo>
                    <a:pt x="2161" y="992"/>
                  </a:lnTo>
                  <a:lnTo>
                    <a:pt x="2157" y="989"/>
                  </a:lnTo>
                  <a:lnTo>
                    <a:pt x="2154" y="982"/>
                  </a:lnTo>
                  <a:lnTo>
                    <a:pt x="2151" y="982"/>
                  </a:lnTo>
                  <a:lnTo>
                    <a:pt x="2151" y="979"/>
                  </a:lnTo>
                  <a:lnTo>
                    <a:pt x="2147" y="972"/>
                  </a:lnTo>
                  <a:lnTo>
                    <a:pt x="2140" y="966"/>
                  </a:lnTo>
                  <a:lnTo>
                    <a:pt x="2140" y="960"/>
                  </a:lnTo>
                  <a:lnTo>
                    <a:pt x="2133" y="953"/>
                  </a:lnTo>
                  <a:lnTo>
                    <a:pt x="2130" y="947"/>
                  </a:lnTo>
                  <a:lnTo>
                    <a:pt x="2126" y="947"/>
                  </a:lnTo>
                  <a:lnTo>
                    <a:pt x="2126" y="943"/>
                  </a:lnTo>
                  <a:lnTo>
                    <a:pt x="2123" y="940"/>
                  </a:lnTo>
                  <a:lnTo>
                    <a:pt x="2120" y="940"/>
                  </a:lnTo>
                  <a:lnTo>
                    <a:pt x="2120" y="940"/>
                  </a:lnTo>
                  <a:lnTo>
                    <a:pt x="2120" y="940"/>
                  </a:lnTo>
                  <a:lnTo>
                    <a:pt x="2116" y="937"/>
                  </a:lnTo>
                  <a:lnTo>
                    <a:pt x="2120" y="937"/>
                  </a:lnTo>
                  <a:lnTo>
                    <a:pt x="2116" y="934"/>
                  </a:lnTo>
                  <a:lnTo>
                    <a:pt x="2113" y="930"/>
                  </a:lnTo>
                  <a:lnTo>
                    <a:pt x="2109" y="927"/>
                  </a:lnTo>
                  <a:lnTo>
                    <a:pt x="2109" y="924"/>
                  </a:lnTo>
                  <a:lnTo>
                    <a:pt x="2106" y="921"/>
                  </a:lnTo>
                  <a:lnTo>
                    <a:pt x="2106" y="918"/>
                  </a:lnTo>
                  <a:lnTo>
                    <a:pt x="2106" y="914"/>
                  </a:lnTo>
                  <a:lnTo>
                    <a:pt x="2109" y="914"/>
                  </a:lnTo>
                  <a:lnTo>
                    <a:pt x="2106" y="911"/>
                  </a:lnTo>
                  <a:lnTo>
                    <a:pt x="2106" y="905"/>
                  </a:lnTo>
                  <a:lnTo>
                    <a:pt x="2106" y="901"/>
                  </a:lnTo>
                  <a:lnTo>
                    <a:pt x="2102" y="901"/>
                  </a:lnTo>
                  <a:lnTo>
                    <a:pt x="2095" y="895"/>
                  </a:lnTo>
                  <a:lnTo>
                    <a:pt x="2095" y="895"/>
                  </a:lnTo>
                  <a:lnTo>
                    <a:pt x="2095" y="892"/>
                  </a:lnTo>
                  <a:lnTo>
                    <a:pt x="2095" y="892"/>
                  </a:lnTo>
                  <a:lnTo>
                    <a:pt x="2095" y="892"/>
                  </a:lnTo>
                  <a:lnTo>
                    <a:pt x="2099" y="895"/>
                  </a:lnTo>
                  <a:lnTo>
                    <a:pt x="2102" y="898"/>
                  </a:lnTo>
                  <a:lnTo>
                    <a:pt x="2102" y="895"/>
                  </a:lnTo>
                  <a:lnTo>
                    <a:pt x="2095" y="889"/>
                  </a:lnTo>
                  <a:lnTo>
                    <a:pt x="2092" y="885"/>
                  </a:lnTo>
                  <a:lnTo>
                    <a:pt x="2092" y="885"/>
                  </a:lnTo>
                  <a:lnTo>
                    <a:pt x="2089" y="882"/>
                  </a:lnTo>
                  <a:lnTo>
                    <a:pt x="2082" y="876"/>
                  </a:lnTo>
                  <a:lnTo>
                    <a:pt x="2078" y="872"/>
                  </a:lnTo>
                  <a:lnTo>
                    <a:pt x="2078" y="866"/>
                  </a:lnTo>
                  <a:lnTo>
                    <a:pt x="2078" y="866"/>
                  </a:lnTo>
                  <a:lnTo>
                    <a:pt x="2071" y="863"/>
                  </a:lnTo>
                  <a:lnTo>
                    <a:pt x="2068" y="859"/>
                  </a:lnTo>
                  <a:lnTo>
                    <a:pt x="2068" y="856"/>
                  </a:lnTo>
                  <a:lnTo>
                    <a:pt x="2065" y="859"/>
                  </a:lnTo>
                  <a:lnTo>
                    <a:pt x="2068" y="859"/>
                  </a:lnTo>
                  <a:lnTo>
                    <a:pt x="2068" y="863"/>
                  </a:lnTo>
                  <a:lnTo>
                    <a:pt x="2065" y="863"/>
                  </a:lnTo>
                  <a:lnTo>
                    <a:pt x="2061" y="863"/>
                  </a:lnTo>
                  <a:lnTo>
                    <a:pt x="2061" y="863"/>
                  </a:lnTo>
                  <a:lnTo>
                    <a:pt x="2065" y="866"/>
                  </a:lnTo>
                  <a:lnTo>
                    <a:pt x="2071" y="869"/>
                  </a:lnTo>
                  <a:lnTo>
                    <a:pt x="2075" y="872"/>
                  </a:lnTo>
                  <a:lnTo>
                    <a:pt x="2071" y="876"/>
                  </a:lnTo>
                  <a:lnTo>
                    <a:pt x="2075" y="876"/>
                  </a:lnTo>
                  <a:lnTo>
                    <a:pt x="2078" y="876"/>
                  </a:lnTo>
                  <a:lnTo>
                    <a:pt x="2078" y="876"/>
                  </a:lnTo>
                  <a:lnTo>
                    <a:pt x="2075" y="879"/>
                  </a:lnTo>
                  <a:lnTo>
                    <a:pt x="2075" y="879"/>
                  </a:lnTo>
                  <a:lnTo>
                    <a:pt x="2075" y="882"/>
                  </a:lnTo>
                  <a:lnTo>
                    <a:pt x="2078" y="882"/>
                  </a:lnTo>
                  <a:lnTo>
                    <a:pt x="2078" y="885"/>
                  </a:lnTo>
                  <a:lnTo>
                    <a:pt x="2075" y="885"/>
                  </a:lnTo>
                  <a:lnTo>
                    <a:pt x="2071" y="885"/>
                  </a:lnTo>
                  <a:lnTo>
                    <a:pt x="2068" y="882"/>
                  </a:lnTo>
                  <a:lnTo>
                    <a:pt x="2068" y="885"/>
                  </a:lnTo>
                  <a:lnTo>
                    <a:pt x="2065" y="889"/>
                  </a:lnTo>
                  <a:lnTo>
                    <a:pt x="2068" y="892"/>
                  </a:lnTo>
                  <a:lnTo>
                    <a:pt x="2068" y="895"/>
                  </a:lnTo>
                  <a:lnTo>
                    <a:pt x="2075" y="901"/>
                  </a:lnTo>
                  <a:lnTo>
                    <a:pt x="2078" y="905"/>
                  </a:lnTo>
                  <a:lnTo>
                    <a:pt x="2078" y="911"/>
                  </a:lnTo>
                  <a:lnTo>
                    <a:pt x="2078" y="914"/>
                  </a:lnTo>
                  <a:lnTo>
                    <a:pt x="2078" y="921"/>
                  </a:lnTo>
                  <a:lnTo>
                    <a:pt x="2082" y="927"/>
                  </a:lnTo>
                  <a:lnTo>
                    <a:pt x="2085" y="934"/>
                  </a:lnTo>
                  <a:lnTo>
                    <a:pt x="2089" y="934"/>
                  </a:lnTo>
                  <a:lnTo>
                    <a:pt x="2089" y="937"/>
                  </a:lnTo>
                  <a:lnTo>
                    <a:pt x="2089" y="937"/>
                  </a:lnTo>
                  <a:lnTo>
                    <a:pt x="2099" y="943"/>
                  </a:lnTo>
                  <a:lnTo>
                    <a:pt x="2099" y="947"/>
                  </a:lnTo>
                  <a:lnTo>
                    <a:pt x="2106" y="950"/>
                  </a:lnTo>
                  <a:lnTo>
                    <a:pt x="2106" y="956"/>
                  </a:lnTo>
                  <a:lnTo>
                    <a:pt x="2106" y="960"/>
                  </a:lnTo>
                  <a:lnTo>
                    <a:pt x="2109" y="966"/>
                  </a:lnTo>
                  <a:lnTo>
                    <a:pt x="2109" y="969"/>
                  </a:lnTo>
                  <a:lnTo>
                    <a:pt x="2113" y="969"/>
                  </a:lnTo>
                  <a:lnTo>
                    <a:pt x="2116" y="972"/>
                  </a:lnTo>
                  <a:lnTo>
                    <a:pt x="2116" y="976"/>
                  </a:lnTo>
                  <a:lnTo>
                    <a:pt x="2116" y="979"/>
                  </a:lnTo>
                  <a:lnTo>
                    <a:pt x="2120" y="982"/>
                  </a:lnTo>
                  <a:lnTo>
                    <a:pt x="2120" y="985"/>
                  </a:lnTo>
                  <a:lnTo>
                    <a:pt x="2123" y="992"/>
                  </a:lnTo>
                  <a:lnTo>
                    <a:pt x="2123" y="998"/>
                  </a:lnTo>
                  <a:lnTo>
                    <a:pt x="2123" y="998"/>
                  </a:lnTo>
                  <a:lnTo>
                    <a:pt x="2123" y="1002"/>
                  </a:lnTo>
                  <a:lnTo>
                    <a:pt x="2123" y="1008"/>
                  </a:lnTo>
                  <a:lnTo>
                    <a:pt x="2126" y="1014"/>
                  </a:lnTo>
                  <a:lnTo>
                    <a:pt x="2126" y="1018"/>
                  </a:lnTo>
                  <a:lnTo>
                    <a:pt x="2126" y="1021"/>
                  </a:lnTo>
                  <a:lnTo>
                    <a:pt x="2130" y="1024"/>
                  </a:lnTo>
                  <a:lnTo>
                    <a:pt x="2137" y="1031"/>
                  </a:lnTo>
                  <a:lnTo>
                    <a:pt x="2137" y="1034"/>
                  </a:lnTo>
                  <a:lnTo>
                    <a:pt x="2140" y="1040"/>
                  </a:lnTo>
                  <a:lnTo>
                    <a:pt x="2140" y="1047"/>
                  </a:lnTo>
                  <a:lnTo>
                    <a:pt x="2140" y="1053"/>
                  </a:lnTo>
                  <a:lnTo>
                    <a:pt x="2144" y="1056"/>
                  </a:lnTo>
                  <a:lnTo>
                    <a:pt x="2147" y="1060"/>
                  </a:lnTo>
                  <a:lnTo>
                    <a:pt x="2151" y="1066"/>
                  </a:lnTo>
                  <a:lnTo>
                    <a:pt x="2151" y="1069"/>
                  </a:lnTo>
                  <a:lnTo>
                    <a:pt x="2151" y="1073"/>
                  </a:lnTo>
                  <a:lnTo>
                    <a:pt x="2151" y="1079"/>
                  </a:lnTo>
                  <a:lnTo>
                    <a:pt x="2151" y="1086"/>
                  </a:lnTo>
                  <a:lnTo>
                    <a:pt x="2154" y="1089"/>
                  </a:lnTo>
                  <a:lnTo>
                    <a:pt x="2157" y="1092"/>
                  </a:lnTo>
                  <a:lnTo>
                    <a:pt x="2164" y="1095"/>
                  </a:lnTo>
                  <a:lnTo>
                    <a:pt x="2164" y="1095"/>
                  </a:lnTo>
                  <a:close/>
                  <a:moveTo>
                    <a:pt x="1965" y="863"/>
                  </a:moveTo>
                  <a:lnTo>
                    <a:pt x="1968" y="863"/>
                  </a:lnTo>
                  <a:lnTo>
                    <a:pt x="1968" y="859"/>
                  </a:lnTo>
                  <a:lnTo>
                    <a:pt x="1968" y="859"/>
                  </a:lnTo>
                  <a:lnTo>
                    <a:pt x="1972" y="859"/>
                  </a:lnTo>
                  <a:lnTo>
                    <a:pt x="1972" y="863"/>
                  </a:lnTo>
                  <a:lnTo>
                    <a:pt x="1975" y="863"/>
                  </a:lnTo>
                  <a:lnTo>
                    <a:pt x="1979" y="859"/>
                  </a:lnTo>
                  <a:lnTo>
                    <a:pt x="1979" y="859"/>
                  </a:lnTo>
                  <a:lnTo>
                    <a:pt x="1979" y="856"/>
                  </a:lnTo>
                  <a:lnTo>
                    <a:pt x="1979" y="856"/>
                  </a:lnTo>
                  <a:lnTo>
                    <a:pt x="1979" y="853"/>
                  </a:lnTo>
                  <a:lnTo>
                    <a:pt x="1982" y="853"/>
                  </a:lnTo>
                  <a:lnTo>
                    <a:pt x="1979" y="853"/>
                  </a:lnTo>
                  <a:lnTo>
                    <a:pt x="1979" y="853"/>
                  </a:lnTo>
                  <a:lnTo>
                    <a:pt x="1975" y="853"/>
                  </a:lnTo>
                  <a:lnTo>
                    <a:pt x="1975" y="853"/>
                  </a:lnTo>
                  <a:lnTo>
                    <a:pt x="1975" y="850"/>
                  </a:lnTo>
                  <a:lnTo>
                    <a:pt x="1975" y="850"/>
                  </a:lnTo>
                  <a:lnTo>
                    <a:pt x="1975" y="850"/>
                  </a:lnTo>
                  <a:lnTo>
                    <a:pt x="1972" y="850"/>
                  </a:lnTo>
                  <a:lnTo>
                    <a:pt x="1968" y="850"/>
                  </a:lnTo>
                  <a:lnTo>
                    <a:pt x="1965" y="850"/>
                  </a:lnTo>
                  <a:lnTo>
                    <a:pt x="1965" y="853"/>
                  </a:lnTo>
                  <a:lnTo>
                    <a:pt x="1961" y="856"/>
                  </a:lnTo>
                  <a:lnTo>
                    <a:pt x="1961" y="856"/>
                  </a:lnTo>
                  <a:lnTo>
                    <a:pt x="1965" y="863"/>
                  </a:lnTo>
                  <a:lnTo>
                    <a:pt x="1965" y="863"/>
                  </a:lnTo>
                  <a:close/>
                  <a:moveTo>
                    <a:pt x="1954" y="859"/>
                  </a:moveTo>
                  <a:lnTo>
                    <a:pt x="1954" y="859"/>
                  </a:lnTo>
                  <a:lnTo>
                    <a:pt x="1954" y="859"/>
                  </a:lnTo>
                  <a:lnTo>
                    <a:pt x="1954" y="856"/>
                  </a:lnTo>
                  <a:lnTo>
                    <a:pt x="1958" y="859"/>
                  </a:lnTo>
                  <a:lnTo>
                    <a:pt x="1958" y="856"/>
                  </a:lnTo>
                  <a:lnTo>
                    <a:pt x="1958" y="856"/>
                  </a:lnTo>
                  <a:lnTo>
                    <a:pt x="1958" y="853"/>
                  </a:lnTo>
                  <a:lnTo>
                    <a:pt x="1958" y="850"/>
                  </a:lnTo>
                  <a:lnTo>
                    <a:pt x="1958" y="850"/>
                  </a:lnTo>
                  <a:lnTo>
                    <a:pt x="1954" y="853"/>
                  </a:lnTo>
                  <a:lnTo>
                    <a:pt x="1951" y="856"/>
                  </a:lnTo>
                  <a:lnTo>
                    <a:pt x="1951" y="856"/>
                  </a:lnTo>
                  <a:lnTo>
                    <a:pt x="1954" y="859"/>
                  </a:lnTo>
                  <a:lnTo>
                    <a:pt x="1954" y="859"/>
                  </a:lnTo>
                  <a:close/>
                  <a:moveTo>
                    <a:pt x="1979" y="869"/>
                  </a:moveTo>
                  <a:lnTo>
                    <a:pt x="1979" y="872"/>
                  </a:lnTo>
                  <a:lnTo>
                    <a:pt x="1982" y="869"/>
                  </a:lnTo>
                  <a:lnTo>
                    <a:pt x="1982" y="869"/>
                  </a:lnTo>
                  <a:lnTo>
                    <a:pt x="1982" y="866"/>
                  </a:lnTo>
                  <a:lnTo>
                    <a:pt x="1982" y="866"/>
                  </a:lnTo>
                  <a:lnTo>
                    <a:pt x="1982" y="869"/>
                  </a:lnTo>
                  <a:lnTo>
                    <a:pt x="1979" y="869"/>
                  </a:lnTo>
                  <a:lnTo>
                    <a:pt x="1979" y="869"/>
                  </a:lnTo>
                  <a:close/>
                  <a:moveTo>
                    <a:pt x="1975" y="866"/>
                  </a:moveTo>
                  <a:lnTo>
                    <a:pt x="1975" y="869"/>
                  </a:lnTo>
                  <a:lnTo>
                    <a:pt x="1975" y="869"/>
                  </a:lnTo>
                  <a:lnTo>
                    <a:pt x="1979" y="869"/>
                  </a:lnTo>
                  <a:lnTo>
                    <a:pt x="1979" y="866"/>
                  </a:lnTo>
                  <a:lnTo>
                    <a:pt x="1975" y="866"/>
                  </a:lnTo>
                  <a:lnTo>
                    <a:pt x="1975" y="866"/>
                  </a:lnTo>
                  <a:lnTo>
                    <a:pt x="1975" y="866"/>
                  </a:lnTo>
                  <a:close/>
                  <a:moveTo>
                    <a:pt x="1975" y="882"/>
                  </a:moveTo>
                  <a:lnTo>
                    <a:pt x="1979" y="879"/>
                  </a:lnTo>
                  <a:lnTo>
                    <a:pt x="1982" y="879"/>
                  </a:lnTo>
                  <a:lnTo>
                    <a:pt x="1982" y="876"/>
                  </a:lnTo>
                  <a:lnTo>
                    <a:pt x="1982" y="876"/>
                  </a:lnTo>
                  <a:lnTo>
                    <a:pt x="1982" y="872"/>
                  </a:lnTo>
                  <a:lnTo>
                    <a:pt x="1975" y="872"/>
                  </a:lnTo>
                  <a:lnTo>
                    <a:pt x="1972" y="879"/>
                  </a:lnTo>
                  <a:lnTo>
                    <a:pt x="1975" y="879"/>
                  </a:lnTo>
                  <a:lnTo>
                    <a:pt x="1975" y="882"/>
                  </a:lnTo>
                  <a:lnTo>
                    <a:pt x="1975" y="882"/>
                  </a:lnTo>
                  <a:close/>
                  <a:moveTo>
                    <a:pt x="2123" y="688"/>
                  </a:moveTo>
                  <a:lnTo>
                    <a:pt x="2126" y="688"/>
                  </a:lnTo>
                  <a:lnTo>
                    <a:pt x="2130" y="685"/>
                  </a:lnTo>
                  <a:lnTo>
                    <a:pt x="2130" y="685"/>
                  </a:lnTo>
                  <a:lnTo>
                    <a:pt x="2126" y="685"/>
                  </a:lnTo>
                  <a:lnTo>
                    <a:pt x="2126" y="688"/>
                  </a:lnTo>
                  <a:lnTo>
                    <a:pt x="2123" y="688"/>
                  </a:lnTo>
                  <a:lnTo>
                    <a:pt x="2123" y="688"/>
                  </a:lnTo>
                  <a:close/>
                  <a:moveTo>
                    <a:pt x="2360" y="669"/>
                  </a:moveTo>
                  <a:lnTo>
                    <a:pt x="2364" y="669"/>
                  </a:lnTo>
                  <a:lnTo>
                    <a:pt x="2360" y="666"/>
                  </a:lnTo>
                  <a:lnTo>
                    <a:pt x="2360" y="662"/>
                  </a:lnTo>
                  <a:lnTo>
                    <a:pt x="2360" y="659"/>
                  </a:lnTo>
                  <a:lnTo>
                    <a:pt x="2360" y="659"/>
                  </a:lnTo>
                  <a:lnTo>
                    <a:pt x="2364" y="656"/>
                  </a:lnTo>
                  <a:lnTo>
                    <a:pt x="2367" y="653"/>
                  </a:lnTo>
                  <a:lnTo>
                    <a:pt x="2371" y="649"/>
                  </a:lnTo>
                  <a:lnTo>
                    <a:pt x="2374" y="646"/>
                  </a:lnTo>
                  <a:lnTo>
                    <a:pt x="2371" y="643"/>
                  </a:lnTo>
                  <a:lnTo>
                    <a:pt x="2371" y="640"/>
                  </a:lnTo>
                  <a:lnTo>
                    <a:pt x="2364" y="637"/>
                  </a:lnTo>
                  <a:lnTo>
                    <a:pt x="2364" y="637"/>
                  </a:lnTo>
                  <a:lnTo>
                    <a:pt x="2360" y="637"/>
                  </a:lnTo>
                  <a:lnTo>
                    <a:pt x="2360" y="640"/>
                  </a:lnTo>
                  <a:lnTo>
                    <a:pt x="2360" y="640"/>
                  </a:lnTo>
                  <a:lnTo>
                    <a:pt x="2353" y="643"/>
                  </a:lnTo>
                  <a:lnTo>
                    <a:pt x="2353" y="646"/>
                  </a:lnTo>
                  <a:lnTo>
                    <a:pt x="2350" y="649"/>
                  </a:lnTo>
                  <a:lnTo>
                    <a:pt x="2353" y="649"/>
                  </a:lnTo>
                  <a:lnTo>
                    <a:pt x="2357" y="646"/>
                  </a:lnTo>
                  <a:lnTo>
                    <a:pt x="2357" y="646"/>
                  </a:lnTo>
                  <a:lnTo>
                    <a:pt x="2357" y="649"/>
                  </a:lnTo>
                  <a:lnTo>
                    <a:pt x="2357" y="656"/>
                  </a:lnTo>
                  <a:lnTo>
                    <a:pt x="2357" y="659"/>
                  </a:lnTo>
                  <a:lnTo>
                    <a:pt x="2360" y="662"/>
                  </a:lnTo>
                  <a:lnTo>
                    <a:pt x="2357" y="662"/>
                  </a:lnTo>
                  <a:lnTo>
                    <a:pt x="2357" y="666"/>
                  </a:lnTo>
                  <a:lnTo>
                    <a:pt x="2360" y="669"/>
                  </a:lnTo>
                  <a:lnTo>
                    <a:pt x="2360" y="669"/>
                  </a:lnTo>
                  <a:close/>
                  <a:moveTo>
                    <a:pt x="2501" y="772"/>
                  </a:moveTo>
                  <a:lnTo>
                    <a:pt x="2501" y="775"/>
                  </a:lnTo>
                  <a:lnTo>
                    <a:pt x="2505" y="775"/>
                  </a:lnTo>
                  <a:lnTo>
                    <a:pt x="2512" y="779"/>
                  </a:lnTo>
                  <a:lnTo>
                    <a:pt x="2515" y="779"/>
                  </a:lnTo>
                  <a:lnTo>
                    <a:pt x="2519" y="782"/>
                  </a:lnTo>
                  <a:lnTo>
                    <a:pt x="2522" y="782"/>
                  </a:lnTo>
                  <a:lnTo>
                    <a:pt x="2522" y="779"/>
                  </a:lnTo>
                  <a:lnTo>
                    <a:pt x="2515" y="779"/>
                  </a:lnTo>
                  <a:lnTo>
                    <a:pt x="2515" y="775"/>
                  </a:lnTo>
                  <a:lnTo>
                    <a:pt x="2508" y="775"/>
                  </a:lnTo>
                  <a:lnTo>
                    <a:pt x="2508" y="772"/>
                  </a:lnTo>
                  <a:lnTo>
                    <a:pt x="2501" y="772"/>
                  </a:lnTo>
                  <a:lnTo>
                    <a:pt x="2501" y="772"/>
                  </a:lnTo>
                  <a:lnTo>
                    <a:pt x="2501" y="772"/>
                  </a:lnTo>
                  <a:close/>
                  <a:moveTo>
                    <a:pt x="2460" y="766"/>
                  </a:moveTo>
                  <a:lnTo>
                    <a:pt x="2464" y="766"/>
                  </a:lnTo>
                  <a:lnTo>
                    <a:pt x="2467" y="766"/>
                  </a:lnTo>
                  <a:lnTo>
                    <a:pt x="2470" y="766"/>
                  </a:lnTo>
                  <a:lnTo>
                    <a:pt x="2467" y="769"/>
                  </a:lnTo>
                  <a:lnTo>
                    <a:pt x="2474" y="772"/>
                  </a:lnTo>
                  <a:lnTo>
                    <a:pt x="2474" y="772"/>
                  </a:lnTo>
                  <a:lnTo>
                    <a:pt x="2477" y="775"/>
                  </a:lnTo>
                  <a:lnTo>
                    <a:pt x="2481" y="775"/>
                  </a:lnTo>
                  <a:lnTo>
                    <a:pt x="2481" y="775"/>
                  </a:lnTo>
                  <a:lnTo>
                    <a:pt x="2484" y="779"/>
                  </a:lnTo>
                  <a:lnTo>
                    <a:pt x="2491" y="779"/>
                  </a:lnTo>
                  <a:lnTo>
                    <a:pt x="2491" y="779"/>
                  </a:lnTo>
                  <a:lnTo>
                    <a:pt x="2488" y="775"/>
                  </a:lnTo>
                  <a:lnTo>
                    <a:pt x="2484" y="772"/>
                  </a:lnTo>
                  <a:lnTo>
                    <a:pt x="2477" y="769"/>
                  </a:lnTo>
                  <a:lnTo>
                    <a:pt x="2477" y="766"/>
                  </a:lnTo>
                  <a:lnTo>
                    <a:pt x="2474" y="766"/>
                  </a:lnTo>
                  <a:lnTo>
                    <a:pt x="2470" y="763"/>
                  </a:lnTo>
                  <a:lnTo>
                    <a:pt x="2470" y="759"/>
                  </a:lnTo>
                  <a:lnTo>
                    <a:pt x="2470" y="759"/>
                  </a:lnTo>
                  <a:lnTo>
                    <a:pt x="2467" y="759"/>
                  </a:lnTo>
                  <a:lnTo>
                    <a:pt x="2467" y="759"/>
                  </a:lnTo>
                  <a:lnTo>
                    <a:pt x="2464" y="759"/>
                  </a:lnTo>
                  <a:lnTo>
                    <a:pt x="2460" y="763"/>
                  </a:lnTo>
                  <a:lnTo>
                    <a:pt x="2460" y="766"/>
                  </a:lnTo>
                  <a:lnTo>
                    <a:pt x="2460" y="766"/>
                  </a:lnTo>
                  <a:close/>
                  <a:moveTo>
                    <a:pt x="2364" y="934"/>
                  </a:moveTo>
                  <a:lnTo>
                    <a:pt x="2367" y="934"/>
                  </a:lnTo>
                  <a:lnTo>
                    <a:pt x="2367" y="934"/>
                  </a:lnTo>
                  <a:lnTo>
                    <a:pt x="2367" y="930"/>
                  </a:lnTo>
                  <a:lnTo>
                    <a:pt x="2364" y="927"/>
                  </a:lnTo>
                  <a:lnTo>
                    <a:pt x="2364" y="930"/>
                  </a:lnTo>
                  <a:lnTo>
                    <a:pt x="2364" y="930"/>
                  </a:lnTo>
                  <a:lnTo>
                    <a:pt x="2364" y="934"/>
                  </a:lnTo>
                  <a:lnTo>
                    <a:pt x="2364" y="934"/>
                  </a:lnTo>
                  <a:close/>
                  <a:moveTo>
                    <a:pt x="2343" y="930"/>
                  </a:moveTo>
                  <a:lnTo>
                    <a:pt x="2343" y="934"/>
                  </a:lnTo>
                  <a:lnTo>
                    <a:pt x="2347" y="934"/>
                  </a:lnTo>
                  <a:lnTo>
                    <a:pt x="2350" y="934"/>
                  </a:lnTo>
                  <a:lnTo>
                    <a:pt x="2350" y="930"/>
                  </a:lnTo>
                  <a:lnTo>
                    <a:pt x="2347" y="927"/>
                  </a:lnTo>
                  <a:lnTo>
                    <a:pt x="2343" y="930"/>
                  </a:lnTo>
                  <a:lnTo>
                    <a:pt x="2343" y="930"/>
                  </a:lnTo>
                  <a:close/>
                  <a:moveTo>
                    <a:pt x="2357" y="956"/>
                  </a:moveTo>
                  <a:lnTo>
                    <a:pt x="2357" y="956"/>
                  </a:lnTo>
                  <a:lnTo>
                    <a:pt x="2357" y="953"/>
                  </a:lnTo>
                  <a:lnTo>
                    <a:pt x="2357" y="950"/>
                  </a:lnTo>
                  <a:lnTo>
                    <a:pt x="2360" y="950"/>
                  </a:lnTo>
                  <a:lnTo>
                    <a:pt x="2364" y="947"/>
                  </a:lnTo>
                  <a:lnTo>
                    <a:pt x="2364" y="943"/>
                  </a:lnTo>
                  <a:lnTo>
                    <a:pt x="2364" y="940"/>
                  </a:lnTo>
                  <a:lnTo>
                    <a:pt x="2364" y="940"/>
                  </a:lnTo>
                  <a:lnTo>
                    <a:pt x="2364" y="937"/>
                  </a:lnTo>
                  <a:lnTo>
                    <a:pt x="2357" y="930"/>
                  </a:lnTo>
                  <a:lnTo>
                    <a:pt x="2357" y="934"/>
                  </a:lnTo>
                  <a:lnTo>
                    <a:pt x="2357" y="940"/>
                  </a:lnTo>
                  <a:lnTo>
                    <a:pt x="2357" y="943"/>
                  </a:lnTo>
                  <a:lnTo>
                    <a:pt x="2353" y="943"/>
                  </a:lnTo>
                  <a:lnTo>
                    <a:pt x="2353" y="947"/>
                  </a:lnTo>
                  <a:lnTo>
                    <a:pt x="2350" y="947"/>
                  </a:lnTo>
                  <a:lnTo>
                    <a:pt x="2350" y="947"/>
                  </a:lnTo>
                  <a:lnTo>
                    <a:pt x="2353" y="950"/>
                  </a:lnTo>
                  <a:lnTo>
                    <a:pt x="2353" y="953"/>
                  </a:lnTo>
                  <a:lnTo>
                    <a:pt x="2350" y="953"/>
                  </a:lnTo>
                  <a:lnTo>
                    <a:pt x="2350" y="956"/>
                  </a:lnTo>
                  <a:lnTo>
                    <a:pt x="2353" y="956"/>
                  </a:lnTo>
                  <a:lnTo>
                    <a:pt x="2357" y="956"/>
                  </a:lnTo>
                  <a:lnTo>
                    <a:pt x="2357" y="956"/>
                  </a:lnTo>
                  <a:close/>
                  <a:moveTo>
                    <a:pt x="2353" y="976"/>
                  </a:moveTo>
                  <a:lnTo>
                    <a:pt x="2353" y="976"/>
                  </a:lnTo>
                  <a:lnTo>
                    <a:pt x="2353" y="976"/>
                  </a:lnTo>
                  <a:lnTo>
                    <a:pt x="2353" y="972"/>
                  </a:lnTo>
                  <a:lnTo>
                    <a:pt x="2353" y="969"/>
                  </a:lnTo>
                  <a:lnTo>
                    <a:pt x="2350" y="969"/>
                  </a:lnTo>
                  <a:lnTo>
                    <a:pt x="2350" y="972"/>
                  </a:lnTo>
                  <a:lnTo>
                    <a:pt x="2350" y="976"/>
                  </a:lnTo>
                  <a:lnTo>
                    <a:pt x="2353" y="976"/>
                  </a:lnTo>
                  <a:lnTo>
                    <a:pt x="2353" y="976"/>
                  </a:lnTo>
                  <a:close/>
                  <a:moveTo>
                    <a:pt x="2353" y="982"/>
                  </a:moveTo>
                  <a:lnTo>
                    <a:pt x="2353" y="982"/>
                  </a:lnTo>
                  <a:lnTo>
                    <a:pt x="2353" y="982"/>
                  </a:lnTo>
                  <a:lnTo>
                    <a:pt x="2350" y="979"/>
                  </a:lnTo>
                  <a:lnTo>
                    <a:pt x="2350" y="982"/>
                  </a:lnTo>
                  <a:lnTo>
                    <a:pt x="2350" y="982"/>
                  </a:lnTo>
                  <a:lnTo>
                    <a:pt x="2353" y="982"/>
                  </a:lnTo>
                  <a:lnTo>
                    <a:pt x="2353" y="982"/>
                  </a:lnTo>
                  <a:close/>
                  <a:moveTo>
                    <a:pt x="2347" y="989"/>
                  </a:moveTo>
                  <a:lnTo>
                    <a:pt x="2347" y="989"/>
                  </a:lnTo>
                  <a:lnTo>
                    <a:pt x="2347" y="985"/>
                  </a:lnTo>
                  <a:lnTo>
                    <a:pt x="2343" y="985"/>
                  </a:lnTo>
                  <a:lnTo>
                    <a:pt x="2343" y="989"/>
                  </a:lnTo>
                  <a:lnTo>
                    <a:pt x="2347" y="989"/>
                  </a:lnTo>
                  <a:lnTo>
                    <a:pt x="2347" y="989"/>
                  </a:lnTo>
                  <a:close/>
                  <a:moveTo>
                    <a:pt x="2350" y="995"/>
                  </a:moveTo>
                  <a:lnTo>
                    <a:pt x="2350" y="995"/>
                  </a:lnTo>
                  <a:lnTo>
                    <a:pt x="2350" y="995"/>
                  </a:lnTo>
                  <a:lnTo>
                    <a:pt x="2350" y="992"/>
                  </a:lnTo>
                  <a:lnTo>
                    <a:pt x="2350" y="989"/>
                  </a:lnTo>
                  <a:lnTo>
                    <a:pt x="2350" y="992"/>
                  </a:lnTo>
                  <a:lnTo>
                    <a:pt x="2350" y="995"/>
                  </a:lnTo>
                  <a:lnTo>
                    <a:pt x="2350" y="995"/>
                  </a:lnTo>
                  <a:close/>
                  <a:moveTo>
                    <a:pt x="2343" y="1018"/>
                  </a:moveTo>
                  <a:lnTo>
                    <a:pt x="2347" y="1014"/>
                  </a:lnTo>
                  <a:lnTo>
                    <a:pt x="2343" y="1014"/>
                  </a:lnTo>
                  <a:lnTo>
                    <a:pt x="2343" y="1014"/>
                  </a:lnTo>
                  <a:lnTo>
                    <a:pt x="2343" y="1018"/>
                  </a:lnTo>
                  <a:lnTo>
                    <a:pt x="2343" y="1018"/>
                  </a:lnTo>
                  <a:close/>
                  <a:moveTo>
                    <a:pt x="2343" y="1027"/>
                  </a:moveTo>
                  <a:lnTo>
                    <a:pt x="2343" y="1024"/>
                  </a:lnTo>
                  <a:lnTo>
                    <a:pt x="2343" y="1024"/>
                  </a:lnTo>
                  <a:lnTo>
                    <a:pt x="2340" y="1024"/>
                  </a:lnTo>
                  <a:lnTo>
                    <a:pt x="2343" y="1027"/>
                  </a:lnTo>
                  <a:lnTo>
                    <a:pt x="2343" y="1027"/>
                  </a:lnTo>
                  <a:close/>
                  <a:moveTo>
                    <a:pt x="2340" y="1031"/>
                  </a:moveTo>
                  <a:lnTo>
                    <a:pt x="2343" y="1034"/>
                  </a:lnTo>
                  <a:lnTo>
                    <a:pt x="2343" y="1031"/>
                  </a:lnTo>
                  <a:lnTo>
                    <a:pt x="2340" y="1031"/>
                  </a:lnTo>
                  <a:lnTo>
                    <a:pt x="2340" y="1031"/>
                  </a:lnTo>
                  <a:close/>
                  <a:moveTo>
                    <a:pt x="2336" y="1037"/>
                  </a:moveTo>
                  <a:lnTo>
                    <a:pt x="2340" y="1037"/>
                  </a:lnTo>
                  <a:lnTo>
                    <a:pt x="2340" y="1037"/>
                  </a:lnTo>
                  <a:lnTo>
                    <a:pt x="2340" y="1037"/>
                  </a:lnTo>
                  <a:lnTo>
                    <a:pt x="2340" y="1034"/>
                  </a:lnTo>
                  <a:lnTo>
                    <a:pt x="2336" y="1037"/>
                  </a:lnTo>
                  <a:lnTo>
                    <a:pt x="2336" y="1037"/>
                  </a:lnTo>
                  <a:close/>
                  <a:moveTo>
                    <a:pt x="2336" y="1050"/>
                  </a:moveTo>
                  <a:lnTo>
                    <a:pt x="2336" y="1047"/>
                  </a:lnTo>
                  <a:lnTo>
                    <a:pt x="2336" y="1044"/>
                  </a:lnTo>
                  <a:lnTo>
                    <a:pt x="2336" y="1044"/>
                  </a:lnTo>
                  <a:lnTo>
                    <a:pt x="2336" y="1047"/>
                  </a:lnTo>
                  <a:lnTo>
                    <a:pt x="2333" y="1050"/>
                  </a:lnTo>
                  <a:lnTo>
                    <a:pt x="2336" y="1050"/>
                  </a:lnTo>
                  <a:lnTo>
                    <a:pt x="2336" y="1050"/>
                  </a:lnTo>
                  <a:close/>
                  <a:moveTo>
                    <a:pt x="2302" y="1086"/>
                  </a:moveTo>
                  <a:lnTo>
                    <a:pt x="2302" y="1089"/>
                  </a:lnTo>
                  <a:lnTo>
                    <a:pt x="2309" y="1086"/>
                  </a:lnTo>
                  <a:lnTo>
                    <a:pt x="2309" y="1079"/>
                  </a:lnTo>
                  <a:lnTo>
                    <a:pt x="2312" y="1079"/>
                  </a:lnTo>
                  <a:lnTo>
                    <a:pt x="2312" y="1076"/>
                  </a:lnTo>
                  <a:lnTo>
                    <a:pt x="2312" y="1073"/>
                  </a:lnTo>
                  <a:lnTo>
                    <a:pt x="2319" y="1066"/>
                  </a:lnTo>
                  <a:lnTo>
                    <a:pt x="2316" y="1069"/>
                  </a:lnTo>
                  <a:lnTo>
                    <a:pt x="2312" y="1069"/>
                  </a:lnTo>
                  <a:lnTo>
                    <a:pt x="2309" y="1073"/>
                  </a:lnTo>
                  <a:lnTo>
                    <a:pt x="2309" y="1073"/>
                  </a:lnTo>
                  <a:lnTo>
                    <a:pt x="2309" y="1076"/>
                  </a:lnTo>
                  <a:lnTo>
                    <a:pt x="2305" y="1079"/>
                  </a:lnTo>
                  <a:lnTo>
                    <a:pt x="2305" y="1079"/>
                  </a:lnTo>
                  <a:lnTo>
                    <a:pt x="2302" y="1082"/>
                  </a:lnTo>
                  <a:lnTo>
                    <a:pt x="2302" y="1086"/>
                  </a:lnTo>
                  <a:lnTo>
                    <a:pt x="2302" y="1086"/>
                  </a:lnTo>
                  <a:close/>
                  <a:moveTo>
                    <a:pt x="2264" y="1124"/>
                  </a:moveTo>
                  <a:lnTo>
                    <a:pt x="2267" y="1121"/>
                  </a:lnTo>
                  <a:lnTo>
                    <a:pt x="2267" y="1118"/>
                  </a:lnTo>
                  <a:lnTo>
                    <a:pt x="2271" y="1118"/>
                  </a:lnTo>
                  <a:lnTo>
                    <a:pt x="2271" y="1111"/>
                  </a:lnTo>
                  <a:lnTo>
                    <a:pt x="2271" y="1111"/>
                  </a:lnTo>
                  <a:lnTo>
                    <a:pt x="2271" y="1108"/>
                  </a:lnTo>
                  <a:lnTo>
                    <a:pt x="2274" y="1108"/>
                  </a:lnTo>
                  <a:lnTo>
                    <a:pt x="2274" y="1108"/>
                  </a:lnTo>
                  <a:lnTo>
                    <a:pt x="2278" y="1108"/>
                  </a:lnTo>
                  <a:lnTo>
                    <a:pt x="2281" y="1102"/>
                  </a:lnTo>
                  <a:lnTo>
                    <a:pt x="2285" y="1098"/>
                  </a:lnTo>
                  <a:lnTo>
                    <a:pt x="2288" y="1098"/>
                  </a:lnTo>
                  <a:lnTo>
                    <a:pt x="2292" y="1095"/>
                  </a:lnTo>
                  <a:lnTo>
                    <a:pt x="2292" y="1092"/>
                  </a:lnTo>
                  <a:lnTo>
                    <a:pt x="2292" y="1089"/>
                  </a:lnTo>
                  <a:lnTo>
                    <a:pt x="2288" y="1092"/>
                  </a:lnTo>
                  <a:lnTo>
                    <a:pt x="2285" y="1095"/>
                  </a:lnTo>
                  <a:lnTo>
                    <a:pt x="2285" y="1098"/>
                  </a:lnTo>
                  <a:lnTo>
                    <a:pt x="2281" y="1098"/>
                  </a:lnTo>
                  <a:lnTo>
                    <a:pt x="2278" y="1098"/>
                  </a:lnTo>
                  <a:lnTo>
                    <a:pt x="2278" y="1098"/>
                  </a:lnTo>
                  <a:lnTo>
                    <a:pt x="2274" y="1095"/>
                  </a:lnTo>
                  <a:lnTo>
                    <a:pt x="2274" y="1095"/>
                  </a:lnTo>
                  <a:lnTo>
                    <a:pt x="2274" y="1098"/>
                  </a:lnTo>
                  <a:lnTo>
                    <a:pt x="2274" y="1102"/>
                  </a:lnTo>
                  <a:lnTo>
                    <a:pt x="2274" y="1102"/>
                  </a:lnTo>
                  <a:lnTo>
                    <a:pt x="2271" y="1105"/>
                  </a:lnTo>
                  <a:lnTo>
                    <a:pt x="2267" y="1105"/>
                  </a:lnTo>
                  <a:lnTo>
                    <a:pt x="2267" y="1108"/>
                  </a:lnTo>
                  <a:lnTo>
                    <a:pt x="2267" y="1111"/>
                  </a:lnTo>
                  <a:lnTo>
                    <a:pt x="2264" y="1111"/>
                  </a:lnTo>
                  <a:lnTo>
                    <a:pt x="2264" y="1115"/>
                  </a:lnTo>
                  <a:lnTo>
                    <a:pt x="2267" y="1115"/>
                  </a:lnTo>
                  <a:lnTo>
                    <a:pt x="2264" y="1118"/>
                  </a:lnTo>
                  <a:lnTo>
                    <a:pt x="2264" y="1121"/>
                  </a:lnTo>
                  <a:lnTo>
                    <a:pt x="2264" y="1124"/>
                  </a:lnTo>
                  <a:lnTo>
                    <a:pt x="2264" y="1124"/>
                  </a:lnTo>
                  <a:close/>
                  <a:moveTo>
                    <a:pt x="2250" y="1144"/>
                  </a:moveTo>
                  <a:lnTo>
                    <a:pt x="2250" y="1144"/>
                  </a:lnTo>
                  <a:lnTo>
                    <a:pt x="2250" y="1140"/>
                  </a:lnTo>
                  <a:lnTo>
                    <a:pt x="2250" y="1134"/>
                  </a:lnTo>
                  <a:lnTo>
                    <a:pt x="2254" y="1131"/>
                  </a:lnTo>
                  <a:lnTo>
                    <a:pt x="2257" y="1128"/>
                  </a:lnTo>
                  <a:lnTo>
                    <a:pt x="2257" y="1124"/>
                  </a:lnTo>
                  <a:lnTo>
                    <a:pt x="2257" y="1124"/>
                  </a:lnTo>
                  <a:lnTo>
                    <a:pt x="2254" y="1124"/>
                  </a:lnTo>
                  <a:lnTo>
                    <a:pt x="2254" y="1124"/>
                  </a:lnTo>
                  <a:lnTo>
                    <a:pt x="2250" y="1124"/>
                  </a:lnTo>
                  <a:lnTo>
                    <a:pt x="2250" y="1124"/>
                  </a:lnTo>
                  <a:lnTo>
                    <a:pt x="2247" y="1128"/>
                  </a:lnTo>
                  <a:lnTo>
                    <a:pt x="2247" y="1131"/>
                  </a:lnTo>
                  <a:lnTo>
                    <a:pt x="2247" y="1137"/>
                  </a:lnTo>
                  <a:lnTo>
                    <a:pt x="2243" y="1140"/>
                  </a:lnTo>
                  <a:lnTo>
                    <a:pt x="2247" y="1140"/>
                  </a:lnTo>
                  <a:lnTo>
                    <a:pt x="2250" y="1144"/>
                  </a:lnTo>
                  <a:lnTo>
                    <a:pt x="2250" y="1144"/>
                  </a:lnTo>
                  <a:close/>
                  <a:moveTo>
                    <a:pt x="42" y="882"/>
                  </a:moveTo>
                  <a:lnTo>
                    <a:pt x="42" y="882"/>
                  </a:lnTo>
                  <a:lnTo>
                    <a:pt x="38" y="885"/>
                  </a:lnTo>
                  <a:lnTo>
                    <a:pt x="42" y="885"/>
                  </a:lnTo>
                  <a:lnTo>
                    <a:pt x="45" y="885"/>
                  </a:lnTo>
                  <a:lnTo>
                    <a:pt x="42" y="8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2"/>
            <p:cNvSpPr>
              <a:spLocks noEditPoints="1"/>
            </p:cNvSpPr>
            <p:nvPr/>
          </p:nvSpPr>
          <p:spPr bwMode="auto">
            <a:xfrm>
              <a:off x="6457951" y="1678642"/>
              <a:ext cx="436563" cy="450850"/>
            </a:xfrm>
            <a:custGeom>
              <a:avLst/>
              <a:gdLst>
                <a:gd name="T0" fmla="*/ 261 w 275"/>
                <a:gd name="T1" fmla="*/ 25 h 284"/>
                <a:gd name="T2" fmla="*/ 206 w 275"/>
                <a:gd name="T3" fmla="*/ 25 h 284"/>
                <a:gd name="T4" fmla="*/ 96 w 275"/>
                <a:gd name="T5" fmla="*/ 29 h 284"/>
                <a:gd name="T6" fmla="*/ 113 w 275"/>
                <a:gd name="T7" fmla="*/ 55 h 284"/>
                <a:gd name="T8" fmla="*/ 127 w 275"/>
                <a:gd name="T9" fmla="*/ 55 h 284"/>
                <a:gd name="T10" fmla="*/ 110 w 275"/>
                <a:gd name="T11" fmla="*/ 58 h 284"/>
                <a:gd name="T12" fmla="*/ 148 w 275"/>
                <a:gd name="T13" fmla="*/ 71 h 284"/>
                <a:gd name="T14" fmla="*/ 175 w 275"/>
                <a:gd name="T15" fmla="*/ 67 h 284"/>
                <a:gd name="T16" fmla="*/ 206 w 275"/>
                <a:gd name="T17" fmla="*/ 42 h 284"/>
                <a:gd name="T18" fmla="*/ 175 w 275"/>
                <a:gd name="T19" fmla="*/ 25 h 284"/>
                <a:gd name="T20" fmla="*/ 161 w 275"/>
                <a:gd name="T21" fmla="*/ 19 h 284"/>
                <a:gd name="T22" fmla="*/ 151 w 275"/>
                <a:gd name="T23" fmla="*/ 22 h 284"/>
                <a:gd name="T24" fmla="*/ 144 w 275"/>
                <a:gd name="T25" fmla="*/ 22 h 284"/>
                <a:gd name="T26" fmla="*/ 134 w 275"/>
                <a:gd name="T27" fmla="*/ 25 h 284"/>
                <a:gd name="T28" fmla="*/ 110 w 275"/>
                <a:gd name="T29" fmla="*/ 19 h 284"/>
                <a:gd name="T30" fmla="*/ 103 w 275"/>
                <a:gd name="T31" fmla="*/ 25 h 284"/>
                <a:gd name="T32" fmla="*/ 93 w 275"/>
                <a:gd name="T33" fmla="*/ 38 h 284"/>
                <a:gd name="T34" fmla="*/ 113 w 275"/>
                <a:gd name="T35" fmla="*/ 55 h 284"/>
                <a:gd name="T36" fmla="*/ 227 w 275"/>
                <a:gd name="T37" fmla="*/ 87 h 284"/>
                <a:gd name="T38" fmla="*/ 213 w 275"/>
                <a:gd name="T39" fmla="*/ 96 h 284"/>
                <a:gd name="T40" fmla="*/ 168 w 275"/>
                <a:gd name="T41" fmla="*/ 122 h 284"/>
                <a:gd name="T42" fmla="*/ 186 w 275"/>
                <a:gd name="T43" fmla="*/ 142 h 284"/>
                <a:gd name="T44" fmla="*/ 168 w 275"/>
                <a:gd name="T45" fmla="*/ 151 h 284"/>
                <a:gd name="T46" fmla="*/ 141 w 275"/>
                <a:gd name="T47" fmla="*/ 155 h 284"/>
                <a:gd name="T48" fmla="*/ 120 w 275"/>
                <a:gd name="T49" fmla="*/ 84 h 284"/>
                <a:gd name="T50" fmla="*/ 137 w 275"/>
                <a:gd name="T51" fmla="*/ 116 h 284"/>
                <a:gd name="T52" fmla="*/ 155 w 275"/>
                <a:gd name="T53" fmla="*/ 109 h 284"/>
                <a:gd name="T54" fmla="*/ 134 w 275"/>
                <a:gd name="T55" fmla="*/ 106 h 284"/>
                <a:gd name="T56" fmla="*/ 3 w 275"/>
                <a:gd name="T57" fmla="*/ 103 h 284"/>
                <a:gd name="T58" fmla="*/ 24 w 275"/>
                <a:gd name="T59" fmla="*/ 122 h 284"/>
                <a:gd name="T60" fmla="*/ 86 w 275"/>
                <a:gd name="T61" fmla="*/ 193 h 284"/>
                <a:gd name="T62" fmla="*/ 75 w 275"/>
                <a:gd name="T63" fmla="*/ 180 h 284"/>
                <a:gd name="T64" fmla="*/ 55 w 275"/>
                <a:gd name="T65" fmla="*/ 164 h 284"/>
                <a:gd name="T66" fmla="*/ 62 w 275"/>
                <a:gd name="T67" fmla="*/ 155 h 284"/>
                <a:gd name="T68" fmla="*/ 69 w 275"/>
                <a:gd name="T69" fmla="*/ 148 h 284"/>
                <a:gd name="T70" fmla="*/ 75 w 275"/>
                <a:gd name="T71" fmla="*/ 138 h 284"/>
                <a:gd name="T72" fmla="*/ 44 w 275"/>
                <a:gd name="T73" fmla="*/ 145 h 284"/>
                <a:gd name="T74" fmla="*/ 62 w 275"/>
                <a:gd name="T75" fmla="*/ 129 h 284"/>
                <a:gd name="T76" fmla="*/ 82 w 275"/>
                <a:gd name="T77" fmla="*/ 116 h 284"/>
                <a:gd name="T78" fmla="*/ 65 w 275"/>
                <a:gd name="T79" fmla="*/ 109 h 284"/>
                <a:gd name="T80" fmla="*/ 58 w 275"/>
                <a:gd name="T81" fmla="*/ 106 h 284"/>
                <a:gd name="T82" fmla="*/ 51 w 275"/>
                <a:gd name="T83" fmla="*/ 126 h 284"/>
                <a:gd name="T84" fmla="*/ 34 w 275"/>
                <a:gd name="T85" fmla="*/ 109 h 284"/>
                <a:gd name="T86" fmla="*/ 10 w 275"/>
                <a:gd name="T87" fmla="*/ 93 h 284"/>
                <a:gd name="T88" fmla="*/ 14 w 275"/>
                <a:gd name="T89" fmla="*/ 87 h 284"/>
                <a:gd name="T90" fmla="*/ 7 w 275"/>
                <a:gd name="T91" fmla="*/ 84 h 284"/>
                <a:gd name="T92" fmla="*/ 14 w 275"/>
                <a:gd name="T93" fmla="*/ 58 h 284"/>
                <a:gd name="T94" fmla="*/ 38 w 275"/>
                <a:gd name="T95" fmla="*/ 51 h 284"/>
                <a:gd name="T96" fmla="*/ 34 w 275"/>
                <a:gd name="T97" fmla="*/ 61 h 284"/>
                <a:gd name="T98" fmla="*/ 44 w 275"/>
                <a:gd name="T99" fmla="*/ 80 h 284"/>
                <a:gd name="T100" fmla="*/ 62 w 275"/>
                <a:gd name="T101" fmla="*/ 74 h 284"/>
                <a:gd name="T102" fmla="*/ 69 w 275"/>
                <a:gd name="T103" fmla="*/ 87 h 284"/>
                <a:gd name="T104" fmla="*/ 69 w 275"/>
                <a:gd name="T105" fmla="*/ 38 h 284"/>
                <a:gd name="T106" fmla="*/ 86 w 275"/>
                <a:gd name="T107" fmla="*/ 71 h 284"/>
                <a:gd name="T108" fmla="*/ 110 w 275"/>
                <a:gd name="T109" fmla="*/ 77 h 284"/>
                <a:gd name="T110" fmla="*/ 130 w 275"/>
                <a:gd name="T111" fmla="*/ 100 h 284"/>
                <a:gd name="T112" fmla="*/ 117 w 275"/>
                <a:gd name="T113" fmla="*/ 132 h 284"/>
                <a:gd name="T114" fmla="*/ 103 w 275"/>
                <a:gd name="T115" fmla="*/ 158 h 284"/>
                <a:gd name="T116" fmla="*/ 96 w 275"/>
                <a:gd name="T117" fmla="*/ 20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5" h="284">
                  <a:moveTo>
                    <a:pt x="254" y="22"/>
                  </a:moveTo>
                  <a:lnTo>
                    <a:pt x="254" y="22"/>
                  </a:lnTo>
                  <a:lnTo>
                    <a:pt x="258" y="22"/>
                  </a:lnTo>
                  <a:lnTo>
                    <a:pt x="261" y="22"/>
                  </a:lnTo>
                  <a:lnTo>
                    <a:pt x="265" y="19"/>
                  </a:lnTo>
                  <a:lnTo>
                    <a:pt x="268" y="16"/>
                  </a:lnTo>
                  <a:lnTo>
                    <a:pt x="272" y="13"/>
                  </a:lnTo>
                  <a:lnTo>
                    <a:pt x="275" y="13"/>
                  </a:lnTo>
                  <a:lnTo>
                    <a:pt x="275" y="16"/>
                  </a:lnTo>
                  <a:lnTo>
                    <a:pt x="275" y="16"/>
                  </a:lnTo>
                  <a:lnTo>
                    <a:pt x="268" y="19"/>
                  </a:lnTo>
                  <a:lnTo>
                    <a:pt x="268" y="22"/>
                  </a:lnTo>
                  <a:lnTo>
                    <a:pt x="261" y="25"/>
                  </a:lnTo>
                  <a:lnTo>
                    <a:pt x="258" y="25"/>
                  </a:lnTo>
                  <a:lnTo>
                    <a:pt x="254" y="25"/>
                  </a:lnTo>
                  <a:lnTo>
                    <a:pt x="254" y="22"/>
                  </a:lnTo>
                  <a:lnTo>
                    <a:pt x="254" y="22"/>
                  </a:lnTo>
                  <a:close/>
                  <a:moveTo>
                    <a:pt x="206" y="25"/>
                  </a:moveTo>
                  <a:lnTo>
                    <a:pt x="206" y="29"/>
                  </a:lnTo>
                  <a:lnTo>
                    <a:pt x="210" y="29"/>
                  </a:lnTo>
                  <a:lnTo>
                    <a:pt x="213" y="29"/>
                  </a:lnTo>
                  <a:lnTo>
                    <a:pt x="210" y="25"/>
                  </a:lnTo>
                  <a:lnTo>
                    <a:pt x="210" y="25"/>
                  </a:lnTo>
                  <a:lnTo>
                    <a:pt x="206" y="25"/>
                  </a:lnTo>
                  <a:lnTo>
                    <a:pt x="206" y="25"/>
                  </a:lnTo>
                  <a:lnTo>
                    <a:pt x="206" y="25"/>
                  </a:lnTo>
                  <a:close/>
                  <a:moveTo>
                    <a:pt x="113" y="3"/>
                  </a:moveTo>
                  <a:lnTo>
                    <a:pt x="120" y="6"/>
                  </a:lnTo>
                  <a:lnTo>
                    <a:pt x="124" y="6"/>
                  </a:lnTo>
                  <a:lnTo>
                    <a:pt x="124" y="6"/>
                  </a:lnTo>
                  <a:lnTo>
                    <a:pt x="127" y="3"/>
                  </a:lnTo>
                  <a:lnTo>
                    <a:pt x="124" y="3"/>
                  </a:lnTo>
                  <a:lnTo>
                    <a:pt x="120" y="3"/>
                  </a:lnTo>
                  <a:lnTo>
                    <a:pt x="117" y="0"/>
                  </a:lnTo>
                  <a:lnTo>
                    <a:pt x="113" y="0"/>
                  </a:lnTo>
                  <a:lnTo>
                    <a:pt x="113" y="0"/>
                  </a:lnTo>
                  <a:lnTo>
                    <a:pt x="113" y="3"/>
                  </a:lnTo>
                  <a:lnTo>
                    <a:pt x="113" y="3"/>
                  </a:lnTo>
                  <a:close/>
                  <a:moveTo>
                    <a:pt x="96" y="29"/>
                  </a:moveTo>
                  <a:lnTo>
                    <a:pt x="93" y="29"/>
                  </a:lnTo>
                  <a:lnTo>
                    <a:pt x="93" y="25"/>
                  </a:lnTo>
                  <a:lnTo>
                    <a:pt x="93" y="25"/>
                  </a:lnTo>
                  <a:lnTo>
                    <a:pt x="93" y="22"/>
                  </a:lnTo>
                  <a:lnTo>
                    <a:pt x="96" y="22"/>
                  </a:lnTo>
                  <a:lnTo>
                    <a:pt x="100" y="25"/>
                  </a:lnTo>
                  <a:lnTo>
                    <a:pt x="96" y="29"/>
                  </a:lnTo>
                  <a:lnTo>
                    <a:pt x="96" y="29"/>
                  </a:lnTo>
                  <a:lnTo>
                    <a:pt x="96" y="29"/>
                  </a:lnTo>
                  <a:lnTo>
                    <a:pt x="96" y="29"/>
                  </a:lnTo>
                  <a:close/>
                  <a:moveTo>
                    <a:pt x="113" y="55"/>
                  </a:moveTo>
                  <a:lnTo>
                    <a:pt x="113" y="55"/>
                  </a:lnTo>
                  <a:lnTo>
                    <a:pt x="113" y="55"/>
                  </a:lnTo>
                  <a:lnTo>
                    <a:pt x="117" y="51"/>
                  </a:lnTo>
                  <a:lnTo>
                    <a:pt x="120" y="51"/>
                  </a:lnTo>
                  <a:lnTo>
                    <a:pt x="127" y="51"/>
                  </a:lnTo>
                  <a:lnTo>
                    <a:pt x="134" y="51"/>
                  </a:lnTo>
                  <a:lnTo>
                    <a:pt x="137" y="48"/>
                  </a:lnTo>
                  <a:lnTo>
                    <a:pt x="137" y="48"/>
                  </a:lnTo>
                  <a:lnTo>
                    <a:pt x="141" y="51"/>
                  </a:lnTo>
                  <a:lnTo>
                    <a:pt x="141" y="51"/>
                  </a:lnTo>
                  <a:lnTo>
                    <a:pt x="137" y="51"/>
                  </a:lnTo>
                  <a:lnTo>
                    <a:pt x="137" y="55"/>
                  </a:lnTo>
                  <a:lnTo>
                    <a:pt x="134" y="55"/>
                  </a:lnTo>
                  <a:lnTo>
                    <a:pt x="130" y="55"/>
                  </a:lnTo>
                  <a:lnTo>
                    <a:pt x="127" y="55"/>
                  </a:lnTo>
                  <a:lnTo>
                    <a:pt x="124" y="55"/>
                  </a:lnTo>
                  <a:lnTo>
                    <a:pt x="124" y="55"/>
                  </a:lnTo>
                  <a:lnTo>
                    <a:pt x="124" y="55"/>
                  </a:lnTo>
                  <a:lnTo>
                    <a:pt x="130" y="58"/>
                  </a:lnTo>
                  <a:lnTo>
                    <a:pt x="130" y="58"/>
                  </a:lnTo>
                  <a:lnTo>
                    <a:pt x="130" y="61"/>
                  </a:lnTo>
                  <a:lnTo>
                    <a:pt x="130" y="61"/>
                  </a:lnTo>
                  <a:lnTo>
                    <a:pt x="127" y="58"/>
                  </a:lnTo>
                  <a:lnTo>
                    <a:pt x="124" y="61"/>
                  </a:lnTo>
                  <a:lnTo>
                    <a:pt x="124" y="61"/>
                  </a:lnTo>
                  <a:lnTo>
                    <a:pt x="120" y="58"/>
                  </a:lnTo>
                  <a:lnTo>
                    <a:pt x="113" y="58"/>
                  </a:lnTo>
                  <a:lnTo>
                    <a:pt x="110" y="58"/>
                  </a:lnTo>
                  <a:lnTo>
                    <a:pt x="110" y="61"/>
                  </a:lnTo>
                  <a:lnTo>
                    <a:pt x="113" y="61"/>
                  </a:lnTo>
                  <a:lnTo>
                    <a:pt x="120" y="67"/>
                  </a:lnTo>
                  <a:lnTo>
                    <a:pt x="124" y="67"/>
                  </a:lnTo>
                  <a:lnTo>
                    <a:pt x="124" y="64"/>
                  </a:lnTo>
                  <a:lnTo>
                    <a:pt x="127" y="67"/>
                  </a:lnTo>
                  <a:lnTo>
                    <a:pt x="127" y="71"/>
                  </a:lnTo>
                  <a:lnTo>
                    <a:pt x="127" y="71"/>
                  </a:lnTo>
                  <a:lnTo>
                    <a:pt x="130" y="74"/>
                  </a:lnTo>
                  <a:lnTo>
                    <a:pt x="134" y="71"/>
                  </a:lnTo>
                  <a:lnTo>
                    <a:pt x="141" y="71"/>
                  </a:lnTo>
                  <a:lnTo>
                    <a:pt x="144" y="71"/>
                  </a:lnTo>
                  <a:lnTo>
                    <a:pt x="148" y="71"/>
                  </a:lnTo>
                  <a:lnTo>
                    <a:pt x="155" y="67"/>
                  </a:lnTo>
                  <a:lnTo>
                    <a:pt x="155" y="71"/>
                  </a:lnTo>
                  <a:lnTo>
                    <a:pt x="155" y="74"/>
                  </a:lnTo>
                  <a:lnTo>
                    <a:pt x="155" y="77"/>
                  </a:lnTo>
                  <a:lnTo>
                    <a:pt x="158" y="77"/>
                  </a:lnTo>
                  <a:lnTo>
                    <a:pt x="165" y="80"/>
                  </a:lnTo>
                  <a:lnTo>
                    <a:pt x="168" y="77"/>
                  </a:lnTo>
                  <a:lnTo>
                    <a:pt x="172" y="77"/>
                  </a:lnTo>
                  <a:lnTo>
                    <a:pt x="168" y="74"/>
                  </a:lnTo>
                  <a:lnTo>
                    <a:pt x="168" y="74"/>
                  </a:lnTo>
                  <a:lnTo>
                    <a:pt x="172" y="71"/>
                  </a:lnTo>
                  <a:lnTo>
                    <a:pt x="175" y="67"/>
                  </a:lnTo>
                  <a:lnTo>
                    <a:pt x="175" y="67"/>
                  </a:lnTo>
                  <a:lnTo>
                    <a:pt x="179" y="67"/>
                  </a:lnTo>
                  <a:lnTo>
                    <a:pt x="182" y="71"/>
                  </a:lnTo>
                  <a:lnTo>
                    <a:pt x="186" y="71"/>
                  </a:lnTo>
                  <a:lnTo>
                    <a:pt x="189" y="67"/>
                  </a:lnTo>
                  <a:lnTo>
                    <a:pt x="192" y="67"/>
                  </a:lnTo>
                  <a:lnTo>
                    <a:pt x="189" y="61"/>
                  </a:lnTo>
                  <a:lnTo>
                    <a:pt x="189" y="61"/>
                  </a:lnTo>
                  <a:lnTo>
                    <a:pt x="192" y="58"/>
                  </a:lnTo>
                  <a:lnTo>
                    <a:pt x="192" y="55"/>
                  </a:lnTo>
                  <a:lnTo>
                    <a:pt x="196" y="51"/>
                  </a:lnTo>
                  <a:lnTo>
                    <a:pt x="199" y="48"/>
                  </a:lnTo>
                  <a:lnTo>
                    <a:pt x="203" y="45"/>
                  </a:lnTo>
                  <a:lnTo>
                    <a:pt x="206" y="42"/>
                  </a:lnTo>
                  <a:lnTo>
                    <a:pt x="203" y="38"/>
                  </a:lnTo>
                  <a:lnTo>
                    <a:pt x="203" y="35"/>
                  </a:lnTo>
                  <a:lnTo>
                    <a:pt x="203" y="35"/>
                  </a:lnTo>
                  <a:lnTo>
                    <a:pt x="203" y="32"/>
                  </a:lnTo>
                  <a:lnTo>
                    <a:pt x="203" y="29"/>
                  </a:lnTo>
                  <a:lnTo>
                    <a:pt x="203" y="29"/>
                  </a:lnTo>
                  <a:lnTo>
                    <a:pt x="196" y="29"/>
                  </a:lnTo>
                  <a:lnTo>
                    <a:pt x="196" y="25"/>
                  </a:lnTo>
                  <a:lnTo>
                    <a:pt x="192" y="25"/>
                  </a:lnTo>
                  <a:lnTo>
                    <a:pt x="186" y="25"/>
                  </a:lnTo>
                  <a:lnTo>
                    <a:pt x="182" y="25"/>
                  </a:lnTo>
                  <a:lnTo>
                    <a:pt x="179" y="25"/>
                  </a:lnTo>
                  <a:lnTo>
                    <a:pt x="175" y="25"/>
                  </a:lnTo>
                  <a:lnTo>
                    <a:pt x="172" y="22"/>
                  </a:lnTo>
                  <a:lnTo>
                    <a:pt x="172" y="22"/>
                  </a:lnTo>
                  <a:lnTo>
                    <a:pt x="172" y="22"/>
                  </a:lnTo>
                  <a:lnTo>
                    <a:pt x="168" y="22"/>
                  </a:lnTo>
                  <a:lnTo>
                    <a:pt x="168" y="22"/>
                  </a:lnTo>
                  <a:lnTo>
                    <a:pt x="168" y="19"/>
                  </a:lnTo>
                  <a:lnTo>
                    <a:pt x="168" y="19"/>
                  </a:lnTo>
                  <a:lnTo>
                    <a:pt x="165" y="19"/>
                  </a:lnTo>
                  <a:lnTo>
                    <a:pt x="165" y="22"/>
                  </a:lnTo>
                  <a:lnTo>
                    <a:pt x="165" y="22"/>
                  </a:lnTo>
                  <a:lnTo>
                    <a:pt x="161" y="19"/>
                  </a:lnTo>
                  <a:lnTo>
                    <a:pt x="161" y="19"/>
                  </a:lnTo>
                  <a:lnTo>
                    <a:pt x="161" y="19"/>
                  </a:lnTo>
                  <a:lnTo>
                    <a:pt x="161" y="22"/>
                  </a:lnTo>
                  <a:lnTo>
                    <a:pt x="161" y="22"/>
                  </a:lnTo>
                  <a:lnTo>
                    <a:pt x="158" y="25"/>
                  </a:lnTo>
                  <a:lnTo>
                    <a:pt x="158" y="29"/>
                  </a:lnTo>
                  <a:lnTo>
                    <a:pt x="158" y="29"/>
                  </a:lnTo>
                  <a:lnTo>
                    <a:pt x="155" y="29"/>
                  </a:lnTo>
                  <a:lnTo>
                    <a:pt x="155" y="25"/>
                  </a:lnTo>
                  <a:lnTo>
                    <a:pt x="151" y="25"/>
                  </a:lnTo>
                  <a:lnTo>
                    <a:pt x="151" y="29"/>
                  </a:lnTo>
                  <a:lnTo>
                    <a:pt x="151" y="32"/>
                  </a:lnTo>
                  <a:lnTo>
                    <a:pt x="151" y="29"/>
                  </a:lnTo>
                  <a:lnTo>
                    <a:pt x="151" y="25"/>
                  </a:lnTo>
                  <a:lnTo>
                    <a:pt x="151" y="22"/>
                  </a:lnTo>
                  <a:lnTo>
                    <a:pt x="151" y="19"/>
                  </a:lnTo>
                  <a:lnTo>
                    <a:pt x="151" y="16"/>
                  </a:lnTo>
                  <a:lnTo>
                    <a:pt x="148" y="13"/>
                  </a:lnTo>
                  <a:lnTo>
                    <a:pt x="144" y="13"/>
                  </a:lnTo>
                  <a:lnTo>
                    <a:pt x="144" y="13"/>
                  </a:lnTo>
                  <a:lnTo>
                    <a:pt x="144" y="13"/>
                  </a:lnTo>
                  <a:lnTo>
                    <a:pt x="144" y="16"/>
                  </a:lnTo>
                  <a:lnTo>
                    <a:pt x="144" y="19"/>
                  </a:lnTo>
                  <a:lnTo>
                    <a:pt x="144" y="16"/>
                  </a:lnTo>
                  <a:lnTo>
                    <a:pt x="141" y="16"/>
                  </a:lnTo>
                  <a:lnTo>
                    <a:pt x="141" y="16"/>
                  </a:lnTo>
                  <a:lnTo>
                    <a:pt x="141" y="19"/>
                  </a:lnTo>
                  <a:lnTo>
                    <a:pt x="144" y="22"/>
                  </a:lnTo>
                  <a:lnTo>
                    <a:pt x="144" y="25"/>
                  </a:lnTo>
                  <a:lnTo>
                    <a:pt x="141" y="29"/>
                  </a:lnTo>
                  <a:lnTo>
                    <a:pt x="141" y="32"/>
                  </a:lnTo>
                  <a:lnTo>
                    <a:pt x="144" y="35"/>
                  </a:lnTo>
                  <a:lnTo>
                    <a:pt x="144" y="38"/>
                  </a:lnTo>
                  <a:lnTo>
                    <a:pt x="141" y="38"/>
                  </a:lnTo>
                  <a:lnTo>
                    <a:pt x="141" y="35"/>
                  </a:lnTo>
                  <a:lnTo>
                    <a:pt x="137" y="35"/>
                  </a:lnTo>
                  <a:lnTo>
                    <a:pt x="134" y="32"/>
                  </a:lnTo>
                  <a:lnTo>
                    <a:pt x="134" y="29"/>
                  </a:lnTo>
                  <a:lnTo>
                    <a:pt x="134" y="29"/>
                  </a:lnTo>
                  <a:lnTo>
                    <a:pt x="134" y="25"/>
                  </a:lnTo>
                  <a:lnTo>
                    <a:pt x="134" y="25"/>
                  </a:lnTo>
                  <a:lnTo>
                    <a:pt x="130" y="25"/>
                  </a:lnTo>
                  <a:lnTo>
                    <a:pt x="127" y="25"/>
                  </a:lnTo>
                  <a:lnTo>
                    <a:pt x="127" y="29"/>
                  </a:lnTo>
                  <a:lnTo>
                    <a:pt x="124" y="29"/>
                  </a:lnTo>
                  <a:lnTo>
                    <a:pt x="120" y="29"/>
                  </a:lnTo>
                  <a:lnTo>
                    <a:pt x="120" y="25"/>
                  </a:lnTo>
                  <a:lnTo>
                    <a:pt x="120" y="25"/>
                  </a:lnTo>
                  <a:lnTo>
                    <a:pt x="117" y="25"/>
                  </a:lnTo>
                  <a:lnTo>
                    <a:pt x="117" y="22"/>
                  </a:lnTo>
                  <a:lnTo>
                    <a:pt x="113" y="19"/>
                  </a:lnTo>
                  <a:lnTo>
                    <a:pt x="113" y="19"/>
                  </a:lnTo>
                  <a:lnTo>
                    <a:pt x="110" y="19"/>
                  </a:lnTo>
                  <a:lnTo>
                    <a:pt x="110" y="19"/>
                  </a:lnTo>
                  <a:lnTo>
                    <a:pt x="110" y="16"/>
                  </a:lnTo>
                  <a:lnTo>
                    <a:pt x="106" y="13"/>
                  </a:lnTo>
                  <a:lnTo>
                    <a:pt x="106" y="13"/>
                  </a:lnTo>
                  <a:lnTo>
                    <a:pt x="103" y="13"/>
                  </a:lnTo>
                  <a:lnTo>
                    <a:pt x="103" y="19"/>
                  </a:lnTo>
                  <a:lnTo>
                    <a:pt x="106" y="22"/>
                  </a:lnTo>
                  <a:lnTo>
                    <a:pt x="106" y="25"/>
                  </a:lnTo>
                  <a:lnTo>
                    <a:pt x="106" y="29"/>
                  </a:lnTo>
                  <a:lnTo>
                    <a:pt x="106" y="29"/>
                  </a:lnTo>
                  <a:lnTo>
                    <a:pt x="103" y="29"/>
                  </a:lnTo>
                  <a:lnTo>
                    <a:pt x="103" y="25"/>
                  </a:lnTo>
                  <a:lnTo>
                    <a:pt x="103" y="25"/>
                  </a:lnTo>
                  <a:lnTo>
                    <a:pt x="103" y="25"/>
                  </a:lnTo>
                  <a:lnTo>
                    <a:pt x="103" y="32"/>
                  </a:lnTo>
                  <a:lnTo>
                    <a:pt x="103" y="32"/>
                  </a:lnTo>
                  <a:lnTo>
                    <a:pt x="103" y="35"/>
                  </a:lnTo>
                  <a:lnTo>
                    <a:pt x="103" y="38"/>
                  </a:lnTo>
                  <a:lnTo>
                    <a:pt x="103" y="38"/>
                  </a:lnTo>
                  <a:lnTo>
                    <a:pt x="100" y="32"/>
                  </a:lnTo>
                  <a:lnTo>
                    <a:pt x="100" y="32"/>
                  </a:lnTo>
                  <a:lnTo>
                    <a:pt x="93" y="32"/>
                  </a:lnTo>
                  <a:lnTo>
                    <a:pt x="89" y="32"/>
                  </a:lnTo>
                  <a:lnTo>
                    <a:pt x="89" y="32"/>
                  </a:lnTo>
                  <a:lnTo>
                    <a:pt x="89" y="35"/>
                  </a:lnTo>
                  <a:lnTo>
                    <a:pt x="93" y="35"/>
                  </a:lnTo>
                  <a:lnTo>
                    <a:pt x="93" y="38"/>
                  </a:lnTo>
                  <a:lnTo>
                    <a:pt x="93" y="38"/>
                  </a:lnTo>
                  <a:lnTo>
                    <a:pt x="93" y="42"/>
                  </a:lnTo>
                  <a:lnTo>
                    <a:pt x="96" y="42"/>
                  </a:lnTo>
                  <a:lnTo>
                    <a:pt x="96" y="42"/>
                  </a:lnTo>
                  <a:lnTo>
                    <a:pt x="93" y="45"/>
                  </a:lnTo>
                  <a:lnTo>
                    <a:pt x="93" y="45"/>
                  </a:lnTo>
                  <a:lnTo>
                    <a:pt x="96" y="51"/>
                  </a:lnTo>
                  <a:lnTo>
                    <a:pt x="100" y="51"/>
                  </a:lnTo>
                  <a:lnTo>
                    <a:pt x="103" y="55"/>
                  </a:lnTo>
                  <a:lnTo>
                    <a:pt x="106" y="55"/>
                  </a:lnTo>
                  <a:lnTo>
                    <a:pt x="110" y="55"/>
                  </a:lnTo>
                  <a:lnTo>
                    <a:pt x="113" y="55"/>
                  </a:lnTo>
                  <a:lnTo>
                    <a:pt x="113" y="55"/>
                  </a:lnTo>
                  <a:close/>
                  <a:moveTo>
                    <a:pt x="223" y="90"/>
                  </a:moveTo>
                  <a:lnTo>
                    <a:pt x="223" y="87"/>
                  </a:lnTo>
                  <a:lnTo>
                    <a:pt x="227" y="84"/>
                  </a:lnTo>
                  <a:lnTo>
                    <a:pt x="230" y="84"/>
                  </a:lnTo>
                  <a:lnTo>
                    <a:pt x="234" y="84"/>
                  </a:lnTo>
                  <a:lnTo>
                    <a:pt x="234" y="84"/>
                  </a:lnTo>
                  <a:lnTo>
                    <a:pt x="241" y="87"/>
                  </a:lnTo>
                  <a:lnTo>
                    <a:pt x="241" y="87"/>
                  </a:lnTo>
                  <a:lnTo>
                    <a:pt x="241" y="87"/>
                  </a:lnTo>
                  <a:lnTo>
                    <a:pt x="237" y="90"/>
                  </a:lnTo>
                  <a:lnTo>
                    <a:pt x="234" y="87"/>
                  </a:lnTo>
                  <a:lnTo>
                    <a:pt x="230" y="87"/>
                  </a:lnTo>
                  <a:lnTo>
                    <a:pt x="227" y="87"/>
                  </a:lnTo>
                  <a:lnTo>
                    <a:pt x="227" y="87"/>
                  </a:lnTo>
                  <a:lnTo>
                    <a:pt x="223" y="90"/>
                  </a:lnTo>
                  <a:lnTo>
                    <a:pt x="223" y="90"/>
                  </a:lnTo>
                  <a:lnTo>
                    <a:pt x="223" y="90"/>
                  </a:lnTo>
                  <a:close/>
                  <a:moveTo>
                    <a:pt x="206" y="103"/>
                  </a:moveTo>
                  <a:lnTo>
                    <a:pt x="206" y="100"/>
                  </a:lnTo>
                  <a:lnTo>
                    <a:pt x="206" y="96"/>
                  </a:lnTo>
                  <a:lnTo>
                    <a:pt x="206" y="93"/>
                  </a:lnTo>
                  <a:lnTo>
                    <a:pt x="206" y="93"/>
                  </a:lnTo>
                  <a:lnTo>
                    <a:pt x="206" y="93"/>
                  </a:lnTo>
                  <a:lnTo>
                    <a:pt x="210" y="93"/>
                  </a:lnTo>
                  <a:lnTo>
                    <a:pt x="210" y="96"/>
                  </a:lnTo>
                  <a:lnTo>
                    <a:pt x="213" y="96"/>
                  </a:lnTo>
                  <a:lnTo>
                    <a:pt x="213" y="100"/>
                  </a:lnTo>
                  <a:lnTo>
                    <a:pt x="210" y="103"/>
                  </a:lnTo>
                  <a:lnTo>
                    <a:pt x="206" y="103"/>
                  </a:lnTo>
                  <a:lnTo>
                    <a:pt x="206" y="103"/>
                  </a:lnTo>
                  <a:close/>
                  <a:moveTo>
                    <a:pt x="137" y="129"/>
                  </a:moveTo>
                  <a:lnTo>
                    <a:pt x="141" y="126"/>
                  </a:lnTo>
                  <a:lnTo>
                    <a:pt x="144" y="122"/>
                  </a:lnTo>
                  <a:lnTo>
                    <a:pt x="151" y="122"/>
                  </a:lnTo>
                  <a:lnTo>
                    <a:pt x="155" y="122"/>
                  </a:lnTo>
                  <a:lnTo>
                    <a:pt x="161" y="119"/>
                  </a:lnTo>
                  <a:lnTo>
                    <a:pt x="165" y="116"/>
                  </a:lnTo>
                  <a:lnTo>
                    <a:pt x="168" y="119"/>
                  </a:lnTo>
                  <a:lnTo>
                    <a:pt x="168" y="122"/>
                  </a:lnTo>
                  <a:lnTo>
                    <a:pt x="168" y="126"/>
                  </a:lnTo>
                  <a:lnTo>
                    <a:pt x="168" y="126"/>
                  </a:lnTo>
                  <a:lnTo>
                    <a:pt x="165" y="126"/>
                  </a:lnTo>
                  <a:lnTo>
                    <a:pt x="165" y="132"/>
                  </a:lnTo>
                  <a:lnTo>
                    <a:pt x="172" y="135"/>
                  </a:lnTo>
                  <a:lnTo>
                    <a:pt x="175" y="138"/>
                  </a:lnTo>
                  <a:lnTo>
                    <a:pt x="179" y="135"/>
                  </a:lnTo>
                  <a:lnTo>
                    <a:pt x="182" y="132"/>
                  </a:lnTo>
                  <a:lnTo>
                    <a:pt x="186" y="135"/>
                  </a:lnTo>
                  <a:lnTo>
                    <a:pt x="186" y="135"/>
                  </a:lnTo>
                  <a:lnTo>
                    <a:pt x="192" y="138"/>
                  </a:lnTo>
                  <a:lnTo>
                    <a:pt x="189" y="138"/>
                  </a:lnTo>
                  <a:lnTo>
                    <a:pt x="186" y="142"/>
                  </a:lnTo>
                  <a:lnTo>
                    <a:pt x="182" y="145"/>
                  </a:lnTo>
                  <a:lnTo>
                    <a:pt x="182" y="148"/>
                  </a:lnTo>
                  <a:lnTo>
                    <a:pt x="179" y="155"/>
                  </a:lnTo>
                  <a:lnTo>
                    <a:pt x="175" y="155"/>
                  </a:lnTo>
                  <a:lnTo>
                    <a:pt x="172" y="158"/>
                  </a:lnTo>
                  <a:lnTo>
                    <a:pt x="172" y="161"/>
                  </a:lnTo>
                  <a:lnTo>
                    <a:pt x="172" y="161"/>
                  </a:lnTo>
                  <a:lnTo>
                    <a:pt x="168" y="164"/>
                  </a:lnTo>
                  <a:lnTo>
                    <a:pt x="165" y="164"/>
                  </a:lnTo>
                  <a:lnTo>
                    <a:pt x="165" y="161"/>
                  </a:lnTo>
                  <a:lnTo>
                    <a:pt x="165" y="158"/>
                  </a:lnTo>
                  <a:lnTo>
                    <a:pt x="165" y="155"/>
                  </a:lnTo>
                  <a:lnTo>
                    <a:pt x="168" y="151"/>
                  </a:lnTo>
                  <a:lnTo>
                    <a:pt x="168" y="148"/>
                  </a:lnTo>
                  <a:lnTo>
                    <a:pt x="165" y="148"/>
                  </a:lnTo>
                  <a:lnTo>
                    <a:pt x="161" y="148"/>
                  </a:lnTo>
                  <a:lnTo>
                    <a:pt x="161" y="148"/>
                  </a:lnTo>
                  <a:lnTo>
                    <a:pt x="158" y="151"/>
                  </a:lnTo>
                  <a:lnTo>
                    <a:pt x="155" y="155"/>
                  </a:lnTo>
                  <a:lnTo>
                    <a:pt x="151" y="155"/>
                  </a:lnTo>
                  <a:lnTo>
                    <a:pt x="148" y="158"/>
                  </a:lnTo>
                  <a:lnTo>
                    <a:pt x="144" y="158"/>
                  </a:lnTo>
                  <a:lnTo>
                    <a:pt x="141" y="158"/>
                  </a:lnTo>
                  <a:lnTo>
                    <a:pt x="141" y="158"/>
                  </a:lnTo>
                  <a:lnTo>
                    <a:pt x="141" y="158"/>
                  </a:lnTo>
                  <a:lnTo>
                    <a:pt x="141" y="155"/>
                  </a:lnTo>
                  <a:lnTo>
                    <a:pt x="141" y="151"/>
                  </a:lnTo>
                  <a:lnTo>
                    <a:pt x="144" y="151"/>
                  </a:lnTo>
                  <a:lnTo>
                    <a:pt x="144" y="145"/>
                  </a:lnTo>
                  <a:lnTo>
                    <a:pt x="148" y="142"/>
                  </a:lnTo>
                  <a:lnTo>
                    <a:pt x="148" y="138"/>
                  </a:lnTo>
                  <a:lnTo>
                    <a:pt x="148" y="135"/>
                  </a:lnTo>
                  <a:lnTo>
                    <a:pt x="148" y="135"/>
                  </a:lnTo>
                  <a:lnTo>
                    <a:pt x="144" y="135"/>
                  </a:lnTo>
                  <a:lnTo>
                    <a:pt x="141" y="132"/>
                  </a:lnTo>
                  <a:lnTo>
                    <a:pt x="137" y="129"/>
                  </a:lnTo>
                  <a:lnTo>
                    <a:pt x="137" y="129"/>
                  </a:lnTo>
                  <a:close/>
                  <a:moveTo>
                    <a:pt x="120" y="84"/>
                  </a:moveTo>
                  <a:lnTo>
                    <a:pt x="120" y="84"/>
                  </a:lnTo>
                  <a:lnTo>
                    <a:pt x="124" y="87"/>
                  </a:lnTo>
                  <a:lnTo>
                    <a:pt x="127" y="87"/>
                  </a:lnTo>
                  <a:lnTo>
                    <a:pt x="130" y="87"/>
                  </a:lnTo>
                  <a:lnTo>
                    <a:pt x="130" y="84"/>
                  </a:lnTo>
                  <a:lnTo>
                    <a:pt x="127" y="80"/>
                  </a:lnTo>
                  <a:lnTo>
                    <a:pt x="120" y="80"/>
                  </a:lnTo>
                  <a:lnTo>
                    <a:pt x="120" y="80"/>
                  </a:lnTo>
                  <a:lnTo>
                    <a:pt x="120" y="84"/>
                  </a:lnTo>
                  <a:lnTo>
                    <a:pt x="120" y="84"/>
                  </a:lnTo>
                  <a:close/>
                  <a:moveTo>
                    <a:pt x="127" y="109"/>
                  </a:moveTo>
                  <a:lnTo>
                    <a:pt x="130" y="113"/>
                  </a:lnTo>
                  <a:lnTo>
                    <a:pt x="134" y="113"/>
                  </a:lnTo>
                  <a:lnTo>
                    <a:pt x="137" y="116"/>
                  </a:lnTo>
                  <a:lnTo>
                    <a:pt x="137" y="116"/>
                  </a:lnTo>
                  <a:lnTo>
                    <a:pt x="137" y="119"/>
                  </a:lnTo>
                  <a:lnTo>
                    <a:pt x="137" y="119"/>
                  </a:lnTo>
                  <a:lnTo>
                    <a:pt x="137" y="122"/>
                  </a:lnTo>
                  <a:lnTo>
                    <a:pt x="141" y="122"/>
                  </a:lnTo>
                  <a:lnTo>
                    <a:pt x="141" y="122"/>
                  </a:lnTo>
                  <a:lnTo>
                    <a:pt x="144" y="122"/>
                  </a:lnTo>
                  <a:lnTo>
                    <a:pt x="148" y="119"/>
                  </a:lnTo>
                  <a:lnTo>
                    <a:pt x="151" y="119"/>
                  </a:lnTo>
                  <a:lnTo>
                    <a:pt x="155" y="116"/>
                  </a:lnTo>
                  <a:lnTo>
                    <a:pt x="151" y="116"/>
                  </a:lnTo>
                  <a:lnTo>
                    <a:pt x="155" y="109"/>
                  </a:lnTo>
                  <a:lnTo>
                    <a:pt x="155" y="109"/>
                  </a:lnTo>
                  <a:lnTo>
                    <a:pt x="158" y="106"/>
                  </a:lnTo>
                  <a:lnTo>
                    <a:pt x="155" y="103"/>
                  </a:lnTo>
                  <a:lnTo>
                    <a:pt x="151" y="103"/>
                  </a:lnTo>
                  <a:lnTo>
                    <a:pt x="151" y="103"/>
                  </a:lnTo>
                  <a:lnTo>
                    <a:pt x="151" y="103"/>
                  </a:lnTo>
                  <a:lnTo>
                    <a:pt x="148" y="103"/>
                  </a:lnTo>
                  <a:lnTo>
                    <a:pt x="141" y="106"/>
                  </a:lnTo>
                  <a:lnTo>
                    <a:pt x="141" y="103"/>
                  </a:lnTo>
                  <a:lnTo>
                    <a:pt x="141" y="103"/>
                  </a:lnTo>
                  <a:lnTo>
                    <a:pt x="137" y="106"/>
                  </a:lnTo>
                  <a:lnTo>
                    <a:pt x="137" y="106"/>
                  </a:lnTo>
                  <a:lnTo>
                    <a:pt x="134" y="106"/>
                  </a:lnTo>
                  <a:lnTo>
                    <a:pt x="134" y="106"/>
                  </a:lnTo>
                  <a:lnTo>
                    <a:pt x="130" y="109"/>
                  </a:lnTo>
                  <a:lnTo>
                    <a:pt x="127" y="109"/>
                  </a:lnTo>
                  <a:lnTo>
                    <a:pt x="127" y="109"/>
                  </a:lnTo>
                  <a:close/>
                  <a:moveTo>
                    <a:pt x="20" y="126"/>
                  </a:moveTo>
                  <a:lnTo>
                    <a:pt x="17" y="122"/>
                  </a:lnTo>
                  <a:lnTo>
                    <a:pt x="17" y="122"/>
                  </a:lnTo>
                  <a:lnTo>
                    <a:pt x="17" y="119"/>
                  </a:lnTo>
                  <a:lnTo>
                    <a:pt x="14" y="116"/>
                  </a:lnTo>
                  <a:lnTo>
                    <a:pt x="10" y="116"/>
                  </a:lnTo>
                  <a:lnTo>
                    <a:pt x="7" y="113"/>
                  </a:lnTo>
                  <a:lnTo>
                    <a:pt x="7" y="106"/>
                  </a:lnTo>
                  <a:lnTo>
                    <a:pt x="7" y="103"/>
                  </a:lnTo>
                  <a:lnTo>
                    <a:pt x="3" y="103"/>
                  </a:lnTo>
                  <a:lnTo>
                    <a:pt x="3" y="100"/>
                  </a:lnTo>
                  <a:lnTo>
                    <a:pt x="3" y="96"/>
                  </a:lnTo>
                  <a:lnTo>
                    <a:pt x="7" y="96"/>
                  </a:lnTo>
                  <a:lnTo>
                    <a:pt x="10" y="100"/>
                  </a:lnTo>
                  <a:lnTo>
                    <a:pt x="10" y="103"/>
                  </a:lnTo>
                  <a:lnTo>
                    <a:pt x="10" y="106"/>
                  </a:lnTo>
                  <a:lnTo>
                    <a:pt x="14" y="109"/>
                  </a:lnTo>
                  <a:lnTo>
                    <a:pt x="14" y="113"/>
                  </a:lnTo>
                  <a:lnTo>
                    <a:pt x="17" y="113"/>
                  </a:lnTo>
                  <a:lnTo>
                    <a:pt x="17" y="113"/>
                  </a:lnTo>
                  <a:lnTo>
                    <a:pt x="17" y="113"/>
                  </a:lnTo>
                  <a:lnTo>
                    <a:pt x="20" y="116"/>
                  </a:lnTo>
                  <a:lnTo>
                    <a:pt x="24" y="122"/>
                  </a:lnTo>
                  <a:lnTo>
                    <a:pt x="24" y="126"/>
                  </a:lnTo>
                  <a:lnTo>
                    <a:pt x="24" y="126"/>
                  </a:lnTo>
                  <a:lnTo>
                    <a:pt x="20" y="126"/>
                  </a:lnTo>
                  <a:lnTo>
                    <a:pt x="20" y="126"/>
                  </a:lnTo>
                  <a:lnTo>
                    <a:pt x="20" y="126"/>
                  </a:lnTo>
                  <a:lnTo>
                    <a:pt x="20" y="126"/>
                  </a:lnTo>
                  <a:close/>
                  <a:moveTo>
                    <a:pt x="93" y="200"/>
                  </a:moveTo>
                  <a:lnTo>
                    <a:pt x="89" y="197"/>
                  </a:lnTo>
                  <a:lnTo>
                    <a:pt x="89" y="200"/>
                  </a:lnTo>
                  <a:lnTo>
                    <a:pt x="89" y="200"/>
                  </a:lnTo>
                  <a:lnTo>
                    <a:pt x="86" y="200"/>
                  </a:lnTo>
                  <a:lnTo>
                    <a:pt x="86" y="197"/>
                  </a:lnTo>
                  <a:lnTo>
                    <a:pt x="86" y="193"/>
                  </a:lnTo>
                  <a:lnTo>
                    <a:pt x="86" y="193"/>
                  </a:lnTo>
                  <a:lnTo>
                    <a:pt x="82" y="190"/>
                  </a:lnTo>
                  <a:lnTo>
                    <a:pt x="75" y="187"/>
                  </a:lnTo>
                  <a:lnTo>
                    <a:pt x="75" y="184"/>
                  </a:lnTo>
                  <a:lnTo>
                    <a:pt x="79" y="184"/>
                  </a:lnTo>
                  <a:lnTo>
                    <a:pt x="82" y="184"/>
                  </a:lnTo>
                  <a:lnTo>
                    <a:pt x="82" y="180"/>
                  </a:lnTo>
                  <a:lnTo>
                    <a:pt x="82" y="180"/>
                  </a:lnTo>
                  <a:lnTo>
                    <a:pt x="82" y="177"/>
                  </a:lnTo>
                  <a:lnTo>
                    <a:pt x="82" y="177"/>
                  </a:lnTo>
                  <a:lnTo>
                    <a:pt x="79" y="177"/>
                  </a:lnTo>
                  <a:lnTo>
                    <a:pt x="79" y="177"/>
                  </a:lnTo>
                  <a:lnTo>
                    <a:pt x="75" y="180"/>
                  </a:lnTo>
                  <a:lnTo>
                    <a:pt x="72" y="180"/>
                  </a:lnTo>
                  <a:lnTo>
                    <a:pt x="69" y="177"/>
                  </a:lnTo>
                  <a:lnTo>
                    <a:pt x="69" y="174"/>
                  </a:lnTo>
                  <a:lnTo>
                    <a:pt x="65" y="174"/>
                  </a:lnTo>
                  <a:lnTo>
                    <a:pt x="65" y="174"/>
                  </a:lnTo>
                  <a:lnTo>
                    <a:pt x="62" y="171"/>
                  </a:lnTo>
                  <a:lnTo>
                    <a:pt x="62" y="171"/>
                  </a:lnTo>
                  <a:lnTo>
                    <a:pt x="58" y="171"/>
                  </a:lnTo>
                  <a:lnTo>
                    <a:pt x="58" y="168"/>
                  </a:lnTo>
                  <a:lnTo>
                    <a:pt x="58" y="168"/>
                  </a:lnTo>
                  <a:lnTo>
                    <a:pt x="55" y="168"/>
                  </a:lnTo>
                  <a:lnTo>
                    <a:pt x="55" y="168"/>
                  </a:lnTo>
                  <a:lnTo>
                    <a:pt x="55" y="164"/>
                  </a:lnTo>
                  <a:lnTo>
                    <a:pt x="51" y="164"/>
                  </a:lnTo>
                  <a:lnTo>
                    <a:pt x="51" y="161"/>
                  </a:lnTo>
                  <a:lnTo>
                    <a:pt x="51" y="161"/>
                  </a:lnTo>
                  <a:lnTo>
                    <a:pt x="51" y="161"/>
                  </a:lnTo>
                  <a:lnTo>
                    <a:pt x="51" y="158"/>
                  </a:lnTo>
                  <a:lnTo>
                    <a:pt x="51" y="158"/>
                  </a:lnTo>
                  <a:lnTo>
                    <a:pt x="51" y="155"/>
                  </a:lnTo>
                  <a:lnTo>
                    <a:pt x="51" y="155"/>
                  </a:lnTo>
                  <a:lnTo>
                    <a:pt x="55" y="151"/>
                  </a:lnTo>
                  <a:lnTo>
                    <a:pt x="55" y="151"/>
                  </a:lnTo>
                  <a:lnTo>
                    <a:pt x="58" y="155"/>
                  </a:lnTo>
                  <a:lnTo>
                    <a:pt x="62" y="155"/>
                  </a:lnTo>
                  <a:lnTo>
                    <a:pt x="62" y="155"/>
                  </a:lnTo>
                  <a:lnTo>
                    <a:pt x="62" y="155"/>
                  </a:lnTo>
                  <a:lnTo>
                    <a:pt x="65" y="155"/>
                  </a:lnTo>
                  <a:lnTo>
                    <a:pt x="69" y="155"/>
                  </a:lnTo>
                  <a:lnTo>
                    <a:pt x="69" y="155"/>
                  </a:lnTo>
                  <a:lnTo>
                    <a:pt x="75" y="155"/>
                  </a:lnTo>
                  <a:lnTo>
                    <a:pt x="75" y="151"/>
                  </a:lnTo>
                  <a:lnTo>
                    <a:pt x="72" y="151"/>
                  </a:lnTo>
                  <a:lnTo>
                    <a:pt x="69" y="151"/>
                  </a:lnTo>
                  <a:lnTo>
                    <a:pt x="65" y="151"/>
                  </a:lnTo>
                  <a:lnTo>
                    <a:pt x="62" y="148"/>
                  </a:lnTo>
                  <a:lnTo>
                    <a:pt x="62" y="148"/>
                  </a:lnTo>
                  <a:lnTo>
                    <a:pt x="65" y="148"/>
                  </a:lnTo>
                  <a:lnTo>
                    <a:pt x="69" y="148"/>
                  </a:lnTo>
                  <a:lnTo>
                    <a:pt x="72" y="145"/>
                  </a:lnTo>
                  <a:lnTo>
                    <a:pt x="75" y="142"/>
                  </a:lnTo>
                  <a:lnTo>
                    <a:pt x="82" y="142"/>
                  </a:lnTo>
                  <a:lnTo>
                    <a:pt x="86" y="142"/>
                  </a:lnTo>
                  <a:lnTo>
                    <a:pt x="86" y="142"/>
                  </a:lnTo>
                  <a:lnTo>
                    <a:pt x="86" y="142"/>
                  </a:lnTo>
                  <a:lnTo>
                    <a:pt x="86" y="142"/>
                  </a:lnTo>
                  <a:lnTo>
                    <a:pt x="89" y="138"/>
                  </a:lnTo>
                  <a:lnTo>
                    <a:pt x="89" y="138"/>
                  </a:lnTo>
                  <a:lnTo>
                    <a:pt x="86" y="135"/>
                  </a:lnTo>
                  <a:lnTo>
                    <a:pt x="86" y="138"/>
                  </a:lnTo>
                  <a:lnTo>
                    <a:pt x="82" y="138"/>
                  </a:lnTo>
                  <a:lnTo>
                    <a:pt x="75" y="138"/>
                  </a:lnTo>
                  <a:lnTo>
                    <a:pt x="72" y="142"/>
                  </a:lnTo>
                  <a:lnTo>
                    <a:pt x="72" y="138"/>
                  </a:lnTo>
                  <a:lnTo>
                    <a:pt x="69" y="138"/>
                  </a:lnTo>
                  <a:lnTo>
                    <a:pt x="69" y="138"/>
                  </a:lnTo>
                  <a:lnTo>
                    <a:pt x="65" y="142"/>
                  </a:lnTo>
                  <a:lnTo>
                    <a:pt x="65" y="142"/>
                  </a:lnTo>
                  <a:lnTo>
                    <a:pt x="62" y="145"/>
                  </a:lnTo>
                  <a:lnTo>
                    <a:pt x="58" y="145"/>
                  </a:lnTo>
                  <a:lnTo>
                    <a:pt x="58" y="145"/>
                  </a:lnTo>
                  <a:lnTo>
                    <a:pt x="51" y="145"/>
                  </a:lnTo>
                  <a:lnTo>
                    <a:pt x="51" y="145"/>
                  </a:lnTo>
                  <a:lnTo>
                    <a:pt x="48" y="145"/>
                  </a:lnTo>
                  <a:lnTo>
                    <a:pt x="44" y="145"/>
                  </a:lnTo>
                  <a:lnTo>
                    <a:pt x="44" y="142"/>
                  </a:lnTo>
                  <a:lnTo>
                    <a:pt x="44" y="135"/>
                  </a:lnTo>
                  <a:lnTo>
                    <a:pt x="44" y="135"/>
                  </a:lnTo>
                  <a:lnTo>
                    <a:pt x="44" y="132"/>
                  </a:lnTo>
                  <a:lnTo>
                    <a:pt x="48" y="132"/>
                  </a:lnTo>
                  <a:lnTo>
                    <a:pt x="51" y="132"/>
                  </a:lnTo>
                  <a:lnTo>
                    <a:pt x="51" y="132"/>
                  </a:lnTo>
                  <a:lnTo>
                    <a:pt x="51" y="135"/>
                  </a:lnTo>
                  <a:lnTo>
                    <a:pt x="55" y="135"/>
                  </a:lnTo>
                  <a:lnTo>
                    <a:pt x="55" y="132"/>
                  </a:lnTo>
                  <a:lnTo>
                    <a:pt x="58" y="129"/>
                  </a:lnTo>
                  <a:lnTo>
                    <a:pt x="58" y="132"/>
                  </a:lnTo>
                  <a:lnTo>
                    <a:pt x="62" y="129"/>
                  </a:lnTo>
                  <a:lnTo>
                    <a:pt x="65" y="126"/>
                  </a:lnTo>
                  <a:lnTo>
                    <a:pt x="69" y="122"/>
                  </a:lnTo>
                  <a:lnTo>
                    <a:pt x="69" y="122"/>
                  </a:lnTo>
                  <a:lnTo>
                    <a:pt x="69" y="119"/>
                  </a:lnTo>
                  <a:lnTo>
                    <a:pt x="75" y="119"/>
                  </a:lnTo>
                  <a:lnTo>
                    <a:pt x="79" y="119"/>
                  </a:lnTo>
                  <a:lnTo>
                    <a:pt x="82" y="116"/>
                  </a:lnTo>
                  <a:lnTo>
                    <a:pt x="86" y="116"/>
                  </a:lnTo>
                  <a:lnTo>
                    <a:pt x="89" y="113"/>
                  </a:lnTo>
                  <a:lnTo>
                    <a:pt x="89" y="113"/>
                  </a:lnTo>
                  <a:lnTo>
                    <a:pt x="86" y="113"/>
                  </a:lnTo>
                  <a:lnTo>
                    <a:pt x="82" y="113"/>
                  </a:lnTo>
                  <a:lnTo>
                    <a:pt x="82" y="116"/>
                  </a:lnTo>
                  <a:lnTo>
                    <a:pt x="79" y="113"/>
                  </a:lnTo>
                  <a:lnTo>
                    <a:pt x="79" y="109"/>
                  </a:lnTo>
                  <a:lnTo>
                    <a:pt x="79" y="106"/>
                  </a:lnTo>
                  <a:lnTo>
                    <a:pt x="79" y="103"/>
                  </a:lnTo>
                  <a:lnTo>
                    <a:pt x="79" y="103"/>
                  </a:lnTo>
                  <a:lnTo>
                    <a:pt x="75" y="103"/>
                  </a:lnTo>
                  <a:lnTo>
                    <a:pt x="75" y="103"/>
                  </a:lnTo>
                  <a:lnTo>
                    <a:pt x="75" y="106"/>
                  </a:lnTo>
                  <a:lnTo>
                    <a:pt x="75" y="109"/>
                  </a:lnTo>
                  <a:lnTo>
                    <a:pt x="69" y="116"/>
                  </a:lnTo>
                  <a:lnTo>
                    <a:pt x="65" y="116"/>
                  </a:lnTo>
                  <a:lnTo>
                    <a:pt x="65" y="116"/>
                  </a:lnTo>
                  <a:lnTo>
                    <a:pt x="65" y="109"/>
                  </a:lnTo>
                  <a:lnTo>
                    <a:pt x="65" y="109"/>
                  </a:lnTo>
                  <a:lnTo>
                    <a:pt x="65" y="106"/>
                  </a:lnTo>
                  <a:lnTo>
                    <a:pt x="65" y="103"/>
                  </a:lnTo>
                  <a:lnTo>
                    <a:pt x="65" y="103"/>
                  </a:lnTo>
                  <a:lnTo>
                    <a:pt x="65" y="100"/>
                  </a:lnTo>
                  <a:lnTo>
                    <a:pt x="62" y="96"/>
                  </a:lnTo>
                  <a:lnTo>
                    <a:pt x="62" y="96"/>
                  </a:lnTo>
                  <a:lnTo>
                    <a:pt x="62" y="100"/>
                  </a:lnTo>
                  <a:lnTo>
                    <a:pt x="62" y="103"/>
                  </a:lnTo>
                  <a:lnTo>
                    <a:pt x="62" y="106"/>
                  </a:lnTo>
                  <a:lnTo>
                    <a:pt x="58" y="109"/>
                  </a:lnTo>
                  <a:lnTo>
                    <a:pt x="58" y="106"/>
                  </a:lnTo>
                  <a:lnTo>
                    <a:pt x="58" y="106"/>
                  </a:lnTo>
                  <a:lnTo>
                    <a:pt x="55" y="103"/>
                  </a:lnTo>
                  <a:lnTo>
                    <a:pt x="55" y="103"/>
                  </a:lnTo>
                  <a:lnTo>
                    <a:pt x="55" y="103"/>
                  </a:lnTo>
                  <a:lnTo>
                    <a:pt x="51" y="106"/>
                  </a:lnTo>
                  <a:lnTo>
                    <a:pt x="55" y="106"/>
                  </a:lnTo>
                  <a:lnTo>
                    <a:pt x="55" y="109"/>
                  </a:lnTo>
                  <a:lnTo>
                    <a:pt x="55" y="113"/>
                  </a:lnTo>
                  <a:lnTo>
                    <a:pt x="58" y="116"/>
                  </a:lnTo>
                  <a:lnTo>
                    <a:pt x="58" y="119"/>
                  </a:lnTo>
                  <a:lnTo>
                    <a:pt x="55" y="119"/>
                  </a:lnTo>
                  <a:lnTo>
                    <a:pt x="51" y="119"/>
                  </a:lnTo>
                  <a:lnTo>
                    <a:pt x="51" y="122"/>
                  </a:lnTo>
                  <a:lnTo>
                    <a:pt x="51" y="126"/>
                  </a:lnTo>
                  <a:lnTo>
                    <a:pt x="48" y="126"/>
                  </a:lnTo>
                  <a:lnTo>
                    <a:pt x="41" y="129"/>
                  </a:lnTo>
                  <a:lnTo>
                    <a:pt x="38" y="126"/>
                  </a:lnTo>
                  <a:lnTo>
                    <a:pt x="38" y="126"/>
                  </a:lnTo>
                  <a:lnTo>
                    <a:pt x="38" y="126"/>
                  </a:lnTo>
                  <a:lnTo>
                    <a:pt x="38" y="122"/>
                  </a:lnTo>
                  <a:lnTo>
                    <a:pt x="34" y="119"/>
                  </a:lnTo>
                  <a:lnTo>
                    <a:pt x="31" y="116"/>
                  </a:lnTo>
                  <a:lnTo>
                    <a:pt x="27" y="119"/>
                  </a:lnTo>
                  <a:lnTo>
                    <a:pt x="27" y="116"/>
                  </a:lnTo>
                  <a:lnTo>
                    <a:pt x="27" y="113"/>
                  </a:lnTo>
                  <a:lnTo>
                    <a:pt x="31" y="113"/>
                  </a:lnTo>
                  <a:lnTo>
                    <a:pt x="34" y="109"/>
                  </a:lnTo>
                  <a:lnTo>
                    <a:pt x="31" y="109"/>
                  </a:lnTo>
                  <a:lnTo>
                    <a:pt x="31" y="109"/>
                  </a:lnTo>
                  <a:lnTo>
                    <a:pt x="27" y="109"/>
                  </a:lnTo>
                  <a:lnTo>
                    <a:pt x="24" y="109"/>
                  </a:lnTo>
                  <a:lnTo>
                    <a:pt x="24" y="106"/>
                  </a:lnTo>
                  <a:lnTo>
                    <a:pt x="20" y="106"/>
                  </a:lnTo>
                  <a:lnTo>
                    <a:pt x="17" y="103"/>
                  </a:lnTo>
                  <a:lnTo>
                    <a:pt x="17" y="103"/>
                  </a:lnTo>
                  <a:lnTo>
                    <a:pt x="17" y="100"/>
                  </a:lnTo>
                  <a:lnTo>
                    <a:pt x="17" y="100"/>
                  </a:lnTo>
                  <a:lnTo>
                    <a:pt x="17" y="96"/>
                  </a:lnTo>
                  <a:lnTo>
                    <a:pt x="14" y="96"/>
                  </a:lnTo>
                  <a:lnTo>
                    <a:pt x="10" y="93"/>
                  </a:lnTo>
                  <a:lnTo>
                    <a:pt x="10" y="90"/>
                  </a:lnTo>
                  <a:lnTo>
                    <a:pt x="14" y="90"/>
                  </a:lnTo>
                  <a:lnTo>
                    <a:pt x="17" y="93"/>
                  </a:lnTo>
                  <a:lnTo>
                    <a:pt x="17" y="96"/>
                  </a:lnTo>
                  <a:lnTo>
                    <a:pt x="17" y="96"/>
                  </a:lnTo>
                  <a:lnTo>
                    <a:pt x="20" y="96"/>
                  </a:lnTo>
                  <a:lnTo>
                    <a:pt x="24" y="93"/>
                  </a:lnTo>
                  <a:lnTo>
                    <a:pt x="24" y="93"/>
                  </a:lnTo>
                  <a:lnTo>
                    <a:pt x="20" y="90"/>
                  </a:lnTo>
                  <a:lnTo>
                    <a:pt x="20" y="90"/>
                  </a:lnTo>
                  <a:lnTo>
                    <a:pt x="17" y="90"/>
                  </a:lnTo>
                  <a:lnTo>
                    <a:pt x="17" y="90"/>
                  </a:lnTo>
                  <a:lnTo>
                    <a:pt x="14" y="87"/>
                  </a:lnTo>
                  <a:lnTo>
                    <a:pt x="14" y="84"/>
                  </a:lnTo>
                  <a:lnTo>
                    <a:pt x="14" y="84"/>
                  </a:lnTo>
                  <a:lnTo>
                    <a:pt x="17" y="80"/>
                  </a:lnTo>
                  <a:lnTo>
                    <a:pt x="17" y="77"/>
                  </a:lnTo>
                  <a:lnTo>
                    <a:pt x="17" y="77"/>
                  </a:lnTo>
                  <a:lnTo>
                    <a:pt x="14" y="77"/>
                  </a:lnTo>
                  <a:lnTo>
                    <a:pt x="14" y="77"/>
                  </a:lnTo>
                  <a:lnTo>
                    <a:pt x="10" y="77"/>
                  </a:lnTo>
                  <a:lnTo>
                    <a:pt x="10" y="80"/>
                  </a:lnTo>
                  <a:lnTo>
                    <a:pt x="10" y="84"/>
                  </a:lnTo>
                  <a:lnTo>
                    <a:pt x="10" y="84"/>
                  </a:lnTo>
                  <a:lnTo>
                    <a:pt x="7" y="87"/>
                  </a:lnTo>
                  <a:lnTo>
                    <a:pt x="7" y="84"/>
                  </a:lnTo>
                  <a:lnTo>
                    <a:pt x="3" y="77"/>
                  </a:lnTo>
                  <a:lnTo>
                    <a:pt x="3" y="74"/>
                  </a:lnTo>
                  <a:lnTo>
                    <a:pt x="0" y="71"/>
                  </a:lnTo>
                  <a:lnTo>
                    <a:pt x="0" y="67"/>
                  </a:lnTo>
                  <a:lnTo>
                    <a:pt x="3" y="67"/>
                  </a:lnTo>
                  <a:lnTo>
                    <a:pt x="7" y="64"/>
                  </a:lnTo>
                  <a:lnTo>
                    <a:pt x="7" y="64"/>
                  </a:lnTo>
                  <a:lnTo>
                    <a:pt x="7" y="61"/>
                  </a:lnTo>
                  <a:lnTo>
                    <a:pt x="7" y="61"/>
                  </a:lnTo>
                  <a:lnTo>
                    <a:pt x="7" y="58"/>
                  </a:lnTo>
                  <a:lnTo>
                    <a:pt x="10" y="55"/>
                  </a:lnTo>
                  <a:lnTo>
                    <a:pt x="14" y="55"/>
                  </a:lnTo>
                  <a:lnTo>
                    <a:pt x="14" y="58"/>
                  </a:lnTo>
                  <a:lnTo>
                    <a:pt x="17" y="61"/>
                  </a:lnTo>
                  <a:lnTo>
                    <a:pt x="20" y="61"/>
                  </a:lnTo>
                  <a:lnTo>
                    <a:pt x="20" y="61"/>
                  </a:lnTo>
                  <a:lnTo>
                    <a:pt x="17" y="55"/>
                  </a:lnTo>
                  <a:lnTo>
                    <a:pt x="17" y="51"/>
                  </a:lnTo>
                  <a:lnTo>
                    <a:pt x="17" y="51"/>
                  </a:lnTo>
                  <a:lnTo>
                    <a:pt x="20" y="51"/>
                  </a:lnTo>
                  <a:lnTo>
                    <a:pt x="20" y="55"/>
                  </a:lnTo>
                  <a:lnTo>
                    <a:pt x="20" y="55"/>
                  </a:lnTo>
                  <a:lnTo>
                    <a:pt x="24" y="55"/>
                  </a:lnTo>
                  <a:lnTo>
                    <a:pt x="31" y="48"/>
                  </a:lnTo>
                  <a:lnTo>
                    <a:pt x="38" y="48"/>
                  </a:lnTo>
                  <a:lnTo>
                    <a:pt x="38" y="51"/>
                  </a:lnTo>
                  <a:lnTo>
                    <a:pt x="41" y="55"/>
                  </a:lnTo>
                  <a:lnTo>
                    <a:pt x="41" y="58"/>
                  </a:lnTo>
                  <a:lnTo>
                    <a:pt x="38" y="58"/>
                  </a:lnTo>
                  <a:lnTo>
                    <a:pt x="34" y="58"/>
                  </a:lnTo>
                  <a:lnTo>
                    <a:pt x="34" y="58"/>
                  </a:lnTo>
                  <a:lnTo>
                    <a:pt x="31" y="58"/>
                  </a:lnTo>
                  <a:lnTo>
                    <a:pt x="27" y="61"/>
                  </a:lnTo>
                  <a:lnTo>
                    <a:pt x="27" y="61"/>
                  </a:lnTo>
                  <a:lnTo>
                    <a:pt x="27" y="61"/>
                  </a:lnTo>
                  <a:lnTo>
                    <a:pt x="24" y="64"/>
                  </a:lnTo>
                  <a:lnTo>
                    <a:pt x="27" y="64"/>
                  </a:lnTo>
                  <a:lnTo>
                    <a:pt x="31" y="64"/>
                  </a:lnTo>
                  <a:lnTo>
                    <a:pt x="34" y="61"/>
                  </a:lnTo>
                  <a:lnTo>
                    <a:pt x="38" y="64"/>
                  </a:lnTo>
                  <a:lnTo>
                    <a:pt x="38" y="64"/>
                  </a:lnTo>
                  <a:lnTo>
                    <a:pt x="34" y="67"/>
                  </a:lnTo>
                  <a:lnTo>
                    <a:pt x="34" y="67"/>
                  </a:lnTo>
                  <a:lnTo>
                    <a:pt x="34" y="67"/>
                  </a:lnTo>
                  <a:lnTo>
                    <a:pt x="38" y="67"/>
                  </a:lnTo>
                  <a:lnTo>
                    <a:pt x="38" y="67"/>
                  </a:lnTo>
                  <a:lnTo>
                    <a:pt x="38" y="71"/>
                  </a:lnTo>
                  <a:lnTo>
                    <a:pt x="41" y="71"/>
                  </a:lnTo>
                  <a:lnTo>
                    <a:pt x="41" y="74"/>
                  </a:lnTo>
                  <a:lnTo>
                    <a:pt x="41" y="77"/>
                  </a:lnTo>
                  <a:lnTo>
                    <a:pt x="44" y="77"/>
                  </a:lnTo>
                  <a:lnTo>
                    <a:pt x="44" y="80"/>
                  </a:lnTo>
                  <a:lnTo>
                    <a:pt x="44" y="74"/>
                  </a:lnTo>
                  <a:lnTo>
                    <a:pt x="41" y="71"/>
                  </a:lnTo>
                  <a:lnTo>
                    <a:pt x="41" y="67"/>
                  </a:lnTo>
                  <a:lnTo>
                    <a:pt x="41" y="64"/>
                  </a:lnTo>
                  <a:lnTo>
                    <a:pt x="44" y="58"/>
                  </a:lnTo>
                  <a:lnTo>
                    <a:pt x="48" y="55"/>
                  </a:lnTo>
                  <a:lnTo>
                    <a:pt x="48" y="55"/>
                  </a:lnTo>
                  <a:lnTo>
                    <a:pt x="51" y="55"/>
                  </a:lnTo>
                  <a:lnTo>
                    <a:pt x="55" y="58"/>
                  </a:lnTo>
                  <a:lnTo>
                    <a:pt x="58" y="61"/>
                  </a:lnTo>
                  <a:lnTo>
                    <a:pt x="58" y="61"/>
                  </a:lnTo>
                  <a:lnTo>
                    <a:pt x="58" y="67"/>
                  </a:lnTo>
                  <a:lnTo>
                    <a:pt x="62" y="74"/>
                  </a:lnTo>
                  <a:lnTo>
                    <a:pt x="62" y="77"/>
                  </a:lnTo>
                  <a:lnTo>
                    <a:pt x="62" y="80"/>
                  </a:lnTo>
                  <a:lnTo>
                    <a:pt x="58" y="84"/>
                  </a:lnTo>
                  <a:lnTo>
                    <a:pt x="58" y="84"/>
                  </a:lnTo>
                  <a:lnTo>
                    <a:pt x="58" y="84"/>
                  </a:lnTo>
                  <a:lnTo>
                    <a:pt x="62" y="84"/>
                  </a:lnTo>
                  <a:lnTo>
                    <a:pt x="65" y="84"/>
                  </a:lnTo>
                  <a:lnTo>
                    <a:pt x="65" y="87"/>
                  </a:lnTo>
                  <a:lnTo>
                    <a:pt x="69" y="90"/>
                  </a:lnTo>
                  <a:lnTo>
                    <a:pt x="72" y="93"/>
                  </a:lnTo>
                  <a:lnTo>
                    <a:pt x="72" y="93"/>
                  </a:lnTo>
                  <a:lnTo>
                    <a:pt x="75" y="90"/>
                  </a:lnTo>
                  <a:lnTo>
                    <a:pt x="69" y="87"/>
                  </a:lnTo>
                  <a:lnTo>
                    <a:pt x="69" y="84"/>
                  </a:lnTo>
                  <a:lnTo>
                    <a:pt x="65" y="77"/>
                  </a:lnTo>
                  <a:lnTo>
                    <a:pt x="65" y="74"/>
                  </a:lnTo>
                  <a:lnTo>
                    <a:pt x="65" y="71"/>
                  </a:lnTo>
                  <a:lnTo>
                    <a:pt x="65" y="61"/>
                  </a:lnTo>
                  <a:lnTo>
                    <a:pt x="65" y="58"/>
                  </a:lnTo>
                  <a:lnTo>
                    <a:pt x="62" y="58"/>
                  </a:lnTo>
                  <a:lnTo>
                    <a:pt x="62" y="55"/>
                  </a:lnTo>
                  <a:lnTo>
                    <a:pt x="62" y="51"/>
                  </a:lnTo>
                  <a:lnTo>
                    <a:pt x="65" y="48"/>
                  </a:lnTo>
                  <a:lnTo>
                    <a:pt x="65" y="45"/>
                  </a:lnTo>
                  <a:lnTo>
                    <a:pt x="65" y="38"/>
                  </a:lnTo>
                  <a:lnTo>
                    <a:pt x="69" y="38"/>
                  </a:lnTo>
                  <a:lnTo>
                    <a:pt x="69" y="38"/>
                  </a:lnTo>
                  <a:lnTo>
                    <a:pt x="72" y="45"/>
                  </a:lnTo>
                  <a:lnTo>
                    <a:pt x="75" y="48"/>
                  </a:lnTo>
                  <a:lnTo>
                    <a:pt x="75" y="48"/>
                  </a:lnTo>
                  <a:lnTo>
                    <a:pt x="79" y="45"/>
                  </a:lnTo>
                  <a:lnTo>
                    <a:pt x="79" y="45"/>
                  </a:lnTo>
                  <a:lnTo>
                    <a:pt x="82" y="45"/>
                  </a:lnTo>
                  <a:lnTo>
                    <a:pt x="86" y="51"/>
                  </a:lnTo>
                  <a:lnTo>
                    <a:pt x="89" y="55"/>
                  </a:lnTo>
                  <a:lnTo>
                    <a:pt x="89" y="58"/>
                  </a:lnTo>
                  <a:lnTo>
                    <a:pt x="89" y="61"/>
                  </a:lnTo>
                  <a:lnTo>
                    <a:pt x="86" y="67"/>
                  </a:lnTo>
                  <a:lnTo>
                    <a:pt x="86" y="71"/>
                  </a:lnTo>
                  <a:lnTo>
                    <a:pt x="86" y="74"/>
                  </a:lnTo>
                  <a:lnTo>
                    <a:pt x="89" y="74"/>
                  </a:lnTo>
                  <a:lnTo>
                    <a:pt x="89" y="71"/>
                  </a:lnTo>
                  <a:lnTo>
                    <a:pt x="89" y="67"/>
                  </a:lnTo>
                  <a:lnTo>
                    <a:pt x="89" y="61"/>
                  </a:lnTo>
                  <a:lnTo>
                    <a:pt x="93" y="58"/>
                  </a:lnTo>
                  <a:lnTo>
                    <a:pt x="93" y="58"/>
                  </a:lnTo>
                  <a:lnTo>
                    <a:pt x="100" y="61"/>
                  </a:lnTo>
                  <a:lnTo>
                    <a:pt x="103" y="67"/>
                  </a:lnTo>
                  <a:lnTo>
                    <a:pt x="103" y="74"/>
                  </a:lnTo>
                  <a:lnTo>
                    <a:pt x="103" y="77"/>
                  </a:lnTo>
                  <a:lnTo>
                    <a:pt x="106" y="77"/>
                  </a:lnTo>
                  <a:lnTo>
                    <a:pt x="110" y="77"/>
                  </a:lnTo>
                  <a:lnTo>
                    <a:pt x="113" y="80"/>
                  </a:lnTo>
                  <a:lnTo>
                    <a:pt x="117" y="84"/>
                  </a:lnTo>
                  <a:lnTo>
                    <a:pt x="120" y="87"/>
                  </a:lnTo>
                  <a:lnTo>
                    <a:pt x="124" y="90"/>
                  </a:lnTo>
                  <a:lnTo>
                    <a:pt x="127" y="93"/>
                  </a:lnTo>
                  <a:lnTo>
                    <a:pt x="137" y="93"/>
                  </a:lnTo>
                  <a:lnTo>
                    <a:pt x="141" y="93"/>
                  </a:lnTo>
                  <a:lnTo>
                    <a:pt x="141" y="96"/>
                  </a:lnTo>
                  <a:lnTo>
                    <a:pt x="137" y="100"/>
                  </a:lnTo>
                  <a:lnTo>
                    <a:pt x="137" y="103"/>
                  </a:lnTo>
                  <a:lnTo>
                    <a:pt x="137" y="103"/>
                  </a:lnTo>
                  <a:lnTo>
                    <a:pt x="134" y="100"/>
                  </a:lnTo>
                  <a:lnTo>
                    <a:pt x="130" y="100"/>
                  </a:lnTo>
                  <a:lnTo>
                    <a:pt x="127" y="100"/>
                  </a:lnTo>
                  <a:lnTo>
                    <a:pt x="124" y="103"/>
                  </a:lnTo>
                  <a:lnTo>
                    <a:pt x="117" y="103"/>
                  </a:lnTo>
                  <a:lnTo>
                    <a:pt x="117" y="106"/>
                  </a:lnTo>
                  <a:lnTo>
                    <a:pt x="120" y="106"/>
                  </a:lnTo>
                  <a:lnTo>
                    <a:pt x="120" y="109"/>
                  </a:lnTo>
                  <a:lnTo>
                    <a:pt x="113" y="113"/>
                  </a:lnTo>
                  <a:lnTo>
                    <a:pt x="113" y="113"/>
                  </a:lnTo>
                  <a:lnTo>
                    <a:pt x="113" y="119"/>
                  </a:lnTo>
                  <a:lnTo>
                    <a:pt x="117" y="122"/>
                  </a:lnTo>
                  <a:lnTo>
                    <a:pt x="113" y="126"/>
                  </a:lnTo>
                  <a:lnTo>
                    <a:pt x="113" y="129"/>
                  </a:lnTo>
                  <a:lnTo>
                    <a:pt x="117" y="132"/>
                  </a:lnTo>
                  <a:lnTo>
                    <a:pt x="113" y="135"/>
                  </a:lnTo>
                  <a:lnTo>
                    <a:pt x="110" y="132"/>
                  </a:lnTo>
                  <a:lnTo>
                    <a:pt x="110" y="132"/>
                  </a:lnTo>
                  <a:lnTo>
                    <a:pt x="110" y="135"/>
                  </a:lnTo>
                  <a:lnTo>
                    <a:pt x="110" y="142"/>
                  </a:lnTo>
                  <a:lnTo>
                    <a:pt x="110" y="145"/>
                  </a:lnTo>
                  <a:lnTo>
                    <a:pt x="110" y="148"/>
                  </a:lnTo>
                  <a:lnTo>
                    <a:pt x="110" y="151"/>
                  </a:lnTo>
                  <a:lnTo>
                    <a:pt x="110" y="155"/>
                  </a:lnTo>
                  <a:lnTo>
                    <a:pt x="110" y="155"/>
                  </a:lnTo>
                  <a:lnTo>
                    <a:pt x="103" y="155"/>
                  </a:lnTo>
                  <a:lnTo>
                    <a:pt x="100" y="158"/>
                  </a:lnTo>
                  <a:lnTo>
                    <a:pt x="103" y="158"/>
                  </a:lnTo>
                  <a:lnTo>
                    <a:pt x="103" y="161"/>
                  </a:lnTo>
                  <a:lnTo>
                    <a:pt x="103" y="161"/>
                  </a:lnTo>
                  <a:lnTo>
                    <a:pt x="103" y="164"/>
                  </a:lnTo>
                  <a:lnTo>
                    <a:pt x="100" y="168"/>
                  </a:lnTo>
                  <a:lnTo>
                    <a:pt x="100" y="177"/>
                  </a:lnTo>
                  <a:lnTo>
                    <a:pt x="100" y="180"/>
                  </a:lnTo>
                  <a:lnTo>
                    <a:pt x="96" y="184"/>
                  </a:lnTo>
                  <a:lnTo>
                    <a:pt x="96" y="187"/>
                  </a:lnTo>
                  <a:lnTo>
                    <a:pt x="100" y="190"/>
                  </a:lnTo>
                  <a:lnTo>
                    <a:pt x="100" y="193"/>
                  </a:lnTo>
                  <a:lnTo>
                    <a:pt x="100" y="193"/>
                  </a:lnTo>
                  <a:lnTo>
                    <a:pt x="100" y="197"/>
                  </a:lnTo>
                  <a:lnTo>
                    <a:pt x="96" y="200"/>
                  </a:lnTo>
                  <a:lnTo>
                    <a:pt x="93" y="200"/>
                  </a:lnTo>
                  <a:lnTo>
                    <a:pt x="93" y="200"/>
                  </a:lnTo>
                  <a:close/>
                  <a:moveTo>
                    <a:pt x="137" y="284"/>
                  </a:moveTo>
                  <a:lnTo>
                    <a:pt x="137" y="281"/>
                  </a:lnTo>
                  <a:lnTo>
                    <a:pt x="137" y="277"/>
                  </a:lnTo>
                  <a:lnTo>
                    <a:pt x="134" y="274"/>
                  </a:lnTo>
                  <a:lnTo>
                    <a:pt x="130" y="274"/>
                  </a:lnTo>
                  <a:lnTo>
                    <a:pt x="130" y="277"/>
                  </a:lnTo>
                  <a:lnTo>
                    <a:pt x="130" y="281"/>
                  </a:lnTo>
                  <a:lnTo>
                    <a:pt x="134" y="281"/>
                  </a:lnTo>
                  <a:lnTo>
                    <a:pt x="134" y="284"/>
                  </a:lnTo>
                  <a:lnTo>
                    <a:pt x="137" y="2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3"/>
            <p:cNvSpPr>
              <a:spLocks noEditPoints="1"/>
            </p:cNvSpPr>
            <p:nvPr/>
          </p:nvSpPr>
          <p:spPr bwMode="auto">
            <a:xfrm>
              <a:off x="10034588" y="3155017"/>
              <a:ext cx="485775" cy="795337"/>
            </a:xfrm>
            <a:custGeom>
              <a:avLst/>
              <a:gdLst>
                <a:gd name="T0" fmla="*/ 127 w 306"/>
                <a:gd name="T1" fmla="*/ 242 h 501"/>
                <a:gd name="T2" fmla="*/ 10 w 306"/>
                <a:gd name="T3" fmla="*/ 494 h 501"/>
                <a:gd name="T4" fmla="*/ 69 w 306"/>
                <a:gd name="T5" fmla="*/ 455 h 501"/>
                <a:gd name="T6" fmla="*/ 69 w 306"/>
                <a:gd name="T7" fmla="*/ 455 h 501"/>
                <a:gd name="T8" fmla="*/ 89 w 306"/>
                <a:gd name="T9" fmla="*/ 417 h 501"/>
                <a:gd name="T10" fmla="*/ 93 w 306"/>
                <a:gd name="T11" fmla="*/ 417 h 501"/>
                <a:gd name="T12" fmla="*/ 213 w 306"/>
                <a:gd name="T13" fmla="*/ 103 h 501"/>
                <a:gd name="T14" fmla="*/ 203 w 306"/>
                <a:gd name="T15" fmla="*/ 71 h 501"/>
                <a:gd name="T16" fmla="*/ 220 w 306"/>
                <a:gd name="T17" fmla="*/ 61 h 501"/>
                <a:gd name="T18" fmla="*/ 220 w 306"/>
                <a:gd name="T19" fmla="*/ 39 h 501"/>
                <a:gd name="T20" fmla="*/ 217 w 306"/>
                <a:gd name="T21" fmla="*/ 0 h 501"/>
                <a:gd name="T22" fmla="*/ 268 w 306"/>
                <a:gd name="T23" fmla="*/ 35 h 501"/>
                <a:gd name="T24" fmla="*/ 289 w 306"/>
                <a:gd name="T25" fmla="*/ 39 h 501"/>
                <a:gd name="T26" fmla="*/ 299 w 306"/>
                <a:gd name="T27" fmla="*/ 52 h 501"/>
                <a:gd name="T28" fmla="*/ 268 w 306"/>
                <a:gd name="T29" fmla="*/ 74 h 501"/>
                <a:gd name="T30" fmla="*/ 237 w 306"/>
                <a:gd name="T31" fmla="*/ 74 h 501"/>
                <a:gd name="T32" fmla="*/ 220 w 306"/>
                <a:gd name="T33" fmla="*/ 84 h 501"/>
                <a:gd name="T34" fmla="*/ 217 w 306"/>
                <a:gd name="T35" fmla="*/ 107 h 501"/>
                <a:gd name="T36" fmla="*/ 213 w 306"/>
                <a:gd name="T37" fmla="*/ 191 h 501"/>
                <a:gd name="T38" fmla="*/ 69 w 306"/>
                <a:gd name="T39" fmla="*/ 310 h 501"/>
                <a:gd name="T40" fmla="*/ 62 w 306"/>
                <a:gd name="T41" fmla="*/ 317 h 501"/>
                <a:gd name="T42" fmla="*/ 58 w 306"/>
                <a:gd name="T43" fmla="*/ 323 h 501"/>
                <a:gd name="T44" fmla="*/ 86 w 306"/>
                <a:gd name="T45" fmla="*/ 329 h 501"/>
                <a:gd name="T46" fmla="*/ 83 w 306"/>
                <a:gd name="T47" fmla="*/ 320 h 501"/>
                <a:gd name="T48" fmla="*/ 155 w 306"/>
                <a:gd name="T49" fmla="*/ 278 h 501"/>
                <a:gd name="T50" fmla="*/ 141 w 306"/>
                <a:gd name="T51" fmla="*/ 310 h 501"/>
                <a:gd name="T52" fmla="*/ 169 w 306"/>
                <a:gd name="T53" fmla="*/ 291 h 501"/>
                <a:gd name="T54" fmla="*/ 138 w 306"/>
                <a:gd name="T55" fmla="*/ 291 h 501"/>
                <a:gd name="T56" fmla="*/ 138 w 306"/>
                <a:gd name="T57" fmla="*/ 310 h 501"/>
                <a:gd name="T58" fmla="*/ 114 w 306"/>
                <a:gd name="T59" fmla="*/ 365 h 501"/>
                <a:gd name="T60" fmla="*/ 110 w 306"/>
                <a:gd name="T61" fmla="*/ 346 h 501"/>
                <a:gd name="T62" fmla="*/ 120 w 306"/>
                <a:gd name="T63" fmla="*/ 310 h 501"/>
                <a:gd name="T64" fmla="*/ 107 w 306"/>
                <a:gd name="T65" fmla="*/ 300 h 501"/>
                <a:gd name="T66" fmla="*/ 120 w 306"/>
                <a:gd name="T67" fmla="*/ 281 h 501"/>
                <a:gd name="T68" fmla="*/ 155 w 306"/>
                <a:gd name="T69" fmla="*/ 275 h 501"/>
                <a:gd name="T70" fmla="*/ 172 w 306"/>
                <a:gd name="T71" fmla="*/ 287 h 501"/>
                <a:gd name="T72" fmla="*/ 203 w 306"/>
                <a:gd name="T73" fmla="*/ 278 h 501"/>
                <a:gd name="T74" fmla="*/ 203 w 306"/>
                <a:gd name="T75" fmla="*/ 268 h 501"/>
                <a:gd name="T76" fmla="*/ 217 w 306"/>
                <a:gd name="T77" fmla="*/ 268 h 501"/>
                <a:gd name="T78" fmla="*/ 244 w 306"/>
                <a:gd name="T79" fmla="*/ 265 h 501"/>
                <a:gd name="T80" fmla="*/ 255 w 306"/>
                <a:gd name="T81" fmla="*/ 252 h 501"/>
                <a:gd name="T82" fmla="*/ 268 w 306"/>
                <a:gd name="T83" fmla="*/ 236 h 501"/>
                <a:gd name="T84" fmla="*/ 268 w 306"/>
                <a:gd name="T85" fmla="*/ 181 h 501"/>
                <a:gd name="T86" fmla="*/ 268 w 306"/>
                <a:gd name="T87" fmla="*/ 152 h 501"/>
                <a:gd name="T88" fmla="*/ 241 w 306"/>
                <a:gd name="T89" fmla="*/ 103 h 501"/>
                <a:gd name="T90" fmla="*/ 241 w 306"/>
                <a:gd name="T91" fmla="*/ 113 h 501"/>
                <a:gd name="T92" fmla="*/ 224 w 306"/>
                <a:gd name="T93" fmla="*/ 110 h 501"/>
                <a:gd name="T94" fmla="*/ 217 w 306"/>
                <a:gd name="T95" fmla="*/ 142 h 501"/>
                <a:gd name="T96" fmla="*/ 220 w 306"/>
                <a:gd name="T97" fmla="*/ 197 h 501"/>
                <a:gd name="T98" fmla="*/ 193 w 306"/>
                <a:gd name="T99" fmla="*/ 207 h 501"/>
                <a:gd name="T100" fmla="*/ 179 w 306"/>
                <a:gd name="T101" fmla="*/ 233 h 501"/>
                <a:gd name="T102" fmla="*/ 169 w 306"/>
                <a:gd name="T103" fmla="*/ 252 h 501"/>
                <a:gd name="T104" fmla="*/ 131 w 306"/>
                <a:gd name="T105" fmla="*/ 252 h 501"/>
                <a:gd name="T106" fmla="*/ 93 w 306"/>
                <a:gd name="T107" fmla="*/ 284 h 501"/>
                <a:gd name="T108" fmla="*/ 72 w 306"/>
                <a:gd name="T109" fmla="*/ 307 h 501"/>
                <a:gd name="T110" fmla="*/ 79 w 306"/>
                <a:gd name="T111" fmla="*/ 320 h 501"/>
                <a:gd name="T112" fmla="*/ 83 w 306"/>
                <a:gd name="T113" fmla="*/ 313 h 501"/>
                <a:gd name="T114" fmla="*/ 93 w 306"/>
                <a:gd name="T115" fmla="*/ 342 h 501"/>
                <a:gd name="T116" fmla="*/ 103 w 306"/>
                <a:gd name="T117" fmla="*/ 342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6" h="501">
                  <a:moveTo>
                    <a:pt x="124" y="239"/>
                  </a:moveTo>
                  <a:lnTo>
                    <a:pt x="124" y="242"/>
                  </a:lnTo>
                  <a:lnTo>
                    <a:pt x="124" y="242"/>
                  </a:lnTo>
                  <a:lnTo>
                    <a:pt x="120" y="242"/>
                  </a:lnTo>
                  <a:lnTo>
                    <a:pt x="124" y="239"/>
                  </a:lnTo>
                  <a:lnTo>
                    <a:pt x="124" y="239"/>
                  </a:lnTo>
                  <a:close/>
                  <a:moveTo>
                    <a:pt x="127" y="239"/>
                  </a:moveTo>
                  <a:lnTo>
                    <a:pt x="124" y="239"/>
                  </a:lnTo>
                  <a:lnTo>
                    <a:pt x="127" y="236"/>
                  </a:lnTo>
                  <a:lnTo>
                    <a:pt x="127" y="236"/>
                  </a:lnTo>
                  <a:lnTo>
                    <a:pt x="131" y="239"/>
                  </a:lnTo>
                  <a:lnTo>
                    <a:pt x="127" y="242"/>
                  </a:lnTo>
                  <a:lnTo>
                    <a:pt x="127" y="239"/>
                  </a:lnTo>
                  <a:lnTo>
                    <a:pt x="127" y="239"/>
                  </a:lnTo>
                  <a:close/>
                  <a:moveTo>
                    <a:pt x="3" y="497"/>
                  </a:moveTo>
                  <a:lnTo>
                    <a:pt x="3" y="497"/>
                  </a:lnTo>
                  <a:lnTo>
                    <a:pt x="0" y="497"/>
                  </a:lnTo>
                  <a:lnTo>
                    <a:pt x="0" y="501"/>
                  </a:lnTo>
                  <a:lnTo>
                    <a:pt x="3" y="501"/>
                  </a:lnTo>
                  <a:lnTo>
                    <a:pt x="3" y="497"/>
                  </a:lnTo>
                  <a:lnTo>
                    <a:pt x="3" y="497"/>
                  </a:lnTo>
                  <a:close/>
                  <a:moveTo>
                    <a:pt x="7" y="497"/>
                  </a:moveTo>
                  <a:lnTo>
                    <a:pt x="10" y="494"/>
                  </a:lnTo>
                  <a:lnTo>
                    <a:pt x="10" y="494"/>
                  </a:lnTo>
                  <a:lnTo>
                    <a:pt x="10" y="497"/>
                  </a:lnTo>
                  <a:lnTo>
                    <a:pt x="7" y="497"/>
                  </a:lnTo>
                  <a:lnTo>
                    <a:pt x="7" y="497"/>
                  </a:lnTo>
                  <a:lnTo>
                    <a:pt x="7" y="497"/>
                  </a:lnTo>
                  <a:close/>
                  <a:moveTo>
                    <a:pt x="24" y="484"/>
                  </a:moveTo>
                  <a:lnTo>
                    <a:pt x="24" y="488"/>
                  </a:lnTo>
                  <a:lnTo>
                    <a:pt x="28" y="491"/>
                  </a:lnTo>
                  <a:lnTo>
                    <a:pt x="28" y="491"/>
                  </a:lnTo>
                  <a:lnTo>
                    <a:pt x="31" y="488"/>
                  </a:lnTo>
                  <a:lnTo>
                    <a:pt x="24" y="484"/>
                  </a:lnTo>
                  <a:lnTo>
                    <a:pt x="24" y="484"/>
                  </a:lnTo>
                  <a:close/>
                  <a:moveTo>
                    <a:pt x="69" y="455"/>
                  </a:moveTo>
                  <a:lnTo>
                    <a:pt x="65" y="452"/>
                  </a:lnTo>
                  <a:lnTo>
                    <a:pt x="69" y="449"/>
                  </a:lnTo>
                  <a:lnTo>
                    <a:pt x="69" y="449"/>
                  </a:lnTo>
                  <a:lnTo>
                    <a:pt x="69" y="446"/>
                  </a:lnTo>
                  <a:lnTo>
                    <a:pt x="72" y="446"/>
                  </a:lnTo>
                  <a:lnTo>
                    <a:pt x="76" y="442"/>
                  </a:lnTo>
                  <a:lnTo>
                    <a:pt x="76" y="446"/>
                  </a:lnTo>
                  <a:lnTo>
                    <a:pt x="76" y="446"/>
                  </a:lnTo>
                  <a:lnTo>
                    <a:pt x="76" y="449"/>
                  </a:lnTo>
                  <a:lnTo>
                    <a:pt x="69" y="452"/>
                  </a:lnTo>
                  <a:lnTo>
                    <a:pt x="69" y="455"/>
                  </a:lnTo>
                  <a:lnTo>
                    <a:pt x="69" y="455"/>
                  </a:lnTo>
                  <a:lnTo>
                    <a:pt x="69" y="455"/>
                  </a:lnTo>
                  <a:close/>
                  <a:moveTo>
                    <a:pt x="86" y="423"/>
                  </a:moveTo>
                  <a:lnTo>
                    <a:pt x="86" y="423"/>
                  </a:lnTo>
                  <a:lnTo>
                    <a:pt x="89" y="426"/>
                  </a:lnTo>
                  <a:lnTo>
                    <a:pt x="86" y="426"/>
                  </a:lnTo>
                  <a:lnTo>
                    <a:pt x="83" y="426"/>
                  </a:lnTo>
                  <a:lnTo>
                    <a:pt x="83" y="423"/>
                  </a:lnTo>
                  <a:lnTo>
                    <a:pt x="86" y="423"/>
                  </a:lnTo>
                  <a:lnTo>
                    <a:pt x="86" y="423"/>
                  </a:lnTo>
                  <a:close/>
                  <a:moveTo>
                    <a:pt x="93" y="417"/>
                  </a:moveTo>
                  <a:lnTo>
                    <a:pt x="93" y="417"/>
                  </a:lnTo>
                  <a:lnTo>
                    <a:pt x="89" y="417"/>
                  </a:lnTo>
                  <a:lnTo>
                    <a:pt x="86" y="413"/>
                  </a:lnTo>
                  <a:lnTo>
                    <a:pt x="89" y="413"/>
                  </a:lnTo>
                  <a:lnTo>
                    <a:pt x="93" y="410"/>
                  </a:lnTo>
                  <a:lnTo>
                    <a:pt x="93" y="410"/>
                  </a:lnTo>
                  <a:lnTo>
                    <a:pt x="93" y="410"/>
                  </a:lnTo>
                  <a:lnTo>
                    <a:pt x="96" y="410"/>
                  </a:lnTo>
                  <a:lnTo>
                    <a:pt x="96" y="410"/>
                  </a:lnTo>
                  <a:lnTo>
                    <a:pt x="100" y="407"/>
                  </a:lnTo>
                  <a:lnTo>
                    <a:pt x="96" y="413"/>
                  </a:lnTo>
                  <a:lnTo>
                    <a:pt x="93" y="413"/>
                  </a:lnTo>
                  <a:lnTo>
                    <a:pt x="93" y="417"/>
                  </a:lnTo>
                  <a:lnTo>
                    <a:pt x="93" y="417"/>
                  </a:lnTo>
                  <a:lnTo>
                    <a:pt x="93" y="417"/>
                  </a:lnTo>
                  <a:close/>
                  <a:moveTo>
                    <a:pt x="193" y="90"/>
                  </a:moveTo>
                  <a:lnTo>
                    <a:pt x="193" y="87"/>
                  </a:lnTo>
                  <a:lnTo>
                    <a:pt x="193" y="87"/>
                  </a:lnTo>
                  <a:lnTo>
                    <a:pt x="193" y="84"/>
                  </a:lnTo>
                  <a:lnTo>
                    <a:pt x="196" y="84"/>
                  </a:lnTo>
                  <a:lnTo>
                    <a:pt x="196" y="87"/>
                  </a:lnTo>
                  <a:lnTo>
                    <a:pt x="196" y="90"/>
                  </a:lnTo>
                  <a:lnTo>
                    <a:pt x="193" y="90"/>
                  </a:lnTo>
                  <a:lnTo>
                    <a:pt x="193" y="90"/>
                  </a:lnTo>
                  <a:close/>
                  <a:moveTo>
                    <a:pt x="217" y="107"/>
                  </a:moveTo>
                  <a:lnTo>
                    <a:pt x="213" y="103"/>
                  </a:lnTo>
                  <a:lnTo>
                    <a:pt x="213" y="103"/>
                  </a:lnTo>
                  <a:lnTo>
                    <a:pt x="213" y="100"/>
                  </a:lnTo>
                  <a:lnTo>
                    <a:pt x="213" y="97"/>
                  </a:lnTo>
                  <a:lnTo>
                    <a:pt x="210" y="90"/>
                  </a:lnTo>
                  <a:lnTo>
                    <a:pt x="206" y="87"/>
                  </a:lnTo>
                  <a:lnTo>
                    <a:pt x="203" y="87"/>
                  </a:lnTo>
                  <a:lnTo>
                    <a:pt x="200" y="84"/>
                  </a:lnTo>
                  <a:lnTo>
                    <a:pt x="200" y="84"/>
                  </a:lnTo>
                  <a:lnTo>
                    <a:pt x="200" y="77"/>
                  </a:lnTo>
                  <a:lnTo>
                    <a:pt x="200" y="74"/>
                  </a:lnTo>
                  <a:lnTo>
                    <a:pt x="200" y="74"/>
                  </a:lnTo>
                  <a:lnTo>
                    <a:pt x="203" y="71"/>
                  </a:lnTo>
                  <a:lnTo>
                    <a:pt x="203" y="71"/>
                  </a:lnTo>
                  <a:lnTo>
                    <a:pt x="206" y="71"/>
                  </a:lnTo>
                  <a:lnTo>
                    <a:pt x="210" y="68"/>
                  </a:lnTo>
                  <a:lnTo>
                    <a:pt x="210" y="65"/>
                  </a:lnTo>
                  <a:lnTo>
                    <a:pt x="210" y="65"/>
                  </a:lnTo>
                  <a:lnTo>
                    <a:pt x="206" y="61"/>
                  </a:lnTo>
                  <a:lnTo>
                    <a:pt x="203" y="61"/>
                  </a:lnTo>
                  <a:lnTo>
                    <a:pt x="203" y="61"/>
                  </a:lnTo>
                  <a:lnTo>
                    <a:pt x="203" y="58"/>
                  </a:lnTo>
                  <a:lnTo>
                    <a:pt x="206" y="58"/>
                  </a:lnTo>
                  <a:lnTo>
                    <a:pt x="213" y="58"/>
                  </a:lnTo>
                  <a:lnTo>
                    <a:pt x="220" y="61"/>
                  </a:lnTo>
                  <a:lnTo>
                    <a:pt x="220" y="58"/>
                  </a:lnTo>
                  <a:lnTo>
                    <a:pt x="224" y="58"/>
                  </a:lnTo>
                  <a:lnTo>
                    <a:pt x="224" y="55"/>
                  </a:lnTo>
                  <a:lnTo>
                    <a:pt x="224" y="52"/>
                  </a:lnTo>
                  <a:lnTo>
                    <a:pt x="220" y="52"/>
                  </a:lnTo>
                  <a:lnTo>
                    <a:pt x="220" y="52"/>
                  </a:lnTo>
                  <a:lnTo>
                    <a:pt x="217" y="48"/>
                  </a:lnTo>
                  <a:lnTo>
                    <a:pt x="217" y="45"/>
                  </a:lnTo>
                  <a:lnTo>
                    <a:pt x="220" y="42"/>
                  </a:lnTo>
                  <a:lnTo>
                    <a:pt x="220" y="42"/>
                  </a:lnTo>
                  <a:lnTo>
                    <a:pt x="220" y="42"/>
                  </a:lnTo>
                  <a:lnTo>
                    <a:pt x="220" y="39"/>
                  </a:lnTo>
                  <a:lnTo>
                    <a:pt x="217" y="32"/>
                  </a:lnTo>
                  <a:lnTo>
                    <a:pt x="220" y="29"/>
                  </a:lnTo>
                  <a:lnTo>
                    <a:pt x="217" y="23"/>
                  </a:lnTo>
                  <a:lnTo>
                    <a:pt x="217" y="19"/>
                  </a:lnTo>
                  <a:lnTo>
                    <a:pt x="210" y="10"/>
                  </a:lnTo>
                  <a:lnTo>
                    <a:pt x="210" y="6"/>
                  </a:lnTo>
                  <a:lnTo>
                    <a:pt x="206" y="6"/>
                  </a:lnTo>
                  <a:lnTo>
                    <a:pt x="206" y="3"/>
                  </a:lnTo>
                  <a:lnTo>
                    <a:pt x="210" y="3"/>
                  </a:lnTo>
                  <a:lnTo>
                    <a:pt x="213" y="3"/>
                  </a:lnTo>
                  <a:lnTo>
                    <a:pt x="210" y="0"/>
                  </a:lnTo>
                  <a:lnTo>
                    <a:pt x="217" y="0"/>
                  </a:lnTo>
                  <a:lnTo>
                    <a:pt x="217" y="3"/>
                  </a:lnTo>
                  <a:lnTo>
                    <a:pt x="224" y="6"/>
                  </a:lnTo>
                  <a:lnTo>
                    <a:pt x="227" y="10"/>
                  </a:lnTo>
                  <a:lnTo>
                    <a:pt x="230" y="13"/>
                  </a:lnTo>
                  <a:lnTo>
                    <a:pt x="241" y="19"/>
                  </a:lnTo>
                  <a:lnTo>
                    <a:pt x="244" y="23"/>
                  </a:lnTo>
                  <a:lnTo>
                    <a:pt x="248" y="26"/>
                  </a:lnTo>
                  <a:lnTo>
                    <a:pt x="251" y="26"/>
                  </a:lnTo>
                  <a:lnTo>
                    <a:pt x="255" y="29"/>
                  </a:lnTo>
                  <a:lnTo>
                    <a:pt x="258" y="32"/>
                  </a:lnTo>
                  <a:lnTo>
                    <a:pt x="265" y="32"/>
                  </a:lnTo>
                  <a:lnTo>
                    <a:pt x="268" y="35"/>
                  </a:lnTo>
                  <a:lnTo>
                    <a:pt x="272" y="35"/>
                  </a:lnTo>
                  <a:lnTo>
                    <a:pt x="272" y="35"/>
                  </a:lnTo>
                  <a:lnTo>
                    <a:pt x="279" y="35"/>
                  </a:lnTo>
                  <a:lnTo>
                    <a:pt x="282" y="32"/>
                  </a:lnTo>
                  <a:lnTo>
                    <a:pt x="286" y="29"/>
                  </a:lnTo>
                  <a:lnTo>
                    <a:pt x="289" y="26"/>
                  </a:lnTo>
                  <a:lnTo>
                    <a:pt x="289" y="23"/>
                  </a:lnTo>
                  <a:lnTo>
                    <a:pt x="289" y="26"/>
                  </a:lnTo>
                  <a:lnTo>
                    <a:pt x="289" y="29"/>
                  </a:lnTo>
                  <a:lnTo>
                    <a:pt x="286" y="32"/>
                  </a:lnTo>
                  <a:lnTo>
                    <a:pt x="286" y="39"/>
                  </a:lnTo>
                  <a:lnTo>
                    <a:pt x="289" y="39"/>
                  </a:lnTo>
                  <a:lnTo>
                    <a:pt x="292" y="42"/>
                  </a:lnTo>
                  <a:lnTo>
                    <a:pt x="296" y="45"/>
                  </a:lnTo>
                  <a:lnTo>
                    <a:pt x="296" y="48"/>
                  </a:lnTo>
                  <a:lnTo>
                    <a:pt x="296" y="48"/>
                  </a:lnTo>
                  <a:lnTo>
                    <a:pt x="299" y="48"/>
                  </a:lnTo>
                  <a:lnTo>
                    <a:pt x="299" y="45"/>
                  </a:lnTo>
                  <a:lnTo>
                    <a:pt x="303" y="45"/>
                  </a:lnTo>
                  <a:lnTo>
                    <a:pt x="306" y="45"/>
                  </a:lnTo>
                  <a:lnTo>
                    <a:pt x="306" y="45"/>
                  </a:lnTo>
                  <a:lnTo>
                    <a:pt x="303" y="48"/>
                  </a:lnTo>
                  <a:lnTo>
                    <a:pt x="303" y="52"/>
                  </a:lnTo>
                  <a:lnTo>
                    <a:pt x="299" y="52"/>
                  </a:lnTo>
                  <a:lnTo>
                    <a:pt x="296" y="55"/>
                  </a:lnTo>
                  <a:lnTo>
                    <a:pt x="296" y="55"/>
                  </a:lnTo>
                  <a:lnTo>
                    <a:pt x="296" y="58"/>
                  </a:lnTo>
                  <a:lnTo>
                    <a:pt x="292" y="58"/>
                  </a:lnTo>
                  <a:lnTo>
                    <a:pt x="292" y="58"/>
                  </a:lnTo>
                  <a:lnTo>
                    <a:pt x="289" y="58"/>
                  </a:lnTo>
                  <a:lnTo>
                    <a:pt x="289" y="61"/>
                  </a:lnTo>
                  <a:lnTo>
                    <a:pt x="282" y="61"/>
                  </a:lnTo>
                  <a:lnTo>
                    <a:pt x="279" y="58"/>
                  </a:lnTo>
                  <a:lnTo>
                    <a:pt x="275" y="61"/>
                  </a:lnTo>
                  <a:lnTo>
                    <a:pt x="272" y="68"/>
                  </a:lnTo>
                  <a:lnTo>
                    <a:pt x="268" y="74"/>
                  </a:lnTo>
                  <a:lnTo>
                    <a:pt x="268" y="77"/>
                  </a:lnTo>
                  <a:lnTo>
                    <a:pt x="268" y="81"/>
                  </a:lnTo>
                  <a:lnTo>
                    <a:pt x="268" y="84"/>
                  </a:lnTo>
                  <a:lnTo>
                    <a:pt x="268" y="87"/>
                  </a:lnTo>
                  <a:lnTo>
                    <a:pt x="265" y="87"/>
                  </a:lnTo>
                  <a:lnTo>
                    <a:pt x="265" y="84"/>
                  </a:lnTo>
                  <a:lnTo>
                    <a:pt x="258" y="84"/>
                  </a:lnTo>
                  <a:lnTo>
                    <a:pt x="251" y="81"/>
                  </a:lnTo>
                  <a:lnTo>
                    <a:pt x="248" y="77"/>
                  </a:lnTo>
                  <a:lnTo>
                    <a:pt x="244" y="74"/>
                  </a:lnTo>
                  <a:lnTo>
                    <a:pt x="241" y="74"/>
                  </a:lnTo>
                  <a:lnTo>
                    <a:pt x="237" y="74"/>
                  </a:lnTo>
                  <a:lnTo>
                    <a:pt x="237" y="71"/>
                  </a:lnTo>
                  <a:lnTo>
                    <a:pt x="230" y="71"/>
                  </a:lnTo>
                  <a:lnTo>
                    <a:pt x="227" y="74"/>
                  </a:lnTo>
                  <a:lnTo>
                    <a:pt x="224" y="81"/>
                  </a:lnTo>
                  <a:lnTo>
                    <a:pt x="220" y="77"/>
                  </a:lnTo>
                  <a:lnTo>
                    <a:pt x="217" y="74"/>
                  </a:lnTo>
                  <a:lnTo>
                    <a:pt x="213" y="77"/>
                  </a:lnTo>
                  <a:lnTo>
                    <a:pt x="210" y="77"/>
                  </a:lnTo>
                  <a:lnTo>
                    <a:pt x="210" y="81"/>
                  </a:lnTo>
                  <a:lnTo>
                    <a:pt x="213" y="84"/>
                  </a:lnTo>
                  <a:lnTo>
                    <a:pt x="217" y="84"/>
                  </a:lnTo>
                  <a:lnTo>
                    <a:pt x="220" y="84"/>
                  </a:lnTo>
                  <a:lnTo>
                    <a:pt x="227" y="90"/>
                  </a:lnTo>
                  <a:lnTo>
                    <a:pt x="230" y="90"/>
                  </a:lnTo>
                  <a:lnTo>
                    <a:pt x="234" y="90"/>
                  </a:lnTo>
                  <a:lnTo>
                    <a:pt x="237" y="94"/>
                  </a:lnTo>
                  <a:lnTo>
                    <a:pt x="234" y="97"/>
                  </a:lnTo>
                  <a:lnTo>
                    <a:pt x="230" y="97"/>
                  </a:lnTo>
                  <a:lnTo>
                    <a:pt x="230" y="97"/>
                  </a:lnTo>
                  <a:lnTo>
                    <a:pt x="224" y="97"/>
                  </a:lnTo>
                  <a:lnTo>
                    <a:pt x="224" y="97"/>
                  </a:lnTo>
                  <a:lnTo>
                    <a:pt x="224" y="100"/>
                  </a:lnTo>
                  <a:lnTo>
                    <a:pt x="220" y="103"/>
                  </a:lnTo>
                  <a:lnTo>
                    <a:pt x="217" y="107"/>
                  </a:lnTo>
                  <a:lnTo>
                    <a:pt x="217" y="107"/>
                  </a:lnTo>
                  <a:close/>
                  <a:moveTo>
                    <a:pt x="210" y="197"/>
                  </a:moveTo>
                  <a:lnTo>
                    <a:pt x="210" y="194"/>
                  </a:lnTo>
                  <a:lnTo>
                    <a:pt x="213" y="194"/>
                  </a:lnTo>
                  <a:lnTo>
                    <a:pt x="210" y="191"/>
                  </a:lnTo>
                  <a:lnTo>
                    <a:pt x="210" y="194"/>
                  </a:lnTo>
                  <a:lnTo>
                    <a:pt x="206" y="191"/>
                  </a:lnTo>
                  <a:lnTo>
                    <a:pt x="210" y="184"/>
                  </a:lnTo>
                  <a:lnTo>
                    <a:pt x="210" y="184"/>
                  </a:lnTo>
                  <a:lnTo>
                    <a:pt x="213" y="187"/>
                  </a:lnTo>
                  <a:lnTo>
                    <a:pt x="210" y="191"/>
                  </a:lnTo>
                  <a:lnTo>
                    <a:pt x="213" y="191"/>
                  </a:lnTo>
                  <a:lnTo>
                    <a:pt x="213" y="191"/>
                  </a:lnTo>
                  <a:lnTo>
                    <a:pt x="213" y="194"/>
                  </a:lnTo>
                  <a:lnTo>
                    <a:pt x="213" y="197"/>
                  </a:lnTo>
                  <a:lnTo>
                    <a:pt x="210" y="197"/>
                  </a:lnTo>
                  <a:lnTo>
                    <a:pt x="210" y="197"/>
                  </a:lnTo>
                  <a:close/>
                  <a:moveTo>
                    <a:pt x="69" y="310"/>
                  </a:moveTo>
                  <a:lnTo>
                    <a:pt x="69" y="310"/>
                  </a:lnTo>
                  <a:lnTo>
                    <a:pt x="72" y="310"/>
                  </a:lnTo>
                  <a:lnTo>
                    <a:pt x="69" y="307"/>
                  </a:lnTo>
                  <a:lnTo>
                    <a:pt x="69" y="307"/>
                  </a:lnTo>
                  <a:lnTo>
                    <a:pt x="69" y="310"/>
                  </a:lnTo>
                  <a:lnTo>
                    <a:pt x="69" y="310"/>
                  </a:lnTo>
                  <a:close/>
                  <a:moveTo>
                    <a:pt x="65" y="310"/>
                  </a:moveTo>
                  <a:lnTo>
                    <a:pt x="69" y="313"/>
                  </a:lnTo>
                  <a:lnTo>
                    <a:pt x="69" y="310"/>
                  </a:lnTo>
                  <a:lnTo>
                    <a:pt x="65" y="310"/>
                  </a:lnTo>
                  <a:lnTo>
                    <a:pt x="65" y="310"/>
                  </a:lnTo>
                  <a:close/>
                  <a:moveTo>
                    <a:pt x="65" y="313"/>
                  </a:moveTo>
                  <a:lnTo>
                    <a:pt x="65" y="313"/>
                  </a:lnTo>
                  <a:lnTo>
                    <a:pt x="65" y="313"/>
                  </a:lnTo>
                  <a:lnTo>
                    <a:pt x="65" y="313"/>
                  </a:lnTo>
                  <a:lnTo>
                    <a:pt x="65" y="313"/>
                  </a:lnTo>
                  <a:close/>
                  <a:moveTo>
                    <a:pt x="62" y="313"/>
                  </a:moveTo>
                  <a:lnTo>
                    <a:pt x="62" y="317"/>
                  </a:lnTo>
                  <a:lnTo>
                    <a:pt x="65" y="313"/>
                  </a:lnTo>
                  <a:lnTo>
                    <a:pt x="62" y="313"/>
                  </a:lnTo>
                  <a:lnTo>
                    <a:pt x="62" y="313"/>
                  </a:lnTo>
                  <a:close/>
                  <a:moveTo>
                    <a:pt x="58" y="323"/>
                  </a:moveTo>
                  <a:lnTo>
                    <a:pt x="58" y="320"/>
                  </a:lnTo>
                  <a:lnTo>
                    <a:pt x="58" y="317"/>
                  </a:lnTo>
                  <a:lnTo>
                    <a:pt x="58" y="317"/>
                  </a:lnTo>
                  <a:lnTo>
                    <a:pt x="62" y="317"/>
                  </a:lnTo>
                  <a:lnTo>
                    <a:pt x="62" y="320"/>
                  </a:lnTo>
                  <a:lnTo>
                    <a:pt x="65" y="320"/>
                  </a:lnTo>
                  <a:lnTo>
                    <a:pt x="62" y="323"/>
                  </a:lnTo>
                  <a:lnTo>
                    <a:pt x="58" y="323"/>
                  </a:lnTo>
                  <a:lnTo>
                    <a:pt x="58" y="323"/>
                  </a:lnTo>
                  <a:close/>
                  <a:moveTo>
                    <a:pt x="89" y="326"/>
                  </a:moveTo>
                  <a:lnTo>
                    <a:pt x="89" y="323"/>
                  </a:lnTo>
                  <a:lnTo>
                    <a:pt x="89" y="323"/>
                  </a:lnTo>
                  <a:lnTo>
                    <a:pt x="89" y="323"/>
                  </a:lnTo>
                  <a:lnTo>
                    <a:pt x="89" y="323"/>
                  </a:lnTo>
                  <a:lnTo>
                    <a:pt x="89" y="326"/>
                  </a:lnTo>
                  <a:lnTo>
                    <a:pt x="89" y="326"/>
                  </a:lnTo>
                  <a:close/>
                  <a:moveTo>
                    <a:pt x="86" y="329"/>
                  </a:moveTo>
                  <a:lnTo>
                    <a:pt x="86" y="329"/>
                  </a:lnTo>
                  <a:lnTo>
                    <a:pt x="89" y="329"/>
                  </a:lnTo>
                  <a:lnTo>
                    <a:pt x="86" y="329"/>
                  </a:lnTo>
                  <a:lnTo>
                    <a:pt x="86" y="329"/>
                  </a:lnTo>
                  <a:lnTo>
                    <a:pt x="86" y="329"/>
                  </a:lnTo>
                  <a:close/>
                  <a:moveTo>
                    <a:pt x="83" y="320"/>
                  </a:moveTo>
                  <a:lnTo>
                    <a:pt x="83" y="323"/>
                  </a:lnTo>
                  <a:lnTo>
                    <a:pt x="83" y="326"/>
                  </a:lnTo>
                  <a:lnTo>
                    <a:pt x="83" y="329"/>
                  </a:lnTo>
                  <a:lnTo>
                    <a:pt x="86" y="329"/>
                  </a:lnTo>
                  <a:lnTo>
                    <a:pt x="86" y="326"/>
                  </a:lnTo>
                  <a:lnTo>
                    <a:pt x="86" y="323"/>
                  </a:lnTo>
                  <a:lnTo>
                    <a:pt x="86" y="323"/>
                  </a:lnTo>
                  <a:lnTo>
                    <a:pt x="83" y="320"/>
                  </a:lnTo>
                  <a:lnTo>
                    <a:pt x="83" y="320"/>
                  </a:lnTo>
                  <a:close/>
                  <a:moveTo>
                    <a:pt x="169" y="281"/>
                  </a:moveTo>
                  <a:lnTo>
                    <a:pt x="165" y="278"/>
                  </a:lnTo>
                  <a:lnTo>
                    <a:pt x="165" y="275"/>
                  </a:lnTo>
                  <a:lnTo>
                    <a:pt x="165" y="275"/>
                  </a:lnTo>
                  <a:lnTo>
                    <a:pt x="169" y="275"/>
                  </a:lnTo>
                  <a:lnTo>
                    <a:pt x="169" y="275"/>
                  </a:lnTo>
                  <a:lnTo>
                    <a:pt x="169" y="278"/>
                  </a:lnTo>
                  <a:lnTo>
                    <a:pt x="169" y="281"/>
                  </a:lnTo>
                  <a:lnTo>
                    <a:pt x="169" y="281"/>
                  </a:lnTo>
                  <a:lnTo>
                    <a:pt x="169" y="281"/>
                  </a:lnTo>
                  <a:lnTo>
                    <a:pt x="169" y="281"/>
                  </a:lnTo>
                  <a:close/>
                  <a:moveTo>
                    <a:pt x="155" y="278"/>
                  </a:moveTo>
                  <a:lnTo>
                    <a:pt x="155" y="275"/>
                  </a:lnTo>
                  <a:lnTo>
                    <a:pt x="158" y="278"/>
                  </a:lnTo>
                  <a:lnTo>
                    <a:pt x="158" y="278"/>
                  </a:lnTo>
                  <a:lnTo>
                    <a:pt x="155" y="278"/>
                  </a:lnTo>
                  <a:lnTo>
                    <a:pt x="155" y="278"/>
                  </a:lnTo>
                  <a:lnTo>
                    <a:pt x="155" y="278"/>
                  </a:lnTo>
                  <a:close/>
                  <a:moveTo>
                    <a:pt x="134" y="313"/>
                  </a:moveTo>
                  <a:lnTo>
                    <a:pt x="138" y="313"/>
                  </a:lnTo>
                  <a:lnTo>
                    <a:pt x="138" y="313"/>
                  </a:lnTo>
                  <a:lnTo>
                    <a:pt x="141" y="313"/>
                  </a:lnTo>
                  <a:lnTo>
                    <a:pt x="141" y="313"/>
                  </a:lnTo>
                  <a:lnTo>
                    <a:pt x="141" y="310"/>
                  </a:lnTo>
                  <a:lnTo>
                    <a:pt x="138" y="307"/>
                  </a:lnTo>
                  <a:lnTo>
                    <a:pt x="141" y="304"/>
                  </a:lnTo>
                  <a:lnTo>
                    <a:pt x="141" y="300"/>
                  </a:lnTo>
                  <a:lnTo>
                    <a:pt x="148" y="297"/>
                  </a:lnTo>
                  <a:lnTo>
                    <a:pt x="148" y="297"/>
                  </a:lnTo>
                  <a:lnTo>
                    <a:pt x="151" y="297"/>
                  </a:lnTo>
                  <a:lnTo>
                    <a:pt x="158" y="300"/>
                  </a:lnTo>
                  <a:lnTo>
                    <a:pt x="158" y="300"/>
                  </a:lnTo>
                  <a:lnTo>
                    <a:pt x="162" y="300"/>
                  </a:lnTo>
                  <a:lnTo>
                    <a:pt x="165" y="294"/>
                  </a:lnTo>
                  <a:lnTo>
                    <a:pt x="169" y="291"/>
                  </a:lnTo>
                  <a:lnTo>
                    <a:pt x="169" y="291"/>
                  </a:lnTo>
                  <a:lnTo>
                    <a:pt x="169" y="287"/>
                  </a:lnTo>
                  <a:lnTo>
                    <a:pt x="165" y="287"/>
                  </a:lnTo>
                  <a:lnTo>
                    <a:pt x="162" y="284"/>
                  </a:lnTo>
                  <a:lnTo>
                    <a:pt x="158" y="284"/>
                  </a:lnTo>
                  <a:lnTo>
                    <a:pt x="155" y="281"/>
                  </a:lnTo>
                  <a:lnTo>
                    <a:pt x="151" y="281"/>
                  </a:lnTo>
                  <a:lnTo>
                    <a:pt x="148" y="284"/>
                  </a:lnTo>
                  <a:lnTo>
                    <a:pt x="148" y="287"/>
                  </a:lnTo>
                  <a:lnTo>
                    <a:pt x="144" y="287"/>
                  </a:lnTo>
                  <a:lnTo>
                    <a:pt x="141" y="291"/>
                  </a:lnTo>
                  <a:lnTo>
                    <a:pt x="138" y="291"/>
                  </a:lnTo>
                  <a:lnTo>
                    <a:pt x="138" y="291"/>
                  </a:lnTo>
                  <a:lnTo>
                    <a:pt x="134" y="287"/>
                  </a:lnTo>
                  <a:lnTo>
                    <a:pt x="131" y="287"/>
                  </a:lnTo>
                  <a:lnTo>
                    <a:pt x="127" y="291"/>
                  </a:lnTo>
                  <a:lnTo>
                    <a:pt x="127" y="294"/>
                  </a:lnTo>
                  <a:lnTo>
                    <a:pt x="124" y="297"/>
                  </a:lnTo>
                  <a:lnTo>
                    <a:pt x="124" y="300"/>
                  </a:lnTo>
                  <a:lnTo>
                    <a:pt x="127" y="300"/>
                  </a:lnTo>
                  <a:lnTo>
                    <a:pt x="131" y="304"/>
                  </a:lnTo>
                  <a:lnTo>
                    <a:pt x="127" y="304"/>
                  </a:lnTo>
                  <a:lnTo>
                    <a:pt x="127" y="307"/>
                  </a:lnTo>
                  <a:lnTo>
                    <a:pt x="131" y="310"/>
                  </a:lnTo>
                  <a:lnTo>
                    <a:pt x="138" y="310"/>
                  </a:lnTo>
                  <a:lnTo>
                    <a:pt x="134" y="313"/>
                  </a:lnTo>
                  <a:lnTo>
                    <a:pt x="134" y="313"/>
                  </a:lnTo>
                  <a:close/>
                  <a:moveTo>
                    <a:pt x="110" y="368"/>
                  </a:moveTo>
                  <a:lnTo>
                    <a:pt x="107" y="365"/>
                  </a:lnTo>
                  <a:lnTo>
                    <a:pt x="107" y="368"/>
                  </a:lnTo>
                  <a:lnTo>
                    <a:pt x="103" y="368"/>
                  </a:lnTo>
                  <a:lnTo>
                    <a:pt x="107" y="371"/>
                  </a:lnTo>
                  <a:lnTo>
                    <a:pt x="110" y="371"/>
                  </a:lnTo>
                  <a:lnTo>
                    <a:pt x="110" y="371"/>
                  </a:lnTo>
                  <a:lnTo>
                    <a:pt x="110" y="368"/>
                  </a:lnTo>
                  <a:lnTo>
                    <a:pt x="110" y="368"/>
                  </a:lnTo>
                  <a:close/>
                  <a:moveTo>
                    <a:pt x="114" y="365"/>
                  </a:moveTo>
                  <a:lnTo>
                    <a:pt x="114" y="359"/>
                  </a:lnTo>
                  <a:lnTo>
                    <a:pt x="114" y="359"/>
                  </a:lnTo>
                  <a:lnTo>
                    <a:pt x="114" y="359"/>
                  </a:lnTo>
                  <a:lnTo>
                    <a:pt x="117" y="362"/>
                  </a:lnTo>
                  <a:lnTo>
                    <a:pt x="114" y="365"/>
                  </a:lnTo>
                  <a:lnTo>
                    <a:pt x="114" y="365"/>
                  </a:lnTo>
                  <a:lnTo>
                    <a:pt x="114" y="365"/>
                  </a:lnTo>
                  <a:close/>
                  <a:moveTo>
                    <a:pt x="107" y="355"/>
                  </a:moveTo>
                  <a:lnTo>
                    <a:pt x="110" y="355"/>
                  </a:lnTo>
                  <a:lnTo>
                    <a:pt x="114" y="349"/>
                  </a:lnTo>
                  <a:lnTo>
                    <a:pt x="110" y="346"/>
                  </a:lnTo>
                  <a:lnTo>
                    <a:pt x="110" y="346"/>
                  </a:lnTo>
                  <a:lnTo>
                    <a:pt x="114" y="346"/>
                  </a:lnTo>
                  <a:lnTo>
                    <a:pt x="114" y="346"/>
                  </a:lnTo>
                  <a:lnTo>
                    <a:pt x="117" y="346"/>
                  </a:lnTo>
                  <a:lnTo>
                    <a:pt x="117" y="342"/>
                  </a:lnTo>
                  <a:lnTo>
                    <a:pt x="117" y="336"/>
                  </a:lnTo>
                  <a:lnTo>
                    <a:pt x="117" y="336"/>
                  </a:lnTo>
                  <a:lnTo>
                    <a:pt x="117" y="326"/>
                  </a:lnTo>
                  <a:lnTo>
                    <a:pt x="117" y="320"/>
                  </a:lnTo>
                  <a:lnTo>
                    <a:pt x="117" y="317"/>
                  </a:lnTo>
                  <a:lnTo>
                    <a:pt x="124" y="313"/>
                  </a:lnTo>
                  <a:lnTo>
                    <a:pt x="120" y="313"/>
                  </a:lnTo>
                  <a:lnTo>
                    <a:pt x="120" y="310"/>
                  </a:lnTo>
                  <a:lnTo>
                    <a:pt x="120" y="310"/>
                  </a:lnTo>
                  <a:lnTo>
                    <a:pt x="117" y="307"/>
                  </a:lnTo>
                  <a:lnTo>
                    <a:pt x="117" y="307"/>
                  </a:lnTo>
                  <a:lnTo>
                    <a:pt x="110" y="307"/>
                  </a:lnTo>
                  <a:lnTo>
                    <a:pt x="110" y="304"/>
                  </a:lnTo>
                  <a:lnTo>
                    <a:pt x="114" y="304"/>
                  </a:lnTo>
                  <a:lnTo>
                    <a:pt x="114" y="300"/>
                  </a:lnTo>
                  <a:lnTo>
                    <a:pt x="114" y="297"/>
                  </a:lnTo>
                  <a:lnTo>
                    <a:pt x="110" y="297"/>
                  </a:lnTo>
                  <a:lnTo>
                    <a:pt x="107" y="297"/>
                  </a:lnTo>
                  <a:lnTo>
                    <a:pt x="107" y="297"/>
                  </a:lnTo>
                  <a:lnTo>
                    <a:pt x="107" y="300"/>
                  </a:lnTo>
                  <a:lnTo>
                    <a:pt x="103" y="297"/>
                  </a:lnTo>
                  <a:lnTo>
                    <a:pt x="100" y="294"/>
                  </a:lnTo>
                  <a:lnTo>
                    <a:pt x="100" y="291"/>
                  </a:lnTo>
                  <a:lnTo>
                    <a:pt x="107" y="291"/>
                  </a:lnTo>
                  <a:lnTo>
                    <a:pt x="110" y="287"/>
                  </a:lnTo>
                  <a:lnTo>
                    <a:pt x="117" y="291"/>
                  </a:lnTo>
                  <a:lnTo>
                    <a:pt x="120" y="291"/>
                  </a:lnTo>
                  <a:lnTo>
                    <a:pt x="120" y="291"/>
                  </a:lnTo>
                  <a:lnTo>
                    <a:pt x="120" y="287"/>
                  </a:lnTo>
                  <a:lnTo>
                    <a:pt x="120" y="284"/>
                  </a:lnTo>
                  <a:lnTo>
                    <a:pt x="120" y="281"/>
                  </a:lnTo>
                  <a:lnTo>
                    <a:pt x="120" y="281"/>
                  </a:lnTo>
                  <a:lnTo>
                    <a:pt x="124" y="281"/>
                  </a:lnTo>
                  <a:lnTo>
                    <a:pt x="124" y="281"/>
                  </a:lnTo>
                  <a:lnTo>
                    <a:pt x="127" y="281"/>
                  </a:lnTo>
                  <a:lnTo>
                    <a:pt x="131" y="281"/>
                  </a:lnTo>
                  <a:lnTo>
                    <a:pt x="138" y="281"/>
                  </a:lnTo>
                  <a:lnTo>
                    <a:pt x="141" y="278"/>
                  </a:lnTo>
                  <a:lnTo>
                    <a:pt x="148" y="278"/>
                  </a:lnTo>
                  <a:lnTo>
                    <a:pt x="148" y="278"/>
                  </a:lnTo>
                  <a:lnTo>
                    <a:pt x="151" y="278"/>
                  </a:lnTo>
                  <a:lnTo>
                    <a:pt x="151" y="278"/>
                  </a:lnTo>
                  <a:lnTo>
                    <a:pt x="155" y="275"/>
                  </a:lnTo>
                  <a:lnTo>
                    <a:pt x="155" y="275"/>
                  </a:lnTo>
                  <a:lnTo>
                    <a:pt x="158" y="271"/>
                  </a:lnTo>
                  <a:lnTo>
                    <a:pt x="165" y="268"/>
                  </a:lnTo>
                  <a:lnTo>
                    <a:pt x="169" y="268"/>
                  </a:lnTo>
                  <a:lnTo>
                    <a:pt x="172" y="268"/>
                  </a:lnTo>
                  <a:lnTo>
                    <a:pt x="175" y="271"/>
                  </a:lnTo>
                  <a:lnTo>
                    <a:pt x="175" y="271"/>
                  </a:lnTo>
                  <a:lnTo>
                    <a:pt x="172" y="278"/>
                  </a:lnTo>
                  <a:lnTo>
                    <a:pt x="172" y="278"/>
                  </a:lnTo>
                  <a:lnTo>
                    <a:pt x="172" y="281"/>
                  </a:lnTo>
                  <a:lnTo>
                    <a:pt x="172" y="284"/>
                  </a:lnTo>
                  <a:lnTo>
                    <a:pt x="175" y="287"/>
                  </a:lnTo>
                  <a:lnTo>
                    <a:pt x="172" y="287"/>
                  </a:lnTo>
                  <a:lnTo>
                    <a:pt x="175" y="291"/>
                  </a:lnTo>
                  <a:lnTo>
                    <a:pt x="179" y="291"/>
                  </a:lnTo>
                  <a:lnTo>
                    <a:pt x="182" y="297"/>
                  </a:lnTo>
                  <a:lnTo>
                    <a:pt x="186" y="297"/>
                  </a:lnTo>
                  <a:lnTo>
                    <a:pt x="189" y="297"/>
                  </a:lnTo>
                  <a:lnTo>
                    <a:pt x="193" y="291"/>
                  </a:lnTo>
                  <a:lnTo>
                    <a:pt x="193" y="287"/>
                  </a:lnTo>
                  <a:lnTo>
                    <a:pt x="196" y="287"/>
                  </a:lnTo>
                  <a:lnTo>
                    <a:pt x="196" y="284"/>
                  </a:lnTo>
                  <a:lnTo>
                    <a:pt x="196" y="284"/>
                  </a:lnTo>
                  <a:lnTo>
                    <a:pt x="200" y="278"/>
                  </a:lnTo>
                  <a:lnTo>
                    <a:pt x="203" y="278"/>
                  </a:lnTo>
                  <a:lnTo>
                    <a:pt x="203" y="278"/>
                  </a:lnTo>
                  <a:lnTo>
                    <a:pt x="206" y="278"/>
                  </a:lnTo>
                  <a:lnTo>
                    <a:pt x="203" y="275"/>
                  </a:lnTo>
                  <a:lnTo>
                    <a:pt x="203" y="271"/>
                  </a:lnTo>
                  <a:lnTo>
                    <a:pt x="196" y="271"/>
                  </a:lnTo>
                  <a:lnTo>
                    <a:pt x="196" y="268"/>
                  </a:lnTo>
                  <a:lnTo>
                    <a:pt x="196" y="265"/>
                  </a:lnTo>
                  <a:lnTo>
                    <a:pt x="200" y="262"/>
                  </a:lnTo>
                  <a:lnTo>
                    <a:pt x="200" y="262"/>
                  </a:lnTo>
                  <a:lnTo>
                    <a:pt x="200" y="265"/>
                  </a:lnTo>
                  <a:lnTo>
                    <a:pt x="200" y="268"/>
                  </a:lnTo>
                  <a:lnTo>
                    <a:pt x="203" y="268"/>
                  </a:lnTo>
                  <a:lnTo>
                    <a:pt x="203" y="268"/>
                  </a:lnTo>
                  <a:lnTo>
                    <a:pt x="206" y="265"/>
                  </a:lnTo>
                  <a:lnTo>
                    <a:pt x="206" y="265"/>
                  </a:lnTo>
                  <a:lnTo>
                    <a:pt x="210" y="268"/>
                  </a:lnTo>
                  <a:lnTo>
                    <a:pt x="210" y="268"/>
                  </a:lnTo>
                  <a:lnTo>
                    <a:pt x="213" y="268"/>
                  </a:lnTo>
                  <a:lnTo>
                    <a:pt x="213" y="268"/>
                  </a:lnTo>
                  <a:lnTo>
                    <a:pt x="210" y="268"/>
                  </a:lnTo>
                  <a:lnTo>
                    <a:pt x="206" y="271"/>
                  </a:lnTo>
                  <a:lnTo>
                    <a:pt x="210" y="271"/>
                  </a:lnTo>
                  <a:lnTo>
                    <a:pt x="213" y="271"/>
                  </a:lnTo>
                  <a:lnTo>
                    <a:pt x="217" y="268"/>
                  </a:lnTo>
                  <a:lnTo>
                    <a:pt x="227" y="268"/>
                  </a:lnTo>
                  <a:lnTo>
                    <a:pt x="230" y="268"/>
                  </a:lnTo>
                  <a:lnTo>
                    <a:pt x="230" y="268"/>
                  </a:lnTo>
                  <a:lnTo>
                    <a:pt x="230" y="265"/>
                  </a:lnTo>
                  <a:lnTo>
                    <a:pt x="230" y="258"/>
                  </a:lnTo>
                  <a:lnTo>
                    <a:pt x="234" y="258"/>
                  </a:lnTo>
                  <a:lnTo>
                    <a:pt x="237" y="258"/>
                  </a:lnTo>
                  <a:lnTo>
                    <a:pt x="237" y="262"/>
                  </a:lnTo>
                  <a:lnTo>
                    <a:pt x="237" y="265"/>
                  </a:lnTo>
                  <a:lnTo>
                    <a:pt x="237" y="268"/>
                  </a:lnTo>
                  <a:lnTo>
                    <a:pt x="241" y="268"/>
                  </a:lnTo>
                  <a:lnTo>
                    <a:pt x="244" y="265"/>
                  </a:lnTo>
                  <a:lnTo>
                    <a:pt x="241" y="258"/>
                  </a:lnTo>
                  <a:lnTo>
                    <a:pt x="244" y="255"/>
                  </a:lnTo>
                  <a:lnTo>
                    <a:pt x="248" y="252"/>
                  </a:lnTo>
                  <a:lnTo>
                    <a:pt x="251" y="252"/>
                  </a:lnTo>
                  <a:lnTo>
                    <a:pt x="251" y="249"/>
                  </a:lnTo>
                  <a:lnTo>
                    <a:pt x="251" y="249"/>
                  </a:lnTo>
                  <a:lnTo>
                    <a:pt x="251" y="245"/>
                  </a:lnTo>
                  <a:lnTo>
                    <a:pt x="255" y="242"/>
                  </a:lnTo>
                  <a:lnTo>
                    <a:pt x="258" y="242"/>
                  </a:lnTo>
                  <a:lnTo>
                    <a:pt x="258" y="245"/>
                  </a:lnTo>
                  <a:lnTo>
                    <a:pt x="255" y="249"/>
                  </a:lnTo>
                  <a:lnTo>
                    <a:pt x="255" y="252"/>
                  </a:lnTo>
                  <a:lnTo>
                    <a:pt x="255" y="262"/>
                  </a:lnTo>
                  <a:lnTo>
                    <a:pt x="258" y="262"/>
                  </a:lnTo>
                  <a:lnTo>
                    <a:pt x="261" y="262"/>
                  </a:lnTo>
                  <a:lnTo>
                    <a:pt x="261" y="258"/>
                  </a:lnTo>
                  <a:lnTo>
                    <a:pt x="265" y="258"/>
                  </a:lnTo>
                  <a:lnTo>
                    <a:pt x="268" y="255"/>
                  </a:lnTo>
                  <a:lnTo>
                    <a:pt x="272" y="249"/>
                  </a:lnTo>
                  <a:lnTo>
                    <a:pt x="268" y="245"/>
                  </a:lnTo>
                  <a:lnTo>
                    <a:pt x="275" y="242"/>
                  </a:lnTo>
                  <a:lnTo>
                    <a:pt x="272" y="242"/>
                  </a:lnTo>
                  <a:lnTo>
                    <a:pt x="272" y="239"/>
                  </a:lnTo>
                  <a:lnTo>
                    <a:pt x="268" y="236"/>
                  </a:lnTo>
                  <a:lnTo>
                    <a:pt x="265" y="229"/>
                  </a:lnTo>
                  <a:lnTo>
                    <a:pt x="265" y="223"/>
                  </a:lnTo>
                  <a:lnTo>
                    <a:pt x="265" y="213"/>
                  </a:lnTo>
                  <a:lnTo>
                    <a:pt x="265" y="207"/>
                  </a:lnTo>
                  <a:lnTo>
                    <a:pt x="261" y="197"/>
                  </a:lnTo>
                  <a:lnTo>
                    <a:pt x="258" y="191"/>
                  </a:lnTo>
                  <a:lnTo>
                    <a:pt x="258" y="187"/>
                  </a:lnTo>
                  <a:lnTo>
                    <a:pt x="258" y="181"/>
                  </a:lnTo>
                  <a:lnTo>
                    <a:pt x="265" y="178"/>
                  </a:lnTo>
                  <a:lnTo>
                    <a:pt x="268" y="178"/>
                  </a:lnTo>
                  <a:lnTo>
                    <a:pt x="268" y="181"/>
                  </a:lnTo>
                  <a:lnTo>
                    <a:pt x="268" y="181"/>
                  </a:lnTo>
                  <a:lnTo>
                    <a:pt x="268" y="174"/>
                  </a:lnTo>
                  <a:lnTo>
                    <a:pt x="268" y="174"/>
                  </a:lnTo>
                  <a:lnTo>
                    <a:pt x="268" y="171"/>
                  </a:lnTo>
                  <a:lnTo>
                    <a:pt x="265" y="168"/>
                  </a:lnTo>
                  <a:lnTo>
                    <a:pt x="265" y="168"/>
                  </a:lnTo>
                  <a:lnTo>
                    <a:pt x="265" y="165"/>
                  </a:lnTo>
                  <a:lnTo>
                    <a:pt x="268" y="161"/>
                  </a:lnTo>
                  <a:lnTo>
                    <a:pt x="268" y="161"/>
                  </a:lnTo>
                  <a:lnTo>
                    <a:pt x="268" y="158"/>
                  </a:lnTo>
                  <a:lnTo>
                    <a:pt x="268" y="158"/>
                  </a:lnTo>
                  <a:lnTo>
                    <a:pt x="265" y="152"/>
                  </a:lnTo>
                  <a:lnTo>
                    <a:pt x="268" y="152"/>
                  </a:lnTo>
                  <a:lnTo>
                    <a:pt x="265" y="149"/>
                  </a:lnTo>
                  <a:lnTo>
                    <a:pt x="265" y="142"/>
                  </a:lnTo>
                  <a:lnTo>
                    <a:pt x="261" y="139"/>
                  </a:lnTo>
                  <a:lnTo>
                    <a:pt x="258" y="139"/>
                  </a:lnTo>
                  <a:lnTo>
                    <a:pt x="258" y="136"/>
                  </a:lnTo>
                  <a:lnTo>
                    <a:pt x="258" y="129"/>
                  </a:lnTo>
                  <a:lnTo>
                    <a:pt x="255" y="126"/>
                  </a:lnTo>
                  <a:lnTo>
                    <a:pt x="244" y="119"/>
                  </a:lnTo>
                  <a:lnTo>
                    <a:pt x="244" y="116"/>
                  </a:lnTo>
                  <a:lnTo>
                    <a:pt x="241" y="110"/>
                  </a:lnTo>
                  <a:lnTo>
                    <a:pt x="241" y="107"/>
                  </a:lnTo>
                  <a:lnTo>
                    <a:pt x="241" y="103"/>
                  </a:lnTo>
                  <a:lnTo>
                    <a:pt x="237" y="107"/>
                  </a:lnTo>
                  <a:lnTo>
                    <a:pt x="237" y="107"/>
                  </a:lnTo>
                  <a:lnTo>
                    <a:pt x="237" y="103"/>
                  </a:lnTo>
                  <a:lnTo>
                    <a:pt x="234" y="103"/>
                  </a:lnTo>
                  <a:lnTo>
                    <a:pt x="230" y="103"/>
                  </a:lnTo>
                  <a:lnTo>
                    <a:pt x="230" y="103"/>
                  </a:lnTo>
                  <a:lnTo>
                    <a:pt x="230" y="107"/>
                  </a:lnTo>
                  <a:lnTo>
                    <a:pt x="230" y="110"/>
                  </a:lnTo>
                  <a:lnTo>
                    <a:pt x="230" y="113"/>
                  </a:lnTo>
                  <a:lnTo>
                    <a:pt x="234" y="110"/>
                  </a:lnTo>
                  <a:lnTo>
                    <a:pt x="237" y="107"/>
                  </a:lnTo>
                  <a:lnTo>
                    <a:pt x="241" y="113"/>
                  </a:lnTo>
                  <a:lnTo>
                    <a:pt x="237" y="116"/>
                  </a:lnTo>
                  <a:lnTo>
                    <a:pt x="234" y="116"/>
                  </a:lnTo>
                  <a:lnTo>
                    <a:pt x="234" y="116"/>
                  </a:lnTo>
                  <a:lnTo>
                    <a:pt x="230" y="116"/>
                  </a:lnTo>
                  <a:lnTo>
                    <a:pt x="234" y="119"/>
                  </a:lnTo>
                  <a:lnTo>
                    <a:pt x="230" y="119"/>
                  </a:lnTo>
                  <a:lnTo>
                    <a:pt x="230" y="119"/>
                  </a:lnTo>
                  <a:lnTo>
                    <a:pt x="227" y="116"/>
                  </a:lnTo>
                  <a:lnTo>
                    <a:pt x="227" y="113"/>
                  </a:lnTo>
                  <a:lnTo>
                    <a:pt x="227" y="113"/>
                  </a:lnTo>
                  <a:lnTo>
                    <a:pt x="224" y="113"/>
                  </a:lnTo>
                  <a:lnTo>
                    <a:pt x="224" y="110"/>
                  </a:lnTo>
                  <a:lnTo>
                    <a:pt x="220" y="113"/>
                  </a:lnTo>
                  <a:lnTo>
                    <a:pt x="224" y="119"/>
                  </a:lnTo>
                  <a:lnTo>
                    <a:pt x="224" y="123"/>
                  </a:lnTo>
                  <a:lnTo>
                    <a:pt x="220" y="123"/>
                  </a:lnTo>
                  <a:lnTo>
                    <a:pt x="217" y="126"/>
                  </a:lnTo>
                  <a:lnTo>
                    <a:pt x="217" y="126"/>
                  </a:lnTo>
                  <a:lnTo>
                    <a:pt x="224" y="132"/>
                  </a:lnTo>
                  <a:lnTo>
                    <a:pt x="224" y="136"/>
                  </a:lnTo>
                  <a:lnTo>
                    <a:pt x="224" y="139"/>
                  </a:lnTo>
                  <a:lnTo>
                    <a:pt x="220" y="139"/>
                  </a:lnTo>
                  <a:lnTo>
                    <a:pt x="217" y="139"/>
                  </a:lnTo>
                  <a:lnTo>
                    <a:pt x="217" y="142"/>
                  </a:lnTo>
                  <a:lnTo>
                    <a:pt x="220" y="145"/>
                  </a:lnTo>
                  <a:lnTo>
                    <a:pt x="224" y="142"/>
                  </a:lnTo>
                  <a:lnTo>
                    <a:pt x="224" y="142"/>
                  </a:lnTo>
                  <a:lnTo>
                    <a:pt x="227" y="149"/>
                  </a:lnTo>
                  <a:lnTo>
                    <a:pt x="230" y="155"/>
                  </a:lnTo>
                  <a:lnTo>
                    <a:pt x="230" y="161"/>
                  </a:lnTo>
                  <a:lnTo>
                    <a:pt x="230" y="168"/>
                  </a:lnTo>
                  <a:lnTo>
                    <a:pt x="227" y="181"/>
                  </a:lnTo>
                  <a:lnTo>
                    <a:pt x="227" y="184"/>
                  </a:lnTo>
                  <a:lnTo>
                    <a:pt x="227" y="191"/>
                  </a:lnTo>
                  <a:lnTo>
                    <a:pt x="220" y="191"/>
                  </a:lnTo>
                  <a:lnTo>
                    <a:pt x="220" y="197"/>
                  </a:lnTo>
                  <a:lnTo>
                    <a:pt x="220" y="200"/>
                  </a:lnTo>
                  <a:lnTo>
                    <a:pt x="217" y="203"/>
                  </a:lnTo>
                  <a:lnTo>
                    <a:pt x="217" y="210"/>
                  </a:lnTo>
                  <a:lnTo>
                    <a:pt x="210" y="213"/>
                  </a:lnTo>
                  <a:lnTo>
                    <a:pt x="203" y="216"/>
                  </a:lnTo>
                  <a:lnTo>
                    <a:pt x="200" y="216"/>
                  </a:lnTo>
                  <a:lnTo>
                    <a:pt x="196" y="220"/>
                  </a:lnTo>
                  <a:lnTo>
                    <a:pt x="193" y="220"/>
                  </a:lnTo>
                  <a:lnTo>
                    <a:pt x="189" y="213"/>
                  </a:lnTo>
                  <a:lnTo>
                    <a:pt x="189" y="213"/>
                  </a:lnTo>
                  <a:lnTo>
                    <a:pt x="189" y="210"/>
                  </a:lnTo>
                  <a:lnTo>
                    <a:pt x="193" y="207"/>
                  </a:lnTo>
                  <a:lnTo>
                    <a:pt x="193" y="207"/>
                  </a:lnTo>
                  <a:lnTo>
                    <a:pt x="193" y="203"/>
                  </a:lnTo>
                  <a:lnTo>
                    <a:pt x="193" y="203"/>
                  </a:lnTo>
                  <a:lnTo>
                    <a:pt x="189" y="203"/>
                  </a:lnTo>
                  <a:lnTo>
                    <a:pt x="186" y="207"/>
                  </a:lnTo>
                  <a:lnTo>
                    <a:pt x="182" y="207"/>
                  </a:lnTo>
                  <a:lnTo>
                    <a:pt x="182" y="210"/>
                  </a:lnTo>
                  <a:lnTo>
                    <a:pt x="182" y="216"/>
                  </a:lnTo>
                  <a:lnTo>
                    <a:pt x="186" y="223"/>
                  </a:lnTo>
                  <a:lnTo>
                    <a:pt x="182" y="226"/>
                  </a:lnTo>
                  <a:lnTo>
                    <a:pt x="179" y="229"/>
                  </a:lnTo>
                  <a:lnTo>
                    <a:pt x="179" y="233"/>
                  </a:lnTo>
                  <a:lnTo>
                    <a:pt x="179" y="236"/>
                  </a:lnTo>
                  <a:lnTo>
                    <a:pt x="175" y="239"/>
                  </a:lnTo>
                  <a:lnTo>
                    <a:pt x="179" y="242"/>
                  </a:lnTo>
                  <a:lnTo>
                    <a:pt x="179" y="245"/>
                  </a:lnTo>
                  <a:lnTo>
                    <a:pt x="179" y="245"/>
                  </a:lnTo>
                  <a:lnTo>
                    <a:pt x="179" y="245"/>
                  </a:lnTo>
                  <a:lnTo>
                    <a:pt x="179" y="249"/>
                  </a:lnTo>
                  <a:lnTo>
                    <a:pt x="175" y="249"/>
                  </a:lnTo>
                  <a:lnTo>
                    <a:pt x="175" y="249"/>
                  </a:lnTo>
                  <a:lnTo>
                    <a:pt x="175" y="252"/>
                  </a:lnTo>
                  <a:lnTo>
                    <a:pt x="172" y="249"/>
                  </a:lnTo>
                  <a:lnTo>
                    <a:pt x="169" y="252"/>
                  </a:lnTo>
                  <a:lnTo>
                    <a:pt x="169" y="252"/>
                  </a:lnTo>
                  <a:lnTo>
                    <a:pt x="165" y="249"/>
                  </a:lnTo>
                  <a:lnTo>
                    <a:pt x="165" y="245"/>
                  </a:lnTo>
                  <a:lnTo>
                    <a:pt x="162" y="249"/>
                  </a:lnTo>
                  <a:lnTo>
                    <a:pt x="162" y="249"/>
                  </a:lnTo>
                  <a:lnTo>
                    <a:pt x="158" y="249"/>
                  </a:lnTo>
                  <a:lnTo>
                    <a:pt x="151" y="249"/>
                  </a:lnTo>
                  <a:lnTo>
                    <a:pt x="148" y="252"/>
                  </a:lnTo>
                  <a:lnTo>
                    <a:pt x="141" y="252"/>
                  </a:lnTo>
                  <a:lnTo>
                    <a:pt x="138" y="252"/>
                  </a:lnTo>
                  <a:lnTo>
                    <a:pt x="134" y="255"/>
                  </a:lnTo>
                  <a:lnTo>
                    <a:pt x="131" y="252"/>
                  </a:lnTo>
                  <a:lnTo>
                    <a:pt x="127" y="255"/>
                  </a:lnTo>
                  <a:lnTo>
                    <a:pt x="120" y="258"/>
                  </a:lnTo>
                  <a:lnTo>
                    <a:pt x="117" y="262"/>
                  </a:lnTo>
                  <a:lnTo>
                    <a:pt x="117" y="265"/>
                  </a:lnTo>
                  <a:lnTo>
                    <a:pt x="114" y="265"/>
                  </a:lnTo>
                  <a:lnTo>
                    <a:pt x="110" y="271"/>
                  </a:lnTo>
                  <a:lnTo>
                    <a:pt x="107" y="271"/>
                  </a:lnTo>
                  <a:lnTo>
                    <a:pt x="103" y="275"/>
                  </a:lnTo>
                  <a:lnTo>
                    <a:pt x="103" y="278"/>
                  </a:lnTo>
                  <a:lnTo>
                    <a:pt x="100" y="281"/>
                  </a:lnTo>
                  <a:lnTo>
                    <a:pt x="96" y="281"/>
                  </a:lnTo>
                  <a:lnTo>
                    <a:pt x="93" y="284"/>
                  </a:lnTo>
                  <a:lnTo>
                    <a:pt x="93" y="287"/>
                  </a:lnTo>
                  <a:lnTo>
                    <a:pt x="96" y="291"/>
                  </a:lnTo>
                  <a:lnTo>
                    <a:pt x="96" y="291"/>
                  </a:lnTo>
                  <a:lnTo>
                    <a:pt x="96" y="294"/>
                  </a:lnTo>
                  <a:lnTo>
                    <a:pt x="93" y="294"/>
                  </a:lnTo>
                  <a:lnTo>
                    <a:pt x="89" y="297"/>
                  </a:lnTo>
                  <a:lnTo>
                    <a:pt x="86" y="297"/>
                  </a:lnTo>
                  <a:lnTo>
                    <a:pt x="86" y="300"/>
                  </a:lnTo>
                  <a:lnTo>
                    <a:pt x="83" y="304"/>
                  </a:lnTo>
                  <a:lnTo>
                    <a:pt x="79" y="304"/>
                  </a:lnTo>
                  <a:lnTo>
                    <a:pt x="76" y="307"/>
                  </a:lnTo>
                  <a:lnTo>
                    <a:pt x="72" y="307"/>
                  </a:lnTo>
                  <a:lnTo>
                    <a:pt x="76" y="307"/>
                  </a:lnTo>
                  <a:lnTo>
                    <a:pt x="76" y="307"/>
                  </a:lnTo>
                  <a:lnTo>
                    <a:pt x="79" y="310"/>
                  </a:lnTo>
                  <a:lnTo>
                    <a:pt x="79" y="313"/>
                  </a:lnTo>
                  <a:lnTo>
                    <a:pt x="79" y="317"/>
                  </a:lnTo>
                  <a:lnTo>
                    <a:pt x="79" y="313"/>
                  </a:lnTo>
                  <a:lnTo>
                    <a:pt x="76" y="310"/>
                  </a:lnTo>
                  <a:lnTo>
                    <a:pt x="76" y="313"/>
                  </a:lnTo>
                  <a:lnTo>
                    <a:pt x="76" y="317"/>
                  </a:lnTo>
                  <a:lnTo>
                    <a:pt x="79" y="317"/>
                  </a:lnTo>
                  <a:lnTo>
                    <a:pt x="79" y="320"/>
                  </a:lnTo>
                  <a:lnTo>
                    <a:pt x="79" y="320"/>
                  </a:lnTo>
                  <a:lnTo>
                    <a:pt x="79" y="320"/>
                  </a:lnTo>
                  <a:lnTo>
                    <a:pt x="83" y="317"/>
                  </a:lnTo>
                  <a:lnTo>
                    <a:pt x="83" y="317"/>
                  </a:lnTo>
                  <a:lnTo>
                    <a:pt x="86" y="317"/>
                  </a:lnTo>
                  <a:lnTo>
                    <a:pt x="86" y="320"/>
                  </a:lnTo>
                  <a:lnTo>
                    <a:pt x="86" y="320"/>
                  </a:lnTo>
                  <a:lnTo>
                    <a:pt x="89" y="320"/>
                  </a:lnTo>
                  <a:lnTo>
                    <a:pt x="89" y="317"/>
                  </a:lnTo>
                  <a:lnTo>
                    <a:pt x="86" y="313"/>
                  </a:lnTo>
                  <a:lnTo>
                    <a:pt x="83" y="317"/>
                  </a:lnTo>
                  <a:lnTo>
                    <a:pt x="83" y="313"/>
                  </a:lnTo>
                  <a:lnTo>
                    <a:pt x="83" y="313"/>
                  </a:lnTo>
                  <a:lnTo>
                    <a:pt x="83" y="310"/>
                  </a:lnTo>
                  <a:lnTo>
                    <a:pt x="86" y="307"/>
                  </a:lnTo>
                  <a:lnTo>
                    <a:pt x="89" y="310"/>
                  </a:lnTo>
                  <a:lnTo>
                    <a:pt x="93" y="313"/>
                  </a:lnTo>
                  <a:lnTo>
                    <a:pt x="93" y="317"/>
                  </a:lnTo>
                  <a:lnTo>
                    <a:pt x="93" y="320"/>
                  </a:lnTo>
                  <a:lnTo>
                    <a:pt x="93" y="326"/>
                  </a:lnTo>
                  <a:lnTo>
                    <a:pt x="89" y="329"/>
                  </a:lnTo>
                  <a:lnTo>
                    <a:pt x="86" y="329"/>
                  </a:lnTo>
                  <a:lnTo>
                    <a:pt x="89" y="333"/>
                  </a:lnTo>
                  <a:lnTo>
                    <a:pt x="93" y="336"/>
                  </a:lnTo>
                  <a:lnTo>
                    <a:pt x="93" y="342"/>
                  </a:lnTo>
                  <a:lnTo>
                    <a:pt x="96" y="346"/>
                  </a:lnTo>
                  <a:lnTo>
                    <a:pt x="96" y="349"/>
                  </a:lnTo>
                  <a:lnTo>
                    <a:pt x="93" y="349"/>
                  </a:lnTo>
                  <a:lnTo>
                    <a:pt x="96" y="352"/>
                  </a:lnTo>
                  <a:lnTo>
                    <a:pt x="100" y="352"/>
                  </a:lnTo>
                  <a:lnTo>
                    <a:pt x="103" y="352"/>
                  </a:lnTo>
                  <a:lnTo>
                    <a:pt x="103" y="352"/>
                  </a:lnTo>
                  <a:lnTo>
                    <a:pt x="103" y="352"/>
                  </a:lnTo>
                  <a:lnTo>
                    <a:pt x="100" y="346"/>
                  </a:lnTo>
                  <a:lnTo>
                    <a:pt x="100" y="342"/>
                  </a:lnTo>
                  <a:lnTo>
                    <a:pt x="103" y="339"/>
                  </a:lnTo>
                  <a:lnTo>
                    <a:pt x="103" y="342"/>
                  </a:lnTo>
                  <a:lnTo>
                    <a:pt x="103" y="342"/>
                  </a:lnTo>
                  <a:lnTo>
                    <a:pt x="103" y="346"/>
                  </a:lnTo>
                  <a:lnTo>
                    <a:pt x="107" y="346"/>
                  </a:lnTo>
                  <a:lnTo>
                    <a:pt x="107" y="352"/>
                  </a:lnTo>
                  <a:lnTo>
                    <a:pt x="107" y="355"/>
                  </a:lnTo>
                  <a:lnTo>
                    <a:pt x="107" y="3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4"/>
            <p:cNvSpPr>
              <a:spLocks noEditPoints="1"/>
            </p:cNvSpPr>
            <p:nvPr/>
          </p:nvSpPr>
          <p:spPr bwMode="auto">
            <a:xfrm>
              <a:off x="9996488" y="3458230"/>
              <a:ext cx="141288" cy="188912"/>
            </a:xfrm>
            <a:custGeom>
              <a:avLst/>
              <a:gdLst>
                <a:gd name="T0" fmla="*/ 55 w 89"/>
                <a:gd name="T1" fmla="*/ 84 h 119"/>
                <a:gd name="T2" fmla="*/ 55 w 89"/>
                <a:gd name="T3" fmla="*/ 87 h 119"/>
                <a:gd name="T4" fmla="*/ 55 w 89"/>
                <a:gd name="T5" fmla="*/ 84 h 119"/>
                <a:gd name="T6" fmla="*/ 24 w 89"/>
                <a:gd name="T7" fmla="*/ 93 h 119"/>
                <a:gd name="T8" fmla="*/ 27 w 89"/>
                <a:gd name="T9" fmla="*/ 93 h 119"/>
                <a:gd name="T10" fmla="*/ 31 w 89"/>
                <a:gd name="T11" fmla="*/ 93 h 119"/>
                <a:gd name="T12" fmla="*/ 27 w 89"/>
                <a:gd name="T13" fmla="*/ 96 h 119"/>
                <a:gd name="T14" fmla="*/ 27 w 89"/>
                <a:gd name="T15" fmla="*/ 96 h 119"/>
                <a:gd name="T16" fmla="*/ 69 w 89"/>
                <a:gd name="T17" fmla="*/ 80 h 119"/>
                <a:gd name="T18" fmla="*/ 69 w 89"/>
                <a:gd name="T19" fmla="*/ 84 h 119"/>
                <a:gd name="T20" fmla="*/ 72 w 89"/>
                <a:gd name="T21" fmla="*/ 84 h 119"/>
                <a:gd name="T22" fmla="*/ 72 w 89"/>
                <a:gd name="T23" fmla="*/ 77 h 119"/>
                <a:gd name="T24" fmla="*/ 82 w 89"/>
                <a:gd name="T25" fmla="*/ 100 h 119"/>
                <a:gd name="T26" fmla="*/ 86 w 89"/>
                <a:gd name="T27" fmla="*/ 96 h 119"/>
                <a:gd name="T28" fmla="*/ 86 w 89"/>
                <a:gd name="T29" fmla="*/ 100 h 119"/>
                <a:gd name="T30" fmla="*/ 82 w 89"/>
                <a:gd name="T31" fmla="*/ 100 h 119"/>
                <a:gd name="T32" fmla="*/ 86 w 89"/>
                <a:gd name="T33" fmla="*/ 93 h 119"/>
                <a:gd name="T34" fmla="*/ 86 w 89"/>
                <a:gd name="T35" fmla="*/ 93 h 119"/>
                <a:gd name="T36" fmla="*/ 86 w 89"/>
                <a:gd name="T37" fmla="*/ 87 h 119"/>
                <a:gd name="T38" fmla="*/ 89 w 89"/>
                <a:gd name="T39" fmla="*/ 87 h 119"/>
                <a:gd name="T40" fmla="*/ 86 w 89"/>
                <a:gd name="T41" fmla="*/ 93 h 119"/>
                <a:gd name="T42" fmla="*/ 31 w 89"/>
                <a:gd name="T43" fmla="*/ 119 h 119"/>
                <a:gd name="T44" fmla="*/ 34 w 89"/>
                <a:gd name="T45" fmla="*/ 113 h 119"/>
                <a:gd name="T46" fmla="*/ 45 w 89"/>
                <a:gd name="T47" fmla="*/ 113 h 119"/>
                <a:gd name="T48" fmla="*/ 41 w 89"/>
                <a:gd name="T49" fmla="*/ 116 h 119"/>
                <a:gd name="T50" fmla="*/ 31 w 89"/>
                <a:gd name="T51" fmla="*/ 119 h 119"/>
                <a:gd name="T52" fmla="*/ 0 w 89"/>
                <a:gd name="T53" fmla="*/ 19 h 119"/>
                <a:gd name="T54" fmla="*/ 3 w 89"/>
                <a:gd name="T55" fmla="*/ 19 h 119"/>
                <a:gd name="T56" fmla="*/ 7 w 89"/>
                <a:gd name="T57" fmla="*/ 19 h 119"/>
                <a:gd name="T58" fmla="*/ 21 w 89"/>
                <a:gd name="T59" fmla="*/ 32 h 119"/>
                <a:gd name="T60" fmla="*/ 21 w 89"/>
                <a:gd name="T61" fmla="*/ 32 h 119"/>
                <a:gd name="T62" fmla="*/ 27 w 89"/>
                <a:gd name="T63" fmla="*/ 38 h 119"/>
                <a:gd name="T64" fmla="*/ 17 w 89"/>
                <a:gd name="T65" fmla="*/ 35 h 119"/>
                <a:gd name="T66" fmla="*/ 14 w 89"/>
                <a:gd name="T67" fmla="*/ 38 h 119"/>
                <a:gd name="T68" fmla="*/ 17 w 89"/>
                <a:gd name="T69" fmla="*/ 45 h 119"/>
                <a:gd name="T70" fmla="*/ 24 w 89"/>
                <a:gd name="T71" fmla="*/ 48 h 119"/>
                <a:gd name="T72" fmla="*/ 24 w 89"/>
                <a:gd name="T73" fmla="*/ 58 h 119"/>
                <a:gd name="T74" fmla="*/ 31 w 89"/>
                <a:gd name="T75" fmla="*/ 61 h 119"/>
                <a:gd name="T76" fmla="*/ 24 w 89"/>
                <a:gd name="T77" fmla="*/ 67 h 119"/>
                <a:gd name="T78" fmla="*/ 27 w 89"/>
                <a:gd name="T79" fmla="*/ 71 h 119"/>
                <a:gd name="T80" fmla="*/ 24 w 89"/>
                <a:gd name="T81" fmla="*/ 77 h 119"/>
                <a:gd name="T82" fmla="*/ 24 w 89"/>
                <a:gd name="T83" fmla="*/ 80 h 119"/>
                <a:gd name="T84" fmla="*/ 31 w 89"/>
                <a:gd name="T85" fmla="*/ 87 h 119"/>
                <a:gd name="T86" fmla="*/ 34 w 89"/>
                <a:gd name="T87" fmla="*/ 93 h 119"/>
                <a:gd name="T88" fmla="*/ 34 w 89"/>
                <a:gd name="T89" fmla="*/ 93 h 119"/>
                <a:gd name="T90" fmla="*/ 38 w 89"/>
                <a:gd name="T91" fmla="*/ 90 h 119"/>
                <a:gd name="T92" fmla="*/ 48 w 89"/>
                <a:gd name="T93" fmla="*/ 80 h 119"/>
                <a:gd name="T94" fmla="*/ 55 w 89"/>
                <a:gd name="T95" fmla="*/ 84 h 119"/>
                <a:gd name="T96" fmla="*/ 58 w 89"/>
                <a:gd name="T97" fmla="*/ 80 h 119"/>
                <a:gd name="T98" fmla="*/ 62 w 89"/>
                <a:gd name="T99" fmla="*/ 80 h 119"/>
                <a:gd name="T100" fmla="*/ 65 w 89"/>
                <a:gd name="T101" fmla="*/ 80 h 119"/>
                <a:gd name="T102" fmla="*/ 69 w 89"/>
                <a:gd name="T103" fmla="*/ 77 h 119"/>
                <a:gd name="T104" fmla="*/ 79 w 89"/>
                <a:gd name="T105" fmla="*/ 71 h 119"/>
                <a:gd name="T106" fmla="*/ 82 w 89"/>
                <a:gd name="T107" fmla="*/ 67 h 119"/>
                <a:gd name="T108" fmla="*/ 79 w 89"/>
                <a:gd name="T109" fmla="*/ 54 h 119"/>
                <a:gd name="T110" fmla="*/ 79 w 89"/>
                <a:gd name="T111" fmla="*/ 51 h 119"/>
                <a:gd name="T112" fmla="*/ 72 w 89"/>
                <a:gd name="T113" fmla="*/ 38 h 119"/>
                <a:gd name="T114" fmla="*/ 62 w 89"/>
                <a:gd name="T115" fmla="*/ 19 h 119"/>
                <a:gd name="T116" fmla="*/ 41 w 89"/>
                <a:gd name="T117" fmla="*/ 0 h 119"/>
                <a:gd name="T118" fmla="*/ 21 w 89"/>
                <a:gd name="T119" fmla="*/ 3 h 119"/>
                <a:gd name="T120" fmla="*/ 7 w 89"/>
                <a:gd name="T121" fmla="*/ 9 h 119"/>
                <a:gd name="T122" fmla="*/ 0 w 89"/>
                <a:gd name="T123" fmla="*/ 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9" h="119">
                  <a:moveTo>
                    <a:pt x="55" y="84"/>
                  </a:moveTo>
                  <a:lnTo>
                    <a:pt x="55" y="84"/>
                  </a:lnTo>
                  <a:lnTo>
                    <a:pt x="58" y="84"/>
                  </a:lnTo>
                  <a:lnTo>
                    <a:pt x="55" y="87"/>
                  </a:lnTo>
                  <a:lnTo>
                    <a:pt x="55" y="84"/>
                  </a:lnTo>
                  <a:lnTo>
                    <a:pt x="55" y="84"/>
                  </a:lnTo>
                  <a:close/>
                  <a:moveTo>
                    <a:pt x="27" y="96"/>
                  </a:moveTo>
                  <a:lnTo>
                    <a:pt x="24" y="93"/>
                  </a:lnTo>
                  <a:lnTo>
                    <a:pt x="27" y="93"/>
                  </a:lnTo>
                  <a:lnTo>
                    <a:pt x="27" y="93"/>
                  </a:lnTo>
                  <a:lnTo>
                    <a:pt x="27" y="90"/>
                  </a:lnTo>
                  <a:lnTo>
                    <a:pt x="31" y="93"/>
                  </a:lnTo>
                  <a:lnTo>
                    <a:pt x="31" y="96"/>
                  </a:lnTo>
                  <a:lnTo>
                    <a:pt x="27" y="96"/>
                  </a:lnTo>
                  <a:lnTo>
                    <a:pt x="27" y="96"/>
                  </a:lnTo>
                  <a:lnTo>
                    <a:pt x="27" y="96"/>
                  </a:lnTo>
                  <a:close/>
                  <a:moveTo>
                    <a:pt x="72" y="77"/>
                  </a:moveTo>
                  <a:lnTo>
                    <a:pt x="69" y="80"/>
                  </a:lnTo>
                  <a:lnTo>
                    <a:pt x="69" y="84"/>
                  </a:lnTo>
                  <a:lnTo>
                    <a:pt x="69" y="84"/>
                  </a:lnTo>
                  <a:lnTo>
                    <a:pt x="72" y="84"/>
                  </a:lnTo>
                  <a:lnTo>
                    <a:pt x="72" y="84"/>
                  </a:lnTo>
                  <a:lnTo>
                    <a:pt x="72" y="80"/>
                  </a:lnTo>
                  <a:lnTo>
                    <a:pt x="72" y="77"/>
                  </a:lnTo>
                  <a:lnTo>
                    <a:pt x="72" y="77"/>
                  </a:lnTo>
                  <a:close/>
                  <a:moveTo>
                    <a:pt x="82" y="100"/>
                  </a:moveTo>
                  <a:lnTo>
                    <a:pt x="82" y="100"/>
                  </a:lnTo>
                  <a:lnTo>
                    <a:pt x="86" y="96"/>
                  </a:lnTo>
                  <a:lnTo>
                    <a:pt x="89" y="96"/>
                  </a:lnTo>
                  <a:lnTo>
                    <a:pt x="86" y="100"/>
                  </a:lnTo>
                  <a:lnTo>
                    <a:pt x="86" y="100"/>
                  </a:lnTo>
                  <a:lnTo>
                    <a:pt x="82" y="100"/>
                  </a:lnTo>
                  <a:lnTo>
                    <a:pt x="82" y="100"/>
                  </a:lnTo>
                  <a:close/>
                  <a:moveTo>
                    <a:pt x="86" y="93"/>
                  </a:moveTo>
                  <a:lnTo>
                    <a:pt x="86" y="93"/>
                  </a:lnTo>
                  <a:lnTo>
                    <a:pt x="86" y="93"/>
                  </a:lnTo>
                  <a:lnTo>
                    <a:pt x="86" y="90"/>
                  </a:lnTo>
                  <a:lnTo>
                    <a:pt x="86" y="87"/>
                  </a:lnTo>
                  <a:lnTo>
                    <a:pt x="86" y="87"/>
                  </a:lnTo>
                  <a:lnTo>
                    <a:pt x="89" y="87"/>
                  </a:lnTo>
                  <a:lnTo>
                    <a:pt x="89" y="90"/>
                  </a:lnTo>
                  <a:lnTo>
                    <a:pt x="86" y="93"/>
                  </a:lnTo>
                  <a:lnTo>
                    <a:pt x="86" y="93"/>
                  </a:lnTo>
                  <a:close/>
                  <a:moveTo>
                    <a:pt x="31" y="119"/>
                  </a:moveTo>
                  <a:lnTo>
                    <a:pt x="31" y="116"/>
                  </a:lnTo>
                  <a:lnTo>
                    <a:pt x="34" y="113"/>
                  </a:lnTo>
                  <a:lnTo>
                    <a:pt x="41" y="109"/>
                  </a:lnTo>
                  <a:lnTo>
                    <a:pt x="45" y="113"/>
                  </a:lnTo>
                  <a:lnTo>
                    <a:pt x="45" y="113"/>
                  </a:lnTo>
                  <a:lnTo>
                    <a:pt x="41" y="116"/>
                  </a:lnTo>
                  <a:lnTo>
                    <a:pt x="34" y="119"/>
                  </a:lnTo>
                  <a:lnTo>
                    <a:pt x="31" y="119"/>
                  </a:lnTo>
                  <a:lnTo>
                    <a:pt x="31" y="119"/>
                  </a:lnTo>
                  <a:close/>
                  <a:moveTo>
                    <a:pt x="0" y="19"/>
                  </a:moveTo>
                  <a:lnTo>
                    <a:pt x="0" y="19"/>
                  </a:lnTo>
                  <a:lnTo>
                    <a:pt x="3" y="19"/>
                  </a:lnTo>
                  <a:lnTo>
                    <a:pt x="10" y="19"/>
                  </a:lnTo>
                  <a:lnTo>
                    <a:pt x="7" y="19"/>
                  </a:lnTo>
                  <a:lnTo>
                    <a:pt x="14" y="25"/>
                  </a:lnTo>
                  <a:lnTo>
                    <a:pt x="21" y="32"/>
                  </a:lnTo>
                  <a:lnTo>
                    <a:pt x="24" y="32"/>
                  </a:lnTo>
                  <a:lnTo>
                    <a:pt x="21" y="32"/>
                  </a:lnTo>
                  <a:lnTo>
                    <a:pt x="24" y="35"/>
                  </a:lnTo>
                  <a:lnTo>
                    <a:pt x="27" y="38"/>
                  </a:lnTo>
                  <a:lnTo>
                    <a:pt x="21" y="38"/>
                  </a:lnTo>
                  <a:lnTo>
                    <a:pt x="17" y="35"/>
                  </a:lnTo>
                  <a:lnTo>
                    <a:pt x="17" y="38"/>
                  </a:lnTo>
                  <a:lnTo>
                    <a:pt x="14" y="38"/>
                  </a:lnTo>
                  <a:lnTo>
                    <a:pt x="10" y="42"/>
                  </a:lnTo>
                  <a:lnTo>
                    <a:pt x="17" y="45"/>
                  </a:lnTo>
                  <a:lnTo>
                    <a:pt x="21" y="45"/>
                  </a:lnTo>
                  <a:lnTo>
                    <a:pt x="24" y="48"/>
                  </a:lnTo>
                  <a:lnTo>
                    <a:pt x="24" y="54"/>
                  </a:lnTo>
                  <a:lnTo>
                    <a:pt x="24" y="58"/>
                  </a:lnTo>
                  <a:lnTo>
                    <a:pt x="27" y="54"/>
                  </a:lnTo>
                  <a:lnTo>
                    <a:pt x="31" y="61"/>
                  </a:lnTo>
                  <a:lnTo>
                    <a:pt x="24" y="64"/>
                  </a:lnTo>
                  <a:lnTo>
                    <a:pt x="24" y="67"/>
                  </a:lnTo>
                  <a:lnTo>
                    <a:pt x="27" y="67"/>
                  </a:lnTo>
                  <a:lnTo>
                    <a:pt x="27" y="71"/>
                  </a:lnTo>
                  <a:lnTo>
                    <a:pt x="24" y="74"/>
                  </a:lnTo>
                  <a:lnTo>
                    <a:pt x="24" y="77"/>
                  </a:lnTo>
                  <a:lnTo>
                    <a:pt x="27" y="80"/>
                  </a:lnTo>
                  <a:lnTo>
                    <a:pt x="24" y="80"/>
                  </a:lnTo>
                  <a:lnTo>
                    <a:pt x="27" y="87"/>
                  </a:lnTo>
                  <a:lnTo>
                    <a:pt x="31" y="87"/>
                  </a:lnTo>
                  <a:lnTo>
                    <a:pt x="31" y="90"/>
                  </a:lnTo>
                  <a:lnTo>
                    <a:pt x="34" y="93"/>
                  </a:lnTo>
                  <a:lnTo>
                    <a:pt x="34" y="93"/>
                  </a:lnTo>
                  <a:lnTo>
                    <a:pt x="34" y="93"/>
                  </a:lnTo>
                  <a:lnTo>
                    <a:pt x="34" y="90"/>
                  </a:lnTo>
                  <a:lnTo>
                    <a:pt x="38" y="90"/>
                  </a:lnTo>
                  <a:lnTo>
                    <a:pt x="41" y="87"/>
                  </a:lnTo>
                  <a:lnTo>
                    <a:pt x="48" y="80"/>
                  </a:lnTo>
                  <a:lnTo>
                    <a:pt x="52" y="80"/>
                  </a:lnTo>
                  <a:lnTo>
                    <a:pt x="55" y="84"/>
                  </a:lnTo>
                  <a:lnTo>
                    <a:pt x="55" y="80"/>
                  </a:lnTo>
                  <a:lnTo>
                    <a:pt x="58" y="80"/>
                  </a:lnTo>
                  <a:lnTo>
                    <a:pt x="58" y="84"/>
                  </a:lnTo>
                  <a:lnTo>
                    <a:pt x="62" y="80"/>
                  </a:lnTo>
                  <a:lnTo>
                    <a:pt x="65" y="84"/>
                  </a:lnTo>
                  <a:lnTo>
                    <a:pt x="65" y="80"/>
                  </a:lnTo>
                  <a:lnTo>
                    <a:pt x="65" y="80"/>
                  </a:lnTo>
                  <a:lnTo>
                    <a:pt x="69" y="77"/>
                  </a:lnTo>
                  <a:lnTo>
                    <a:pt x="76" y="77"/>
                  </a:lnTo>
                  <a:lnTo>
                    <a:pt x="79" y="71"/>
                  </a:lnTo>
                  <a:lnTo>
                    <a:pt x="79" y="71"/>
                  </a:lnTo>
                  <a:lnTo>
                    <a:pt x="82" y="67"/>
                  </a:lnTo>
                  <a:lnTo>
                    <a:pt x="79" y="54"/>
                  </a:lnTo>
                  <a:lnTo>
                    <a:pt x="79" y="54"/>
                  </a:lnTo>
                  <a:lnTo>
                    <a:pt x="79" y="58"/>
                  </a:lnTo>
                  <a:lnTo>
                    <a:pt x="79" y="51"/>
                  </a:lnTo>
                  <a:lnTo>
                    <a:pt x="76" y="42"/>
                  </a:lnTo>
                  <a:lnTo>
                    <a:pt x="72" y="38"/>
                  </a:lnTo>
                  <a:lnTo>
                    <a:pt x="72" y="32"/>
                  </a:lnTo>
                  <a:lnTo>
                    <a:pt x="62" y="19"/>
                  </a:lnTo>
                  <a:lnTo>
                    <a:pt x="48" y="9"/>
                  </a:lnTo>
                  <a:lnTo>
                    <a:pt x="41" y="0"/>
                  </a:lnTo>
                  <a:lnTo>
                    <a:pt x="34" y="3"/>
                  </a:lnTo>
                  <a:lnTo>
                    <a:pt x="21" y="3"/>
                  </a:lnTo>
                  <a:lnTo>
                    <a:pt x="14" y="9"/>
                  </a:lnTo>
                  <a:lnTo>
                    <a:pt x="7" y="9"/>
                  </a:lnTo>
                  <a:lnTo>
                    <a:pt x="3" y="16"/>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5"/>
            <p:cNvSpPr>
              <a:spLocks/>
            </p:cNvSpPr>
            <p:nvPr/>
          </p:nvSpPr>
          <p:spPr bwMode="auto">
            <a:xfrm>
              <a:off x="9936163" y="3283605"/>
              <a:ext cx="147638" cy="209550"/>
            </a:xfrm>
            <a:custGeom>
              <a:avLst/>
              <a:gdLst>
                <a:gd name="T0" fmla="*/ 0 w 93"/>
                <a:gd name="T1" fmla="*/ 74 h 132"/>
                <a:gd name="T2" fmla="*/ 7 w 93"/>
                <a:gd name="T3" fmla="*/ 68 h 132"/>
                <a:gd name="T4" fmla="*/ 10 w 93"/>
                <a:gd name="T5" fmla="*/ 61 h 132"/>
                <a:gd name="T6" fmla="*/ 17 w 93"/>
                <a:gd name="T7" fmla="*/ 55 h 132"/>
                <a:gd name="T8" fmla="*/ 24 w 93"/>
                <a:gd name="T9" fmla="*/ 42 h 132"/>
                <a:gd name="T10" fmla="*/ 24 w 93"/>
                <a:gd name="T11" fmla="*/ 35 h 132"/>
                <a:gd name="T12" fmla="*/ 31 w 93"/>
                <a:gd name="T13" fmla="*/ 35 h 132"/>
                <a:gd name="T14" fmla="*/ 38 w 93"/>
                <a:gd name="T15" fmla="*/ 42 h 132"/>
                <a:gd name="T16" fmla="*/ 45 w 93"/>
                <a:gd name="T17" fmla="*/ 42 h 132"/>
                <a:gd name="T18" fmla="*/ 55 w 93"/>
                <a:gd name="T19" fmla="*/ 42 h 132"/>
                <a:gd name="T20" fmla="*/ 59 w 93"/>
                <a:gd name="T21" fmla="*/ 32 h 132"/>
                <a:gd name="T22" fmla="*/ 52 w 93"/>
                <a:gd name="T23" fmla="*/ 29 h 132"/>
                <a:gd name="T24" fmla="*/ 59 w 93"/>
                <a:gd name="T25" fmla="*/ 26 h 132"/>
                <a:gd name="T26" fmla="*/ 65 w 93"/>
                <a:gd name="T27" fmla="*/ 16 h 132"/>
                <a:gd name="T28" fmla="*/ 72 w 93"/>
                <a:gd name="T29" fmla="*/ 13 h 132"/>
                <a:gd name="T30" fmla="*/ 72 w 93"/>
                <a:gd name="T31" fmla="*/ 6 h 132"/>
                <a:gd name="T32" fmla="*/ 72 w 93"/>
                <a:gd name="T33" fmla="*/ 0 h 132"/>
                <a:gd name="T34" fmla="*/ 79 w 93"/>
                <a:gd name="T35" fmla="*/ 3 h 132"/>
                <a:gd name="T36" fmla="*/ 79 w 93"/>
                <a:gd name="T37" fmla="*/ 6 h 132"/>
                <a:gd name="T38" fmla="*/ 93 w 93"/>
                <a:gd name="T39" fmla="*/ 13 h 132"/>
                <a:gd name="T40" fmla="*/ 83 w 93"/>
                <a:gd name="T41" fmla="*/ 19 h 132"/>
                <a:gd name="T42" fmla="*/ 83 w 93"/>
                <a:gd name="T43" fmla="*/ 22 h 132"/>
                <a:gd name="T44" fmla="*/ 79 w 93"/>
                <a:gd name="T45" fmla="*/ 35 h 132"/>
                <a:gd name="T46" fmla="*/ 83 w 93"/>
                <a:gd name="T47" fmla="*/ 45 h 132"/>
                <a:gd name="T48" fmla="*/ 86 w 93"/>
                <a:gd name="T49" fmla="*/ 51 h 132"/>
                <a:gd name="T50" fmla="*/ 83 w 93"/>
                <a:gd name="T51" fmla="*/ 58 h 132"/>
                <a:gd name="T52" fmla="*/ 72 w 93"/>
                <a:gd name="T53" fmla="*/ 68 h 132"/>
                <a:gd name="T54" fmla="*/ 69 w 93"/>
                <a:gd name="T55" fmla="*/ 71 h 132"/>
                <a:gd name="T56" fmla="*/ 62 w 93"/>
                <a:gd name="T57" fmla="*/ 74 h 132"/>
                <a:gd name="T58" fmla="*/ 55 w 93"/>
                <a:gd name="T59" fmla="*/ 80 h 132"/>
                <a:gd name="T60" fmla="*/ 55 w 93"/>
                <a:gd name="T61" fmla="*/ 87 h 132"/>
                <a:gd name="T62" fmla="*/ 55 w 93"/>
                <a:gd name="T63" fmla="*/ 93 h 132"/>
                <a:gd name="T64" fmla="*/ 65 w 93"/>
                <a:gd name="T65" fmla="*/ 97 h 132"/>
                <a:gd name="T66" fmla="*/ 79 w 93"/>
                <a:gd name="T67" fmla="*/ 110 h 132"/>
                <a:gd name="T68" fmla="*/ 59 w 93"/>
                <a:gd name="T69" fmla="*/ 113 h 132"/>
                <a:gd name="T70" fmla="*/ 45 w 93"/>
                <a:gd name="T71" fmla="*/ 119 h 132"/>
                <a:gd name="T72" fmla="*/ 38 w 93"/>
                <a:gd name="T73" fmla="*/ 129 h 132"/>
                <a:gd name="T74" fmla="*/ 31 w 93"/>
                <a:gd name="T75" fmla="*/ 126 h 132"/>
                <a:gd name="T76" fmla="*/ 31 w 93"/>
                <a:gd name="T77" fmla="*/ 132 h 132"/>
                <a:gd name="T78" fmla="*/ 24 w 93"/>
                <a:gd name="T79" fmla="*/ 132 h 132"/>
                <a:gd name="T80" fmla="*/ 24 w 93"/>
                <a:gd name="T81" fmla="*/ 126 h 132"/>
                <a:gd name="T82" fmla="*/ 17 w 93"/>
                <a:gd name="T83" fmla="*/ 126 h 132"/>
                <a:gd name="T84" fmla="*/ 17 w 93"/>
                <a:gd name="T85" fmla="*/ 122 h 132"/>
                <a:gd name="T86" fmla="*/ 21 w 93"/>
                <a:gd name="T87" fmla="*/ 113 h 132"/>
                <a:gd name="T88" fmla="*/ 28 w 93"/>
                <a:gd name="T89" fmla="*/ 110 h 132"/>
                <a:gd name="T90" fmla="*/ 17 w 93"/>
                <a:gd name="T91" fmla="*/ 110 h 132"/>
                <a:gd name="T92" fmla="*/ 17 w 93"/>
                <a:gd name="T93" fmla="*/ 100 h 132"/>
                <a:gd name="T94" fmla="*/ 17 w 93"/>
                <a:gd name="T95" fmla="*/ 90 h 132"/>
                <a:gd name="T96" fmla="*/ 21 w 93"/>
                <a:gd name="T97" fmla="*/ 87 h 132"/>
                <a:gd name="T98" fmla="*/ 17 w 93"/>
                <a:gd name="T99" fmla="*/ 90 h 132"/>
                <a:gd name="T100" fmla="*/ 10 w 93"/>
                <a:gd name="T101" fmla="*/ 87 h 132"/>
                <a:gd name="T102" fmla="*/ 4 w 93"/>
                <a:gd name="T103" fmla="*/ 87 h 132"/>
                <a:gd name="T104" fmla="*/ 0 w 93"/>
                <a:gd name="T105" fmla="*/ 84 h 132"/>
                <a:gd name="T106" fmla="*/ 0 w 93"/>
                <a:gd name="T107" fmla="*/ 84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3" h="132">
                  <a:moveTo>
                    <a:pt x="0" y="84"/>
                  </a:moveTo>
                  <a:lnTo>
                    <a:pt x="0" y="74"/>
                  </a:lnTo>
                  <a:lnTo>
                    <a:pt x="4" y="71"/>
                  </a:lnTo>
                  <a:lnTo>
                    <a:pt x="7" y="68"/>
                  </a:lnTo>
                  <a:lnTo>
                    <a:pt x="7" y="64"/>
                  </a:lnTo>
                  <a:lnTo>
                    <a:pt x="10" y="61"/>
                  </a:lnTo>
                  <a:lnTo>
                    <a:pt x="14" y="55"/>
                  </a:lnTo>
                  <a:lnTo>
                    <a:pt x="17" y="55"/>
                  </a:lnTo>
                  <a:lnTo>
                    <a:pt x="21" y="45"/>
                  </a:lnTo>
                  <a:lnTo>
                    <a:pt x="24" y="42"/>
                  </a:lnTo>
                  <a:lnTo>
                    <a:pt x="24" y="42"/>
                  </a:lnTo>
                  <a:lnTo>
                    <a:pt x="24" y="35"/>
                  </a:lnTo>
                  <a:lnTo>
                    <a:pt x="28" y="32"/>
                  </a:lnTo>
                  <a:lnTo>
                    <a:pt x="31" y="35"/>
                  </a:lnTo>
                  <a:lnTo>
                    <a:pt x="34" y="38"/>
                  </a:lnTo>
                  <a:lnTo>
                    <a:pt x="38" y="42"/>
                  </a:lnTo>
                  <a:lnTo>
                    <a:pt x="41" y="38"/>
                  </a:lnTo>
                  <a:lnTo>
                    <a:pt x="45" y="42"/>
                  </a:lnTo>
                  <a:lnTo>
                    <a:pt x="52" y="38"/>
                  </a:lnTo>
                  <a:lnTo>
                    <a:pt x="55" y="42"/>
                  </a:lnTo>
                  <a:lnTo>
                    <a:pt x="59" y="35"/>
                  </a:lnTo>
                  <a:lnTo>
                    <a:pt x="59" y="32"/>
                  </a:lnTo>
                  <a:lnTo>
                    <a:pt x="55" y="29"/>
                  </a:lnTo>
                  <a:lnTo>
                    <a:pt x="52" y="29"/>
                  </a:lnTo>
                  <a:lnTo>
                    <a:pt x="55" y="26"/>
                  </a:lnTo>
                  <a:lnTo>
                    <a:pt x="59" y="26"/>
                  </a:lnTo>
                  <a:lnTo>
                    <a:pt x="65" y="19"/>
                  </a:lnTo>
                  <a:lnTo>
                    <a:pt x="65" y="16"/>
                  </a:lnTo>
                  <a:lnTo>
                    <a:pt x="69" y="13"/>
                  </a:lnTo>
                  <a:lnTo>
                    <a:pt x="72" y="13"/>
                  </a:lnTo>
                  <a:lnTo>
                    <a:pt x="76" y="9"/>
                  </a:lnTo>
                  <a:lnTo>
                    <a:pt x="72" y="6"/>
                  </a:lnTo>
                  <a:lnTo>
                    <a:pt x="72" y="3"/>
                  </a:lnTo>
                  <a:lnTo>
                    <a:pt x="72" y="0"/>
                  </a:lnTo>
                  <a:lnTo>
                    <a:pt x="76" y="0"/>
                  </a:lnTo>
                  <a:lnTo>
                    <a:pt x="79" y="3"/>
                  </a:lnTo>
                  <a:lnTo>
                    <a:pt x="79" y="6"/>
                  </a:lnTo>
                  <a:lnTo>
                    <a:pt x="79" y="6"/>
                  </a:lnTo>
                  <a:lnTo>
                    <a:pt x="86" y="6"/>
                  </a:lnTo>
                  <a:lnTo>
                    <a:pt x="93" y="13"/>
                  </a:lnTo>
                  <a:lnTo>
                    <a:pt x="90" y="13"/>
                  </a:lnTo>
                  <a:lnTo>
                    <a:pt x="83" y="19"/>
                  </a:lnTo>
                  <a:lnTo>
                    <a:pt x="83" y="19"/>
                  </a:lnTo>
                  <a:lnTo>
                    <a:pt x="83" y="22"/>
                  </a:lnTo>
                  <a:lnTo>
                    <a:pt x="79" y="32"/>
                  </a:lnTo>
                  <a:lnTo>
                    <a:pt x="79" y="35"/>
                  </a:lnTo>
                  <a:lnTo>
                    <a:pt x="83" y="38"/>
                  </a:lnTo>
                  <a:lnTo>
                    <a:pt x="83" y="45"/>
                  </a:lnTo>
                  <a:lnTo>
                    <a:pt x="86" y="48"/>
                  </a:lnTo>
                  <a:lnTo>
                    <a:pt x="86" y="51"/>
                  </a:lnTo>
                  <a:lnTo>
                    <a:pt x="79" y="55"/>
                  </a:lnTo>
                  <a:lnTo>
                    <a:pt x="83" y="58"/>
                  </a:lnTo>
                  <a:lnTo>
                    <a:pt x="72" y="64"/>
                  </a:lnTo>
                  <a:lnTo>
                    <a:pt x="72" y="68"/>
                  </a:lnTo>
                  <a:lnTo>
                    <a:pt x="69" y="71"/>
                  </a:lnTo>
                  <a:lnTo>
                    <a:pt x="69" y="71"/>
                  </a:lnTo>
                  <a:lnTo>
                    <a:pt x="65" y="71"/>
                  </a:lnTo>
                  <a:lnTo>
                    <a:pt x="62" y="74"/>
                  </a:lnTo>
                  <a:lnTo>
                    <a:pt x="59" y="77"/>
                  </a:lnTo>
                  <a:lnTo>
                    <a:pt x="55" y="80"/>
                  </a:lnTo>
                  <a:lnTo>
                    <a:pt x="55" y="84"/>
                  </a:lnTo>
                  <a:lnTo>
                    <a:pt x="55" y="87"/>
                  </a:lnTo>
                  <a:lnTo>
                    <a:pt x="55" y="90"/>
                  </a:lnTo>
                  <a:lnTo>
                    <a:pt x="55" y="93"/>
                  </a:lnTo>
                  <a:lnTo>
                    <a:pt x="62" y="97"/>
                  </a:lnTo>
                  <a:lnTo>
                    <a:pt x="65" y="97"/>
                  </a:lnTo>
                  <a:lnTo>
                    <a:pt x="79" y="106"/>
                  </a:lnTo>
                  <a:lnTo>
                    <a:pt x="79" y="110"/>
                  </a:lnTo>
                  <a:lnTo>
                    <a:pt x="72" y="113"/>
                  </a:lnTo>
                  <a:lnTo>
                    <a:pt x="59" y="113"/>
                  </a:lnTo>
                  <a:lnTo>
                    <a:pt x="52" y="119"/>
                  </a:lnTo>
                  <a:lnTo>
                    <a:pt x="45" y="119"/>
                  </a:lnTo>
                  <a:lnTo>
                    <a:pt x="41" y="126"/>
                  </a:lnTo>
                  <a:lnTo>
                    <a:pt x="38" y="129"/>
                  </a:lnTo>
                  <a:lnTo>
                    <a:pt x="34" y="126"/>
                  </a:lnTo>
                  <a:lnTo>
                    <a:pt x="31" y="126"/>
                  </a:lnTo>
                  <a:lnTo>
                    <a:pt x="34" y="129"/>
                  </a:lnTo>
                  <a:lnTo>
                    <a:pt x="31" y="132"/>
                  </a:lnTo>
                  <a:lnTo>
                    <a:pt x="28" y="132"/>
                  </a:lnTo>
                  <a:lnTo>
                    <a:pt x="24" y="132"/>
                  </a:lnTo>
                  <a:lnTo>
                    <a:pt x="21" y="132"/>
                  </a:lnTo>
                  <a:lnTo>
                    <a:pt x="24" y="126"/>
                  </a:lnTo>
                  <a:lnTo>
                    <a:pt x="21" y="126"/>
                  </a:lnTo>
                  <a:lnTo>
                    <a:pt x="17" y="126"/>
                  </a:lnTo>
                  <a:lnTo>
                    <a:pt x="17" y="126"/>
                  </a:lnTo>
                  <a:lnTo>
                    <a:pt x="17" y="122"/>
                  </a:lnTo>
                  <a:lnTo>
                    <a:pt x="17" y="116"/>
                  </a:lnTo>
                  <a:lnTo>
                    <a:pt x="21" y="113"/>
                  </a:lnTo>
                  <a:lnTo>
                    <a:pt x="24" y="113"/>
                  </a:lnTo>
                  <a:lnTo>
                    <a:pt x="28" y="110"/>
                  </a:lnTo>
                  <a:lnTo>
                    <a:pt x="24" y="110"/>
                  </a:lnTo>
                  <a:lnTo>
                    <a:pt x="17" y="110"/>
                  </a:lnTo>
                  <a:lnTo>
                    <a:pt x="17" y="110"/>
                  </a:lnTo>
                  <a:lnTo>
                    <a:pt x="17" y="100"/>
                  </a:lnTo>
                  <a:lnTo>
                    <a:pt x="21" y="93"/>
                  </a:lnTo>
                  <a:lnTo>
                    <a:pt x="17" y="90"/>
                  </a:lnTo>
                  <a:lnTo>
                    <a:pt x="21" y="90"/>
                  </a:lnTo>
                  <a:lnTo>
                    <a:pt x="21" y="87"/>
                  </a:lnTo>
                  <a:lnTo>
                    <a:pt x="21" y="87"/>
                  </a:lnTo>
                  <a:lnTo>
                    <a:pt x="17" y="90"/>
                  </a:lnTo>
                  <a:lnTo>
                    <a:pt x="10" y="90"/>
                  </a:lnTo>
                  <a:lnTo>
                    <a:pt x="10" y="87"/>
                  </a:lnTo>
                  <a:lnTo>
                    <a:pt x="7" y="87"/>
                  </a:lnTo>
                  <a:lnTo>
                    <a:pt x="4" y="87"/>
                  </a:lnTo>
                  <a:lnTo>
                    <a:pt x="4" y="90"/>
                  </a:lnTo>
                  <a:lnTo>
                    <a:pt x="0" y="84"/>
                  </a:lnTo>
                  <a:lnTo>
                    <a:pt x="0" y="84"/>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6"/>
            <p:cNvSpPr>
              <a:spLocks/>
            </p:cNvSpPr>
            <p:nvPr/>
          </p:nvSpPr>
          <p:spPr bwMode="auto">
            <a:xfrm>
              <a:off x="8751888" y="3005792"/>
              <a:ext cx="949325" cy="379412"/>
            </a:xfrm>
            <a:custGeom>
              <a:avLst/>
              <a:gdLst>
                <a:gd name="T0" fmla="*/ 20 w 598"/>
                <a:gd name="T1" fmla="*/ 75 h 239"/>
                <a:gd name="T2" fmla="*/ 37 w 598"/>
                <a:gd name="T3" fmla="*/ 58 h 239"/>
                <a:gd name="T4" fmla="*/ 44 w 598"/>
                <a:gd name="T5" fmla="*/ 49 h 239"/>
                <a:gd name="T6" fmla="*/ 68 w 598"/>
                <a:gd name="T7" fmla="*/ 42 h 239"/>
                <a:gd name="T8" fmla="*/ 82 w 598"/>
                <a:gd name="T9" fmla="*/ 45 h 239"/>
                <a:gd name="T10" fmla="*/ 103 w 598"/>
                <a:gd name="T11" fmla="*/ 42 h 239"/>
                <a:gd name="T12" fmla="*/ 127 w 598"/>
                <a:gd name="T13" fmla="*/ 62 h 239"/>
                <a:gd name="T14" fmla="*/ 148 w 598"/>
                <a:gd name="T15" fmla="*/ 58 h 239"/>
                <a:gd name="T16" fmla="*/ 168 w 598"/>
                <a:gd name="T17" fmla="*/ 58 h 239"/>
                <a:gd name="T18" fmla="*/ 175 w 598"/>
                <a:gd name="T19" fmla="*/ 39 h 239"/>
                <a:gd name="T20" fmla="*/ 161 w 598"/>
                <a:gd name="T21" fmla="*/ 20 h 239"/>
                <a:gd name="T22" fmla="*/ 175 w 598"/>
                <a:gd name="T23" fmla="*/ 7 h 239"/>
                <a:gd name="T24" fmla="*/ 185 w 598"/>
                <a:gd name="T25" fmla="*/ 3 h 239"/>
                <a:gd name="T26" fmla="*/ 213 w 598"/>
                <a:gd name="T27" fmla="*/ 10 h 239"/>
                <a:gd name="T28" fmla="*/ 237 w 598"/>
                <a:gd name="T29" fmla="*/ 13 h 239"/>
                <a:gd name="T30" fmla="*/ 244 w 598"/>
                <a:gd name="T31" fmla="*/ 29 h 239"/>
                <a:gd name="T32" fmla="*/ 258 w 598"/>
                <a:gd name="T33" fmla="*/ 39 h 239"/>
                <a:gd name="T34" fmla="*/ 278 w 598"/>
                <a:gd name="T35" fmla="*/ 39 h 239"/>
                <a:gd name="T36" fmla="*/ 306 w 598"/>
                <a:gd name="T37" fmla="*/ 33 h 239"/>
                <a:gd name="T38" fmla="*/ 337 w 598"/>
                <a:gd name="T39" fmla="*/ 39 h 239"/>
                <a:gd name="T40" fmla="*/ 361 w 598"/>
                <a:gd name="T41" fmla="*/ 49 h 239"/>
                <a:gd name="T42" fmla="*/ 388 w 598"/>
                <a:gd name="T43" fmla="*/ 55 h 239"/>
                <a:gd name="T44" fmla="*/ 416 w 598"/>
                <a:gd name="T45" fmla="*/ 55 h 239"/>
                <a:gd name="T46" fmla="*/ 447 w 598"/>
                <a:gd name="T47" fmla="*/ 42 h 239"/>
                <a:gd name="T48" fmla="*/ 461 w 598"/>
                <a:gd name="T49" fmla="*/ 29 h 239"/>
                <a:gd name="T50" fmla="*/ 481 w 598"/>
                <a:gd name="T51" fmla="*/ 23 h 239"/>
                <a:gd name="T52" fmla="*/ 498 w 598"/>
                <a:gd name="T53" fmla="*/ 29 h 239"/>
                <a:gd name="T54" fmla="*/ 516 w 598"/>
                <a:gd name="T55" fmla="*/ 52 h 239"/>
                <a:gd name="T56" fmla="*/ 522 w 598"/>
                <a:gd name="T57" fmla="*/ 81 h 239"/>
                <a:gd name="T58" fmla="*/ 553 w 598"/>
                <a:gd name="T59" fmla="*/ 75 h 239"/>
                <a:gd name="T60" fmla="*/ 581 w 598"/>
                <a:gd name="T61" fmla="*/ 81 h 239"/>
                <a:gd name="T62" fmla="*/ 595 w 598"/>
                <a:gd name="T63" fmla="*/ 100 h 239"/>
                <a:gd name="T64" fmla="*/ 584 w 598"/>
                <a:gd name="T65" fmla="*/ 104 h 239"/>
                <a:gd name="T66" fmla="*/ 560 w 598"/>
                <a:gd name="T67" fmla="*/ 110 h 239"/>
                <a:gd name="T68" fmla="*/ 550 w 598"/>
                <a:gd name="T69" fmla="*/ 117 h 239"/>
                <a:gd name="T70" fmla="*/ 529 w 598"/>
                <a:gd name="T71" fmla="*/ 136 h 239"/>
                <a:gd name="T72" fmla="*/ 509 w 598"/>
                <a:gd name="T73" fmla="*/ 149 h 239"/>
                <a:gd name="T74" fmla="*/ 488 w 598"/>
                <a:gd name="T75" fmla="*/ 152 h 239"/>
                <a:gd name="T76" fmla="*/ 464 w 598"/>
                <a:gd name="T77" fmla="*/ 162 h 239"/>
                <a:gd name="T78" fmla="*/ 478 w 598"/>
                <a:gd name="T79" fmla="*/ 181 h 239"/>
                <a:gd name="T80" fmla="*/ 450 w 598"/>
                <a:gd name="T81" fmla="*/ 207 h 239"/>
                <a:gd name="T82" fmla="*/ 416 w 598"/>
                <a:gd name="T83" fmla="*/ 217 h 239"/>
                <a:gd name="T84" fmla="*/ 368 w 598"/>
                <a:gd name="T85" fmla="*/ 239 h 239"/>
                <a:gd name="T86" fmla="*/ 340 w 598"/>
                <a:gd name="T87" fmla="*/ 236 h 239"/>
                <a:gd name="T88" fmla="*/ 292 w 598"/>
                <a:gd name="T89" fmla="*/ 220 h 239"/>
                <a:gd name="T90" fmla="*/ 254 w 598"/>
                <a:gd name="T91" fmla="*/ 223 h 239"/>
                <a:gd name="T92" fmla="*/ 196 w 598"/>
                <a:gd name="T93" fmla="*/ 223 h 239"/>
                <a:gd name="T94" fmla="*/ 178 w 598"/>
                <a:gd name="T95" fmla="*/ 197 h 239"/>
                <a:gd name="T96" fmla="*/ 168 w 598"/>
                <a:gd name="T97" fmla="*/ 188 h 239"/>
                <a:gd name="T98" fmla="*/ 144 w 598"/>
                <a:gd name="T99" fmla="*/ 181 h 239"/>
                <a:gd name="T100" fmla="*/ 120 w 598"/>
                <a:gd name="T101" fmla="*/ 171 h 239"/>
                <a:gd name="T102" fmla="*/ 75 w 598"/>
                <a:gd name="T103" fmla="*/ 162 h 239"/>
                <a:gd name="T104" fmla="*/ 79 w 598"/>
                <a:gd name="T105" fmla="*/ 149 h 239"/>
                <a:gd name="T106" fmla="*/ 72 w 598"/>
                <a:gd name="T107" fmla="*/ 133 h 239"/>
                <a:gd name="T108" fmla="*/ 62 w 598"/>
                <a:gd name="T109" fmla="*/ 117 h 239"/>
                <a:gd name="T110" fmla="*/ 44 w 598"/>
                <a:gd name="T111" fmla="*/ 113 h 239"/>
                <a:gd name="T112" fmla="*/ 31 w 598"/>
                <a:gd name="T113" fmla="*/ 110 h 239"/>
                <a:gd name="T114" fmla="*/ 20 w 598"/>
                <a:gd name="T115" fmla="*/ 107 h 239"/>
                <a:gd name="T116" fmla="*/ 6 w 598"/>
                <a:gd name="T117" fmla="*/ 97 h 239"/>
                <a:gd name="T118" fmla="*/ 0 w 598"/>
                <a:gd name="T119" fmla="*/ 9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98" h="239">
                  <a:moveTo>
                    <a:pt x="0" y="84"/>
                  </a:moveTo>
                  <a:lnTo>
                    <a:pt x="3" y="78"/>
                  </a:lnTo>
                  <a:lnTo>
                    <a:pt x="6" y="78"/>
                  </a:lnTo>
                  <a:lnTo>
                    <a:pt x="17" y="78"/>
                  </a:lnTo>
                  <a:lnTo>
                    <a:pt x="17" y="75"/>
                  </a:lnTo>
                  <a:lnTo>
                    <a:pt x="20" y="75"/>
                  </a:lnTo>
                  <a:lnTo>
                    <a:pt x="27" y="71"/>
                  </a:lnTo>
                  <a:lnTo>
                    <a:pt x="27" y="68"/>
                  </a:lnTo>
                  <a:lnTo>
                    <a:pt x="27" y="65"/>
                  </a:lnTo>
                  <a:lnTo>
                    <a:pt x="34" y="62"/>
                  </a:lnTo>
                  <a:lnTo>
                    <a:pt x="34" y="62"/>
                  </a:lnTo>
                  <a:lnTo>
                    <a:pt x="37" y="58"/>
                  </a:lnTo>
                  <a:lnTo>
                    <a:pt x="41" y="58"/>
                  </a:lnTo>
                  <a:lnTo>
                    <a:pt x="41" y="55"/>
                  </a:lnTo>
                  <a:lnTo>
                    <a:pt x="44" y="52"/>
                  </a:lnTo>
                  <a:lnTo>
                    <a:pt x="41" y="52"/>
                  </a:lnTo>
                  <a:lnTo>
                    <a:pt x="41" y="49"/>
                  </a:lnTo>
                  <a:lnTo>
                    <a:pt x="44" y="49"/>
                  </a:lnTo>
                  <a:lnTo>
                    <a:pt x="48" y="49"/>
                  </a:lnTo>
                  <a:lnTo>
                    <a:pt x="51" y="49"/>
                  </a:lnTo>
                  <a:lnTo>
                    <a:pt x="55" y="42"/>
                  </a:lnTo>
                  <a:lnTo>
                    <a:pt x="58" y="42"/>
                  </a:lnTo>
                  <a:lnTo>
                    <a:pt x="65" y="42"/>
                  </a:lnTo>
                  <a:lnTo>
                    <a:pt x="68" y="42"/>
                  </a:lnTo>
                  <a:lnTo>
                    <a:pt x="72" y="42"/>
                  </a:lnTo>
                  <a:lnTo>
                    <a:pt x="75" y="42"/>
                  </a:lnTo>
                  <a:lnTo>
                    <a:pt x="79" y="39"/>
                  </a:lnTo>
                  <a:lnTo>
                    <a:pt x="79" y="39"/>
                  </a:lnTo>
                  <a:lnTo>
                    <a:pt x="82" y="42"/>
                  </a:lnTo>
                  <a:lnTo>
                    <a:pt x="82" y="45"/>
                  </a:lnTo>
                  <a:lnTo>
                    <a:pt x="82" y="45"/>
                  </a:lnTo>
                  <a:lnTo>
                    <a:pt x="89" y="45"/>
                  </a:lnTo>
                  <a:lnTo>
                    <a:pt x="89" y="45"/>
                  </a:lnTo>
                  <a:lnTo>
                    <a:pt x="92" y="45"/>
                  </a:lnTo>
                  <a:lnTo>
                    <a:pt x="96" y="42"/>
                  </a:lnTo>
                  <a:lnTo>
                    <a:pt x="103" y="42"/>
                  </a:lnTo>
                  <a:lnTo>
                    <a:pt x="103" y="45"/>
                  </a:lnTo>
                  <a:lnTo>
                    <a:pt x="106" y="49"/>
                  </a:lnTo>
                  <a:lnTo>
                    <a:pt x="106" y="52"/>
                  </a:lnTo>
                  <a:lnTo>
                    <a:pt x="117" y="55"/>
                  </a:lnTo>
                  <a:lnTo>
                    <a:pt x="120" y="58"/>
                  </a:lnTo>
                  <a:lnTo>
                    <a:pt x="127" y="62"/>
                  </a:lnTo>
                  <a:lnTo>
                    <a:pt x="127" y="58"/>
                  </a:lnTo>
                  <a:lnTo>
                    <a:pt x="134" y="58"/>
                  </a:lnTo>
                  <a:lnTo>
                    <a:pt x="137" y="55"/>
                  </a:lnTo>
                  <a:lnTo>
                    <a:pt x="141" y="55"/>
                  </a:lnTo>
                  <a:lnTo>
                    <a:pt x="144" y="55"/>
                  </a:lnTo>
                  <a:lnTo>
                    <a:pt x="148" y="58"/>
                  </a:lnTo>
                  <a:lnTo>
                    <a:pt x="151" y="58"/>
                  </a:lnTo>
                  <a:lnTo>
                    <a:pt x="158" y="58"/>
                  </a:lnTo>
                  <a:lnTo>
                    <a:pt x="161" y="58"/>
                  </a:lnTo>
                  <a:lnTo>
                    <a:pt x="165" y="58"/>
                  </a:lnTo>
                  <a:lnTo>
                    <a:pt x="165" y="58"/>
                  </a:lnTo>
                  <a:lnTo>
                    <a:pt x="168" y="58"/>
                  </a:lnTo>
                  <a:lnTo>
                    <a:pt x="175" y="58"/>
                  </a:lnTo>
                  <a:lnTo>
                    <a:pt x="178" y="52"/>
                  </a:lnTo>
                  <a:lnTo>
                    <a:pt x="178" y="52"/>
                  </a:lnTo>
                  <a:lnTo>
                    <a:pt x="172" y="49"/>
                  </a:lnTo>
                  <a:lnTo>
                    <a:pt x="172" y="42"/>
                  </a:lnTo>
                  <a:lnTo>
                    <a:pt x="175" y="39"/>
                  </a:lnTo>
                  <a:lnTo>
                    <a:pt x="175" y="36"/>
                  </a:lnTo>
                  <a:lnTo>
                    <a:pt x="172" y="36"/>
                  </a:lnTo>
                  <a:lnTo>
                    <a:pt x="168" y="33"/>
                  </a:lnTo>
                  <a:lnTo>
                    <a:pt x="161" y="33"/>
                  </a:lnTo>
                  <a:lnTo>
                    <a:pt x="161" y="26"/>
                  </a:lnTo>
                  <a:lnTo>
                    <a:pt x="161" y="20"/>
                  </a:lnTo>
                  <a:lnTo>
                    <a:pt x="165" y="16"/>
                  </a:lnTo>
                  <a:lnTo>
                    <a:pt x="165" y="13"/>
                  </a:lnTo>
                  <a:lnTo>
                    <a:pt x="168" y="10"/>
                  </a:lnTo>
                  <a:lnTo>
                    <a:pt x="172" y="10"/>
                  </a:lnTo>
                  <a:lnTo>
                    <a:pt x="172" y="10"/>
                  </a:lnTo>
                  <a:lnTo>
                    <a:pt x="175" y="7"/>
                  </a:lnTo>
                  <a:lnTo>
                    <a:pt x="172" y="3"/>
                  </a:lnTo>
                  <a:lnTo>
                    <a:pt x="172" y="0"/>
                  </a:lnTo>
                  <a:lnTo>
                    <a:pt x="175" y="0"/>
                  </a:lnTo>
                  <a:lnTo>
                    <a:pt x="178" y="0"/>
                  </a:lnTo>
                  <a:lnTo>
                    <a:pt x="182" y="0"/>
                  </a:lnTo>
                  <a:lnTo>
                    <a:pt x="185" y="3"/>
                  </a:lnTo>
                  <a:lnTo>
                    <a:pt x="192" y="3"/>
                  </a:lnTo>
                  <a:lnTo>
                    <a:pt x="192" y="7"/>
                  </a:lnTo>
                  <a:lnTo>
                    <a:pt x="196" y="7"/>
                  </a:lnTo>
                  <a:lnTo>
                    <a:pt x="203" y="7"/>
                  </a:lnTo>
                  <a:lnTo>
                    <a:pt x="209" y="7"/>
                  </a:lnTo>
                  <a:lnTo>
                    <a:pt x="213" y="10"/>
                  </a:lnTo>
                  <a:lnTo>
                    <a:pt x="213" y="10"/>
                  </a:lnTo>
                  <a:lnTo>
                    <a:pt x="220" y="10"/>
                  </a:lnTo>
                  <a:lnTo>
                    <a:pt x="220" y="13"/>
                  </a:lnTo>
                  <a:lnTo>
                    <a:pt x="223" y="13"/>
                  </a:lnTo>
                  <a:lnTo>
                    <a:pt x="234" y="13"/>
                  </a:lnTo>
                  <a:lnTo>
                    <a:pt x="237" y="13"/>
                  </a:lnTo>
                  <a:lnTo>
                    <a:pt x="237" y="16"/>
                  </a:lnTo>
                  <a:lnTo>
                    <a:pt x="237" y="16"/>
                  </a:lnTo>
                  <a:lnTo>
                    <a:pt x="240" y="20"/>
                  </a:lnTo>
                  <a:lnTo>
                    <a:pt x="240" y="23"/>
                  </a:lnTo>
                  <a:lnTo>
                    <a:pt x="240" y="23"/>
                  </a:lnTo>
                  <a:lnTo>
                    <a:pt x="244" y="29"/>
                  </a:lnTo>
                  <a:lnTo>
                    <a:pt x="244" y="33"/>
                  </a:lnTo>
                  <a:lnTo>
                    <a:pt x="244" y="33"/>
                  </a:lnTo>
                  <a:lnTo>
                    <a:pt x="247" y="33"/>
                  </a:lnTo>
                  <a:lnTo>
                    <a:pt x="251" y="36"/>
                  </a:lnTo>
                  <a:lnTo>
                    <a:pt x="254" y="39"/>
                  </a:lnTo>
                  <a:lnTo>
                    <a:pt x="258" y="39"/>
                  </a:lnTo>
                  <a:lnTo>
                    <a:pt x="264" y="42"/>
                  </a:lnTo>
                  <a:lnTo>
                    <a:pt x="268" y="42"/>
                  </a:lnTo>
                  <a:lnTo>
                    <a:pt x="268" y="39"/>
                  </a:lnTo>
                  <a:lnTo>
                    <a:pt x="275" y="42"/>
                  </a:lnTo>
                  <a:lnTo>
                    <a:pt x="278" y="39"/>
                  </a:lnTo>
                  <a:lnTo>
                    <a:pt x="278" y="39"/>
                  </a:lnTo>
                  <a:lnTo>
                    <a:pt x="282" y="39"/>
                  </a:lnTo>
                  <a:lnTo>
                    <a:pt x="285" y="39"/>
                  </a:lnTo>
                  <a:lnTo>
                    <a:pt x="289" y="36"/>
                  </a:lnTo>
                  <a:lnTo>
                    <a:pt x="292" y="36"/>
                  </a:lnTo>
                  <a:lnTo>
                    <a:pt x="302" y="36"/>
                  </a:lnTo>
                  <a:lnTo>
                    <a:pt x="306" y="33"/>
                  </a:lnTo>
                  <a:lnTo>
                    <a:pt x="309" y="33"/>
                  </a:lnTo>
                  <a:lnTo>
                    <a:pt x="316" y="29"/>
                  </a:lnTo>
                  <a:lnTo>
                    <a:pt x="320" y="33"/>
                  </a:lnTo>
                  <a:lnTo>
                    <a:pt x="326" y="33"/>
                  </a:lnTo>
                  <a:lnTo>
                    <a:pt x="333" y="33"/>
                  </a:lnTo>
                  <a:lnTo>
                    <a:pt x="337" y="39"/>
                  </a:lnTo>
                  <a:lnTo>
                    <a:pt x="344" y="39"/>
                  </a:lnTo>
                  <a:lnTo>
                    <a:pt x="350" y="39"/>
                  </a:lnTo>
                  <a:lnTo>
                    <a:pt x="354" y="39"/>
                  </a:lnTo>
                  <a:lnTo>
                    <a:pt x="354" y="42"/>
                  </a:lnTo>
                  <a:lnTo>
                    <a:pt x="357" y="45"/>
                  </a:lnTo>
                  <a:lnTo>
                    <a:pt x="361" y="49"/>
                  </a:lnTo>
                  <a:lnTo>
                    <a:pt x="364" y="49"/>
                  </a:lnTo>
                  <a:lnTo>
                    <a:pt x="364" y="49"/>
                  </a:lnTo>
                  <a:lnTo>
                    <a:pt x="368" y="52"/>
                  </a:lnTo>
                  <a:lnTo>
                    <a:pt x="371" y="52"/>
                  </a:lnTo>
                  <a:lnTo>
                    <a:pt x="381" y="52"/>
                  </a:lnTo>
                  <a:lnTo>
                    <a:pt x="388" y="55"/>
                  </a:lnTo>
                  <a:lnTo>
                    <a:pt x="399" y="55"/>
                  </a:lnTo>
                  <a:lnTo>
                    <a:pt x="406" y="55"/>
                  </a:lnTo>
                  <a:lnTo>
                    <a:pt x="406" y="52"/>
                  </a:lnTo>
                  <a:lnTo>
                    <a:pt x="412" y="52"/>
                  </a:lnTo>
                  <a:lnTo>
                    <a:pt x="416" y="55"/>
                  </a:lnTo>
                  <a:lnTo>
                    <a:pt x="416" y="55"/>
                  </a:lnTo>
                  <a:lnTo>
                    <a:pt x="419" y="49"/>
                  </a:lnTo>
                  <a:lnTo>
                    <a:pt x="426" y="45"/>
                  </a:lnTo>
                  <a:lnTo>
                    <a:pt x="433" y="45"/>
                  </a:lnTo>
                  <a:lnTo>
                    <a:pt x="436" y="42"/>
                  </a:lnTo>
                  <a:lnTo>
                    <a:pt x="436" y="42"/>
                  </a:lnTo>
                  <a:lnTo>
                    <a:pt x="447" y="42"/>
                  </a:lnTo>
                  <a:lnTo>
                    <a:pt x="450" y="39"/>
                  </a:lnTo>
                  <a:lnTo>
                    <a:pt x="454" y="36"/>
                  </a:lnTo>
                  <a:lnTo>
                    <a:pt x="454" y="36"/>
                  </a:lnTo>
                  <a:lnTo>
                    <a:pt x="454" y="33"/>
                  </a:lnTo>
                  <a:lnTo>
                    <a:pt x="457" y="29"/>
                  </a:lnTo>
                  <a:lnTo>
                    <a:pt x="461" y="29"/>
                  </a:lnTo>
                  <a:lnTo>
                    <a:pt x="464" y="26"/>
                  </a:lnTo>
                  <a:lnTo>
                    <a:pt x="467" y="23"/>
                  </a:lnTo>
                  <a:lnTo>
                    <a:pt x="467" y="23"/>
                  </a:lnTo>
                  <a:lnTo>
                    <a:pt x="471" y="23"/>
                  </a:lnTo>
                  <a:lnTo>
                    <a:pt x="478" y="23"/>
                  </a:lnTo>
                  <a:lnTo>
                    <a:pt x="481" y="23"/>
                  </a:lnTo>
                  <a:lnTo>
                    <a:pt x="485" y="26"/>
                  </a:lnTo>
                  <a:lnTo>
                    <a:pt x="488" y="26"/>
                  </a:lnTo>
                  <a:lnTo>
                    <a:pt x="488" y="29"/>
                  </a:lnTo>
                  <a:lnTo>
                    <a:pt x="492" y="26"/>
                  </a:lnTo>
                  <a:lnTo>
                    <a:pt x="495" y="29"/>
                  </a:lnTo>
                  <a:lnTo>
                    <a:pt x="498" y="29"/>
                  </a:lnTo>
                  <a:lnTo>
                    <a:pt x="502" y="26"/>
                  </a:lnTo>
                  <a:lnTo>
                    <a:pt x="502" y="23"/>
                  </a:lnTo>
                  <a:lnTo>
                    <a:pt x="509" y="23"/>
                  </a:lnTo>
                  <a:lnTo>
                    <a:pt x="516" y="26"/>
                  </a:lnTo>
                  <a:lnTo>
                    <a:pt x="519" y="26"/>
                  </a:lnTo>
                  <a:lnTo>
                    <a:pt x="516" y="52"/>
                  </a:lnTo>
                  <a:lnTo>
                    <a:pt x="516" y="58"/>
                  </a:lnTo>
                  <a:lnTo>
                    <a:pt x="512" y="62"/>
                  </a:lnTo>
                  <a:lnTo>
                    <a:pt x="516" y="65"/>
                  </a:lnTo>
                  <a:lnTo>
                    <a:pt x="512" y="75"/>
                  </a:lnTo>
                  <a:lnTo>
                    <a:pt x="516" y="78"/>
                  </a:lnTo>
                  <a:lnTo>
                    <a:pt x="522" y="81"/>
                  </a:lnTo>
                  <a:lnTo>
                    <a:pt x="529" y="78"/>
                  </a:lnTo>
                  <a:lnTo>
                    <a:pt x="540" y="78"/>
                  </a:lnTo>
                  <a:lnTo>
                    <a:pt x="547" y="81"/>
                  </a:lnTo>
                  <a:lnTo>
                    <a:pt x="550" y="84"/>
                  </a:lnTo>
                  <a:lnTo>
                    <a:pt x="553" y="78"/>
                  </a:lnTo>
                  <a:lnTo>
                    <a:pt x="553" y="75"/>
                  </a:lnTo>
                  <a:lnTo>
                    <a:pt x="553" y="71"/>
                  </a:lnTo>
                  <a:lnTo>
                    <a:pt x="560" y="68"/>
                  </a:lnTo>
                  <a:lnTo>
                    <a:pt x="560" y="68"/>
                  </a:lnTo>
                  <a:lnTo>
                    <a:pt x="571" y="68"/>
                  </a:lnTo>
                  <a:lnTo>
                    <a:pt x="574" y="75"/>
                  </a:lnTo>
                  <a:lnTo>
                    <a:pt x="581" y="81"/>
                  </a:lnTo>
                  <a:lnTo>
                    <a:pt x="588" y="84"/>
                  </a:lnTo>
                  <a:lnTo>
                    <a:pt x="595" y="91"/>
                  </a:lnTo>
                  <a:lnTo>
                    <a:pt x="595" y="94"/>
                  </a:lnTo>
                  <a:lnTo>
                    <a:pt x="598" y="94"/>
                  </a:lnTo>
                  <a:lnTo>
                    <a:pt x="598" y="97"/>
                  </a:lnTo>
                  <a:lnTo>
                    <a:pt x="595" y="100"/>
                  </a:lnTo>
                  <a:lnTo>
                    <a:pt x="595" y="104"/>
                  </a:lnTo>
                  <a:lnTo>
                    <a:pt x="595" y="104"/>
                  </a:lnTo>
                  <a:lnTo>
                    <a:pt x="591" y="104"/>
                  </a:lnTo>
                  <a:lnTo>
                    <a:pt x="588" y="100"/>
                  </a:lnTo>
                  <a:lnTo>
                    <a:pt x="584" y="104"/>
                  </a:lnTo>
                  <a:lnTo>
                    <a:pt x="584" y="104"/>
                  </a:lnTo>
                  <a:lnTo>
                    <a:pt x="578" y="100"/>
                  </a:lnTo>
                  <a:lnTo>
                    <a:pt x="574" y="104"/>
                  </a:lnTo>
                  <a:lnTo>
                    <a:pt x="571" y="107"/>
                  </a:lnTo>
                  <a:lnTo>
                    <a:pt x="564" y="110"/>
                  </a:lnTo>
                  <a:lnTo>
                    <a:pt x="564" y="110"/>
                  </a:lnTo>
                  <a:lnTo>
                    <a:pt x="560" y="110"/>
                  </a:lnTo>
                  <a:lnTo>
                    <a:pt x="557" y="110"/>
                  </a:lnTo>
                  <a:lnTo>
                    <a:pt x="557" y="113"/>
                  </a:lnTo>
                  <a:lnTo>
                    <a:pt x="557" y="113"/>
                  </a:lnTo>
                  <a:lnTo>
                    <a:pt x="553" y="117"/>
                  </a:lnTo>
                  <a:lnTo>
                    <a:pt x="550" y="113"/>
                  </a:lnTo>
                  <a:lnTo>
                    <a:pt x="550" y="117"/>
                  </a:lnTo>
                  <a:lnTo>
                    <a:pt x="547" y="120"/>
                  </a:lnTo>
                  <a:lnTo>
                    <a:pt x="547" y="126"/>
                  </a:lnTo>
                  <a:lnTo>
                    <a:pt x="547" y="129"/>
                  </a:lnTo>
                  <a:lnTo>
                    <a:pt x="543" y="133"/>
                  </a:lnTo>
                  <a:lnTo>
                    <a:pt x="540" y="133"/>
                  </a:lnTo>
                  <a:lnTo>
                    <a:pt x="529" y="136"/>
                  </a:lnTo>
                  <a:lnTo>
                    <a:pt x="526" y="136"/>
                  </a:lnTo>
                  <a:lnTo>
                    <a:pt x="522" y="136"/>
                  </a:lnTo>
                  <a:lnTo>
                    <a:pt x="519" y="139"/>
                  </a:lnTo>
                  <a:lnTo>
                    <a:pt x="516" y="146"/>
                  </a:lnTo>
                  <a:lnTo>
                    <a:pt x="512" y="146"/>
                  </a:lnTo>
                  <a:lnTo>
                    <a:pt x="509" y="149"/>
                  </a:lnTo>
                  <a:lnTo>
                    <a:pt x="505" y="152"/>
                  </a:lnTo>
                  <a:lnTo>
                    <a:pt x="505" y="155"/>
                  </a:lnTo>
                  <a:lnTo>
                    <a:pt x="502" y="155"/>
                  </a:lnTo>
                  <a:lnTo>
                    <a:pt x="498" y="152"/>
                  </a:lnTo>
                  <a:lnTo>
                    <a:pt x="492" y="152"/>
                  </a:lnTo>
                  <a:lnTo>
                    <a:pt x="488" y="152"/>
                  </a:lnTo>
                  <a:lnTo>
                    <a:pt x="481" y="149"/>
                  </a:lnTo>
                  <a:lnTo>
                    <a:pt x="478" y="149"/>
                  </a:lnTo>
                  <a:lnTo>
                    <a:pt x="471" y="149"/>
                  </a:lnTo>
                  <a:lnTo>
                    <a:pt x="464" y="152"/>
                  </a:lnTo>
                  <a:lnTo>
                    <a:pt x="464" y="155"/>
                  </a:lnTo>
                  <a:lnTo>
                    <a:pt x="464" y="162"/>
                  </a:lnTo>
                  <a:lnTo>
                    <a:pt x="464" y="165"/>
                  </a:lnTo>
                  <a:lnTo>
                    <a:pt x="464" y="168"/>
                  </a:lnTo>
                  <a:lnTo>
                    <a:pt x="471" y="175"/>
                  </a:lnTo>
                  <a:lnTo>
                    <a:pt x="478" y="178"/>
                  </a:lnTo>
                  <a:lnTo>
                    <a:pt x="478" y="178"/>
                  </a:lnTo>
                  <a:lnTo>
                    <a:pt x="478" y="181"/>
                  </a:lnTo>
                  <a:lnTo>
                    <a:pt x="474" y="184"/>
                  </a:lnTo>
                  <a:lnTo>
                    <a:pt x="467" y="194"/>
                  </a:lnTo>
                  <a:lnTo>
                    <a:pt x="461" y="201"/>
                  </a:lnTo>
                  <a:lnTo>
                    <a:pt x="457" y="207"/>
                  </a:lnTo>
                  <a:lnTo>
                    <a:pt x="454" y="207"/>
                  </a:lnTo>
                  <a:lnTo>
                    <a:pt x="450" y="207"/>
                  </a:lnTo>
                  <a:lnTo>
                    <a:pt x="443" y="207"/>
                  </a:lnTo>
                  <a:lnTo>
                    <a:pt x="440" y="210"/>
                  </a:lnTo>
                  <a:lnTo>
                    <a:pt x="433" y="213"/>
                  </a:lnTo>
                  <a:lnTo>
                    <a:pt x="430" y="213"/>
                  </a:lnTo>
                  <a:lnTo>
                    <a:pt x="419" y="217"/>
                  </a:lnTo>
                  <a:lnTo>
                    <a:pt x="416" y="217"/>
                  </a:lnTo>
                  <a:lnTo>
                    <a:pt x="409" y="217"/>
                  </a:lnTo>
                  <a:lnTo>
                    <a:pt x="395" y="223"/>
                  </a:lnTo>
                  <a:lnTo>
                    <a:pt x="385" y="226"/>
                  </a:lnTo>
                  <a:lnTo>
                    <a:pt x="378" y="230"/>
                  </a:lnTo>
                  <a:lnTo>
                    <a:pt x="371" y="236"/>
                  </a:lnTo>
                  <a:lnTo>
                    <a:pt x="368" y="239"/>
                  </a:lnTo>
                  <a:lnTo>
                    <a:pt x="361" y="239"/>
                  </a:lnTo>
                  <a:lnTo>
                    <a:pt x="357" y="236"/>
                  </a:lnTo>
                  <a:lnTo>
                    <a:pt x="357" y="236"/>
                  </a:lnTo>
                  <a:lnTo>
                    <a:pt x="357" y="233"/>
                  </a:lnTo>
                  <a:lnTo>
                    <a:pt x="347" y="236"/>
                  </a:lnTo>
                  <a:lnTo>
                    <a:pt x="340" y="236"/>
                  </a:lnTo>
                  <a:lnTo>
                    <a:pt x="333" y="233"/>
                  </a:lnTo>
                  <a:lnTo>
                    <a:pt x="330" y="233"/>
                  </a:lnTo>
                  <a:lnTo>
                    <a:pt x="316" y="230"/>
                  </a:lnTo>
                  <a:lnTo>
                    <a:pt x="306" y="223"/>
                  </a:lnTo>
                  <a:lnTo>
                    <a:pt x="299" y="220"/>
                  </a:lnTo>
                  <a:lnTo>
                    <a:pt x="292" y="220"/>
                  </a:lnTo>
                  <a:lnTo>
                    <a:pt x="278" y="217"/>
                  </a:lnTo>
                  <a:lnTo>
                    <a:pt x="268" y="217"/>
                  </a:lnTo>
                  <a:lnTo>
                    <a:pt x="264" y="217"/>
                  </a:lnTo>
                  <a:lnTo>
                    <a:pt x="261" y="217"/>
                  </a:lnTo>
                  <a:lnTo>
                    <a:pt x="261" y="220"/>
                  </a:lnTo>
                  <a:lnTo>
                    <a:pt x="254" y="223"/>
                  </a:lnTo>
                  <a:lnTo>
                    <a:pt x="244" y="223"/>
                  </a:lnTo>
                  <a:lnTo>
                    <a:pt x="230" y="220"/>
                  </a:lnTo>
                  <a:lnTo>
                    <a:pt x="216" y="223"/>
                  </a:lnTo>
                  <a:lnTo>
                    <a:pt x="209" y="223"/>
                  </a:lnTo>
                  <a:lnTo>
                    <a:pt x="199" y="223"/>
                  </a:lnTo>
                  <a:lnTo>
                    <a:pt x="196" y="223"/>
                  </a:lnTo>
                  <a:lnTo>
                    <a:pt x="192" y="223"/>
                  </a:lnTo>
                  <a:lnTo>
                    <a:pt x="189" y="213"/>
                  </a:lnTo>
                  <a:lnTo>
                    <a:pt x="189" y="210"/>
                  </a:lnTo>
                  <a:lnTo>
                    <a:pt x="182" y="207"/>
                  </a:lnTo>
                  <a:lnTo>
                    <a:pt x="178" y="204"/>
                  </a:lnTo>
                  <a:lnTo>
                    <a:pt x="178" y="197"/>
                  </a:lnTo>
                  <a:lnTo>
                    <a:pt x="178" y="197"/>
                  </a:lnTo>
                  <a:lnTo>
                    <a:pt x="175" y="194"/>
                  </a:lnTo>
                  <a:lnTo>
                    <a:pt x="172" y="191"/>
                  </a:lnTo>
                  <a:lnTo>
                    <a:pt x="168" y="191"/>
                  </a:lnTo>
                  <a:lnTo>
                    <a:pt x="168" y="191"/>
                  </a:lnTo>
                  <a:lnTo>
                    <a:pt x="168" y="188"/>
                  </a:lnTo>
                  <a:lnTo>
                    <a:pt x="168" y="188"/>
                  </a:lnTo>
                  <a:lnTo>
                    <a:pt x="165" y="188"/>
                  </a:lnTo>
                  <a:lnTo>
                    <a:pt x="161" y="188"/>
                  </a:lnTo>
                  <a:lnTo>
                    <a:pt x="154" y="184"/>
                  </a:lnTo>
                  <a:lnTo>
                    <a:pt x="148" y="181"/>
                  </a:lnTo>
                  <a:lnTo>
                    <a:pt x="144" y="181"/>
                  </a:lnTo>
                  <a:lnTo>
                    <a:pt x="144" y="181"/>
                  </a:lnTo>
                  <a:lnTo>
                    <a:pt x="141" y="181"/>
                  </a:lnTo>
                  <a:lnTo>
                    <a:pt x="141" y="178"/>
                  </a:lnTo>
                  <a:lnTo>
                    <a:pt x="134" y="175"/>
                  </a:lnTo>
                  <a:lnTo>
                    <a:pt x="120" y="171"/>
                  </a:lnTo>
                  <a:lnTo>
                    <a:pt x="120" y="171"/>
                  </a:lnTo>
                  <a:lnTo>
                    <a:pt x="117" y="175"/>
                  </a:lnTo>
                  <a:lnTo>
                    <a:pt x="113" y="175"/>
                  </a:lnTo>
                  <a:lnTo>
                    <a:pt x="103" y="175"/>
                  </a:lnTo>
                  <a:lnTo>
                    <a:pt x="86" y="171"/>
                  </a:lnTo>
                  <a:lnTo>
                    <a:pt x="79" y="168"/>
                  </a:lnTo>
                  <a:lnTo>
                    <a:pt x="75" y="162"/>
                  </a:lnTo>
                  <a:lnTo>
                    <a:pt x="75" y="162"/>
                  </a:lnTo>
                  <a:lnTo>
                    <a:pt x="75" y="159"/>
                  </a:lnTo>
                  <a:lnTo>
                    <a:pt x="75" y="155"/>
                  </a:lnTo>
                  <a:lnTo>
                    <a:pt x="79" y="155"/>
                  </a:lnTo>
                  <a:lnTo>
                    <a:pt x="79" y="152"/>
                  </a:lnTo>
                  <a:lnTo>
                    <a:pt x="79" y="149"/>
                  </a:lnTo>
                  <a:lnTo>
                    <a:pt x="79" y="146"/>
                  </a:lnTo>
                  <a:lnTo>
                    <a:pt x="79" y="142"/>
                  </a:lnTo>
                  <a:lnTo>
                    <a:pt x="79" y="139"/>
                  </a:lnTo>
                  <a:lnTo>
                    <a:pt x="75" y="136"/>
                  </a:lnTo>
                  <a:lnTo>
                    <a:pt x="75" y="133"/>
                  </a:lnTo>
                  <a:lnTo>
                    <a:pt x="72" y="133"/>
                  </a:lnTo>
                  <a:lnTo>
                    <a:pt x="68" y="129"/>
                  </a:lnTo>
                  <a:lnTo>
                    <a:pt x="65" y="129"/>
                  </a:lnTo>
                  <a:lnTo>
                    <a:pt x="65" y="126"/>
                  </a:lnTo>
                  <a:lnTo>
                    <a:pt x="65" y="123"/>
                  </a:lnTo>
                  <a:lnTo>
                    <a:pt x="62" y="120"/>
                  </a:lnTo>
                  <a:lnTo>
                    <a:pt x="62" y="117"/>
                  </a:lnTo>
                  <a:lnTo>
                    <a:pt x="58" y="117"/>
                  </a:lnTo>
                  <a:lnTo>
                    <a:pt x="55" y="113"/>
                  </a:lnTo>
                  <a:lnTo>
                    <a:pt x="55" y="113"/>
                  </a:lnTo>
                  <a:lnTo>
                    <a:pt x="51" y="110"/>
                  </a:lnTo>
                  <a:lnTo>
                    <a:pt x="48" y="110"/>
                  </a:lnTo>
                  <a:lnTo>
                    <a:pt x="44" y="113"/>
                  </a:lnTo>
                  <a:lnTo>
                    <a:pt x="44" y="113"/>
                  </a:lnTo>
                  <a:lnTo>
                    <a:pt x="41" y="113"/>
                  </a:lnTo>
                  <a:lnTo>
                    <a:pt x="37" y="110"/>
                  </a:lnTo>
                  <a:lnTo>
                    <a:pt x="37" y="110"/>
                  </a:lnTo>
                  <a:lnTo>
                    <a:pt x="34" y="110"/>
                  </a:lnTo>
                  <a:lnTo>
                    <a:pt x="31" y="110"/>
                  </a:lnTo>
                  <a:lnTo>
                    <a:pt x="27" y="113"/>
                  </a:lnTo>
                  <a:lnTo>
                    <a:pt x="27" y="113"/>
                  </a:lnTo>
                  <a:lnTo>
                    <a:pt x="27" y="113"/>
                  </a:lnTo>
                  <a:lnTo>
                    <a:pt x="20" y="113"/>
                  </a:lnTo>
                  <a:lnTo>
                    <a:pt x="20" y="110"/>
                  </a:lnTo>
                  <a:lnTo>
                    <a:pt x="20" y="107"/>
                  </a:lnTo>
                  <a:lnTo>
                    <a:pt x="17" y="107"/>
                  </a:lnTo>
                  <a:lnTo>
                    <a:pt x="13" y="104"/>
                  </a:lnTo>
                  <a:lnTo>
                    <a:pt x="10" y="100"/>
                  </a:lnTo>
                  <a:lnTo>
                    <a:pt x="10" y="100"/>
                  </a:lnTo>
                  <a:lnTo>
                    <a:pt x="6" y="97"/>
                  </a:lnTo>
                  <a:lnTo>
                    <a:pt x="6" y="97"/>
                  </a:lnTo>
                  <a:lnTo>
                    <a:pt x="6" y="94"/>
                  </a:lnTo>
                  <a:lnTo>
                    <a:pt x="6" y="91"/>
                  </a:lnTo>
                  <a:lnTo>
                    <a:pt x="3" y="94"/>
                  </a:lnTo>
                  <a:lnTo>
                    <a:pt x="3" y="94"/>
                  </a:lnTo>
                  <a:lnTo>
                    <a:pt x="3" y="94"/>
                  </a:lnTo>
                  <a:lnTo>
                    <a:pt x="0" y="91"/>
                  </a:lnTo>
                  <a:lnTo>
                    <a:pt x="0" y="91"/>
                  </a:lnTo>
                  <a:lnTo>
                    <a:pt x="0" y="87"/>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7"/>
            <p:cNvSpPr>
              <a:spLocks/>
            </p:cNvSpPr>
            <p:nvPr/>
          </p:nvSpPr>
          <p:spPr bwMode="auto">
            <a:xfrm>
              <a:off x="7572376" y="2934355"/>
              <a:ext cx="1168400" cy="523875"/>
            </a:xfrm>
            <a:custGeom>
              <a:avLst/>
              <a:gdLst>
                <a:gd name="T0" fmla="*/ 17 w 736"/>
                <a:gd name="T1" fmla="*/ 191 h 330"/>
                <a:gd name="T2" fmla="*/ 0 w 736"/>
                <a:gd name="T3" fmla="*/ 155 h 330"/>
                <a:gd name="T4" fmla="*/ 34 w 736"/>
                <a:gd name="T5" fmla="*/ 149 h 330"/>
                <a:gd name="T6" fmla="*/ 51 w 736"/>
                <a:gd name="T7" fmla="*/ 120 h 330"/>
                <a:gd name="T8" fmla="*/ 72 w 736"/>
                <a:gd name="T9" fmla="*/ 113 h 330"/>
                <a:gd name="T10" fmla="*/ 86 w 736"/>
                <a:gd name="T11" fmla="*/ 110 h 330"/>
                <a:gd name="T12" fmla="*/ 116 w 736"/>
                <a:gd name="T13" fmla="*/ 120 h 330"/>
                <a:gd name="T14" fmla="*/ 137 w 736"/>
                <a:gd name="T15" fmla="*/ 126 h 330"/>
                <a:gd name="T16" fmla="*/ 168 w 736"/>
                <a:gd name="T17" fmla="*/ 120 h 330"/>
                <a:gd name="T18" fmla="*/ 192 w 736"/>
                <a:gd name="T19" fmla="*/ 120 h 330"/>
                <a:gd name="T20" fmla="*/ 213 w 736"/>
                <a:gd name="T21" fmla="*/ 126 h 330"/>
                <a:gd name="T22" fmla="*/ 247 w 736"/>
                <a:gd name="T23" fmla="*/ 126 h 330"/>
                <a:gd name="T24" fmla="*/ 237 w 736"/>
                <a:gd name="T25" fmla="*/ 100 h 330"/>
                <a:gd name="T26" fmla="*/ 233 w 736"/>
                <a:gd name="T27" fmla="*/ 84 h 330"/>
                <a:gd name="T28" fmla="*/ 247 w 736"/>
                <a:gd name="T29" fmla="*/ 61 h 330"/>
                <a:gd name="T30" fmla="*/ 233 w 736"/>
                <a:gd name="T31" fmla="*/ 55 h 330"/>
                <a:gd name="T32" fmla="*/ 247 w 736"/>
                <a:gd name="T33" fmla="*/ 48 h 330"/>
                <a:gd name="T34" fmla="*/ 268 w 736"/>
                <a:gd name="T35" fmla="*/ 42 h 330"/>
                <a:gd name="T36" fmla="*/ 302 w 736"/>
                <a:gd name="T37" fmla="*/ 32 h 330"/>
                <a:gd name="T38" fmla="*/ 323 w 736"/>
                <a:gd name="T39" fmla="*/ 23 h 330"/>
                <a:gd name="T40" fmla="*/ 354 w 736"/>
                <a:gd name="T41" fmla="*/ 10 h 330"/>
                <a:gd name="T42" fmla="*/ 378 w 736"/>
                <a:gd name="T43" fmla="*/ 3 h 330"/>
                <a:gd name="T44" fmla="*/ 405 w 736"/>
                <a:gd name="T45" fmla="*/ 16 h 330"/>
                <a:gd name="T46" fmla="*/ 416 w 736"/>
                <a:gd name="T47" fmla="*/ 29 h 330"/>
                <a:gd name="T48" fmla="*/ 430 w 736"/>
                <a:gd name="T49" fmla="*/ 26 h 330"/>
                <a:gd name="T50" fmla="*/ 450 w 736"/>
                <a:gd name="T51" fmla="*/ 32 h 330"/>
                <a:gd name="T52" fmla="*/ 464 w 736"/>
                <a:gd name="T53" fmla="*/ 42 h 330"/>
                <a:gd name="T54" fmla="*/ 491 w 736"/>
                <a:gd name="T55" fmla="*/ 29 h 330"/>
                <a:gd name="T56" fmla="*/ 509 w 736"/>
                <a:gd name="T57" fmla="*/ 26 h 330"/>
                <a:gd name="T58" fmla="*/ 598 w 736"/>
                <a:gd name="T59" fmla="*/ 90 h 330"/>
                <a:gd name="T60" fmla="*/ 622 w 736"/>
                <a:gd name="T61" fmla="*/ 100 h 330"/>
                <a:gd name="T62" fmla="*/ 653 w 736"/>
                <a:gd name="T63" fmla="*/ 94 h 330"/>
                <a:gd name="T64" fmla="*/ 684 w 736"/>
                <a:gd name="T65" fmla="*/ 110 h 330"/>
                <a:gd name="T66" fmla="*/ 698 w 736"/>
                <a:gd name="T67" fmla="*/ 123 h 330"/>
                <a:gd name="T68" fmla="*/ 722 w 736"/>
                <a:gd name="T69" fmla="*/ 123 h 330"/>
                <a:gd name="T70" fmla="*/ 725 w 736"/>
                <a:gd name="T71" fmla="*/ 142 h 330"/>
                <a:gd name="T72" fmla="*/ 715 w 736"/>
                <a:gd name="T73" fmla="*/ 178 h 330"/>
                <a:gd name="T74" fmla="*/ 677 w 736"/>
                <a:gd name="T75" fmla="*/ 181 h 330"/>
                <a:gd name="T76" fmla="*/ 667 w 736"/>
                <a:gd name="T77" fmla="*/ 216 h 330"/>
                <a:gd name="T78" fmla="*/ 653 w 736"/>
                <a:gd name="T79" fmla="*/ 226 h 330"/>
                <a:gd name="T80" fmla="*/ 636 w 736"/>
                <a:gd name="T81" fmla="*/ 236 h 330"/>
                <a:gd name="T82" fmla="*/ 646 w 736"/>
                <a:gd name="T83" fmla="*/ 262 h 330"/>
                <a:gd name="T84" fmla="*/ 646 w 736"/>
                <a:gd name="T85" fmla="*/ 288 h 330"/>
                <a:gd name="T86" fmla="*/ 574 w 736"/>
                <a:gd name="T87" fmla="*/ 278 h 330"/>
                <a:gd name="T88" fmla="*/ 529 w 736"/>
                <a:gd name="T89" fmla="*/ 278 h 330"/>
                <a:gd name="T90" fmla="*/ 488 w 736"/>
                <a:gd name="T91" fmla="*/ 291 h 330"/>
                <a:gd name="T92" fmla="*/ 464 w 736"/>
                <a:gd name="T93" fmla="*/ 300 h 330"/>
                <a:gd name="T94" fmla="*/ 416 w 736"/>
                <a:gd name="T95" fmla="*/ 323 h 330"/>
                <a:gd name="T96" fmla="*/ 326 w 736"/>
                <a:gd name="T97" fmla="*/ 268 h 330"/>
                <a:gd name="T98" fmla="*/ 182 w 736"/>
                <a:gd name="T99" fmla="*/ 317 h 330"/>
                <a:gd name="T100" fmla="*/ 134 w 736"/>
                <a:gd name="T101" fmla="*/ 300 h 330"/>
                <a:gd name="T102" fmla="*/ 113 w 736"/>
                <a:gd name="T103" fmla="*/ 294 h 330"/>
                <a:gd name="T104" fmla="*/ 99 w 736"/>
                <a:gd name="T105" fmla="*/ 278 h 330"/>
                <a:gd name="T106" fmla="*/ 86 w 736"/>
                <a:gd name="T107" fmla="*/ 262 h 330"/>
                <a:gd name="T108" fmla="*/ 106 w 736"/>
                <a:gd name="T109" fmla="*/ 262 h 330"/>
                <a:gd name="T110" fmla="*/ 96 w 736"/>
                <a:gd name="T111" fmla="*/ 249 h 330"/>
                <a:gd name="T112" fmla="*/ 123 w 736"/>
                <a:gd name="T113" fmla="*/ 246 h 330"/>
                <a:gd name="T114" fmla="*/ 127 w 736"/>
                <a:gd name="T115" fmla="*/ 233 h 330"/>
                <a:gd name="T116" fmla="*/ 127 w 736"/>
                <a:gd name="T117" fmla="*/ 216 h 330"/>
                <a:gd name="T118" fmla="*/ 110 w 736"/>
                <a:gd name="T119" fmla="*/ 213 h 330"/>
                <a:gd name="T120" fmla="*/ 96 w 736"/>
                <a:gd name="T121" fmla="*/ 210 h 330"/>
                <a:gd name="T122" fmla="*/ 79 w 736"/>
                <a:gd name="T123" fmla="*/ 213 h 330"/>
                <a:gd name="T124" fmla="*/ 61 w 736"/>
                <a:gd name="T125" fmla="*/ 223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36" h="330">
                  <a:moveTo>
                    <a:pt x="55" y="223"/>
                  </a:moveTo>
                  <a:lnTo>
                    <a:pt x="51" y="220"/>
                  </a:lnTo>
                  <a:lnTo>
                    <a:pt x="44" y="220"/>
                  </a:lnTo>
                  <a:lnTo>
                    <a:pt x="37" y="216"/>
                  </a:lnTo>
                  <a:lnTo>
                    <a:pt x="41" y="213"/>
                  </a:lnTo>
                  <a:lnTo>
                    <a:pt x="48" y="213"/>
                  </a:lnTo>
                  <a:lnTo>
                    <a:pt x="37" y="204"/>
                  </a:lnTo>
                  <a:lnTo>
                    <a:pt x="30" y="194"/>
                  </a:lnTo>
                  <a:lnTo>
                    <a:pt x="17" y="191"/>
                  </a:lnTo>
                  <a:lnTo>
                    <a:pt x="17" y="194"/>
                  </a:lnTo>
                  <a:lnTo>
                    <a:pt x="10" y="191"/>
                  </a:lnTo>
                  <a:lnTo>
                    <a:pt x="10" y="187"/>
                  </a:lnTo>
                  <a:lnTo>
                    <a:pt x="6" y="184"/>
                  </a:lnTo>
                  <a:lnTo>
                    <a:pt x="0" y="181"/>
                  </a:lnTo>
                  <a:lnTo>
                    <a:pt x="3" y="174"/>
                  </a:lnTo>
                  <a:lnTo>
                    <a:pt x="3" y="165"/>
                  </a:lnTo>
                  <a:lnTo>
                    <a:pt x="0" y="162"/>
                  </a:lnTo>
                  <a:lnTo>
                    <a:pt x="0" y="155"/>
                  </a:lnTo>
                  <a:lnTo>
                    <a:pt x="3" y="152"/>
                  </a:lnTo>
                  <a:lnTo>
                    <a:pt x="10" y="149"/>
                  </a:lnTo>
                  <a:lnTo>
                    <a:pt x="10" y="142"/>
                  </a:lnTo>
                  <a:lnTo>
                    <a:pt x="13" y="139"/>
                  </a:lnTo>
                  <a:lnTo>
                    <a:pt x="24" y="149"/>
                  </a:lnTo>
                  <a:lnTo>
                    <a:pt x="24" y="152"/>
                  </a:lnTo>
                  <a:lnTo>
                    <a:pt x="30" y="155"/>
                  </a:lnTo>
                  <a:lnTo>
                    <a:pt x="34" y="152"/>
                  </a:lnTo>
                  <a:lnTo>
                    <a:pt x="34" y="149"/>
                  </a:lnTo>
                  <a:lnTo>
                    <a:pt x="37" y="145"/>
                  </a:lnTo>
                  <a:lnTo>
                    <a:pt x="34" y="132"/>
                  </a:lnTo>
                  <a:lnTo>
                    <a:pt x="37" y="132"/>
                  </a:lnTo>
                  <a:lnTo>
                    <a:pt x="44" y="132"/>
                  </a:lnTo>
                  <a:lnTo>
                    <a:pt x="44" y="129"/>
                  </a:lnTo>
                  <a:lnTo>
                    <a:pt x="41" y="126"/>
                  </a:lnTo>
                  <a:lnTo>
                    <a:pt x="44" y="123"/>
                  </a:lnTo>
                  <a:lnTo>
                    <a:pt x="48" y="120"/>
                  </a:lnTo>
                  <a:lnTo>
                    <a:pt x="51" y="120"/>
                  </a:lnTo>
                  <a:lnTo>
                    <a:pt x="55" y="116"/>
                  </a:lnTo>
                  <a:lnTo>
                    <a:pt x="58" y="113"/>
                  </a:lnTo>
                  <a:lnTo>
                    <a:pt x="61" y="113"/>
                  </a:lnTo>
                  <a:lnTo>
                    <a:pt x="61" y="110"/>
                  </a:lnTo>
                  <a:lnTo>
                    <a:pt x="61" y="107"/>
                  </a:lnTo>
                  <a:lnTo>
                    <a:pt x="61" y="107"/>
                  </a:lnTo>
                  <a:lnTo>
                    <a:pt x="68" y="110"/>
                  </a:lnTo>
                  <a:lnTo>
                    <a:pt x="72" y="110"/>
                  </a:lnTo>
                  <a:lnTo>
                    <a:pt x="72" y="113"/>
                  </a:lnTo>
                  <a:lnTo>
                    <a:pt x="68" y="116"/>
                  </a:lnTo>
                  <a:lnTo>
                    <a:pt x="72" y="116"/>
                  </a:lnTo>
                  <a:lnTo>
                    <a:pt x="75" y="116"/>
                  </a:lnTo>
                  <a:lnTo>
                    <a:pt x="75" y="113"/>
                  </a:lnTo>
                  <a:lnTo>
                    <a:pt x="79" y="110"/>
                  </a:lnTo>
                  <a:lnTo>
                    <a:pt x="79" y="113"/>
                  </a:lnTo>
                  <a:lnTo>
                    <a:pt x="79" y="113"/>
                  </a:lnTo>
                  <a:lnTo>
                    <a:pt x="82" y="110"/>
                  </a:lnTo>
                  <a:lnTo>
                    <a:pt x="86" y="110"/>
                  </a:lnTo>
                  <a:lnTo>
                    <a:pt x="89" y="107"/>
                  </a:lnTo>
                  <a:lnTo>
                    <a:pt x="92" y="107"/>
                  </a:lnTo>
                  <a:lnTo>
                    <a:pt x="92" y="110"/>
                  </a:lnTo>
                  <a:lnTo>
                    <a:pt x="99" y="113"/>
                  </a:lnTo>
                  <a:lnTo>
                    <a:pt x="106" y="113"/>
                  </a:lnTo>
                  <a:lnTo>
                    <a:pt x="110" y="113"/>
                  </a:lnTo>
                  <a:lnTo>
                    <a:pt x="110" y="113"/>
                  </a:lnTo>
                  <a:lnTo>
                    <a:pt x="113" y="113"/>
                  </a:lnTo>
                  <a:lnTo>
                    <a:pt x="116" y="120"/>
                  </a:lnTo>
                  <a:lnTo>
                    <a:pt x="120" y="120"/>
                  </a:lnTo>
                  <a:lnTo>
                    <a:pt x="123" y="123"/>
                  </a:lnTo>
                  <a:lnTo>
                    <a:pt x="130" y="126"/>
                  </a:lnTo>
                  <a:lnTo>
                    <a:pt x="134" y="126"/>
                  </a:lnTo>
                  <a:lnTo>
                    <a:pt x="134" y="129"/>
                  </a:lnTo>
                  <a:lnTo>
                    <a:pt x="134" y="132"/>
                  </a:lnTo>
                  <a:lnTo>
                    <a:pt x="137" y="132"/>
                  </a:lnTo>
                  <a:lnTo>
                    <a:pt x="137" y="129"/>
                  </a:lnTo>
                  <a:lnTo>
                    <a:pt x="137" y="126"/>
                  </a:lnTo>
                  <a:lnTo>
                    <a:pt x="141" y="123"/>
                  </a:lnTo>
                  <a:lnTo>
                    <a:pt x="144" y="126"/>
                  </a:lnTo>
                  <a:lnTo>
                    <a:pt x="151" y="126"/>
                  </a:lnTo>
                  <a:lnTo>
                    <a:pt x="154" y="129"/>
                  </a:lnTo>
                  <a:lnTo>
                    <a:pt x="158" y="132"/>
                  </a:lnTo>
                  <a:lnTo>
                    <a:pt x="161" y="129"/>
                  </a:lnTo>
                  <a:lnTo>
                    <a:pt x="161" y="123"/>
                  </a:lnTo>
                  <a:lnTo>
                    <a:pt x="168" y="123"/>
                  </a:lnTo>
                  <a:lnTo>
                    <a:pt x="168" y="120"/>
                  </a:lnTo>
                  <a:lnTo>
                    <a:pt x="172" y="120"/>
                  </a:lnTo>
                  <a:lnTo>
                    <a:pt x="172" y="120"/>
                  </a:lnTo>
                  <a:lnTo>
                    <a:pt x="175" y="116"/>
                  </a:lnTo>
                  <a:lnTo>
                    <a:pt x="178" y="116"/>
                  </a:lnTo>
                  <a:lnTo>
                    <a:pt x="185" y="123"/>
                  </a:lnTo>
                  <a:lnTo>
                    <a:pt x="185" y="123"/>
                  </a:lnTo>
                  <a:lnTo>
                    <a:pt x="192" y="123"/>
                  </a:lnTo>
                  <a:lnTo>
                    <a:pt x="189" y="120"/>
                  </a:lnTo>
                  <a:lnTo>
                    <a:pt x="192" y="120"/>
                  </a:lnTo>
                  <a:lnTo>
                    <a:pt x="196" y="120"/>
                  </a:lnTo>
                  <a:lnTo>
                    <a:pt x="199" y="116"/>
                  </a:lnTo>
                  <a:lnTo>
                    <a:pt x="202" y="120"/>
                  </a:lnTo>
                  <a:lnTo>
                    <a:pt x="206" y="120"/>
                  </a:lnTo>
                  <a:lnTo>
                    <a:pt x="206" y="123"/>
                  </a:lnTo>
                  <a:lnTo>
                    <a:pt x="202" y="123"/>
                  </a:lnTo>
                  <a:lnTo>
                    <a:pt x="206" y="126"/>
                  </a:lnTo>
                  <a:lnTo>
                    <a:pt x="209" y="129"/>
                  </a:lnTo>
                  <a:lnTo>
                    <a:pt x="213" y="126"/>
                  </a:lnTo>
                  <a:lnTo>
                    <a:pt x="213" y="129"/>
                  </a:lnTo>
                  <a:lnTo>
                    <a:pt x="220" y="129"/>
                  </a:lnTo>
                  <a:lnTo>
                    <a:pt x="227" y="132"/>
                  </a:lnTo>
                  <a:lnTo>
                    <a:pt x="230" y="129"/>
                  </a:lnTo>
                  <a:lnTo>
                    <a:pt x="233" y="126"/>
                  </a:lnTo>
                  <a:lnTo>
                    <a:pt x="233" y="123"/>
                  </a:lnTo>
                  <a:lnTo>
                    <a:pt x="237" y="123"/>
                  </a:lnTo>
                  <a:lnTo>
                    <a:pt x="240" y="126"/>
                  </a:lnTo>
                  <a:lnTo>
                    <a:pt x="247" y="126"/>
                  </a:lnTo>
                  <a:lnTo>
                    <a:pt x="254" y="123"/>
                  </a:lnTo>
                  <a:lnTo>
                    <a:pt x="254" y="123"/>
                  </a:lnTo>
                  <a:lnTo>
                    <a:pt x="254" y="110"/>
                  </a:lnTo>
                  <a:lnTo>
                    <a:pt x="254" y="107"/>
                  </a:lnTo>
                  <a:lnTo>
                    <a:pt x="247" y="107"/>
                  </a:lnTo>
                  <a:lnTo>
                    <a:pt x="244" y="103"/>
                  </a:lnTo>
                  <a:lnTo>
                    <a:pt x="244" y="103"/>
                  </a:lnTo>
                  <a:lnTo>
                    <a:pt x="237" y="103"/>
                  </a:lnTo>
                  <a:lnTo>
                    <a:pt x="237" y="100"/>
                  </a:lnTo>
                  <a:lnTo>
                    <a:pt x="230" y="100"/>
                  </a:lnTo>
                  <a:lnTo>
                    <a:pt x="230" y="97"/>
                  </a:lnTo>
                  <a:lnTo>
                    <a:pt x="230" y="97"/>
                  </a:lnTo>
                  <a:lnTo>
                    <a:pt x="230" y="94"/>
                  </a:lnTo>
                  <a:lnTo>
                    <a:pt x="233" y="94"/>
                  </a:lnTo>
                  <a:lnTo>
                    <a:pt x="233" y="90"/>
                  </a:lnTo>
                  <a:lnTo>
                    <a:pt x="237" y="87"/>
                  </a:lnTo>
                  <a:lnTo>
                    <a:pt x="237" y="84"/>
                  </a:lnTo>
                  <a:lnTo>
                    <a:pt x="233" y="84"/>
                  </a:lnTo>
                  <a:lnTo>
                    <a:pt x="233" y="81"/>
                  </a:lnTo>
                  <a:lnTo>
                    <a:pt x="237" y="74"/>
                  </a:lnTo>
                  <a:lnTo>
                    <a:pt x="240" y="71"/>
                  </a:lnTo>
                  <a:lnTo>
                    <a:pt x="251" y="71"/>
                  </a:lnTo>
                  <a:lnTo>
                    <a:pt x="254" y="71"/>
                  </a:lnTo>
                  <a:lnTo>
                    <a:pt x="254" y="71"/>
                  </a:lnTo>
                  <a:lnTo>
                    <a:pt x="254" y="68"/>
                  </a:lnTo>
                  <a:lnTo>
                    <a:pt x="251" y="65"/>
                  </a:lnTo>
                  <a:lnTo>
                    <a:pt x="247" y="61"/>
                  </a:lnTo>
                  <a:lnTo>
                    <a:pt x="244" y="61"/>
                  </a:lnTo>
                  <a:lnTo>
                    <a:pt x="244" y="65"/>
                  </a:lnTo>
                  <a:lnTo>
                    <a:pt x="240" y="65"/>
                  </a:lnTo>
                  <a:lnTo>
                    <a:pt x="233" y="61"/>
                  </a:lnTo>
                  <a:lnTo>
                    <a:pt x="233" y="61"/>
                  </a:lnTo>
                  <a:lnTo>
                    <a:pt x="237" y="58"/>
                  </a:lnTo>
                  <a:lnTo>
                    <a:pt x="240" y="58"/>
                  </a:lnTo>
                  <a:lnTo>
                    <a:pt x="240" y="55"/>
                  </a:lnTo>
                  <a:lnTo>
                    <a:pt x="233" y="55"/>
                  </a:lnTo>
                  <a:lnTo>
                    <a:pt x="230" y="55"/>
                  </a:lnTo>
                  <a:lnTo>
                    <a:pt x="233" y="55"/>
                  </a:lnTo>
                  <a:lnTo>
                    <a:pt x="230" y="48"/>
                  </a:lnTo>
                  <a:lnTo>
                    <a:pt x="233" y="48"/>
                  </a:lnTo>
                  <a:lnTo>
                    <a:pt x="237" y="48"/>
                  </a:lnTo>
                  <a:lnTo>
                    <a:pt x="237" y="45"/>
                  </a:lnTo>
                  <a:lnTo>
                    <a:pt x="240" y="45"/>
                  </a:lnTo>
                  <a:lnTo>
                    <a:pt x="240" y="48"/>
                  </a:lnTo>
                  <a:lnTo>
                    <a:pt x="247" y="48"/>
                  </a:lnTo>
                  <a:lnTo>
                    <a:pt x="251" y="52"/>
                  </a:lnTo>
                  <a:lnTo>
                    <a:pt x="251" y="48"/>
                  </a:lnTo>
                  <a:lnTo>
                    <a:pt x="251" y="45"/>
                  </a:lnTo>
                  <a:lnTo>
                    <a:pt x="254" y="45"/>
                  </a:lnTo>
                  <a:lnTo>
                    <a:pt x="258" y="45"/>
                  </a:lnTo>
                  <a:lnTo>
                    <a:pt x="261" y="48"/>
                  </a:lnTo>
                  <a:lnTo>
                    <a:pt x="261" y="45"/>
                  </a:lnTo>
                  <a:lnTo>
                    <a:pt x="264" y="42"/>
                  </a:lnTo>
                  <a:lnTo>
                    <a:pt x="268" y="42"/>
                  </a:lnTo>
                  <a:lnTo>
                    <a:pt x="275" y="42"/>
                  </a:lnTo>
                  <a:lnTo>
                    <a:pt x="278" y="39"/>
                  </a:lnTo>
                  <a:lnTo>
                    <a:pt x="285" y="39"/>
                  </a:lnTo>
                  <a:lnTo>
                    <a:pt x="285" y="39"/>
                  </a:lnTo>
                  <a:lnTo>
                    <a:pt x="288" y="36"/>
                  </a:lnTo>
                  <a:lnTo>
                    <a:pt x="295" y="36"/>
                  </a:lnTo>
                  <a:lnTo>
                    <a:pt x="299" y="32"/>
                  </a:lnTo>
                  <a:lnTo>
                    <a:pt x="302" y="32"/>
                  </a:lnTo>
                  <a:lnTo>
                    <a:pt x="302" y="32"/>
                  </a:lnTo>
                  <a:lnTo>
                    <a:pt x="306" y="32"/>
                  </a:lnTo>
                  <a:lnTo>
                    <a:pt x="306" y="29"/>
                  </a:lnTo>
                  <a:lnTo>
                    <a:pt x="306" y="26"/>
                  </a:lnTo>
                  <a:lnTo>
                    <a:pt x="313" y="26"/>
                  </a:lnTo>
                  <a:lnTo>
                    <a:pt x="313" y="26"/>
                  </a:lnTo>
                  <a:lnTo>
                    <a:pt x="313" y="23"/>
                  </a:lnTo>
                  <a:lnTo>
                    <a:pt x="316" y="26"/>
                  </a:lnTo>
                  <a:lnTo>
                    <a:pt x="319" y="26"/>
                  </a:lnTo>
                  <a:lnTo>
                    <a:pt x="323" y="23"/>
                  </a:lnTo>
                  <a:lnTo>
                    <a:pt x="326" y="23"/>
                  </a:lnTo>
                  <a:lnTo>
                    <a:pt x="337" y="19"/>
                  </a:lnTo>
                  <a:lnTo>
                    <a:pt x="337" y="19"/>
                  </a:lnTo>
                  <a:lnTo>
                    <a:pt x="340" y="16"/>
                  </a:lnTo>
                  <a:lnTo>
                    <a:pt x="344" y="16"/>
                  </a:lnTo>
                  <a:lnTo>
                    <a:pt x="347" y="13"/>
                  </a:lnTo>
                  <a:lnTo>
                    <a:pt x="347" y="13"/>
                  </a:lnTo>
                  <a:lnTo>
                    <a:pt x="354" y="13"/>
                  </a:lnTo>
                  <a:lnTo>
                    <a:pt x="354" y="10"/>
                  </a:lnTo>
                  <a:lnTo>
                    <a:pt x="350" y="6"/>
                  </a:lnTo>
                  <a:lnTo>
                    <a:pt x="354" y="6"/>
                  </a:lnTo>
                  <a:lnTo>
                    <a:pt x="361" y="6"/>
                  </a:lnTo>
                  <a:lnTo>
                    <a:pt x="361" y="3"/>
                  </a:lnTo>
                  <a:lnTo>
                    <a:pt x="364" y="3"/>
                  </a:lnTo>
                  <a:lnTo>
                    <a:pt x="368" y="3"/>
                  </a:lnTo>
                  <a:lnTo>
                    <a:pt x="368" y="0"/>
                  </a:lnTo>
                  <a:lnTo>
                    <a:pt x="374" y="3"/>
                  </a:lnTo>
                  <a:lnTo>
                    <a:pt x="378" y="3"/>
                  </a:lnTo>
                  <a:lnTo>
                    <a:pt x="385" y="6"/>
                  </a:lnTo>
                  <a:lnTo>
                    <a:pt x="388" y="6"/>
                  </a:lnTo>
                  <a:lnTo>
                    <a:pt x="392" y="3"/>
                  </a:lnTo>
                  <a:lnTo>
                    <a:pt x="395" y="3"/>
                  </a:lnTo>
                  <a:lnTo>
                    <a:pt x="399" y="6"/>
                  </a:lnTo>
                  <a:lnTo>
                    <a:pt x="399" y="10"/>
                  </a:lnTo>
                  <a:lnTo>
                    <a:pt x="402" y="13"/>
                  </a:lnTo>
                  <a:lnTo>
                    <a:pt x="402" y="16"/>
                  </a:lnTo>
                  <a:lnTo>
                    <a:pt x="405" y="16"/>
                  </a:lnTo>
                  <a:lnTo>
                    <a:pt x="405" y="19"/>
                  </a:lnTo>
                  <a:lnTo>
                    <a:pt x="405" y="23"/>
                  </a:lnTo>
                  <a:lnTo>
                    <a:pt x="405" y="23"/>
                  </a:lnTo>
                  <a:lnTo>
                    <a:pt x="405" y="26"/>
                  </a:lnTo>
                  <a:lnTo>
                    <a:pt x="402" y="26"/>
                  </a:lnTo>
                  <a:lnTo>
                    <a:pt x="405" y="29"/>
                  </a:lnTo>
                  <a:lnTo>
                    <a:pt x="409" y="29"/>
                  </a:lnTo>
                  <a:lnTo>
                    <a:pt x="412" y="29"/>
                  </a:lnTo>
                  <a:lnTo>
                    <a:pt x="416" y="29"/>
                  </a:lnTo>
                  <a:lnTo>
                    <a:pt x="416" y="29"/>
                  </a:lnTo>
                  <a:lnTo>
                    <a:pt x="416" y="26"/>
                  </a:lnTo>
                  <a:lnTo>
                    <a:pt x="419" y="26"/>
                  </a:lnTo>
                  <a:lnTo>
                    <a:pt x="423" y="29"/>
                  </a:lnTo>
                  <a:lnTo>
                    <a:pt x="423" y="29"/>
                  </a:lnTo>
                  <a:lnTo>
                    <a:pt x="423" y="26"/>
                  </a:lnTo>
                  <a:lnTo>
                    <a:pt x="423" y="23"/>
                  </a:lnTo>
                  <a:lnTo>
                    <a:pt x="423" y="23"/>
                  </a:lnTo>
                  <a:lnTo>
                    <a:pt x="430" y="26"/>
                  </a:lnTo>
                  <a:lnTo>
                    <a:pt x="430" y="32"/>
                  </a:lnTo>
                  <a:lnTo>
                    <a:pt x="433" y="36"/>
                  </a:lnTo>
                  <a:lnTo>
                    <a:pt x="436" y="36"/>
                  </a:lnTo>
                  <a:lnTo>
                    <a:pt x="440" y="32"/>
                  </a:lnTo>
                  <a:lnTo>
                    <a:pt x="436" y="32"/>
                  </a:lnTo>
                  <a:lnTo>
                    <a:pt x="436" y="29"/>
                  </a:lnTo>
                  <a:lnTo>
                    <a:pt x="440" y="29"/>
                  </a:lnTo>
                  <a:lnTo>
                    <a:pt x="447" y="32"/>
                  </a:lnTo>
                  <a:lnTo>
                    <a:pt x="450" y="32"/>
                  </a:lnTo>
                  <a:lnTo>
                    <a:pt x="454" y="32"/>
                  </a:lnTo>
                  <a:lnTo>
                    <a:pt x="454" y="32"/>
                  </a:lnTo>
                  <a:lnTo>
                    <a:pt x="454" y="36"/>
                  </a:lnTo>
                  <a:lnTo>
                    <a:pt x="450" y="36"/>
                  </a:lnTo>
                  <a:lnTo>
                    <a:pt x="450" y="42"/>
                  </a:lnTo>
                  <a:lnTo>
                    <a:pt x="454" y="45"/>
                  </a:lnTo>
                  <a:lnTo>
                    <a:pt x="457" y="45"/>
                  </a:lnTo>
                  <a:lnTo>
                    <a:pt x="457" y="42"/>
                  </a:lnTo>
                  <a:lnTo>
                    <a:pt x="464" y="42"/>
                  </a:lnTo>
                  <a:lnTo>
                    <a:pt x="471" y="42"/>
                  </a:lnTo>
                  <a:lnTo>
                    <a:pt x="471" y="42"/>
                  </a:lnTo>
                  <a:lnTo>
                    <a:pt x="474" y="42"/>
                  </a:lnTo>
                  <a:lnTo>
                    <a:pt x="474" y="39"/>
                  </a:lnTo>
                  <a:lnTo>
                    <a:pt x="478" y="36"/>
                  </a:lnTo>
                  <a:lnTo>
                    <a:pt x="485" y="36"/>
                  </a:lnTo>
                  <a:lnTo>
                    <a:pt x="488" y="36"/>
                  </a:lnTo>
                  <a:lnTo>
                    <a:pt x="488" y="32"/>
                  </a:lnTo>
                  <a:lnTo>
                    <a:pt x="491" y="29"/>
                  </a:lnTo>
                  <a:lnTo>
                    <a:pt x="491" y="26"/>
                  </a:lnTo>
                  <a:lnTo>
                    <a:pt x="495" y="23"/>
                  </a:lnTo>
                  <a:lnTo>
                    <a:pt x="498" y="23"/>
                  </a:lnTo>
                  <a:lnTo>
                    <a:pt x="502" y="19"/>
                  </a:lnTo>
                  <a:lnTo>
                    <a:pt x="505" y="19"/>
                  </a:lnTo>
                  <a:lnTo>
                    <a:pt x="512" y="16"/>
                  </a:lnTo>
                  <a:lnTo>
                    <a:pt x="512" y="19"/>
                  </a:lnTo>
                  <a:lnTo>
                    <a:pt x="512" y="23"/>
                  </a:lnTo>
                  <a:lnTo>
                    <a:pt x="509" y="26"/>
                  </a:lnTo>
                  <a:lnTo>
                    <a:pt x="505" y="26"/>
                  </a:lnTo>
                  <a:lnTo>
                    <a:pt x="509" y="29"/>
                  </a:lnTo>
                  <a:lnTo>
                    <a:pt x="543" y="48"/>
                  </a:lnTo>
                  <a:lnTo>
                    <a:pt x="591" y="100"/>
                  </a:lnTo>
                  <a:lnTo>
                    <a:pt x="595" y="100"/>
                  </a:lnTo>
                  <a:lnTo>
                    <a:pt x="598" y="97"/>
                  </a:lnTo>
                  <a:lnTo>
                    <a:pt x="598" y="97"/>
                  </a:lnTo>
                  <a:lnTo>
                    <a:pt x="598" y="94"/>
                  </a:lnTo>
                  <a:lnTo>
                    <a:pt x="598" y="90"/>
                  </a:lnTo>
                  <a:lnTo>
                    <a:pt x="602" y="90"/>
                  </a:lnTo>
                  <a:lnTo>
                    <a:pt x="608" y="94"/>
                  </a:lnTo>
                  <a:lnTo>
                    <a:pt x="605" y="94"/>
                  </a:lnTo>
                  <a:lnTo>
                    <a:pt x="605" y="97"/>
                  </a:lnTo>
                  <a:lnTo>
                    <a:pt x="612" y="97"/>
                  </a:lnTo>
                  <a:lnTo>
                    <a:pt x="615" y="100"/>
                  </a:lnTo>
                  <a:lnTo>
                    <a:pt x="619" y="100"/>
                  </a:lnTo>
                  <a:lnTo>
                    <a:pt x="619" y="100"/>
                  </a:lnTo>
                  <a:lnTo>
                    <a:pt x="622" y="100"/>
                  </a:lnTo>
                  <a:lnTo>
                    <a:pt x="629" y="100"/>
                  </a:lnTo>
                  <a:lnTo>
                    <a:pt x="633" y="100"/>
                  </a:lnTo>
                  <a:lnTo>
                    <a:pt x="636" y="100"/>
                  </a:lnTo>
                  <a:lnTo>
                    <a:pt x="639" y="100"/>
                  </a:lnTo>
                  <a:lnTo>
                    <a:pt x="639" y="97"/>
                  </a:lnTo>
                  <a:lnTo>
                    <a:pt x="639" y="97"/>
                  </a:lnTo>
                  <a:lnTo>
                    <a:pt x="639" y="94"/>
                  </a:lnTo>
                  <a:lnTo>
                    <a:pt x="646" y="94"/>
                  </a:lnTo>
                  <a:lnTo>
                    <a:pt x="653" y="94"/>
                  </a:lnTo>
                  <a:lnTo>
                    <a:pt x="660" y="94"/>
                  </a:lnTo>
                  <a:lnTo>
                    <a:pt x="663" y="97"/>
                  </a:lnTo>
                  <a:lnTo>
                    <a:pt x="667" y="103"/>
                  </a:lnTo>
                  <a:lnTo>
                    <a:pt x="670" y="107"/>
                  </a:lnTo>
                  <a:lnTo>
                    <a:pt x="670" y="107"/>
                  </a:lnTo>
                  <a:lnTo>
                    <a:pt x="677" y="107"/>
                  </a:lnTo>
                  <a:lnTo>
                    <a:pt x="681" y="110"/>
                  </a:lnTo>
                  <a:lnTo>
                    <a:pt x="681" y="110"/>
                  </a:lnTo>
                  <a:lnTo>
                    <a:pt x="684" y="110"/>
                  </a:lnTo>
                  <a:lnTo>
                    <a:pt x="684" y="113"/>
                  </a:lnTo>
                  <a:lnTo>
                    <a:pt x="684" y="113"/>
                  </a:lnTo>
                  <a:lnTo>
                    <a:pt x="684" y="116"/>
                  </a:lnTo>
                  <a:lnTo>
                    <a:pt x="684" y="120"/>
                  </a:lnTo>
                  <a:lnTo>
                    <a:pt x="688" y="120"/>
                  </a:lnTo>
                  <a:lnTo>
                    <a:pt x="688" y="123"/>
                  </a:lnTo>
                  <a:lnTo>
                    <a:pt x="691" y="123"/>
                  </a:lnTo>
                  <a:lnTo>
                    <a:pt x="694" y="123"/>
                  </a:lnTo>
                  <a:lnTo>
                    <a:pt x="698" y="123"/>
                  </a:lnTo>
                  <a:lnTo>
                    <a:pt x="698" y="123"/>
                  </a:lnTo>
                  <a:lnTo>
                    <a:pt x="701" y="123"/>
                  </a:lnTo>
                  <a:lnTo>
                    <a:pt x="708" y="120"/>
                  </a:lnTo>
                  <a:lnTo>
                    <a:pt x="715" y="120"/>
                  </a:lnTo>
                  <a:lnTo>
                    <a:pt x="715" y="116"/>
                  </a:lnTo>
                  <a:lnTo>
                    <a:pt x="719" y="116"/>
                  </a:lnTo>
                  <a:lnTo>
                    <a:pt x="722" y="116"/>
                  </a:lnTo>
                  <a:lnTo>
                    <a:pt x="719" y="120"/>
                  </a:lnTo>
                  <a:lnTo>
                    <a:pt x="722" y="123"/>
                  </a:lnTo>
                  <a:lnTo>
                    <a:pt x="725" y="123"/>
                  </a:lnTo>
                  <a:lnTo>
                    <a:pt x="729" y="126"/>
                  </a:lnTo>
                  <a:lnTo>
                    <a:pt x="732" y="129"/>
                  </a:lnTo>
                  <a:lnTo>
                    <a:pt x="736" y="129"/>
                  </a:lnTo>
                  <a:lnTo>
                    <a:pt x="732" y="132"/>
                  </a:lnTo>
                  <a:lnTo>
                    <a:pt x="729" y="136"/>
                  </a:lnTo>
                  <a:lnTo>
                    <a:pt x="722" y="139"/>
                  </a:lnTo>
                  <a:lnTo>
                    <a:pt x="722" y="142"/>
                  </a:lnTo>
                  <a:lnTo>
                    <a:pt x="725" y="142"/>
                  </a:lnTo>
                  <a:lnTo>
                    <a:pt x="722" y="145"/>
                  </a:lnTo>
                  <a:lnTo>
                    <a:pt x="715" y="149"/>
                  </a:lnTo>
                  <a:lnTo>
                    <a:pt x="712" y="152"/>
                  </a:lnTo>
                  <a:lnTo>
                    <a:pt x="712" y="155"/>
                  </a:lnTo>
                  <a:lnTo>
                    <a:pt x="712" y="162"/>
                  </a:lnTo>
                  <a:lnTo>
                    <a:pt x="715" y="168"/>
                  </a:lnTo>
                  <a:lnTo>
                    <a:pt x="719" y="171"/>
                  </a:lnTo>
                  <a:lnTo>
                    <a:pt x="719" y="174"/>
                  </a:lnTo>
                  <a:lnTo>
                    <a:pt x="715" y="178"/>
                  </a:lnTo>
                  <a:lnTo>
                    <a:pt x="712" y="181"/>
                  </a:lnTo>
                  <a:lnTo>
                    <a:pt x="708" y="184"/>
                  </a:lnTo>
                  <a:lnTo>
                    <a:pt x="705" y="184"/>
                  </a:lnTo>
                  <a:lnTo>
                    <a:pt x="701" y="184"/>
                  </a:lnTo>
                  <a:lnTo>
                    <a:pt x="701" y="181"/>
                  </a:lnTo>
                  <a:lnTo>
                    <a:pt x="698" y="181"/>
                  </a:lnTo>
                  <a:lnTo>
                    <a:pt x="691" y="184"/>
                  </a:lnTo>
                  <a:lnTo>
                    <a:pt x="684" y="184"/>
                  </a:lnTo>
                  <a:lnTo>
                    <a:pt x="677" y="181"/>
                  </a:lnTo>
                  <a:lnTo>
                    <a:pt x="674" y="181"/>
                  </a:lnTo>
                  <a:lnTo>
                    <a:pt x="670" y="181"/>
                  </a:lnTo>
                  <a:lnTo>
                    <a:pt x="670" y="187"/>
                  </a:lnTo>
                  <a:lnTo>
                    <a:pt x="667" y="194"/>
                  </a:lnTo>
                  <a:lnTo>
                    <a:pt x="667" y="197"/>
                  </a:lnTo>
                  <a:lnTo>
                    <a:pt x="667" y="207"/>
                  </a:lnTo>
                  <a:lnTo>
                    <a:pt x="667" y="213"/>
                  </a:lnTo>
                  <a:lnTo>
                    <a:pt x="663" y="216"/>
                  </a:lnTo>
                  <a:lnTo>
                    <a:pt x="667" y="216"/>
                  </a:lnTo>
                  <a:lnTo>
                    <a:pt x="670" y="220"/>
                  </a:lnTo>
                  <a:lnTo>
                    <a:pt x="670" y="223"/>
                  </a:lnTo>
                  <a:lnTo>
                    <a:pt x="670" y="226"/>
                  </a:lnTo>
                  <a:lnTo>
                    <a:pt x="667" y="226"/>
                  </a:lnTo>
                  <a:lnTo>
                    <a:pt x="663" y="226"/>
                  </a:lnTo>
                  <a:lnTo>
                    <a:pt x="660" y="226"/>
                  </a:lnTo>
                  <a:lnTo>
                    <a:pt x="660" y="223"/>
                  </a:lnTo>
                  <a:lnTo>
                    <a:pt x="657" y="226"/>
                  </a:lnTo>
                  <a:lnTo>
                    <a:pt x="653" y="226"/>
                  </a:lnTo>
                  <a:lnTo>
                    <a:pt x="643" y="226"/>
                  </a:lnTo>
                  <a:lnTo>
                    <a:pt x="636" y="229"/>
                  </a:lnTo>
                  <a:lnTo>
                    <a:pt x="636" y="229"/>
                  </a:lnTo>
                  <a:lnTo>
                    <a:pt x="633" y="229"/>
                  </a:lnTo>
                  <a:lnTo>
                    <a:pt x="629" y="229"/>
                  </a:lnTo>
                  <a:lnTo>
                    <a:pt x="626" y="233"/>
                  </a:lnTo>
                  <a:lnTo>
                    <a:pt x="626" y="236"/>
                  </a:lnTo>
                  <a:lnTo>
                    <a:pt x="629" y="236"/>
                  </a:lnTo>
                  <a:lnTo>
                    <a:pt x="636" y="236"/>
                  </a:lnTo>
                  <a:lnTo>
                    <a:pt x="639" y="236"/>
                  </a:lnTo>
                  <a:lnTo>
                    <a:pt x="639" y="239"/>
                  </a:lnTo>
                  <a:lnTo>
                    <a:pt x="636" y="242"/>
                  </a:lnTo>
                  <a:lnTo>
                    <a:pt x="639" y="246"/>
                  </a:lnTo>
                  <a:lnTo>
                    <a:pt x="639" y="249"/>
                  </a:lnTo>
                  <a:lnTo>
                    <a:pt x="639" y="249"/>
                  </a:lnTo>
                  <a:lnTo>
                    <a:pt x="639" y="255"/>
                  </a:lnTo>
                  <a:lnTo>
                    <a:pt x="643" y="258"/>
                  </a:lnTo>
                  <a:lnTo>
                    <a:pt x="646" y="262"/>
                  </a:lnTo>
                  <a:lnTo>
                    <a:pt x="650" y="265"/>
                  </a:lnTo>
                  <a:lnTo>
                    <a:pt x="650" y="271"/>
                  </a:lnTo>
                  <a:lnTo>
                    <a:pt x="650" y="271"/>
                  </a:lnTo>
                  <a:lnTo>
                    <a:pt x="646" y="275"/>
                  </a:lnTo>
                  <a:lnTo>
                    <a:pt x="650" y="278"/>
                  </a:lnTo>
                  <a:lnTo>
                    <a:pt x="650" y="281"/>
                  </a:lnTo>
                  <a:lnTo>
                    <a:pt x="650" y="281"/>
                  </a:lnTo>
                  <a:lnTo>
                    <a:pt x="643" y="284"/>
                  </a:lnTo>
                  <a:lnTo>
                    <a:pt x="646" y="288"/>
                  </a:lnTo>
                  <a:lnTo>
                    <a:pt x="639" y="291"/>
                  </a:lnTo>
                  <a:lnTo>
                    <a:pt x="633" y="288"/>
                  </a:lnTo>
                  <a:lnTo>
                    <a:pt x="626" y="281"/>
                  </a:lnTo>
                  <a:lnTo>
                    <a:pt x="622" y="281"/>
                  </a:lnTo>
                  <a:lnTo>
                    <a:pt x="612" y="278"/>
                  </a:lnTo>
                  <a:lnTo>
                    <a:pt x="602" y="278"/>
                  </a:lnTo>
                  <a:lnTo>
                    <a:pt x="595" y="278"/>
                  </a:lnTo>
                  <a:lnTo>
                    <a:pt x="584" y="278"/>
                  </a:lnTo>
                  <a:lnTo>
                    <a:pt x="574" y="278"/>
                  </a:lnTo>
                  <a:lnTo>
                    <a:pt x="571" y="278"/>
                  </a:lnTo>
                  <a:lnTo>
                    <a:pt x="567" y="278"/>
                  </a:lnTo>
                  <a:lnTo>
                    <a:pt x="564" y="281"/>
                  </a:lnTo>
                  <a:lnTo>
                    <a:pt x="560" y="281"/>
                  </a:lnTo>
                  <a:lnTo>
                    <a:pt x="550" y="281"/>
                  </a:lnTo>
                  <a:lnTo>
                    <a:pt x="540" y="278"/>
                  </a:lnTo>
                  <a:lnTo>
                    <a:pt x="536" y="278"/>
                  </a:lnTo>
                  <a:lnTo>
                    <a:pt x="529" y="278"/>
                  </a:lnTo>
                  <a:lnTo>
                    <a:pt x="529" y="278"/>
                  </a:lnTo>
                  <a:lnTo>
                    <a:pt x="522" y="278"/>
                  </a:lnTo>
                  <a:lnTo>
                    <a:pt x="519" y="278"/>
                  </a:lnTo>
                  <a:lnTo>
                    <a:pt x="519" y="278"/>
                  </a:lnTo>
                  <a:lnTo>
                    <a:pt x="519" y="281"/>
                  </a:lnTo>
                  <a:lnTo>
                    <a:pt x="519" y="284"/>
                  </a:lnTo>
                  <a:lnTo>
                    <a:pt x="519" y="291"/>
                  </a:lnTo>
                  <a:lnTo>
                    <a:pt x="516" y="291"/>
                  </a:lnTo>
                  <a:lnTo>
                    <a:pt x="502" y="291"/>
                  </a:lnTo>
                  <a:lnTo>
                    <a:pt x="488" y="291"/>
                  </a:lnTo>
                  <a:lnTo>
                    <a:pt x="485" y="288"/>
                  </a:lnTo>
                  <a:lnTo>
                    <a:pt x="478" y="288"/>
                  </a:lnTo>
                  <a:lnTo>
                    <a:pt x="474" y="291"/>
                  </a:lnTo>
                  <a:lnTo>
                    <a:pt x="474" y="294"/>
                  </a:lnTo>
                  <a:lnTo>
                    <a:pt x="471" y="294"/>
                  </a:lnTo>
                  <a:lnTo>
                    <a:pt x="471" y="297"/>
                  </a:lnTo>
                  <a:lnTo>
                    <a:pt x="471" y="297"/>
                  </a:lnTo>
                  <a:lnTo>
                    <a:pt x="464" y="300"/>
                  </a:lnTo>
                  <a:lnTo>
                    <a:pt x="464" y="300"/>
                  </a:lnTo>
                  <a:lnTo>
                    <a:pt x="454" y="310"/>
                  </a:lnTo>
                  <a:lnTo>
                    <a:pt x="454" y="313"/>
                  </a:lnTo>
                  <a:lnTo>
                    <a:pt x="450" y="317"/>
                  </a:lnTo>
                  <a:lnTo>
                    <a:pt x="447" y="323"/>
                  </a:lnTo>
                  <a:lnTo>
                    <a:pt x="440" y="330"/>
                  </a:lnTo>
                  <a:lnTo>
                    <a:pt x="436" y="326"/>
                  </a:lnTo>
                  <a:lnTo>
                    <a:pt x="426" y="323"/>
                  </a:lnTo>
                  <a:lnTo>
                    <a:pt x="419" y="323"/>
                  </a:lnTo>
                  <a:lnTo>
                    <a:pt x="416" y="323"/>
                  </a:lnTo>
                  <a:lnTo>
                    <a:pt x="405" y="326"/>
                  </a:lnTo>
                  <a:lnTo>
                    <a:pt x="402" y="326"/>
                  </a:lnTo>
                  <a:lnTo>
                    <a:pt x="395" y="307"/>
                  </a:lnTo>
                  <a:lnTo>
                    <a:pt x="381" y="307"/>
                  </a:lnTo>
                  <a:lnTo>
                    <a:pt x="381" y="284"/>
                  </a:lnTo>
                  <a:lnTo>
                    <a:pt x="374" y="284"/>
                  </a:lnTo>
                  <a:lnTo>
                    <a:pt x="368" y="275"/>
                  </a:lnTo>
                  <a:lnTo>
                    <a:pt x="357" y="268"/>
                  </a:lnTo>
                  <a:lnTo>
                    <a:pt x="326" y="268"/>
                  </a:lnTo>
                  <a:lnTo>
                    <a:pt x="299" y="271"/>
                  </a:lnTo>
                  <a:lnTo>
                    <a:pt x="282" y="265"/>
                  </a:lnTo>
                  <a:lnTo>
                    <a:pt x="271" y="258"/>
                  </a:lnTo>
                  <a:lnTo>
                    <a:pt x="240" y="242"/>
                  </a:lnTo>
                  <a:lnTo>
                    <a:pt x="189" y="249"/>
                  </a:lnTo>
                  <a:lnTo>
                    <a:pt x="202" y="326"/>
                  </a:lnTo>
                  <a:lnTo>
                    <a:pt x="199" y="330"/>
                  </a:lnTo>
                  <a:lnTo>
                    <a:pt x="192" y="330"/>
                  </a:lnTo>
                  <a:lnTo>
                    <a:pt x="182" y="317"/>
                  </a:lnTo>
                  <a:lnTo>
                    <a:pt x="168" y="310"/>
                  </a:lnTo>
                  <a:lnTo>
                    <a:pt x="154" y="310"/>
                  </a:lnTo>
                  <a:lnTo>
                    <a:pt x="144" y="310"/>
                  </a:lnTo>
                  <a:lnTo>
                    <a:pt x="134" y="320"/>
                  </a:lnTo>
                  <a:lnTo>
                    <a:pt x="134" y="317"/>
                  </a:lnTo>
                  <a:lnTo>
                    <a:pt x="130" y="313"/>
                  </a:lnTo>
                  <a:lnTo>
                    <a:pt x="134" y="307"/>
                  </a:lnTo>
                  <a:lnTo>
                    <a:pt x="134" y="304"/>
                  </a:lnTo>
                  <a:lnTo>
                    <a:pt x="134" y="300"/>
                  </a:lnTo>
                  <a:lnTo>
                    <a:pt x="134" y="300"/>
                  </a:lnTo>
                  <a:lnTo>
                    <a:pt x="134" y="300"/>
                  </a:lnTo>
                  <a:lnTo>
                    <a:pt x="130" y="300"/>
                  </a:lnTo>
                  <a:lnTo>
                    <a:pt x="127" y="300"/>
                  </a:lnTo>
                  <a:lnTo>
                    <a:pt x="123" y="297"/>
                  </a:lnTo>
                  <a:lnTo>
                    <a:pt x="120" y="300"/>
                  </a:lnTo>
                  <a:lnTo>
                    <a:pt x="116" y="297"/>
                  </a:lnTo>
                  <a:lnTo>
                    <a:pt x="116" y="297"/>
                  </a:lnTo>
                  <a:lnTo>
                    <a:pt x="113" y="294"/>
                  </a:lnTo>
                  <a:lnTo>
                    <a:pt x="113" y="291"/>
                  </a:lnTo>
                  <a:lnTo>
                    <a:pt x="110" y="291"/>
                  </a:lnTo>
                  <a:lnTo>
                    <a:pt x="110" y="291"/>
                  </a:lnTo>
                  <a:lnTo>
                    <a:pt x="106" y="294"/>
                  </a:lnTo>
                  <a:lnTo>
                    <a:pt x="106" y="294"/>
                  </a:lnTo>
                  <a:lnTo>
                    <a:pt x="106" y="288"/>
                  </a:lnTo>
                  <a:lnTo>
                    <a:pt x="106" y="284"/>
                  </a:lnTo>
                  <a:lnTo>
                    <a:pt x="99" y="281"/>
                  </a:lnTo>
                  <a:lnTo>
                    <a:pt x="99" y="278"/>
                  </a:lnTo>
                  <a:lnTo>
                    <a:pt x="96" y="278"/>
                  </a:lnTo>
                  <a:lnTo>
                    <a:pt x="96" y="275"/>
                  </a:lnTo>
                  <a:lnTo>
                    <a:pt x="92" y="271"/>
                  </a:lnTo>
                  <a:lnTo>
                    <a:pt x="92" y="271"/>
                  </a:lnTo>
                  <a:lnTo>
                    <a:pt x="89" y="268"/>
                  </a:lnTo>
                  <a:lnTo>
                    <a:pt x="86" y="268"/>
                  </a:lnTo>
                  <a:lnTo>
                    <a:pt x="82" y="265"/>
                  </a:lnTo>
                  <a:lnTo>
                    <a:pt x="82" y="265"/>
                  </a:lnTo>
                  <a:lnTo>
                    <a:pt x="86" y="262"/>
                  </a:lnTo>
                  <a:lnTo>
                    <a:pt x="86" y="265"/>
                  </a:lnTo>
                  <a:lnTo>
                    <a:pt x="92" y="265"/>
                  </a:lnTo>
                  <a:lnTo>
                    <a:pt x="92" y="265"/>
                  </a:lnTo>
                  <a:lnTo>
                    <a:pt x="96" y="265"/>
                  </a:lnTo>
                  <a:lnTo>
                    <a:pt x="99" y="265"/>
                  </a:lnTo>
                  <a:lnTo>
                    <a:pt x="99" y="265"/>
                  </a:lnTo>
                  <a:lnTo>
                    <a:pt x="103" y="262"/>
                  </a:lnTo>
                  <a:lnTo>
                    <a:pt x="106" y="265"/>
                  </a:lnTo>
                  <a:lnTo>
                    <a:pt x="106" y="262"/>
                  </a:lnTo>
                  <a:lnTo>
                    <a:pt x="106" y="262"/>
                  </a:lnTo>
                  <a:lnTo>
                    <a:pt x="103" y="262"/>
                  </a:lnTo>
                  <a:lnTo>
                    <a:pt x="99" y="262"/>
                  </a:lnTo>
                  <a:lnTo>
                    <a:pt x="99" y="258"/>
                  </a:lnTo>
                  <a:lnTo>
                    <a:pt x="96" y="255"/>
                  </a:lnTo>
                  <a:lnTo>
                    <a:pt x="96" y="252"/>
                  </a:lnTo>
                  <a:lnTo>
                    <a:pt x="99" y="252"/>
                  </a:lnTo>
                  <a:lnTo>
                    <a:pt x="99" y="249"/>
                  </a:lnTo>
                  <a:lnTo>
                    <a:pt x="96" y="249"/>
                  </a:lnTo>
                  <a:lnTo>
                    <a:pt x="99" y="246"/>
                  </a:lnTo>
                  <a:lnTo>
                    <a:pt x="103" y="246"/>
                  </a:lnTo>
                  <a:lnTo>
                    <a:pt x="106" y="242"/>
                  </a:lnTo>
                  <a:lnTo>
                    <a:pt x="110" y="246"/>
                  </a:lnTo>
                  <a:lnTo>
                    <a:pt x="113" y="246"/>
                  </a:lnTo>
                  <a:lnTo>
                    <a:pt x="116" y="242"/>
                  </a:lnTo>
                  <a:lnTo>
                    <a:pt x="120" y="246"/>
                  </a:lnTo>
                  <a:lnTo>
                    <a:pt x="120" y="246"/>
                  </a:lnTo>
                  <a:lnTo>
                    <a:pt x="123" y="246"/>
                  </a:lnTo>
                  <a:lnTo>
                    <a:pt x="127" y="246"/>
                  </a:lnTo>
                  <a:lnTo>
                    <a:pt x="130" y="246"/>
                  </a:lnTo>
                  <a:lnTo>
                    <a:pt x="134" y="246"/>
                  </a:lnTo>
                  <a:lnTo>
                    <a:pt x="134" y="242"/>
                  </a:lnTo>
                  <a:lnTo>
                    <a:pt x="130" y="242"/>
                  </a:lnTo>
                  <a:lnTo>
                    <a:pt x="127" y="242"/>
                  </a:lnTo>
                  <a:lnTo>
                    <a:pt x="127" y="239"/>
                  </a:lnTo>
                  <a:lnTo>
                    <a:pt x="127" y="236"/>
                  </a:lnTo>
                  <a:lnTo>
                    <a:pt x="127" y="233"/>
                  </a:lnTo>
                  <a:lnTo>
                    <a:pt x="130" y="233"/>
                  </a:lnTo>
                  <a:lnTo>
                    <a:pt x="130" y="229"/>
                  </a:lnTo>
                  <a:lnTo>
                    <a:pt x="127" y="229"/>
                  </a:lnTo>
                  <a:lnTo>
                    <a:pt x="127" y="229"/>
                  </a:lnTo>
                  <a:lnTo>
                    <a:pt x="130" y="223"/>
                  </a:lnTo>
                  <a:lnTo>
                    <a:pt x="130" y="223"/>
                  </a:lnTo>
                  <a:lnTo>
                    <a:pt x="127" y="220"/>
                  </a:lnTo>
                  <a:lnTo>
                    <a:pt x="127" y="216"/>
                  </a:lnTo>
                  <a:lnTo>
                    <a:pt x="127" y="216"/>
                  </a:lnTo>
                  <a:lnTo>
                    <a:pt x="127" y="213"/>
                  </a:lnTo>
                  <a:lnTo>
                    <a:pt x="123" y="213"/>
                  </a:lnTo>
                  <a:lnTo>
                    <a:pt x="123" y="213"/>
                  </a:lnTo>
                  <a:lnTo>
                    <a:pt x="123" y="210"/>
                  </a:lnTo>
                  <a:lnTo>
                    <a:pt x="116" y="210"/>
                  </a:lnTo>
                  <a:lnTo>
                    <a:pt x="113" y="210"/>
                  </a:lnTo>
                  <a:lnTo>
                    <a:pt x="110" y="210"/>
                  </a:lnTo>
                  <a:lnTo>
                    <a:pt x="110" y="210"/>
                  </a:lnTo>
                  <a:lnTo>
                    <a:pt x="110" y="213"/>
                  </a:lnTo>
                  <a:lnTo>
                    <a:pt x="106" y="213"/>
                  </a:lnTo>
                  <a:lnTo>
                    <a:pt x="106" y="216"/>
                  </a:lnTo>
                  <a:lnTo>
                    <a:pt x="103" y="213"/>
                  </a:lnTo>
                  <a:lnTo>
                    <a:pt x="103" y="213"/>
                  </a:lnTo>
                  <a:lnTo>
                    <a:pt x="99" y="213"/>
                  </a:lnTo>
                  <a:lnTo>
                    <a:pt x="99" y="213"/>
                  </a:lnTo>
                  <a:lnTo>
                    <a:pt x="96" y="213"/>
                  </a:lnTo>
                  <a:lnTo>
                    <a:pt x="99" y="210"/>
                  </a:lnTo>
                  <a:lnTo>
                    <a:pt x="96" y="210"/>
                  </a:lnTo>
                  <a:lnTo>
                    <a:pt x="96" y="210"/>
                  </a:lnTo>
                  <a:lnTo>
                    <a:pt x="92" y="210"/>
                  </a:lnTo>
                  <a:lnTo>
                    <a:pt x="92" y="210"/>
                  </a:lnTo>
                  <a:lnTo>
                    <a:pt x="86" y="210"/>
                  </a:lnTo>
                  <a:lnTo>
                    <a:pt x="82" y="210"/>
                  </a:lnTo>
                  <a:lnTo>
                    <a:pt x="82" y="213"/>
                  </a:lnTo>
                  <a:lnTo>
                    <a:pt x="82" y="213"/>
                  </a:lnTo>
                  <a:lnTo>
                    <a:pt x="79" y="213"/>
                  </a:lnTo>
                  <a:lnTo>
                    <a:pt x="79" y="213"/>
                  </a:lnTo>
                  <a:lnTo>
                    <a:pt x="75" y="216"/>
                  </a:lnTo>
                  <a:lnTo>
                    <a:pt x="75" y="216"/>
                  </a:lnTo>
                  <a:lnTo>
                    <a:pt x="72" y="216"/>
                  </a:lnTo>
                  <a:lnTo>
                    <a:pt x="68" y="220"/>
                  </a:lnTo>
                  <a:lnTo>
                    <a:pt x="68" y="220"/>
                  </a:lnTo>
                  <a:lnTo>
                    <a:pt x="65" y="223"/>
                  </a:lnTo>
                  <a:lnTo>
                    <a:pt x="65" y="223"/>
                  </a:lnTo>
                  <a:lnTo>
                    <a:pt x="65" y="223"/>
                  </a:lnTo>
                  <a:lnTo>
                    <a:pt x="61" y="223"/>
                  </a:lnTo>
                  <a:lnTo>
                    <a:pt x="61" y="223"/>
                  </a:lnTo>
                  <a:lnTo>
                    <a:pt x="58" y="223"/>
                  </a:lnTo>
                  <a:lnTo>
                    <a:pt x="58" y="223"/>
                  </a:lnTo>
                  <a:lnTo>
                    <a:pt x="55"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8"/>
            <p:cNvSpPr>
              <a:spLocks/>
            </p:cNvSpPr>
            <p:nvPr/>
          </p:nvSpPr>
          <p:spPr bwMode="auto">
            <a:xfrm>
              <a:off x="7872413" y="3318530"/>
              <a:ext cx="496888" cy="261937"/>
            </a:xfrm>
            <a:custGeom>
              <a:avLst/>
              <a:gdLst>
                <a:gd name="T0" fmla="*/ 247 w 313"/>
                <a:gd name="T1" fmla="*/ 152 h 165"/>
                <a:gd name="T2" fmla="*/ 254 w 313"/>
                <a:gd name="T3" fmla="*/ 142 h 165"/>
                <a:gd name="T4" fmla="*/ 247 w 313"/>
                <a:gd name="T5" fmla="*/ 136 h 165"/>
                <a:gd name="T6" fmla="*/ 247 w 313"/>
                <a:gd name="T7" fmla="*/ 130 h 165"/>
                <a:gd name="T8" fmla="*/ 241 w 313"/>
                <a:gd name="T9" fmla="*/ 126 h 165"/>
                <a:gd name="T10" fmla="*/ 234 w 313"/>
                <a:gd name="T11" fmla="*/ 120 h 165"/>
                <a:gd name="T12" fmla="*/ 237 w 313"/>
                <a:gd name="T13" fmla="*/ 113 h 165"/>
                <a:gd name="T14" fmla="*/ 251 w 313"/>
                <a:gd name="T15" fmla="*/ 113 h 165"/>
                <a:gd name="T16" fmla="*/ 258 w 313"/>
                <a:gd name="T17" fmla="*/ 107 h 165"/>
                <a:gd name="T18" fmla="*/ 254 w 313"/>
                <a:gd name="T19" fmla="*/ 104 h 165"/>
                <a:gd name="T20" fmla="*/ 268 w 313"/>
                <a:gd name="T21" fmla="*/ 100 h 165"/>
                <a:gd name="T22" fmla="*/ 265 w 313"/>
                <a:gd name="T23" fmla="*/ 94 h 165"/>
                <a:gd name="T24" fmla="*/ 268 w 313"/>
                <a:gd name="T25" fmla="*/ 88 h 165"/>
                <a:gd name="T26" fmla="*/ 278 w 313"/>
                <a:gd name="T27" fmla="*/ 84 h 165"/>
                <a:gd name="T28" fmla="*/ 289 w 313"/>
                <a:gd name="T29" fmla="*/ 84 h 165"/>
                <a:gd name="T30" fmla="*/ 299 w 313"/>
                <a:gd name="T31" fmla="*/ 84 h 165"/>
                <a:gd name="T32" fmla="*/ 313 w 313"/>
                <a:gd name="T33" fmla="*/ 81 h 165"/>
                <a:gd name="T34" fmla="*/ 299 w 313"/>
                <a:gd name="T35" fmla="*/ 71 h 165"/>
                <a:gd name="T36" fmla="*/ 299 w 313"/>
                <a:gd name="T37" fmla="*/ 75 h 165"/>
                <a:gd name="T38" fmla="*/ 292 w 313"/>
                <a:gd name="T39" fmla="*/ 78 h 165"/>
                <a:gd name="T40" fmla="*/ 278 w 313"/>
                <a:gd name="T41" fmla="*/ 71 h 165"/>
                <a:gd name="T42" fmla="*/ 278 w 313"/>
                <a:gd name="T43" fmla="*/ 65 h 165"/>
                <a:gd name="T44" fmla="*/ 285 w 313"/>
                <a:gd name="T45" fmla="*/ 55 h 165"/>
                <a:gd name="T46" fmla="*/ 275 w 313"/>
                <a:gd name="T47" fmla="*/ 58 h 165"/>
                <a:gd name="T48" fmla="*/ 265 w 313"/>
                <a:gd name="T49" fmla="*/ 68 h 165"/>
                <a:gd name="T50" fmla="*/ 261 w 313"/>
                <a:gd name="T51" fmla="*/ 75 h 165"/>
                <a:gd name="T52" fmla="*/ 251 w 313"/>
                <a:gd name="T53" fmla="*/ 88 h 165"/>
                <a:gd name="T54" fmla="*/ 237 w 313"/>
                <a:gd name="T55" fmla="*/ 81 h 165"/>
                <a:gd name="T56" fmla="*/ 227 w 313"/>
                <a:gd name="T57" fmla="*/ 81 h 165"/>
                <a:gd name="T58" fmla="*/ 213 w 313"/>
                <a:gd name="T59" fmla="*/ 84 h 165"/>
                <a:gd name="T60" fmla="*/ 192 w 313"/>
                <a:gd name="T61" fmla="*/ 65 h 165"/>
                <a:gd name="T62" fmla="*/ 185 w 313"/>
                <a:gd name="T63" fmla="*/ 42 h 165"/>
                <a:gd name="T64" fmla="*/ 168 w 313"/>
                <a:gd name="T65" fmla="*/ 26 h 165"/>
                <a:gd name="T66" fmla="*/ 110 w 313"/>
                <a:gd name="T67" fmla="*/ 29 h 165"/>
                <a:gd name="T68" fmla="*/ 82 w 313"/>
                <a:gd name="T69" fmla="*/ 16 h 165"/>
                <a:gd name="T70" fmla="*/ 0 w 313"/>
                <a:gd name="T71" fmla="*/ 7 h 165"/>
                <a:gd name="T72" fmla="*/ 24 w 313"/>
                <a:gd name="T73" fmla="*/ 84 h 165"/>
                <a:gd name="T74" fmla="*/ 34 w 313"/>
                <a:gd name="T75" fmla="*/ 81 h 165"/>
                <a:gd name="T76" fmla="*/ 27 w 313"/>
                <a:gd name="T77" fmla="*/ 75 h 165"/>
                <a:gd name="T78" fmla="*/ 38 w 313"/>
                <a:gd name="T79" fmla="*/ 65 h 165"/>
                <a:gd name="T80" fmla="*/ 48 w 313"/>
                <a:gd name="T81" fmla="*/ 58 h 165"/>
                <a:gd name="T82" fmla="*/ 55 w 313"/>
                <a:gd name="T83" fmla="*/ 62 h 165"/>
                <a:gd name="T84" fmla="*/ 58 w 313"/>
                <a:gd name="T85" fmla="*/ 58 h 165"/>
                <a:gd name="T86" fmla="*/ 82 w 313"/>
                <a:gd name="T87" fmla="*/ 68 h 165"/>
                <a:gd name="T88" fmla="*/ 99 w 313"/>
                <a:gd name="T89" fmla="*/ 78 h 165"/>
                <a:gd name="T90" fmla="*/ 113 w 313"/>
                <a:gd name="T91" fmla="*/ 81 h 165"/>
                <a:gd name="T92" fmla="*/ 127 w 313"/>
                <a:gd name="T93" fmla="*/ 88 h 165"/>
                <a:gd name="T94" fmla="*/ 134 w 313"/>
                <a:gd name="T95" fmla="*/ 100 h 165"/>
                <a:gd name="T96" fmla="*/ 137 w 313"/>
                <a:gd name="T97" fmla="*/ 110 h 165"/>
                <a:gd name="T98" fmla="*/ 158 w 313"/>
                <a:gd name="T99" fmla="*/ 120 h 165"/>
                <a:gd name="T100" fmla="*/ 185 w 313"/>
                <a:gd name="T101" fmla="*/ 133 h 165"/>
                <a:gd name="T102" fmla="*/ 210 w 313"/>
                <a:gd name="T103" fmla="*/ 142 h 165"/>
                <a:gd name="T104" fmla="*/ 213 w 313"/>
                <a:gd name="T105" fmla="*/ 146 h 165"/>
                <a:gd name="T106" fmla="*/ 220 w 313"/>
                <a:gd name="T107" fmla="*/ 152 h 165"/>
                <a:gd name="T108" fmla="*/ 227 w 313"/>
                <a:gd name="T109" fmla="*/ 159 h 165"/>
                <a:gd name="T110" fmla="*/ 234 w 313"/>
                <a:gd name="T111" fmla="*/ 165 h 165"/>
                <a:gd name="T112" fmla="*/ 241 w 313"/>
                <a:gd name="T113" fmla="*/ 162 h 165"/>
                <a:gd name="T114" fmla="*/ 244 w 313"/>
                <a:gd name="T115"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3" h="165">
                  <a:moveTo>
                    <a:pt x="244" y="165"/>
                  </a:moveTo>
                  <a:lnTo>
                    <a:pt x="247" y="152"/>
                  </a:lnTo>
                  <a:lnTo>
                    <a:pt x="251" y="146"/>
                  </a:lnTo>
                  <a:lnTo>
                    <a:pt x="254" y="142"/>
                  </a:lnTo>
                  <a:lnTo>
                    <a:pt x="251" y="139"/>
                  </a:lnTo>
                  <a:lnTo>
                    <a:pt x="247" y="136"/>
                  </a:lnTo>
                  <a:lnTo>
                    <a:pt x="247" y="133"/>
                  </a:lnTo>
                  <a:lnTo>
                    <a:pt x="247" y="130"/>
                  </a:lnTo>
                  <a:lnTo>
                    <a:pt x="247" y="126"/>
                  </a:lnTo>
                  <a:lnTo>
                    <a:pt x="241" y="126"/>
                  </a:lnTo>
                  <a:lnTo>
                    <a:pt x="237" y="126"/>
                  </a:lnTo>
                  <a:lnTo>
                    <a:pt x="234" y="120"/>
                  </a:lnTo>
                  <a:lnTo>
                    <a:pt x="234" y="117"/>
                  </a:lnTo>
                  <a:lnTo>
                    <a:pt x="237" y="113"/>
                  </a:lnTo>
                  <a:lnTo>
                    <a:pt x="247" y="113"/>
                  </a:lnTo>
                  <a:lnTo>
                    <a:pt x="251" y="113"/>
                  </a:lnTo>
                  <a:lnTo>
                    <a:pt x="251" y="110"/>
                  </a:lnTo>
                  <a:lnTo>
                    <a:pt x="258" y="107"/>
                  </a:lnTo>
                  <a:lnTo>
                    <a:pt x="254" y="107"/>
                  </a:lnTo>
                  <a:lnTo>
                    <a:pt x="254" y="104"/>
                  </a:lnTo>
                  <a:lnTo>
                    <a:pt x="261" y="104"/>
                  </a:lnTo>
                  <a:lnTo>
                    <a:pt x="268" y="100"/>
                  </a:lnTo>
                  <a:lnTo>
                    <a:pt x="268" y="97"/>
                  </a:lnTo>
                  <a:lnTo>
                    <a:pt x="265" y="94"/>
                  </a:lnTo>
                  <a:lnTo>
                    <a:pt x="265" y="91"/>
                  </a:lnTo>
                  <a:lnTo>
                    <a:pt x="268" y="88"/>
                  </a:lnTo>
                  <a:lnTo>
                    <a:pt x="275" y="84"/>
                  </a:lnTo>
                  <a:lnTo>
                    <a:pt x="278" y="84"/>
                  </a:lnTo>
                  <a:lnTo>
                    <a:pt x="285" y="81"/>
                  </a:lnTo>
                  <a:lnTo>
                    <a:pt x="289" y="84"/>
                  </a:lnTo>
                  <a:lnTo>
                    <a:pt x="289" y="88"/>
                  </a:lnTo>
                  <a:lnTo>
                    <a:pt x="299" y="84"/>
                  </a:lnTo>
                  <a:lnTo>
                    <a:pt x="306" y="84"/>
                  </a:lnTo>
                  <a:lnTo>
                    <a:pt x="313" y="81"/>
                  </a:lnTo>
                  <a:lnTo>
                    <a:pt x="309" y="78"/>
                  </a:lnTo>
                  <a:lnTo>
                    <a:pt x="299" y="71"/>
                  </a:lnTo>
                  <a:lnTo>
                    <a:pt x="299" y="71"/>
                  </a:lnTo>
                  <a:lnTo>
                    <a:pt x="299" y="75"/>
                  </a:lnTo>
                  <a:lnTo>
                    <a:pt x="296" y="78"/>
                  </a:lnTo>
                  <a:lnTo>
                    <a:pt x="292" y="78"/>
                  </a:lnTo>
                  <a:lnTo>
                    <a:pt x="289" y="75"/>
                  </a:lnTo>
                  <a:lnTo>
                    <a:pt x="278" y="71"/>
                  </a:lnTo>
                  <a:lnTo>
                    <a:pt x="275" y="71"/>
                  </a:lnTo>
                  <a:lnTo>
                    <a:pt x="278" y="65"/>
                  </a:lnTo>
                  <a:lnTo>
                    <a:pt x="285" y="58"/>
                  </a:lnTo>
                  <a:lnTo>
                    <a:pt x="285" y="55"/>
                  </a:lnTo>
                  <a:lnTo>
                    <a:pt x="282" y="55"/>
                  </a:lnTo>
                  <a:lnTo>
                    <a:pt x="275" y="58"/>
                  </a:lnTo>
                  <a:lnTo>
                    <a:pt x="275" y="58"/>
                  </a:lnTo>
                  <a:lnTo>
                    <a:pt x="265" y="68"/>
                  </a:lnTo>
                  <a:lnTo>
                    <a:pt x="265" y="71"/>
                  </a:lnTo>
                  <a:lnTo>
                    <a:pt x="261" y="75"/>
                  </a:lnTo>
                  <a:lnTo>
                    <a:pt x="258" y="81"/>
                  </a:lnTo>
                  <a:lnTo>
                    <a:pt x="251" y="88"/>
                  </a:lnTo>
                  <a:lnTo>
                    <a:pt x="247" y="84"/>
                  </a:lnTo>
                  <a:lnTo>
                    <a:pt x="237" y="81"/>
                  </a:lnTo>
                  <a:lnTo>
                    <a:pt x="230" y="81"/>
                  </a:lnTo>
                  <a:lnTo>
                    <a:pt x="227" y="81"/>
                  </a:lnTo>
                  <a:lnTo>
                    <a:pt x="216" y="84"/>
                  </a:lnTo>
                  <a:lnTo>
                    <a:pt x="213" y="84"/>
                  </a:lnTo>
                  <a:lnTo>
                    <a:pt x="206" y="65"/>
                  </a:lnTo>
                  <a:lnTo>
                    <a:pt x="192" y="65"/>
                  </a:lnTo>
                  <a:lnTo>
                    <a:pt x="192" y="42"/>
                  </a:lnTo>
                  <a:lnTo>
                    <a:pt x="185" y="42"/>
                  </a:lnTo>
                  <a:lnTo>
                    <a:pt x="179" y="33"/>
                  </a:lnTo>
                  <a:lnTo>
                    <a:pt x="168" y="26"/>
                  </a:lnTo>
                  <a:lnTo>
                    <a:pt x="137" y="26"/>
                  </a:lnTo>
                  <a:lnTo>
                    <a:pt x="110" y="29"/>
                  </a:lnTo>
                  <a:lnTo>
                    <a:pt x="93" y="23"/>
                  </a:lnTo>
                  <a:lnTo>
                    <a:pt x="82" y="16"/>
                  </a:lnTo>
                  <a:lnTo>
                    <a:pt x="51" y="0"/>
                  </a:lnTo>
                  <a:lnTo>
                    <a:pt x="0" y="7"/>
                  </a:lnTo>
                  <a:lnTo>
                    <a:pt x="13" y="84"/>
                  </a:lnTo>
                  <a:lnTo>
                    <a:pt x="24" y="84"/>
                  </a:lnTo>
                  <a:lnTo>
                    <a:pt x="31" y="88"/>
                  </a:lnTo>
                  <a:lnTo>
                    <a:pt x="34" y="81"/>
                  </a:lnTo>
                  <a:lnTo>
                    <a:pt x="31" y="81"/>
                  </a:lnTo>
                  <a:lnTo>
                    <a:pt x="27" y="75"/>
                  </a:lnTo>
                  <a:lnTo>
                    <a:pt x="34" y="65"/>
                  </a:lnTo>
                  <a:lnTo>
                    <a:pt x="38" y="65"/>
                  </a:lnTo>
                  <a:lnTo>
                    <a:pt x="41" y="62"/>
                  </a:lnTo>
                  <a:lnTo>
                    <a:pt x="48" y="58"/>
                  </a:lnTo>
                  <a:lnTo>
                    <a:pt x="51" y="62"/>
                  </a:lnTo>
                  <a:lnTo>
                    <a:pt x="55" y="62"/>
                  </a:lnTo>
                  <a:lnTo>
                    <a:pt x="51" y="55"/>
                  </a:lnTo>
                  <a:lnTo>
                    <a:pt x="58" y="58"/>
                  </a:lnTo>
                  <a:lnTo>
                    <a:pt x="72" y="62"/>
                  </a:lnTo>
                  <a:lnTo>
                    <a:pt x="82" y="68"/>
                  </a:lnTo>
                  <a:lnTo>
                    <a:pt x="86" y="71"/>
                  </a:lnTo>
                  <a:lnTo>
                    <a:pt x="99" y="78"/>
                  </a:lnTo>
                  <a:lnTo>
                    <a:pt x="110" y="84"/>
                  </a:lnTo>
                  <a:lnTo>
                    <a:pt x="113" y="81"/>
                  </a:lnTo>
                  <a:lnTo>
                    <a:pt x="117" y="84"/>
                  </a:lnTo>
                  <a:lnTo>
                    <a:pt x="127" y="88"/>
                  </a:lnTo>
                  <a:lnTo>
                    <a:pt x="130" y="97"/>
                  </a:lnTo>
                  <a:lnTo>
                    <a:pt x="134" y="100"/>
                  </a:lnTo>
                  <a:lnTo>
                    <a:pt x="134" y="104"/>
                  </a:lnTo>
                  <a:lnTo>
                    <a:pt x="137" y="110"/>
                  </a:lnTo>
                  <a:lnTo>
                    <a:pt x="144" y="113"/>
                  </a:lnTo>
                  <a:lnTo>
                    <a:pt x="158" y="120"/>
                  </a:lnTo>
                  <a:lnTo>
                    <a:pt x="172" y="130"/>
                  </a:lnTo>
                  <a:lnTo>
                    <a:pt x="185" y="133"/>
                  </a:lnTo>
                  <a:lnTo>
                    <a:pt x="199" y="142"/>
                  </a:lnTo>
                  <a:lnTo>
                    <a:pt x="210" y="142"/>
                  </a:lnTo>
                  <a:lnTo>
                    <a:pt x="213" y="146"/>
                  </a:lnTo>
                  <a:lnTo>
                    <a:pt x="213" y="146"/>
                  </a:lnTo>
                  <a:lnTo>
                    <a:pt x="223" y="149"/>
                  </a:lnTo>
                  <a:lnTo>
                    <a:pt x="220" y="152"/>
                  </a:lnTo>
                  <a:lnTo>
                    <a:pt x="223" y="162"/>
                  </a:lnTo>
                  <a:lnTo>
                    <a:pt x="227" y="159"/>
                  </a:lnTo>
                  <a:lnTo>
                    <a:pt x="234" y="162"/>
                  </a:lnTo>
                  <a:lnTo>
                    <a:pt x="234" y="165"/>
                  </a:lnTo>
                  <a:lnTo>
                    <a:pt x="237" y="165"/>
                  </a:lnTo>
                  <a:lnTo>
                    <a:pt x="241" y="162"/>
                  </a:lnTo>
                  <a:lnTo>
                    <a:pt x="244" y="162"/>
                  </a:lnTo>
                  <a:lnTo>
                    <a:pt x="244"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9"/>
            <p:cNvSpPr>
              <a:spLocks/>
            </p:cNvSpPr>
            <p:nvPr/>
          </p:nvSpPr>
          <p:spPr bwMode="auto">
            <a:xfrm>
              <a:off x="7785101" y="3405842"/>
              <a:ext cx="441325" cy="236537"/>
            </a:xfrm>
            <a:custGeom>
              <a:avLst/>
              <a:gdLst>
                <a:gd name="T0" fmla="*/ 278 w 278"/>
                <a:gd name="T1" fmla="*/ 94 h 149"/>
                <a:gd name="T2" fmla="*/ 265 w 278"/>
                <a:gd name="T3" fmla="*/ 87 h 149"/>
                <a:gd name="T4" fmla="*/ 227 w 278"/>
                <a:gd name="T5" fmla="*/ 75 h 149"/>
                <a:gd name="T6" fmla="*/ 192 w 278"/>
                <a:gd name="T7" fmla="*/ 55 h 149"/>
                <a:gd name="T8" fmla="*/ 185 w 278"/>
                <a:gd name="T9" fmla="*/ 42 h 149"/>
                <a:gd name="T10" fmla="*/ 168 w 278"/>
                <a:gd name="T11" fmla="*/ 26 h 149"/>
                <a:gd name="T12" fmla="*/ 141 w 278"/>
                <a:gd name="T13" fmla="*/ 16 h 149"/>
                <a:gd name="T14" fmla="*/ 113 w 278"/>
                <a:gd name="T15" fmla="*/ 3 h 149"/>
                <a:gd name="T16" fmla="*/ 106 w 278"/>
                <a:gd name="T17" fmla="*/ 7 h 149"/>
                <a:gd name="T18" fmla="*/ 93 w 278"/>
                <a:gd name="T19" fmla="*/ 10 h 149"/>
                <a:gd name="T20" fmla="*/ 86 w 278"/>
                <a:gd name="T21" fmla="*/ 26 h 149"/>
                <a:gd name="T22" fmla="*/ 79 w 278"/>
                <a:gd name="T23" fmla="*/ 29 h 149"/>
                <a:gd name="T24" fmla="*/ 48 w 278"/>
                <a:gd name="T25" fmla="*/ 20 h 149"/>
                <a:gd name="T26" fmla="*/ 10 w 278"/>
                <a:gd name="T27" fmla="*/ 13 h 149"/>
                <a:gd name="T28" fmla="*/ 3 w 278"/>
                <a:gd name="T29" fmla="*/ 26 h 149"/>
                <a:gd name="T30" fmla="*/ 7 w 278"/>
                <a:gd name="T31" fmla="*/ 36 h 149"/>
                <a:gd name="T32" fmla="*/ 10 w 278"/>
                <a:gd name="T33" fmla="*/ 49 h 149"/>
                <a:gd name="T34" fmla="*/ 13 w 278"/>
                <a:gd name="T35" fmla="*/ 62 h 149"/>
                <a:gd name="T36" fmla="*/ 17 w 278"/>
                <a:gd name="T37" fmla="*/ 65 h 149"/>
                <a:gd name="T38" fmla="*/ 27 w 278"/>
                <a:gd name="T39" fmla="*/ 62 h 149"/>
                <a:gd name="T40" fmla="*/ 27 w 278"/>
                <a:gd name="T41" fmla="*/ 68 h 149"/>
                <a:gd name="T42" fmla="*/ 31 w 278"/>
                <a:gd name="T43" fmla="*/ 71 h 149"/>
                <a:gd name="T44" fmla="*/ 24 w 278"/>
                <a:gd name="T45" fmla="*/ 71 h 149"/>
                <a:gd name="T46" fmla="*/ 24 w 278"/>
                <a:gd name="T47" fmla="*/ 78 h 149"/>
                <a:gd name="T48" fmla="*/ 27 w 278"/>
                <a:gd name="T49" fmla="*/ 75 h 149"/>
                <a:gd name="T50" fmla="*/ 38 w 278"/>
                <a:gd name="T51" fmla="*/ 81 h 149"/>
                <a:gd name="T52" fmla="*/ 38 w 278"/>
                <a:gd name="T53" fmla="*/ 94 h 149"/>
                <a:gd name="T54" fmla="*/ 44 w 278"/>
                <a:gd name="T55" fmla="*/ 113 h 149"/>
                <a:gd name="T56" fmla="*/ 58 w 278"/>
                <a:gd name="T57" fmla="*/ 107 h 149"/>
                <a:gd name="T58" fmla="*/ 72 w 278"/>
                <a:gd name="T59" fmla="*/ 100 h 149"/>
                <a:gd name="T60" fmla="*/ 89 w 278"/>
                <a:gd name="T61" fmla="*/ 94 h 149"/>
                <a:gd name="T62" fmla="*/ 103 w 278"/>
                <a:gd name="T63" fmla="*/ 97 h 149"/>
                <a:gd name="T64" fmla="*/ 127 w 278"/>
                <a:gd name="T65" fmla="*/ 107 h 149"/>
                <a:gd name="T66" fmla="*/ 141 w 278"/>
                <a:gd name="T67" fmla="*/ 110 h 149"/>
                <a:gd name="T68" fmla="*/ 148 w 278"/>
                <a:gd name="T69" fmla="*/ 117 h 149"/>
                <a:gd name="T70" fmla="*/ 165 w 278"/>
                <a:gd name="T71" fmla="*/ 126 h 149"/>
                <a:gd name="T72" fmla="*/ 182 w 278"/>
                <a:gd name="T73" fmla="*/ 133 h 149"/>
                <a:gd name="T74" fmla="*/ 182 w 278"/>
                <a:gd name="T75" fmla="*/ 142 h 149"/>
                <a:gd name="T76" fmla="*/ 189 w 278"/>
                <a:gd name="T77" fmla="*/ 146 h 149"/>
                <a:gd name="T78" fmla="*/ 199 w 278"/>
                <a:gd name="T79" fmla="*/ 146 h 149"/>
                <a:gd name="T80" fmla="*/ 206 w 278"/>
                <a:gd name="T81" fmla="*/ 149 h 149"/>
                <a:gd name="T82" fmla="*/ 216 w 278"/>
                <a:gd name="T83" fmla="*/ 149 h 149"/>
                <a:gd name="T84" fmla="*/ 223 w 278"/>
                <a:gd name="T85" fmla="*/ 142 h 149"/>
                <a:gd name="T86" fmla="*/ 234 w 278"/>
                <a:gd name="T87" fmla="*/ 136 h 149"/>
                <a:gd name="T88" fmla="*/ 240 w 278"/>
                <a:gd name="T89" fmla="*/ 129 h 149"/>
                <a:gd name="T90" fmla="*/ 247 w 278"/>
                <a:gd name="T91" fmla="*/ 117 h 149"/>
                <a:gd name="T92" fmla="*/ 247 w 278"/>
                <a:gd name="T93" fmla="*/ 110 h 149"/>
                <a:gd name="T94" fmla="*/ 254 w 278"/>
                <a:gd name="T95" fmla="*/ 107 h 149"/>
                <a:gd name="T96" fmla="*/ 268 w 278"/>
                <a:gd name="T97" fmla="*/ 104 h 149"/>
                <a:gd name="T98" fmla="*/ 278 w 278"/>
                <a:gd name="T99" fmla="*/ 107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8" h="149">
                  <a:moveTo>
                    <a:pt x="278" y="107"/>
                  </a:moveTo>
                  <a:lnTo>
                    <a:pt x="275" y="97"/>
                  </a:lnTo>
                  <a:lnTo>
                    <a:pt x="278" y="94"/>
                  </a:lnTo>
                  <a:lnTo>
                    <a:pt x="268" y="91"/>
                  </a:lnTo>
                  <a:lnTo>
                    <a:pt x="268" y="91"/>
                  </a:lnTo>
                  <a:lnTo>
                    <a:pt x="265" y="87"/>
                  </a:lnTo>
                  <a:lnTo>
                    <a:pt x="254" y="87"/>
                  </a:lnTo>
                  <a:lnTo>
                    <a:pt x="240" y="78"/>
                  </a:lnTo>
                  <a:lnTo>
                    <a:pt x="227" y="75"/>
                  </a:lnTo>
                  <a:lnTo>
                    <a:pt x="213" y="65"/>
                  </a:lnTo>
                  <a:lnTo>
                    <a:pt x="199" y="58"/>
                  </a:lnTo>
                  <a:lnTo>
                    <a:pt x="192" y="55"/>
                  </a:lnTo>
                  <a:lnTo>
                    <a:pt x="189" y="49"/>
                  </a:lnTo>
                  <a:lnTo>
                    <a:pt x="189" y="45"/>
                  </a:lnTo>
                  <a:lnTo>
                    <a:pt x="185" y="42"/>
                  </a:lnTo>
                  <a:lnTo>
                    <a:pt x="182" y="33"/>
                  </a:lnTo>
                  <a:lnTo>
                    <a:pt x="172" y="29"/>
                  </a:lnTo>
                  <a:lnTo>
                    <a:pt x="168" y="26"/>
                  </a:lnTo>
                  <a:lnTo>
                    <a:pt x="165" y="29"/>
                  </a:lnTo>
                  <a:lnTo>
                    <a:pt x="154" y="23"/>
                  </a:lnTo>
                  <a:lnTo>
                    <a:pt x="141" y="16"/>
                  </a:lnTo>
                  <a:lnTo>
                    <a:pt x="137" y="13"/>
                  </a:lnTo>
                  <a:lnTo>
                    <a:pt x="127" y="7"/>
                  </a:lnTo>
                  <a:lnTo>
                    <a:pt x="113" y="3"/>
                  </a:lnTo>
                  <a:lnTo>
                    <a:pt x="106" y="0"/>
                  </a:lnTo>
                  <a:lnTo>
                    <a:pt x="110" y="7"/>
                  </a:lnTo>
                  <a:lnTo>
                    <a:pt x="106" y="7"/>
                  </a:lnTo>
                  <a:lnTo>
                    <a:pt x="103" y="3"/>
                  </a:lnTo>
                  <a:lnTo>
                    <a:pt x="96" y="7"/>
                  </a:lnTo>
                  <a:lnTo>
                    <a:pt x="93" y="10"/>
                  </a:lnTo>
                  <a:lnTo>
                    <a:pt x="89" y="10"/>
                  </a:lnTo>
                  <a:lnTo>
                    <a:pt x="82" y="20"/>
                  </a:lnTo>
                  <a:lnTo>
                    <a:pt x="86" y="26"/>
                  </a:lnTo>
                  <a:lnTo>
                    <a:pt x="89" y="26"/>
                  </a:lnTo>
                  <a:lnTo>
                    <a:pt x="86" y="33"/>
                  </a:lnTo>
                  <a:lnTo>
                    <a:pt x="79" y="29"/>
                  </a:lnTo>
                  <a:lnTo>
                    <a:pt x="65" y="33"/>
                  </a:lnTo>
                  <a:lnTo>
                    <a:pt x="58" y="33"/>
                  </a:lnTo>
                  <a:lnTo>
                    <a:pt x="48" y="20"/>
                  </a:lnTo>
                  <a:lnTo>
                    <a:pt x="34" y="13"/>
                  </a:lnTo>
                  <a:lnTo>
                    <a:pt x="20" y="13"/>
                  </a:lnTo>
                  <a:lnTo>
                    <a:pt x="10" y="13"/>
                  </a:lnTo>
                  <a:lnTo>
                    <a:pt x="0" y="23"/>
                  </a:lnTo>
                  <a:lnTo>
                    <a:pt x="0" y="26"/>
                  </a:lnTo>
                  <a:lnTo>
                    <a:pt x="3" y="26"/>
                  </a:lnTo>
                  <a:lnTo>
                    <a:pt x="3" y="29"/>
                  </a:lnTo>
                  <a:lnTo>
                    <a:pt x="7" y="33"/>
                  </a:lnTo>
                  <a:lnTo>
                    <a:pt x="7" y="36"/>
                  </a:lnTo>
                  <a:lnTo>
                    <a:pt x="10" y="39"/>
                  </a:lnTo>
                  <a:lnTo>
                    <a:pt x="10" y="45"/>
                  </a:lnTo>
                  <a:lnTo>
                    <a:pt x="10" y="49"/>
                  </a:lnTo>
                  <a:lnTo>
                    <a:pt x="10" y="58"/>
                  </a:lnTo>
                  <a:lnTo>
                    <a:pt x="10" y="58"/>
                  </a:lnTo>
                  <a:lnTo>
                    <a:pt x="13" y="62"/>
                  </a:lnTo>
                  <a:lnTo>
                    <a:pt x="20" y="68"/>
                  </a:lnTo>
                  <a:lnTo>
                    <a:pt x="20" y="65"/>
                  </a:lnTo>
                  <a:lnTo>
                    <a:pt x="17" y="65"/>
                  </a:lnTo>
                  <a:lnTo>
                    <a:pt x="17" y="62"/>
                  </a:lnTo>
                  <a:lnTo>
                    <a:pt x="24" y="62"/>
                  </a:lnTo>
                  <a:lnTo>
                    <a:pt x="27" y="62"/>
                  </a:lnTo>
                  <a:lnTo>
                    <a:pt x="27" y="62"/>
                  </a:lnTo>
                  <a:lnTo>
                    <a:pt x="27" y="65"/>
                  </a:lnTo>
                  <a:lnTo>
                    <a:pt x="27" y="68"/>
                  </a:lnTo>
                  <a:lnTo>
                    <a:pt x="31" y="68"/>
                  </a:lnTo>
                  <a:lnTo>
                    <a:pt x="34" y="71"/>
                  </a:lnTo>
                  <a:lnTo>
                    <a:pt x="31" y="71"/>
                  </a:lnTo>
                  <a:lnTo>
                    <a:pt x="27" y="71"/>
                  </a:lnTo>
                  <a:lnTo>
                    <a:pt x="27" y="71"/>
                  </a:lnTo>
                  <a:lnTo>
                    <a:pt x="24" y="71"/>
                  </a:lnTo>
                  <a:lnTo>
                    <a:pt x="20" y="75"/>
                  </a:lnTo>
                  <a:lnTo>
                    <a:pt x="20" y="78"/>
                  </a:lnTo>
                  <a:lnTo>
                    <a:pt x="24" y="78"/>
                  </a:lnTo>
                  <a:lnTo>
                    <a:pt x="24" y="75"/>
                  </a:lnTo>
                  <a:lnTo>
                    <a:pt x="24" y="75"/>
                  </a:lnTo>
                  <a:lnTo>
                    <a:pt x="27" y="75"/>
                  </a:lnTo>
                  <a:lnTo>
                    <a:pt x="31" y="78"/>
                  </a:lnTo>
                  <a:lnTo>
                    <a:pt x="31" y="81"/>
                  </a:lnTo>
                  <a:lnTo>
                    <a:pt x="38" y="81"/>
                  </a:lnTo>
                  <a:lnTo>
                    <a:pt x="38" y="84"/>
                  </a:lnTo>
                  <a:lnTo>
                    <a:pt x="38" y="91"/>
                  </a:lnTo>
                  <a:lnTo>
                    <a:pt x="38" y="94"/>
                  </a:lnTo>
                  <a:lnTo>
                    <a:pt x="38" y="100"/>
                  </a:lnTo>
                  <a:lnTo>
                    <a:pt x="41" y="107"/>
                  </a:lnTo>
                  <a:lnTo>
                    <a:pt x="44" y="113"/>
                  </a:lnTo>
                  <a:lnTo>
                    <a:pt x="48" y="113"/>
                  </a:lnTo>
                  <a:lnTo>
                    <a:pt x="58" y="113"/>
                  </a:lnTo>
                  <a:lnTo>
                    <a:pt x="58" y="107"/>
                  </a:lnTo>
                  <a:lnTo>
                    <a:pt x="62" y="104"/>
                  </a:lnTo>
                  <a:lnTo>
                    <a:pt x="65" y="104"/>
                  </a:lnTo>
                  <a:lnTo>
                    <a:pt x="72" y="100"/>
                  </a:lnTo>
                  <a:lnTo>
                    <a:pt x="82" y="97"/>
                  </a:lnTo>
                  <a:lnTo>
                    <a:pt x="89" y="100"/>
                  </a:lnTo>
                  <a:lnTo>
                    <a:pt x="89" y="94"/>
                  </a:lnTo>
                  <a:lnTo>
                    <a:pt x="93" y="94"/>
                  </a:lnTo>
                  <a:lnTo>
                    <a:pt x="96" y="97"/>
                  </a:lnTo>
                  <a:lnTo>
                    <a:pt x="103" y="97"/>
                  </a:lnTo>
                  <a:lnTo>
                    <a:pt x="110" y="100"/>
                  </a:lnTo>
                  <a:lnTo>
                    <a:pt x="113" y="100"/>
                  </a:lnTo>
                  <a:lnTo>
                    <a:pt x="127" y="107"/>
                  </a:lnTo>
                  <a:lnTo>
                    <a:pt x="130" y="107"/>
                  </a:lnTo>
                  <a:lnTo>
                    <a:pt x="130" y="107"/>
                  </a:lnTo>
                  <a:lnTo>
                    <a:pt x="141" y="110"/>
                  </a:lnTo>
                  <a:lnTo>
                    <a:pt x="144" y="110"/>
                  </a:lnTo>
                  <a:lnTo>
                    <a:pt x="144" y="113"/>
                  </a:lnTo>
                  <a:lnTo>
                    <a:pt x="148" y="117"/>
                  </a:lnTo>
                  <a:lnTo>
                    <a:pt x="151" y="113"/>
                  </a:lnTo>
                  <a:lnTo>
                    <a:pt x="158" y="117"/>
                  </a:lnTo>
                  <a:lnTo>
                    <a:pt x="165" y="126"/>
                  </a:lnTo>
                  <a:lnTo>
                    <a:pt x="175" y="126"/>
                  </a:lnTo>
                  <a:lnTo>
                    <a:pt x="179" y="126"/>
                  </a:lnTo>
                  <a:lnTo>
                    <a:pt x="182" y="133"/>
                  </a:lnTo>
                  <a:lnTo>
                    <a:pt x="182" y="136"/>
                  </a:lnTo>
                  <a:lnTo>
                    <a:pt x="182" y="139"/>
                  </a:lnTo>
                  <a:lnTo>
                    <a:pt x="182" y="142"/>
                  </a:lnTo>
                  <a:lnTo>
                    <a:pt x="185" y="142"/>
                  </a:lnTo>
                  <a:lnTo>
                    <a:pt x="185" y="142"/>
                  </a:lnTo>
                  <a:lnTo>
                    <a:pt x="189" y="146"/>
                  </a:lnTo>
                  <a:lnTo>
                    <a:pt x="192" y="146"/>
                  </a:lnTo>
                  <a:lnTo>
                    <a:pt x="196" y="146"/>
                  </a:lnTo>
                  <a:lnTo>
                    <a:pt x="199" y="146"/>
                  </a:lnTo>
                  <a:lnTo>
                    <a:pt x="203" y="146"/>
                  </a:lnTo>
                  <a:lnTo>
                    <a:pt x="206" y="146"/>
                  </a:lnTo>
                  <a:lnTo>
                    <a:pt x="206" y="149"/>
                  </a:lnTo>
                  <a:lnTo>
                    <a:pt x="210" y="149"/>
                  </a:lnTo>
                  <a:lnTo>
                    <a:pt x="213" y="149"/>
                  </a:lnTo>
                  <a:lnTo>
                    <a:pt x="216" y="149"/>
                  </a:lnTo>
                  <a:lnTo>
                    <a:pt x="220" y="146"/>
                  </a:lnTo>
                  <a:lnTo>
                    <a:pt x="220" y="142"/>
                  </a:lnTo>
                  <a:lnTo>
                    <a:pt x="223" y="142"/>
                  </a:lnTo>
                  <a:lnTo>
                    <a:pt x="223" y="139"/>
                  </a:lnTo>
                  <a:lnTo>
                    <a:pt x="227" y="136"/>
                  </a:lnTo>
                  <a:lnTo>
                    <a:pt x="234" y="136"/>
                  </a:lnTo>
                  <a:lnTo>
                    <a:pt x="237" y="133"/>
                  </a:lnTo>
                  <a:lnTo>
                    <a:pt x="240" y="133"/>
                  </a:lnTo>
                  <a:lnTo>
                    <a:pt x="240" y="129"/>
                  </a:lnTo>
                  <a:lnTo>
                    <a:pt x="244" y="126"/>
                  </a:lnTo>
                  <a:lnTo>
                    <a:pt x="244" y="123"/>
                  </a:lnTo>
                  <a:lnTo>
                    <a:pt x="247" y="117"/>
                  </a:lnTo>
                  <a:lnTo>
                    <a:pt x="247" y="113"/>
                  </a:lnTo>
                  <a:lnTo>
                    <a:pt x="247" y="113"/>
                  </a:lnTo>
                  <a:lnTo>
                    <a:pt x="247" y="110"/>
                  </a:lnTo>
                  <a:lnTo>
                    <a:pt x="247" y="110"/>
                  </a:lnTo>
                  <a:lnTo>
                    <a:pt x="251" y="110"/>
                  </a:lnTo>
                  <a:lnTo>
                    <a:pt x="254" y="107"/>
                  </a:lnTo>
                  <a:lnTo>
                    <a:pt x="258" y="107"/>
                  </a:lnTo>
                  <a:lnTo>
                    <a:pt x="261" y="104"/>
                  </a:lnTo>
                  <a:lnTo>
                    <a:pt x="268" y="104"/>
                  </a:lnTo>
                  <a:lnTo>
                    <a:pt x="271" y="107"/>
                  </a:lnTo>
                  <a:lnTo>
                    <a:pt x="275" y="104"/>
                  </a:lnTo>
                  <a:lnTo>
                    <a:pt x="278" y="107"/>
                  </a:lnTo>
                  <a:lnTo>
                    <a:pt x="278"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20"/>
            <p:cNvSpPr>
              <a:spLocks noEditPoints="1"/>
            </p:cNvSpPr>
            <p:nvPr/>
          </p:nvSpPr>
          <p:spPr bwMode="auto">
            <a:xfrm>
              <a:off x="9871076" y="4088467"/>
              <a:ext cx="304800" cy="395287"/>
            </a:xfrm>
            <a:custGeom>
              <a:avLst/>
              <a:gdLst>
                <a:gd name="T0" fmla="*/ 72 w 192"/>
                <a:gd name="T1" fmla="*/ 3 h 249"/>
                <a:gd name="T2" fmla="*/ 86 w 192"/>
                <a:gd name="T3" fmla="*/ 94 h 249"/>
                <a:gd name="T4" fmla="*/ 117 w 192"/>
                <a:gd name="T5" fmla="*/ 100 h 249"/>
                <a:gd name="T6" fmla="*/ 131 w 192"/>
                <a:gd name="T7" fmla="*/ 116 h 249"/>
                <a:gd name="T8" fmla="*/ 131 w 192"/>
                <a:gd name="T9" fmla="*/ 119 h 249"/>
                <a:gd name="T10" fmla="*/ 106 w 192"/>
                <a:gd name="T11" fmla="*/ 110 h 249"/>
                <a:gd name="T12" fmla="*/ 72 w 192"/>
                <a:gd name="T13" fmla="*/ 106 h 249"/>
                <a:gd name="T14" fmla="*/ 62 w 192"/>
                <a:gd name="T15" fmla="*/ 87 h 249"/>
                <a:gd name="T16" fmla="*/ 48 w 192"/>
                <a:gd name="T17" fmla="*/ 68 h 249"/>
                <a:gd name="T18" fmla="*/ 55 w 192"/>
                <a:gd name="T19" fmla="*/ 39 h 249"/>
                <a:gd name="T20" fmla="*/ 86 w 192"/>
                <a:gd name="T21" fmla="*/ 19 h 249"/>
                <a:gd name="T22" fmla="*/ 93 w 192"/>
                <a:gd name="T23" fmla="*/ 58 h 249"/>
                <a:gd name="T24" fmla="*/ 86 w 192"/>
                <a:gd name="T25" fmla="*/ 87 h 249"/>
                <a:gd name="T26" fmla="*/ 89 w 192"/>
                <a:gd name="T27" fmla="*/ 87 h 249"/>
                <a:gd name="T28" fmla="*/ 55 w 192"/>
                <a:gd name="T29" fmla="*/ 103 h 249"/>
                <a:gd name="T30" fmla="*/ 75 w 192"/>
                <a:gd name="T31" fmla="*/ 132 h 249"/>
                <a:gd name="T32" fmla="*/ 62 w 192"/>
                <a:gd name="T33" fmla="*/ 106 h 249"/>
                <a:gd name="T34" fmla="*/ 137 w 192"/>
                <a:gd name="T35" fmla="*/ 97 h 249"/>
                <a:gd name="T36" fmla="*/ 96 w 192"/>
                <a:gd name="T37" fmla="*/ 126 h 249"/>
                <a:gd name="T38" fmla="*/ 110 w 192"/>
                <a:gd name="T39" fmla="*/ 129 h 249"/>
                <a:gd name="T40" fmla="*/ 127 w 192"/>
                <a:gd name="T41" fmla="*/ 126 h 249"/>
                <a:gd name="T42" fmla="*/ 137 w 192"/>
                <a:gd name="T43" fmla="*/ 139 h 249"/>
                <a:gd name="T44" fmla="*/ 117 w 192"/>
                <a:gd name="T45" fmla="*/ 136 h 249"/>
                <a:gd name="T46" fmla="*/ 93 w 192"/>
                <a:gd name="T47" fmla="*/ 139 h 249"/>
                <a:gd name="T48" fmla="*/ 120 w 192"/>
                <a:gd name="T49" fmla="*/ 145 h 249"/>
                <a:gd name="T50" fmla="*/ 106 w 192"/>
                <a:gd name="T51" fmla="*/ 158 h 249"/>
                <a:gd name="T52" fmla="*/ 127 w 192"/>
                <a:gd name="T53" fmla="*/ 181 h 249"/>
                <a:gd name="T54" fmla="*/ 127 w 192"/>
                <a:gd name="T55" fmla="*/ 171 h 249"/>
                <a:gd name="T56" fmla="*/ 120 w 192"/>
                <a:gd name="T57" fmla="*/ 155 h 249"/>
                <a:gd name="T58" fmla="*/ 117 w 192"/>
                <a:gd name="T59" fmla="*/ 184 h 249"/>
                <a:gd name="T60" fmla="*/ 131 w 192"/>
                <a:gd name="T61" fmla="*/ 184 h 249"/>
                <a:gd name="T62" fmla="*/ 144 w 192"/>
                <a:gd name="T63" fmla="*/ 168 h 249"/>
                <a:gd name="T64" fmla="*/ 148 w 192"/>
                <a:gd name="T65" fmla="*/ 184 h 249"/>
                <a:gd name="T66" fmla="*/ 158 w 192"/>
                <a:gd name="T67" fmla="*/ 152 h 249"/>
                <a:gd name="T68" fmla="*/ 158 w 192"/>
                <a:gd name="T69" fmla="*/ 129 h 249"/>
                <a:gd name="T70" fmla="*/ 148 w 192"/>
                <a:gd name="T71" fmla="*/ 136 h 249"/>
                <a:gd name="T72" fmla="*/ 144 w 192"/>
                <a:gd name="T73" fmla="*/ 148 h 249"/>
                <a:gd name="T74" fmla="*/ 158 w 192"/>
                <a:gd name="T75" fmla="*/ 168 h 249"/>
                <a:gd name="T76" fmla="*/ 172 w 192"/>
                <a:gd name="T77" fmla="*/ 155 h 249"/>
                <a:gd name="T78" fmla="*/ 168 w 192"/>
                <a:gd name="T79" fmla="*/ 165 h 249"/>
                <a:gd name="T80" fmla="*/ 175 w 192"/>
                <a:gd name="T81" fmla="*/ 178 h 249"/>
                <a:gd name="T82" fmla="*/ 103 w 192"/>
                <a:gd name="T83" fmla="*/ 226 h 249"/>
                <a:gd name="T84" fmla="*/ 124 w 192"/>
                <a:gd name="T85" fmla="*/ 197 h 249"/>
                <a:gd name="T86" fmla="*/ 155 w 192"/>
                <a:gd name="T87" fmla="*/ 197 h 249"/>
                <a:gd name="T88" fmla="*/ 165 w 192"/>
                <a:gd name="T89" fmla="*/ 174 h 249"/>
                <a:gd name="T90" fmla="*/ 182 w 192"/>
                <a:gd name="T91" fmla="*/ 197 h 249"/>
                <a:gd name="T92" fmla="*/ 189 w 192"/>
                <a:gd name="T93" fmla="*/ 226 h 249"/>
                <a:gd name="T94" fmla="*/ 175 w 192"/>
                <a:gd name="T95" fmla="*/ 216 h 249"/>
                <a:gd name="T96" fmla="*/ 165 w 192"/>
                <a:gd name="T97" fmla="*/ 242 h 249"/>
                <a:gd name="T98" fmla="*/ 141 w 192"/>
                <a:gd name="T99" fmla="*/ 226 h 249"/>
                <a:gd name="T100" fmla="*/ 127 w 192"/>
                <a:gd name="T101" fmla="*/ 213 h 249"/>
                <a:gd name="T102" fmla="*/ 117 w 192"/>
                <a:gd name="T103" fmla="*/ 216 h 249"/>
                <a:gd name="T104" fmla="*/ 100 w 192"/>
                <a:gd name="T105" fmla="*/ 236 h 249"/>
                <a:gd name="T106" fmla="*/ 51 w 192"/>
                <a:gd name="T107" fmla="*/ 129 h 249"/>
                <a:gd name="T108" fmla="*/ 55 w 192"/>
                <a:gd name="T109" fmla="*/ 142 h 249"/>
                <a:gd name="T110" fmla="*/ 55 w 192"/>
                <a:gd name="T111" fmla="*/ 165 h 249"/>
                <a:gd name="T112" fmla="*/ 31 w 192"/>
                <a:gd name="T113" fmla="*/ 181 h 249"/>
                <a:gd name="T114" fmla="*/ 45 w 192"/>
                <a:gd name="T115" fmla="*/ 145 h 249"/>
                <a:gd name="T116" fmla="*/ 24 w 192"/>
                <a:gd name="T117" fmla="*/ 178 h 249"/>
                <a:gd name="T118" fmla="*/ 7 w 192"/>
                <a:gd name="T119" fmla="*/ 200 h 249"/>
                <a:gd name="T120" fmla="*/ 3 w 192"/>
                <a:gd name="T121" fmla="*/ 20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2" h="249">
                  <a:moveTo>
                    <a:pt x="69" y="13"/>
                  </a:moveTo>
                  <a:lnTo>
                    <a:pt x="72" y="13"/>
                  </a:lnTo>
                  <a:lnTo>
                    <a:pt x="69" y="13"/>
                  </a:lnTo>
                  <a:lnTo>
                    <a:pt x="69" y="13"/>
                  </a:lnTo>
                  <a:lnTo>
                    <a:pt x="69" y="13"/>
                  </a:lnTo>
                  <a:close/>
                  <a:moveTo>
                    <a:pt x="65" y="6"/>
                  </a:moveTo>
                  <a:lnTo>
                    <a:pt x="69" y="6"/>
                  </a:lnTo>
                  <a:lnTo>
                    <a:pt x="65" y="10"/>
                  </a:lnTo>
                  <a:lnTo>
                    <a:pt x="65" y="6"/>
                  </a:lnTo>
                  <a:lnTo>
                    <a:pt x="65" y="6"/>
                  </a:lnTo>
                  <a:close/>
                  <a:moveTo>
                    <a:pt x="72" y="0"/>
                  </a:moveTo>
                  <a:lnTo>
                    <a:pt x="72" y="3"/>
                  </a:lnTo>
                  <a:lnTo>
                    <a:pt x="72" y="3"/>
                  </a:lnTo>
                  <a:lnTo>
                    <a:pt x="72" y="0"/>
                  </a:lnTo>
                  <a:lnTo>
                    <a:pt x="72" y="0"/>
                  </a:lnTo>
                  <a:close/>
                  <a:moveTo>
                    <a:pt x="82" y="10"/>
                  </a:moveTo>
                  <a:lnTo>
                    <a:pt x="79" y="13"/>
                  </a:lnTo>
                  <a:lnTo>
                    <a:pt x="82" y="13"/>
                  </a:lnTo>
                  <a:lnTo>
                    <a:pt x="82" y="10"/>
                  </a:lnTo>
                  <a:lnTo>
                    <a:pt x="82" y="10"/>
                  </a:lnTo>
                  <a:lnTo>
                    <a:pt x="82" y="10"/>
                  </a:lnTo>
                  <a:lnTo>
                    <a:pt x="82" y="10"/>
                  </a:lnTo>
                  <a:close/>
                  <a:moveTo>
                    <a:pt x="82" y="94"/>
                  </a:moveTo>
                  <a:lnTo>
                    <a:pt x="86" y="94"/>
                  </a:lnTo>
                  <a:lnTo>
                    <a:pt x="89" y="97"/>
                  </a:lnTo>
                  <a:lnTo>
                    <a:pt x="93" y="100"/>
                  </a:lnTo>
                  <a:lnTo>
                    <a:pt x="96" y="97"/>
                  </a:lnTo>
                  <a:lnTo>
                    <a:pt x="96" y="97"/>
                  </a:lnTo>
                  <a:lnTo>
                    <a:pt x="103" y="94"/>
                  </a:lnTo>
                  <a:lnTo>
                    <a:pt x="106" y="94"/>
                  </a:lnTo>
                  <a:lnTo>
                    <a:pt x="110" y="97"/>
                  </a:lnTo>
                  <a:lnTo>
                    <a:pt x="113" y="100"/>
                  </a:lnTo>
                  <a:lnTo>
                    <a:pt x="113" y="103"/>
                  </a:lnTo>
                  <a:lnTo>
                    <a:pt x="117" y="103"/>
                  </a:lnTo>
                  <a:lnTo>
                    <a:pt x="117" y="103"/>
                  </a:lnTo>
                  <a:lnTo>
                    <a:pt x="117" y="100"/>
                  </a:lnTo>
                  <a:lnTo>
                    <a:pt x="120" y="97"/>
                  </a:lnTo>
                  <a:lnTo>
                    <a:pt x="120" y="100"/>
                  </a:lnTo>
                  <a:lnTo>
                    <a:pt x="127" y="103"/>
                  </a:lnTo>
                  <a:lnTo>
                    <a:pt x="131" y="103"/>
                  </a:lnTo>
                  <a:lnTo>
                    <a:pt x="131" y="106"/>
                  </a:lnTo>
                  <a:lnTo>
                    <a:pt x="127" y="106"/>
                  </a:lnTo>
                  <a:lnTo>
                    <a:pt x="127" y="103"/>
                  </a:lnTo>
                  <a:lnTo>
                    <a:pt x="124" y="106"/>
                  </a:lnTo>
                  <a:lnTo>
                    <a:pt x="124" y="110"/>
                  </a:lnTo>
                  <a:lnTo>
                    <a:pt x="127" y="113"/>
                  </a:lnTo>
                  <a:lnTo>
                    <a:pt x="127" y="116"/>
                  </a:lnTo>
                  <a:lnTo>
                    <a:pt x="131" y="116"/>
                  </a:lnTo>
                  <a:lnTo>
                    <a:pt x="134" y="116"/>
                  </a:lnTo>
                  <a:lnTo>
                    <a:pt x="137" y="116"/>
                  </a:lnTo>
                  <a:lnTo>
                    <a:pt x="137" y="119"/>
                  </a:lnTo>
                  <a:lnTo>
                    <a:pt x="137" y="119"/>
                  </a:lnTo>
                  <a:lnTo>
                    <a:pt x="137" y="123"/>
                  </a:lnTo>
                  <a:lnTo>
                    <a:pt x="137" y="126"/>
                  </a:lnTo>
                  <a:lnTo>
                    <a:pt x="134" y="126"/>
                  </a:lnTo>
                  <a:lnTo>
                    <a:pt x="131" y="123"/>
                  </a:lnTo>
                  <a:lnTo>
                    <a:pt x="134" y="123"/>
                  </a:lnTo>
                  <a:lnTo>
                    <a:pt x="134" y="119"/>
                  </a:lnTo>
                  <a:lnTo>
                    <a:pt x="131" y="119"/>
                  </a:lnTo>
                  <a:lnTo>
                    <a:pt x="131" y="119"/>
                  </a:lnTo>
                  <a:lnTo>
                    <a:pt x="127" y="123"/>
                  </a:lnTo>
                  <a:lnTo>
                    <a:pt x="120" y="116"/>
                  </a:lnTo>
                  <a:lnTo>
                    <a:pt x="120" y="116"/>
                  </a:lnTo>
                  <a:lnTo>
                    <a:pt x="120" y="113"/>
                  </a:lnTo>
                  <a:lnTo>
                    <a:pt x="117" y="110"/>
                  </a:lnTo>
                  <a:lnTo>
                    <a:pt x="113" y="106"/>
                  </a:lnTo>
                  <a:lnTo>
                    <a:pt x="110" y="103"/>
                  </a:lnTo>
                  <a:lnTo>
                    <a:pt x="106" y="103"/>
                  </a:lnTo>
                  <a:lnTo>
                    <a:pt x="103" y="100"/>
                  </a:lnTo>
                  <a:lnTo>
                    <a:pt x="103" y="100"/>
                  </a:lnTo>
                  <a:lnTo>
                    <a:pt x="103" y="103"/>
                  </a:lnTo>
                  <a:lnTo>
                    <a:pt x="106" y="110"/>
                  </a:lnTo>
                  <a:lnTo>
                    <a:pt x="106" y="113"/>
                  </a:lnTo>
                  <a:lnTo>
                    <a:pt x="106" y="113"/>
                  </a:lnTo>
                  <a:lnTo>
                    <a:pt x="103" y="110"/>
                  </a:lnTo>
                  <a:lnTo>
                    <a:pt x="96" y="106"/>
                  </a:lnTo>
                  <a:lnTo>
                    <a:pt x="96" y="103"/>
                  </a:lnTo>
                  <a:lnTo>
                    <a:pt x="89" y="100"/>
                  </a:lnTo>
                  <a:lnTo>
                    <a:pt x="82" y="100"/>
                  </a:lnTo>
                  <a:lnTo>
                    <a:pt x="82" y="103"/>
                  </a:lnTo>
                  <a:lnTo>
                    <a:pt x="82" y="106"/>
                  </a:lnTo>
                  <a:lnTo>
                    <a:pt x="79" y="106"/>
                  </a:lnTo>
                  <a:lnTo>
                    <a:pt x="75" y="103"/>
                  </a:lnTo>
                  <a:lnTo>
                    <a:pt x="72" y="106"/>
                  </a:lnTo>
                  <a:lnTo>
                    <a:pt x="69" y="106"/>
                  </a:lnTo>
                  <a:lnTo>
                    <a:pt x="72" y="103"/>
                  </a:lnTo>
                  <a:lnTo>
                    <a:pt x="69" y="100"/>
                  </a:lnTo>
                  <a:lnTo>
                    <a:pt x="69" y="100"/>
                  </a:lnTo>
                  <a:lnTo>
                    <a:pt x="65" y="103"/>
                  </a:lnTo>
                  <a:lnTo>
                    <a:pt x="65" y="100"/>
                  </a:lnTo>
                  <a:lnTo>
                    <a:pt x="65" y="97"/>
                  </a:lnTo>
                  <a:lnTo>
                    <a:pt x="65" y="94"/>
                  </a:lnTo>
                  <a:lnTo>
                    <a:pt x="65" y="94"/>
                  </a:lnTo>
                  <a:lnTo>
                    <a:pt x="69" y="87"/>
                  </a:lnTo>
                  <a:lnTo>
                    <a:pt x="65" y="87"/>
                  </a:lnTo>
                  <a:lnTo>
                    <a:pt x="62" y="87"/>
                  </a:lnTo>
                  <a:lnTo>
                    <a:pt x="62" y="87"/>
                  </a:lnTo>
                  <a:lnTo>
                    <a:pt x="65" y="90"/>
                  </a:lnTo>
                  <a:lnTo>
                    <a:pt x="62" y="94"/>
                  </a:lnTo>
                  <a:lnTo>
                    <a:pt x="58" y="94"/>
                  </a:lnTo>
                  <a:lnTo>
                    <a:pt x="55" y="87"/>
                  </a:lnTo>
                  <a:lnTo>
                    <a:pt x="55" y="84"/>
                  </a:lnTo>
                  <a:lnTo>
                    <a:pt x="55" y="84"/>
                  </a:lnTo>
                  <a:lnTo>
                    <a:pt x="51" y="84"/>
                  </a:lnTo>
                  <a:lnTo>
                    <a:pt x="51" y="84"/>
                  </a:lnTo>
                  <a:lnTo>
                    <a:pt x="51" y="77"/>
                  </a:lnTo>
                  <a:lnTo>
                    <a:pt x="48" y="74"/>
                  </a:lnTo>
                  <a:lnTo>
                    <a:pt x="48" y="68"/>
                  </a:lnTo>
                  <a:lnTo>
                    <a:pt x="48" y="68"/>
                  </a:lnTo>
                  <a:lnTo>
                    <a:pt x="48" y="64"/>
                  </a:lnTo>
                  <a:lnTo>
                    <a:pt x="45" y="64"/>
                  </a:lnTo>
                  <a:lnTo>
                    <a:pt x="45" y="61"/>
                  </a:lnTo>
                  <a:lnTo>
                    <a:pt x="45" y="58"/>
                  </a:lnTo>
                  <a:lnTo>
                    <a:pt x="48" y="61"/>
                  </a:lnTo>
                  <a:lnTo>
                    <a:pt x="51" y="61"/>
                  </a:lnTo>
                  <a:lnTo>
                    <a:pt x="55" y="61"/>
                  </a:lnTo>
                  <a:lnTo>
                    <a:pt x="55" y="58"/>
                  </a:lnTo>
                  <a:lnTo>
                    <a:pt x="51" y="52"/>
                  </a:lnTo>
                  <a:lnTo>
                    <a:pt x="51" y="48"/>
                  </a:lnTo>
                  <a:lnTo>
                    <a:pt x="55" y="39"/>
                  </a:lnTo>
                  <a:lnTo>
                    <a:pt x="55" y="32"/>
                  </a:lnTo>
                  <a:lnTo>
                    <a:pt x="51" y="29"/>
                  </a:lnTo>
                  <a:lnTo>
                    <a:pt x="58" y="22"/>
                  </a:lnTo>
                  <a:lnTo>
                    <a:pt x="58" y="19"/>
                  </a:lnTo>
                  <a:lnTo>
                    <a:pt x="62" y="16"/>
                  </a:lnTo>
                  <a:lnTo>
                    <a:pt x="72" y="19"/>
                  </a:lnTo>
                  <a:lnTo>
                    <a:pt x="75" y="22"/>
                  </a:lnTo>
                  <a:lnTo>
                    <a:pt x="75" y="22"/>
                  </a:lnTo>
                  <a:lnTo>
                    <a:pt x="79" y="22"/>
                  </a:lnTo>
                  <a:lnTo>
                    <a:pt x="82" y="22"/>
                  </a:lnTo>
                  <a:lnTo>
                    <a:pt x="86" y="19"/>
                  </a:lnTo>
                  <a:lnTo>
                    <a:pt x="86" y="19"/>
                  </a:lnTo>
                  <a:lnTo>
                    <a:pt x="89" y="16"/>
                  </a:lnTo>
                  <a:lnTo>
                    <a:pt x="89" y="19"/>
                  </a:lnTo>
                  <a:lnTo>
                    <a:pt x="89" y="22"/>
                  </a:lnTo>
                  <a:lnTo>
                    <a:pt x="89" y="26"/>
                  </a:lnTo>
                  <a:lnTo>
                    <a:pt x="86" y="32"/>
                  </a:lnTo>
                  <a:lnTo>
                    <a:pt x="89" y="35"/>
                  </a:lnTo>
                  <a:lnTo>
                    <a:pt x="93" y="39"/>
                  </a:lnTo>
                  <a:lnTo>
                    <a:pt x="93" y="42"/>
                  </a:lnTo>
                  <a:lnTo>
                    <a:pt x="96" y="42"/>
                  </a:lnTo>
                  <a:lnTo>
                    <a:pt x="93" y="52"/>
                  </a:lnTo>
                  <a:lnTo>
                    <a:pt x="93" y="55"/>
                  </a:lnTo>
                  <a:lnTo>
                    <a:pt x="93" y="58"/>
                  </a:lnTo>
                  <a:lnTo>
                    <a:pt x="89" y="64"/>
                  </a:lnTo>
                  <a:lnTo>
                    <a:pt x="89" y="61"/>
                  </a:lnTo>
                  <a:lnTo>
                    <a:pt x="89" y="61"/>
                  </a:lnTo>
                  <a:lnTo>
                    <a:pt x="89" y="61"/>
                  </a:lnTo>
                  <a:lnTo>
                    <a:pt x="82" y="64"/>
                  </a:lnTo>
                  <a:lnTo>
                    <a:pt x="82" y="68"/>
                  </a:lnTo>
                  <a:lnTo>
                    <a:pt x="82" y="74"/>
                  </a:lnTo>
                  <a:lnTo>
                    <a:pt x="79" y="74"/>
                  </a:lnTo>
                  <a:lnTo>
                    <a:pt x="79" y="81"/>
                  </a:lnTo>
                  <a:lnTo>
                    <a:pt x="79" y="81"/>
                  </a:lnTo>
                  <a:lnTo>
                    <a:pt x="82" y="84"/>
                  </a:lnTo>
                  <a:lnTo>
                    <a:pt x="86" y="87"/>
                  </a:lnTo>
                  <a:lnTo>
                    <a:pt x="82" y="90"/>
                  </a:lnTo>
                  <a:lnTo>
                    <a:pt x="82" y="94"/>
                  </a:lnTo>
                  <a:lnTo>
                    <a:pt x="82" y="94"/>
                  </a:lnTo>
                  <a:close/>
                  <a:moveTo>
                    <a:pt x="89" y="94"/>
                  </a:moveTo>
                  <a:lnTo>
                    <a:pt x="93" y="97"/>
                  </a:lnTo>
                  <a:lnTo>
                    <a:pt x="93" y="97"/>
                  </a:lnTo>
                  <a:lnTo>
                    <a:pt x="93" y="97"/>
                  </a:lnTo>
                  <a:lnTo>
                    <a:pt x="89" y="94"/>
                  </a:lnTo>
                  <a:lnTo>
                    <a:pt x="89" y="94"/>
                  </a:lnTo>
                  <a:close/>
                  <a:moveTo>
                    <a:pt x="86" y="81"/>
                  </a:moveTo>
                  <a:lnTo>
                    <a:pt x="89" y="87"/>
                  </a:lnTo>
                  <a:lnTo>
                    <a:pt x="89" y="87"/>
                  </a:lnTo>
                  <a:lnTo>
                    <a:pt x="89" y="90"/>
                  </a:lnTo>
                  <a:lnTo>
                    <a:pt x="93" y="87"/>
                  </a:lnTo>
                  <a:lnTo>
                    <a:pt x="93" y="84"/>
                  </a:lnTo>
                  <a:lnTo>
                    <a:pt x="96" y="81"/>
                  </a:lnTo>
                  <a:lnTo>
                    <a:pt x="93" y="81"/>
                  </a:lnTo>
                  <a:lnTo>
                    <a:pt x="86" y="81"/>
                  </a:lnTo>
                  <a:lnTo>
                    <a:pt x="86" y="81"/>
                  </a:lnTo>
                  <a:close/>
                  <a:moveTo>
                    <a:pt x="51" y="103"/>
                  </a:moveTo>
                  <a:lnTo>
                    <a:pt x="55" y="103"/>
                  </a:lnTo>
                  <a:lnTo>
                    <a:pt x="58" y="106"/>
                  </a:lnTo>
                  <a:lnTo>
                    <a:pt x="58" y="106"/>
                  </a:lnTo>
                  <a:lnTo>
                    <a:pt x="55" y="103"/>
                  </a:lnTo>
                  <a:lnTo>
                    <a:pt x="51" y="103"/>
                  </a:lnTo>
                  <a:lnTo>
                    <a:pt x="51" y="103"/>
                  </a:lnTo>
                  <a:close/>
                  <a:moveTo>
                    <a:pt x="58" y="110"/>
                  </a:moveTo>
                  <a:lnTo>
                    <a:pt x="62" y="110"/>
                  </a:lnTo>
                  <a:lnTo>
                    <a:pt x="62" y="110"/>
                  </a:lnTo>
                  <a:lnTo>
                    <a:pt x="65" y="116"/>
                  </a:lnTo>
                  <a:lnTo>
                    <a:pt x="65" y="116"/>
                  </a:lnTo>
                  <a:lnTo>
                    <a:pt x="69" y="119"/>
                  </a:lnTo>
                  <a:lnTo>
                    <a:pt x="69" y="123"/>
                  </a:lnTo>
                  <a:lnTo>
                    <a:pt x="72" y="126"/>
                  </a:lnTo>
                  <a:lnTo>
                    <a:pt x="72" y="129"/>
                  </a:lnTo>
                  <a:lnTo>
                    <a:pt x="75" y="132"/>
                  </a:lnTo>
                  <a:lnTo>
                    <a:pt x="79" y="132"/>
                  </a:lnTo>
                  <a:lnTo>
                    <a:pt x="82" y="129"/>
                  </a:lnTo>
                  <a:lnTo>
                    <a:pt x="82" y="126"/>
                  </a:lnTo>
                  <a:lnTo>
                    <a:pt x="86" y="126"/>
                  </a:lnTo>
                  <a:lnTo>
                    <a:pt x="86" y="123"/>
                  </a:lnTo>
                  <a:lnTo>
                    <a:pt x="82" y="119"/>
                  </a:lnTo>
                  <a:lnTo>
                    <a:pt x="86" y="119"/>
                  </a:lnTo>
                  <a:lnTo>
                    <a:pt x="86" y="116"/>
                  </a:lnTo>
                  <a:lnTo>
                    <a:pt x="79" y="113"/>
                  </a:lnTo>
                  <a:lnTo>
                    <a:pt x="72" y="110"/>
                  </a:lnTo>
                  <a:lnTo>
                    <a:pt x="69" y="110"/>
                  </a:lnTo>
                  <a:lnTo>
                    <a:pt x="62" y="106"/>
                  </a:lnTo>
                  <a:lnTo>
                    <a:pt x="58" y="110"/>
                  </a:lnTo>
                  <a:lnTo>
                    <a:pt x="58" y="110"/>
                  </a:lnTo>
                  <a:close/>
                  <a:moveTo>
                    <a:pt x="137" y="97"/>
                  </a:moveTo>
                  <a:lnTo>
                    <a:pt x="134" y="100"/>
                  </a:lnTo>
                  <a:lnTo>
                    <a:pt x="134" y="103"/>
                  </a:lnTo>
                  <a:lnTo>
                    <a:pt x="134" y="106"/>
                  </a:lnTo>
                  <a:lnTo>
                    <a:pt x="134" y="106"/>
                  </a:lnTo>
                  <a:lnTo>
                    <a:pt x="134" y="106"/>
                  </a:lnTo>
                  <a:lnTo>
                    <a:pt x="141" y="106"/>
                  </a:lnTo>
                  <a:lnTo>
                    <a:pt x="141" y="103"/>
                  </a:lnTo>
                  <a:lnTo>
                    <a:pt x="141" y="100"/>
                  </a:lnTo>
                  <a:lnTo>
                    <a:pt x="137" y="97"/>
                  </a:lnTo>
                  <a:lnTo>
                    <a:pt x="137" y="97"/>
                  </a:lnTo>
                  <a:close/>
                  <a:moveTo>
                    <a:pt x="89" y="110"/>
                  </a:moveTo>
                  <a:lnTo>
                    <a:pt x="93" y="113"/>
                  </a:lnTo>
                  <a:lnTo>
                    <a:pt x="96" y="113"/>
                  </a:lnTo>
                  <a:lnTo>
                    <a:pt x="96" y="110"/>
                  </a:lnTo>
                  <a:lnTo>
                    <a:pt x="96" y="106"/>
                  </a:lnTo>
                  <a:lnTo>
                    <a:pt x="93" y="106"/>
                  </a:lnTo>
                  <a:lnTo>
                    <a:pt x="89" y="110"/>
                  </a:lnTo>
                  <a:lnTo>
                    <a:pt x="89" y="110"/>
                  </a:lnTo>
                  <a:lnTo>
                    <a:pt x="89" y="110"/>
                  </a:lnTo>
                  <a:close/>
                  <a:moveTo>
                    <a:pt x="96" y="123"/>
                  </a:moveTo>
                  <a:lnTo>
                    <a:pt x="96" y="126"/>
                  </a:lnTo>
                  <a:lnTo>
                    <a:pt x="93" y="129"/>
                  </a:lnTo>
                  <a:lnTo>
                    <a:pt x="96" y="136"/>
                  </a:lnTo>
                  <a:lnTo>
                    <a:pt x="96" y="132"/>
                  </a:lnTo>
                  <a:lnTo>
                    <a:pt x="100" y="129"/>
                  </a:lnTo>
                  <a:lnTo>
                    <a:pt x="96" y="126"/>
                  </a:lnTo>
                  <a:lnTo>
                    <a:pt x="100" y="123"/>
                  </a:lnTo>
                  <a:lnTo>
                    <a:pt x="96" y="123"/>
                  </a:lnTo>
                  <a:lnTo>
                    <a:pt x="96" y="123"/>
                  </a:lnTo>
                  <a:close/>
                  <a:moveTo>
                    <a:pt x="106" y="126"/>
                  </a:moveTo>
                  <a:lnTo>
                    <a:pt x="103" y="129"/>
                  </a:lnTo>
                  <a:lnTo>
                    <a:pt x="106" y="129"/>
                  </a:lnTo>
                  <a:lnTo>
                    <a:pt x="110" y="129"/>
                  </a:lnTo>
                  <a:lnTo>
                    <a:pt x="110" y="129"/>
                  </a:lnTo>
                  <a:lnTo>
                    <a:pt x="106" y="126"/>
                  </a:lnTo>
                  <a:lnTo>
                    <a:pt x="106" y="126"/>
                  </a:lnTo>
                  <a:close/>
                  <a:moveTo>
                    <a:pt x="117" y="119"/>
                  </a:moveTo>
                  <a:lnTo>
                    <a:pt x="113" y="116"/>
                  </a:lnTo>
                  <a:lnTo>
                    <a:pt x="113" y="116"/>
                  </a:lnTo>
                  <a:lnTo>
                    <a:pt x="113" y="116"/>
                  </a:lnTo>
                  <a:lnTo>
                    <a:pt x="117" y="123"/>
                  </a:lnTo>
                  <a:lnTo>
                    <a:pt x="120" y="119"/>
                  </a:lnTo>
                  <a:lnTo>
                    <a:pt x="117" y="119"/>
                  </a:lnTo>
                  <a:lnTo>
                    <a:pt x="117" y="119"/>
                  </a:lnTo>
                  <a:close/>
                  <a:moveTo>
                    <a:pt x="127" y="126"/>
                  </a:moveTo>
                  <a:lnTo>
                    <a:pt x="127" y="126"/>
                  </a:lnTo>
                  <a:lnTo>
                    <a:pt x="131" y="129"/>
                  </a:lnTo>
                  <a:lnTo>
                    <a:pt x="131" y="129"/>
                  </a:lnTo>
                  <a:lnTo>
                    <a:pt x="127" y="126"/>
                  </a:lnTo>
                  <a:lnTo>
                    <a:pt x="127" y="126"/>
                  </a:lnTo>
                  <a:lnTo>
                    <a:pt x="127" y="126"/>
                  </a:lnTo>
                  <a:close/>
                  <a:moveTo>
                    <a:pt x="120" y="136"/>
                  </a:moveTo>
                  <a:lnTo>
                    <a:pt x="124" y="132"/>
                  </a:lnTo>
                  <a:lnTo>
                    <a:pt x="124" y="132"/>
                  </a:lnTo>
                  <a:lnTo>
                    <a:pt x="131" y="136"/>
                  </a:lnTo>
                  <a:lnTo>
                    <a:pt x="134" y="139"/>
                  </a:lnTo>
                  <a:lnTo>
                    <a:pt x="137" y="139"/>
                  </a:lnTo>
                  <a:lnTo>
                    <a:pt x="137" y="136"/>
                  </a:lnTo>
                  <a:lnTo>
                    <a:pt x="134" y="132"/>
                  </a:lnTo>
                  <a:lnTo>
                    <a:pt x="131" y="129"/>
                  </a:lnTo>
                  <a:lnTo>
                    <a:pt x="127" y="129"/>
                  </a:lnTo>
                  <a:lnTo>
                    <a:pt x="124" y="126"/>
                  </a:lnTo>
                  <a:lnTo>
                    <a:pt x="120" y="126"/>
                  </a:lnTo>
                  <a:lnTo>
                    <a:pt x="120" y="126"/>
                  </a:lnTo>
                  <a:lnTo>
                    <a:pt x="120" y="126"/>
                  </a:lnTo>
                  <a:lnTo>
                    <a:pt x="120" y="129"/>
                  </a:lnTo>
                  <a:lnTo>
                    <a:pt x="120" y="132"/>
                  </a:lnTo>
                  <a:lnTo>
                    <a:pt x="117" y="132"/>
                  </a:lnTo>
                  <a:lnTo>
                    <a:pt x="117" y="136"/>
                  </a:lnTo>
                  <a:lnTo>
                    <a:pt x="120" y="136"/>
                  </a:lnTo>
                  <a:lnTo>
                    <a:pt x="120" y="136"/>
                  </a:lnTo>
                  <a:close/>
                  <a:moveTo>
                    <a:pt x="100" y="161"/>
                  </a:moveTo>
                  <a:lnTo>
                    <a:pt x="100" y="161"/>
                  </a:lnTo>
                  <a:lnTo>
                    <a:pt x="96" y="161"/>
                  </a:lnTo>
                  <a:lnTo>
                    <a:pt x="96" y="158"/>
                  </a:lnTo>
                  <a:lnTo>
                    <a:pt x="96" y="152"/>
                  </a:lnTo>
                  <a:lnTo>
                    <a:pt x="96" y="148"/>
                  </a:lnTo>
                  <a:lnTo>
                    <a:pt x="96" y="145"/>
                  </a:lnTo>
                  <a:lnTo>
                    <a:pt x="100" y="142"/>
                  </a:lnTo>
                  <a:lnTo>
                    <a:pt x="96" y="142"/>
                  </a:lnTo>
                  <a:lnTo>
                    <a:pt x="93" y="139"/>
                  </a:lnTo>
                  <a:lnTo>
                    <a:pt x="93" y="139"/>
                  </a:lnTo>
                  <a:lnTo>
                    <a:pt x="96" y="136"/>
                  </a:lnTo>
                  <a:lnTo>
                    <a:pt x="100" y="139"/>
                  </a:lnTo>
                  <a:lnTo>
                    <a:pt x="103" y="142"/>
                  </a:lnTo>
                  <a:lnTo>
                    <a:pt x="103" y="142"/>
                  </a:lnTo>
                  <a:lnTo>
                    <a:pt x="103" y="142"/>
                  </a:lnTo>
                  <a:lnTo>
                    <a:pt x="110" y="142"/>
                  </a:lnTo>
                  <a:lnTo>
                    <a:pt x="110" y="142"/>
                  </a:lnTo>
                  <a:lnTo>
                    <a:pt x="113" y="145"/>
                  </a:lnTo>
                  <a:lnTo>
                    <a:pt x="117" y="142"/>
                  </a:lnTo>
                  <a:lnTo>
                    <a:pt x="120" y="142"/>
                  </a:lnTo>
                  <a:lnTo>
                    <a:pt x="120" y="145"/>
                  </a:lnTo>
                  <a:lnTo>
                    <a:pt x="120" y="145"/>
                  </a:lnTo>
                  <a:lnTo>
                    <a:pt x="117" y="148"/>
                  </a:lnTo>
                  <a:lnTo>
                    <a:pt x="117" y="152"/>
                  </a:lnTo>
                  <a:lnTo>
                    <a:pt x="110" y="155"/>
                  </a:lnTo>
                  <a:lnTo>
                    <a:pt x="110" y="158"/>
                  </a:lnTo>
                  <a:lnTo>
                    <a:pt x="106" y="158"/>
                  </a:lnTo>
                  <a:lnTo>
                    <a:pt x="106" y="158"/>
                  </a:lnTo>
                  <a:lnTo>
                    <a:pt x="103" y="158"/>
                  </a:lnTo>
                  <a:lnTo>
                    <a:pt x="100" y="161"/>
                  </a:lnTo>
                  <a:lnTo>
                    <a:pt x="100" y="161"/>
                  </a:lnTo>
                  <a:close/>
                  <a:moveTo>
                    <a:pt x="110" y="158"/>
                  </a:moveTo>
                  <a:lnTo>
                    <a:pt x="106" y="158"/>
                  </a:lnTo>
                  <a:lnTo>
                    <a:pt x="106" y="161"/>
                  </a:lnTo>
                  <a:lnTo>
                    <a:pt x="106" y="165"/>
                  </a:lnTo>
                  <a:lnTo>
                    <a:pt x="110" y="161"/>
                  </a:lnTo>
                  <a:lnTo>
                    <a:pt x="110" y="158"/>
                  </a:lnTo>
                  <a:lnTo>
                    <a:pt x="110" y="158"/>
                  </a:lnTo>
                  <a:lnTo>
                    <a:pt x="110" y="158"/>
                  </a:lnTo>
                  <a:close/>
                  <a:moveTo>
                    <a:pt x="144" y="158"/>
                  </a:moveTo>
                  <a:lnTo>
                    <a:pt x="141" y="161"/>
                  </a:lnTo>
                  <a:lnTo>
                    <a:pt x="141" y="158"/>
                  </a:lnTo>
                  <a:lnTo>
                    <a:pt x="144" y="158"/>
                  </a:lnTo>
                  <a:lnTo>
                    <a:pt x="144" y="158"/>
                  </a:lnTo>
                  <a:close/>
                  <a:moveTo>
                    <a:pt x="127" y="181"/>
                  </a:moveTo>
                  <a:lnTo>
                    <a:pt x="127" y="178"/>
                  </a:lnTo>
                  <a:lnTo>
                    <a:pt x="131" y="168"/>
                  </a:lnTo>
                  <a:lnTo>
                    <a:pt x="134" y="165"/>
                  </a:lnTo>
                  <a:lnTo>
                    <a:pt x="137" y="161"/>
                  </a:lnTo>
                  <a:lnTo>
                    <a:pt x="137" y="158"/>
                  </a:lnTo>
                  <a:lnTo>
                    <a:pt x="137" y="155"/>
                  </a:lnTo>
                  <a:lnTo>
                    <a:pt x="137" y="148"/>
                  </a:lnTo>
                  <a:lnTo>
                    <a:pt x="134" y="152"/>
                  </a:lnTo>
                  <a:lnTo>
                    <a:pt x="134" y="155"/>
                  </a:lnTo>
                  <a:lnTo>
                    <a:pt x="131" y="161"/>
                  </a:lnTo>
                  <a:lnTo>
                    <a:pt x="131" y="165"/>
                  </a:lnTo>
                  <a:lnTo>
                    <a:pt x="127" y="171"/>
                  </a:lnTo>
                  <a:lnTo>
                    <a:pt x="124" y="174"/>
                  </a:lnTo>
                  <a:lnTo>
                    <a:pt x="124" y="178"/>
                  </a:lnTo>
                  <a:lnTo>
                    <a:pt x="127" y="181"/>
                  </a:lnTo>
                  <a:lnTo>
                    <a:pt x="127" y="181"/>
                  </a:lnTo>
                  <a:close/>
                  <a:moveTo>
                    <a:pt x="120" y="178"/>
                  </a:moveTo>
                  <a:lnTo>
                    <a:pt x="120" y="171"/>
                  </a:lnTo>
                  <a:lnTo>
                    <a:pt x="124" y="161"/>
                  </a:lnTo>
                  <a:lnTo>
                    <a:pt x="127" y="158"/>
                  </a:lnTo>
                  <a:lnTo>
                    <a:pt x="127" y="155"/>
                  </a:lnTo>
                  <a:lnTo>
                    <a:pt x="124" y="155"/>
                  </a:lnTo>
                  <a:lnTo>
                    <a:pt x="124" y="155"/>
                  </a:lnTo>
                  <a:lnTo>
                    <a:pt x="120" y="155"/>
                  </a:lnTo>
                  <a:lnTo>
                    <a:pt x="117" y="155"/>
                  </a:lnTo>
                  <a:lnTo>
                    <a:pt x="117" y="158"/>
                  </a:lnTo>
                  <a:lnTo>
                    <a:pt x="113" y="161"/>
                  </a:lnTo>
                  <a:lnTo>
                    <a:pt x="117" y="168"/>
                  </a:lnTo>
                  <a:lnTo>
                    <a:pt x="113" y="171"/>
                  </a:lnTo>
                  <a:lnTo>
                    <a:pt x="106" y="171"/>
                  </a:lnTo>
                  <a:lnTo>
                    <a:pt x="106" y="174"/>
                  </a:lnTo>
                  <a:lnTo>
                    <a:pt x="106" y="178"/>
                  </a:lnTo>
                  <a:lnTo>
                    <a:pt x="110" y="178"/>
                  </a:lnTo>
                  <a:lnTo>
                    <a:pt x="113" y="181"/>
                  </a:lnTo>
                  <a:lnTo>
                    <a:pt x="117" y="181"/>
                  </a:lnTo>
                  <a:lnTo>
                    <a:pt x="117" y="184"/>
                  </a:lnTo>
                  <a:lnTo>
                    <a:pt x="120" y="187"/>
                  </a:lnTo>
                  <a:lnTo>
                    <a:pt x="124" y="184"/>
                  </a:lnTo>
                  <a:lnTo>
                    <a:pt x="124" y="181"/>
                  </a:lnTo>
                  <a:lnTo>
                    <a:pt x="120" y="178"/>
                  </a:lnTo>
                  <a:lnTo>
                    <a:pt x="120" y="178"/>
                  </a:lnTo>
                  <a:close/>
                  <a:moveTo>
                    <a:pt x="131" y="184"/>
                  </a:moveTo>
                  <a:lnTo>
                    <a:pt x="134" y="184"/>
                  </a:lnTo>
                  <a:lnTo>
                    <a:pt x="131" y="187"/>
                  </a:lnTo>
                  <a:lnTo>
                    <a:pt x="131" y="187"/>
                  </a:lnTo>
                  <a:lnTo>
                    <a:pt x="127" y="184"/>
                  </a:lnTo>
                  <a:lnTo>
                    <a:pt x="127" y="184"/>
                  </a:lnTo>
                  <a:lnTo>
                    <a:pt x="131" y="184"/>
                  </a:lnTo>
                  <a:lnTo>
                    <a:pt x="131" y="184"/>
                  </a:lnTo>
                  <a:close/>
                  <a:moveTo>
                    <a:pt x="144" y="168"/>
                  </a:moveTo>
                  <a:lnTo>
                    <a:pt x="144" y="168"/>
                  </a:lnTo>
                  <a:lnTo>
                    <a:pt x="148" y="168"/>
                  </a:lnTo>
                  <a:lnTo>
                    <a:pt x="148" y="174"/>
                  </a:lnTo>
                  <a:lnTo>
                    <a:pt x="148" y="174"/>
                  </a:lnTo>
                  <a:lnTo>
                    <a:pt x="141" y="178"/>
                  </a:lnTo>
                  <a:lnTo>
                    <a:pt x="137" y="178"/>
                  </a:lnTo>
                  <a:lnTo>
                    <a:pt x="137" y="178"/>
                  </a:lnTo>
                  <a:lnTo>
                    <a:pt x="134" y="174"/>
                  </a:lnTo>
                  <a:lnTo>
                    <a:pt x="137" y="171"/>
                  </a:lnTo>
                  <a:lnTo>
                    <a:pt x="144" y="168"/>
                  </a:lnTo>
                  <a:lnTo>
                    <a:pt x="144" y="168"/>
                  </a:lnTo>
                  <a:close/>
                  <a:moveTo>
                    <a:pt x="161" y="168"/>
                  </a:moveTo>
                  <a:lnTo>
                    <a:pt x="161" y="171"/>
                  </a:lnTo>
                  <a:lnTo>
                    <a:pt x="161" y="174"/>
                  </a:lnTo>
                  <a:lnTo>
                    <a:pt x="161" y="171"/>
                  </a:lnTo>
                  <a:lnTo>
                    <a:pt x="161" y="168"/>
                  </a:lnTo>
                  <a:lnTo>
                    <a:pt x="161" y="168"/>
                  </a:lnTo>
                  <a:close/>
                  <a:moveTo>
                    <a:pt x="151" y="181"/>
                  </a:moveTo>
                  <a:lnTo>
                    <a:pt x="155" y="184"/>
                  </a:lnTo>
                  <a:lnTo>
                    <a:pt x="151" y="187"/>
                  </a:lnTo>
                  <a:lnTo>
                    <a:pt x="151" y="184"/>
                  </a:lnTo>
                  <a:lnTo>
                    <a:pt x="148" y="184"/>
                  </a:lnTo>
                  <a:lnTo>
                    <a:pt x="151" y="181"/>
                  </a:lnTo>
                  <a:lnTo>
                    <a:pt x="151" y="181"/>
                  </a:lnTo>
                  <a:close/>
                  <a:moveTo>
                    <a:pt x="148" y="142"/>
                  </a:moveTo>
                  <a:lnTo>
                    <a:pt x="148" y="145"/>
                  </a:lnTo>
                  <a:lnTo>
                    <a:pt x="144" y="145"/>
                  </a:lnTo>
                  <a:lnTo>
                    <a:pt x="141" y="145"/>
                  </a:lnTo>
                  <a:lnTo>
                    <a:pt x="144" y="142"/>
                  </a:lnTo>
                  <a:lnTo>
                    <a:pt x="148" y="142"/>
                  </a:lnTo>
                  <a:lnTo>
                    <a:pt x="148" y="142"/>
                  </a:lnTo>
                  <a:close/>
                  <a:moveTo>
                    <a:pt x="155" y="145"/>
                  </a:moveTo>
                  <a:lnTo>
                    <a:pt x="158" y="148"/>
                  </a:lnTo>
                  <a:lnTo>
                    <a:pt x="158" y="152"/>
                  </a:lnTo>
                  <a:lnTo>
                    <a:pt x="165" y="152"/>
                  </a:lnTo>
                  <a:lnTo>
                    <a:pt x="165" y="152"/>
                  </a:lnTo>
                  <a:lnTo>
                    <a:pt x="168" y="152"/>
                  </a:lnTo>
                  <a:lnTo>
                    <a:pt x="168" y="152"/>
                  </a:lnTo>
                  <a:lnTo>
                    <a:pt x="168" y="148"/>
                  </a:lnTo>
                  <a:lnTo>
                    <a:pt x="165" y="145"/>
                  </a:lnTo>
                  <a:lnTo>
                    <a:pt x="165" y="145"/>
                  </a:lnTo>
                  <a:lnTo>
                    <a:pt x="165" y="139"/>
                  </a:lnTo>
                  <a:lnTo>
                    <a:pt x="165" y="136"/>
                  </a:lnTo>
                  <a:lnTo>
                    <a:pt x="165" y="132"/>
                  </a:lnTo>
                  <a:lnTo>
                    <a:pt x="161" y="132"/>
                  </a:lnTo>
                  <a:lnTo>
                    <a:pt x="158" y="129"/>
                  </a:lnTo>
                  <a:lnTo>
                    <a:pt x="158" y="126"/>
                  </a:lnTo>
                  <a:lnTo>
                    <a:pt x="155" y="126"/>
                  </a:lnTo>
                  <a:lnTo>
                    <a:pt x="155" y="126"/>
                  </a:lnTo>
                  <a:lnTo>
                    <a:pt x="151" y="123"/>
                  </a:lnTo>
                  <a:lnTo>
                    <a:pt x="151" y="126"/>
                  </a:lnTo>
                  <a:lnTo>
                    <a:pt x="148" y="126"/>
                  </a:lnTo>
                  <a:lnTo>
                    <a:pt x="144" y="126"/>
                  </a:lnTo>
                  <a:lnTo>
                    <a:pt x="141" y="126"/>
                  </a:lnTo>
                  <a:lnTo>
                    <a:pt x="141" y="126"/>
                  </a:lnTo>
                  <a:lnTo>
                    <a:pt x="141" y="126"/>
                  </a:lnTo>
                  <a:lnTo>
                    <a:pt x="144" y="132"/>
                  </a:lnTo>
                  <a:lnTo>
                    <a:pt x="148" y="136"/>
                  </a:lnTo>
                  <a:lnTo>
                    <a:pt x="151" y="139"/>
                  </a:lnTo>
                  <a:lnTo>
                    <a:pt x="155" y="142"/>
                  </a:lnTo>
                  <a:lnTo>
                    <a:pt x="155" y="142"/>
                  </a:lnTo>
                  <a:lnTo>
                    <a:pt x="151" y="145"/>
                  </a:lnTo>
                  <a:lnTo>
                    <a:pt x="151" y="145"/>
                  </a:lnTo>
                  <a:lnTo>
                    <a:pt x="155" y="145"/>
                  </a:lnTo>
                  <a:lnTo>
                    <a:pt x="155" y="145"/>
                  </a:lnTo>
                  <a:lnTo>
                    <a:pt x="155" y="145"/>
                  </a:lnTo>
                  <a:lnTo>
                    <a:pt x="155" y="145"/>
                  </a:lnTo>
                  <a:close/>
                  <a:moveTo>
                    <a:pt x="151" y="148"/>
                  </a:moveTo>
                  <a:lnTo>
                    <a:pt x="148" y="148"/>
                  </a:lnTo>
                  <a:lnTo>
                    <a:pt x="144" y="148"/>
                  </a:lnTo>
                  <a:lnTo>
                    <a:pt x="141" y="148"/>
                  </a:lnTo>
                  <a:lnTo>
                    <a:pt x="144" y="152"/>
                  </a:lnTo>
                  <a:lnTo>
                    <a:pt x="144" y="155"/>
                  </a:lnTo>
                  <a:lnTo>
                    <a:pt x="148" y="155"/>
                  </a:lnTo>
                  <a:lnTo>
                    <a:pt x="148" y="155"/>
                  </a:lnTo>
                  <a:lnTo>
                    <a:pt x="151" y="155"/>
                  </a:lnTo>
                  <a:lnTo>
                    <a:pt x="151" y="161"/>
                  </a:lnTo>
                  <a:lnTo>
                    <a:pt x="151" y="161"/>
                  </a:lnTo>
                  <a:lnTo>
                    <a:pt x="151" y="168"/>
                  </a:lnTo>
                  <a:lnTo>
                    <a:pt x="155" y="171"/>
                  </a:lnTo>
                  <a:lnTo>
                    <a:pt x="155" y="165"/>
                  </a:lnTo>
                  <a:lnTo>
                    <a:pt x="158" y="168"/>
                  </a:lnTo>
                  <a:lnTo>
                    <a:pt x="161" y="168"/>
                  </a:lnTo>
                  <a:lnTo>
                    <a:pt x="161" y="165"/>
                  </a:lnTo>
                  <a:lnTo>
                    <a:pt x="158" y="158"/>
                  </a:lnTo>
                  <a:lnTo>
                    <a:pt x="155" y="158"/>
                  </a:lnTo>
                  <a:lnTo>
                    <a:pt x="155" y="152"/>
                  </a:lnTo>
                  <a:lnTo>
                    <a:pt x="151" y="148"/>
                  </a:lnTo>
                  <a:lnTo>
                    <a:pt x="151" y="148"/>
                  </a:lnTo>
                  <a:lnTo>
                    <a:pt x="151" y="148"/>
                  </a:lnTo>
                  <a:close/>
                  <a:moveTo>
                    <a:pt x="172" y="155"/>
                  </a:moveTo>
                  <a:lnTo>
                    <a:pt x="172" y="155"/>
                  </a:lnTo>
                  <a:lnTo>
                    <a:pt x="172" y="155"/>
                  </a:lnTo>
                  <a:lnTo>
                    <a:pt x="172" y="155"/>
                  </a:lnTo>
                  <a:lnTo>
                    <a:pt x="172" y="155"/>
                  </a:lnTo>
                  <a:lnTo>
                    <a:pt x="172" y="155"/>
                  </a:lnTo>
                  <a:close/>
                  <a:moveTo>
                    <a:pt x="172" y="158"/>
                  </a:moveTo>
                  <a:lnTo>
                    <a:pt x="168" y="158"/>
                  </a:lnTo>
                  <a:lnTo>
                    <a:pt x="168" y="158"/>
                  </a:lnTo>
                  <a:lnTo>
                    <a:pt x="172" y="158"/>
                  </a:lnTo>
                  <a:lnTo>
                    <a:pt x="172" y="158"/>
                  </a:lnTo>
                  <a:lnTo>
                    <a:pt x="172" y="158"/>
                  </a:lnTo>
                  <a:close/>
                  <a:moveTo>
                    <a:pt x="172" y="174"/>
                  </a:moveTo>
                  <a:lnTo>
                    <a:pt x="172" y="171"/>
                  </a:lnTo>
                  <a:lnTo>
                    <a:pt x="168" y="168"/>
                  </a:lnTo>
                  <a:lnTo>
                    <a:pt x="168" y="165"/>
                  </a:lnTo>
                  <a:lnTo>
                    <a:pt x="172" y="165"/>
                  </a:lnTo>
                  <a:lnTo>
                    <a:pt x="168" y="161"/>
                  </a:lnTo>
                  <a:lnTo>
                    <a:pt x="168" y="161"/>
                  </a:lnTo>
                  <a:lnTo>
                    <a:pt x="168" y="168"/>
                  </a:lnTo>
                  <a:lnTo>
                    <a:pt x="168" y="171"/>
                  </a:lnTo>
                  <a:lnTo>
                    <a:pt x="168" y="171"/>
                  </a:lnTo>
                  <a:lnTo>
                    <a:pt x="168" y="174"/>
                  </a:lnTo>
                  <a:lnTo>
                    <a:pt x="172" y="174"/>
                  </a:lnTo>
                  <a:lnTo>
                    <a:pt x="172" y="174"/>
                  </a:lnTo>
                  <a:close/>
                  <a:moveTo>
                    <a:pt x="175" y="174"/>
                  </a:moveTo>
                  <a:lnTo>
                    <a:pt x="175" y="178"/>
                  </a:lnTo>
                  <a:lnTo>
                    <a:pt x="175" y="178"/>
                  </a:lnTo>
                  <a:lnTo>
                    <a:pt x="179" y="178"/>
                  </a:lnTo>
                  <a:lnTo>
                    <a:pt x="175" y="174"/>
                  </a:lnTo>
                  <a:lnTo>
                    <a:pt x="175" y="174"/>
                  </a:lnTo>
                  <a:close/>
                  <a:moveTo>
                    <a:pt x="179" y="168"/>
                  </a:moveTo>
                  <a:lnTo>
                    <a:pt x="179" y="171"/>
                  </a:lnTo>
                  <a:lnTo>
                    <a:pt x="175" y="174"/>
                  </a:lnTo>
                  <a:lnTo>
                    <a:pt x="179" y="174"/>
                  </a:lnTo>
                  <a:lnTo>
                    <a:pt x="182" y="174"/>
                  </a:lnTo>
                  <a:lnTo>
                    <a:pt x="179" y="171"/>
                  </a:lnTo>
                  <a:lnTo>
                    <a:pt x="179" y="168"/>
                  </a:lnTo>
                  <a:lnTo>
                    <a:pt x="179" y="168"/>
                  </a:lnTo>
                  <a:close/>
                  <a:moveTo>
                    <a:pt x="103" y="226"/>
                  </a:moveTo>
                  <a:lnTo>
                    <a:pt x="100" y="223"/>
                  </a:lnTo>
                  <a:lnTo>
                    <a:pt x="100" y="216"/>
                  </a:lnTo>
                  <a:lnTo>
                    <a:pt x="103" y="213"/>
                  </a:lnTo>
                  <a:lnTo>
                    <a:pt x="100" y="210"/>
                  </a:lnTo>
                  <a:lnTo>
                    <a:pt x="103" y="207"/>
                  </a:lnTo>
                  <a:lnTo>
                    <a:pt x="110" y="207"/>
                  </a:lnTo>
                  <a:lnTo>
                    <a:pt x="110" y="203"/>
                  </a:lnTo>
                  <a:lnTo>
                    <a:pt x="113" y="203"/>
                  </a:lnTo>
                  <a:lnTo>
                    <a:pt x="120" y="203"/>
                  </a:lnTo>
                  <a:lnTo>
                    <a:pt x="120" y="200"/>
                  </a:lnTo>
                  <a:lnTo>
                    <a:pt x="120" y="197"/>
                  </a:lnTo>
                  <a:lnTo>
                    <a:pt x="124" y="197"/>
                  </a:lnTo>
                  <a:lnTo>
                    <a:pt x="127" y="194"/>
                  </a:lnTo>
                  <a:lnTo>
                    <a:pt x="131" y="194"/>
                  </a:lnTo>
                  <a:lnTo>
                    <a:pt x="134" y="197"/>
                  </a:lnTo>
                  <a:lnTo>
                    <a:pt x="134" y="203"/>
                  </a:lnTo>
                  <a:lnTo>
                    <a:pt x="131" y="207"/>
                  </a:lnTo>
                  <a:lnTo>
                    <a:pt x="134" y="203"/>
                  </a:lnTo>
                  <a:lnTo>
                    <a:pt x="137" y="203"/>
                  </a:lnTo>
                  <a:lnTo>
                    <a:pt x="144" y="200"/>
                  </a:lnTo>
                  <a:lnTo>
                    <a:pt x="144" y="197"/>
                  </a:lnTo>
                  <a:lnTo>
                    <a:pt x="148" y="194"/>
                  </a:lnTo>
                  <a:lnTo>
                    <a:pt x="151" y="197"/>
                  </a:lnTo>
                  <a:lnTo>
                    <a:pt x="155" y="197"/>
                  </a:lnTo>
                  <a:lnTo>
                    <a:pt x="155" y="194"/>
                  </a:lnTo>
                  <a:lnTo>
                    <a:pt x="151" y="194"/>
                  </a:lnTo>
                  <a:lnTo>
                    <a:pt x="155" y="187"/>
                  </a:lnTo>
                  <a:lnTo>
                    <a:pt x="158" y="190"/>
                  </a:lnTo>
                  <a:lnTo>
                    <a:pt x="161" y="190"/>
                  </a:lnTo>
                  <a:lnTo>
                    <a:pt x="161" y="190"/>
                  </a:lnTo>
                  <a:lnTo>
                    <a:pt x="161" y="184"/>
                  </a:lnTo>
                  <a:lnTo>
                    <a:pt x="165" y="184"/>
                  </a:lnTo>
                  <a:lnTo>
                    <a:pt x="165" y="187"/>
                  </a:lnTo>
                  <a:lnTo>
                    <a:pt x="165" y="184"/>
                  </a:lnTo>
                  <a:lnTo>
                    <a:pt x="165" y="178"/>
                  </a:lnTo>
                  <a:lnTo>
                    <a:pt x="165" y="174"/>
                  </a:lnTo>
                  <a:lnTo>
                    <a:pt x="168" y="174"/>
                  </a:lnTo>
                  <a:lnTo>
                    <a:pt x="168" y="174"/>
                  </a:lnTo>
                  <a:lnTo>
                    <a:pt x="168" y="178"/>
                  </a:lnTo>
                  <a:lnTo>
                    <a:pt x="175" y="181"/>
                  </a:lnTo>
                  <a:lnTo>
                    <a:pt x="179" y="184"/>
                  </a:lnTo>
                  <a:lnTo>
                    <a:pt x="182" y="184"/>
                  </a:lnTo>
                  <a:lnTo>
                    <a:pt x="182" y="184"/>
                  </a:lnTo>
                  <a:lnTo>
                    <a:pt x="186" y="187"/>
                  </a:lnTo>
                  <a:lnTo>
                    <a:pt x="186" y="194"/>
                  </a:lnTo>
                  <a:lnTo>
                    <a:pt x="182" y="194"/>
                  </a:lnTo>
                  <a:lnTo>
                    <a:pt x="182" y="194"/>
                  </a:lnTo>
                  <a:lnTo>
                    <a:pt x="182" y="197"/>
                  </a:lnTo>
                  <a:lnTo>
                    <a:pt x="186" y="197"/>
                  </a:lnTo>
                  <a:lnTo>
                    <a:pt x="186" y="200"/>
                  </a:lnTo>
                  <a:lnTo>
                    <a:pt x="186" y="203"/>
                  </a:lnTo>
                  <a:lnTo>
                    <a:pt x="186" y="200"/>
                  </a:lnTo>
                  <a:lnTo>
                    <a:pt x="186" y="203"/>
                  </a:lnTo>
                  <a:lnTo>
                    <a:pt x="186" y="207"/>
                  </a:lnTo>
                  <a:lnTo>
                    <a:pt x="189" y="210"/>
                  </a:lnTo>
                  <a:lnTo>
                    <a:pt x="192" y="213"/>
                  </a:lnTo>
                  <a:lnTo>
                    <a:pt x="192" y="220"/>
                  </a:lnTo>
                  <a:lnTo>
                    <a:pt x="189" y="223"/>
                  </a:lnTo>
                  <a:lnTo>
                    <a:pt x="189" y="223"/>
                  </a:lnTo>
                  <a:lnTo>
                    <a:pt x="189" y="226"/>
                  </a:lnTo>
                  <a:lnTo>
                    <a:pt x="186" y="223"/>
                  </a:lnTo>
                  <a:lnTo>
                    <a:pt x="186" y="223"/>
                  </a:lnTo>
                  <a:lnTo>
                    <a:pt x="186" y="226"/>
                  </a:lnTo>
                  <a:lnTo>
                    <a:pt x="186" y="229"/>
                  </a:lnTo>
                  <a:lnTo>
                    <a:pt x="186" y="236"/>
                  </a:lnTo>
                  <a:lnTo>
                    <a:pt x="186" y="236"/>
                  </a:lnTo>
                  <a:lnTo>
                    <a:pt x="182" y="236"/>
                  </a:lnTo>
                  <a:lnTo>
                    <a:pt x="182" y="229"/>
                  </a:lnTo>
                  <a:lnTo>
                    <a:pt x="182" y="226"/>
                  </a:lnTo>
                  <a:lnTo>
                    <a:pt x="179" y="223"/>
                  </a:lnTo>
                  <a:lnTo>
                    <a:pt x="179" y="220"/>
                  </a:lnTo>
                  <a:lnTo>
                    <a:pt x="175" y="216"/>
                  </a:lnTo>
                  <a:lnTo>
                    <a:pt x="175" y="220"/>
                  </a:lnTo>
                  <a:lnTo>
                    <a:pt x="168" y="226"/>
                  </a:lnTo>
                  <a:lnTo>
                    <a:pt x="168" y="229"/>
                  </a:lnTo>
                  <a:lnTo>
                    <a:pt x="172" y="229"/>
                  </a:lnTo>
                  <a:lnTo>
                    <a:pt x="175" y="236"/>
                  </a:lnTo>
                  <a:lnTo>
                    <a:pt x="175" y="236"/>
                  </a:lnTo>
                  <a:lnTo>
                    <a:pt x="175" y="239"/>
                  </a:lnTo>
                  <a:lnTo>
                    <a:pt x="168" y="245"/>
                  </a:lnTo>
                  <a:lnTo>
                    <a:pt x="168" y="249"/>
                  </a:lnTo>
                  <a:lnTo>
                    <a:pt x="165" y="245"/>
                  </a:lnTo>
                  <a:lnTo>
                    <a:pt x="165" y="242"/>
                  </a:lnTo>
                  <a:lnTo>
                    <a:pt x="165" y="242"/>
                  </a:lnTo>
                  <a:lnTo>
                    <a:pt x="165" y="239"/>
                  </a:lnTo>
                  <a:lnTo>
                    <a:pt x="161" y="242"/>
                  </a:lnTo>
                  <a:lnTo>
                    <a:pt x="161" y="242"/>
                  </a:lnTo>
                  <a:lnTo>
                    <a:pt x="158" y="245"/>
                  </a:lnTo>
                  <a:lnTo>
                    <a:pt x="155" y="242"/>
                  </a:lnTo>
                  <a:lnTo>
                    <a:pt x="151" y="242"/>
                  </a:lnTo>
                  <a:lnTo>
                    <a:pt x="148" y="242"/>
                  </a:lnTo>
                  <a:lnTo>
                    <a:pt x="144" y="236"/>
                  </a:lnTo>
                  <a:lnTo>
                    <a:pt x="144" y="236"/>
                  </a:lnTo>
                  <a:lnTo>
                    <a:pt x="141" y="232"/>
                  </a:lnTo>
                  <a:lnTo>
                    <a:pt x="141" y="229"/>
                  </a:lnTo>
                  <a:lnTo>
                    <a:pt x="141" y="226"/>
                  </a:lnTo>
                  <a:lnTo>
                    <a:pt x="141" y="226"/>
                  </a:lnTo>
                  <a:lnTo>
                    <a:pt x="141" y="223"/>
                  </a:lnTo>
                  <a:lnTo>
                    <a:pt x="141" y="220"/>
                  </a:lnTo>
                  <a:lnTo>
                    <a:pt x="141" y="220"/>
                  </a:lnTo>
                  <a:lnTo>
                    <a:pt x="144" y="223"/>
                  </a:lnTo>
                  <a:lnTo>
                    <a:pt x="144" y="220"/>
                  </a:lnTo>
                  <a:lnTo>
                    <a:pt x="141" y="216"/>
                  </a:lnTo>
                  <a:lnTo>
                    <a:pt x="137" y="213"/>
                  </a:lnTo>
                  <a:lnTo>
                    <a:pt x="134" y="213"/>
                  </a:lnTo>
                  <a:lnTo>
                    <a:pt x="131" y="210"/>
                  </a:lnTo>
                  <a:lnTo>
                    <a:pt x="131" y="210"/>
                  </a:lnTo>
                  <a:lnTo>
                    <a:pt x="127" y="213"/>
                  </a:lnTo>
                  <a:lnTo>
                    <a:pt x="127" y="213"/>
                  </a:lnTo>
                  <a:lnTo>
                    <a:pt x="127" y="213"/>
                  </a:lnTo>
                  <a:lnTo>
                    <a:pt x="131" y="216"/>
                  </a:lnTo>
                  <a:lnTo>
                    <a:pt x="127" y="216"/>
                  </a:lnTo>
                  <a:lnTo>
                    <a:pt x="124" y="216"/>
                  </a:lnTo>
                  <a:lnTo>
                    <a:pt x="124" y="216"/>
                  </a:lnTo>
                  <a:lnTo>
                    <a:pt x="124" y="213"/>
                  </a:lnTo>
                  <a:lnTo>
                    <a:pt x="120" y="213"/>
                  </a:lnTo>
                  <a:lnTo>
                    <a:pt x="120" y="213"/>
                  </a:lnTo>
                  <a:lnTo>
                    <a:pt x="120" y="216"/>
                  </a:lnTo>
                  <a:lnTo>
                    <a:pt x="117" y="216"/>
                  </a:lnTo>
                  <a:lnTo>
                    <a:pt x="117" y="216"/>
                  </a:lnTo>
                  <a:lnTo>
                    <a:pt x="117" y="216"/>
                  </a:lnTo>
                  <a:lnTo>
                    <a:pt x="117" y="213"/>
                  </a:lnTo>
                  <a:lnTo>
                    <a:pt x="113" y="210"/>
                  </a:lnTo>
                  <a:lnTo>
                    <a:pt x="110" y="210"/>
                  </a:lnTo>
                  <a:lnTo>
                    <a:pt x="110" y="216"/>
                  </a:lnTo>
                  <a:lnTo>
                    <a:pt x="106" y="216"/>
                  </a:lnTo>
                  <a:lnTo>
                    <a:pt x="103" y="223"/>
                  </a:lnTo>
                  <a:lnTo>
                    <a:pt x="103" y="226"/>
                  </a:lnTo>
                  <a:lnTo>
                    <a:pt x="103" y="226"/>
                  </a:lnTo>
                  <a:close/>
                  <a:moveTo>
                    <a:pt x="96" y="229"/>
                  </a:moveTo>
                  <a:lnTo>
                    <a:pt x="96" y="232"/>
                  </a:lnTo>
                  <a:lnTo>
                    <a:pt x="100" y="236"/>
                  </a:lnTo>
                  <a:lnTo>
                    <a:pt x="103" y="236"/>
                  </a:lnTo>
                  <a:lnTo>
                    <a:pt x="106" y="232"/>
                  </a:lnTo>
                  <a:lnTo>
                    <a:pt x="106" y="229"/>
                  </a:lnTo>
                  <a:lnTo>
                    <a:pt x="103" y="229"/>
                  </a:lnTo>
                  <a:lnTo>
                    <a:pt x="103" y="229"/>
                  </a:lnTo>
                  <a:lnTo>
                    <a:pt x="100" y="229"/>
                  </a:lnTo>
                  <a:lnTo>
                    <a:pt x="96" y="229"/>
                  </a:lnTo>
                  <a:lnTo>
                    <a:pt x="96" y="229"/>
                  </a:lnTo>
                  <a:close/>
                  <a:moveTo>
                    <a:pt x="51" y="136"/>
                  </a:moveTo>
                  <a:lnTo>
                    <a:pt x="51" y="132"/>
                  </a:lnTo>
                  <a:lnTo>
                    <a:pt x="48" y="132"/>
                  </a:lnTo>
                  <a:lnTo>
                    <a:pt x="51" y="129"/>
                  </a:lnTo>
                  <a:lnTo>
                    <a:pt x="55" y="129"/>
                  </a:lnTo>
                  <a:lnTo>
                    <a:pt x="55" y="132"/>
                  </a:lnTo>
                  <a:lnTo>
                    <a:pt x="58" y="132"/>
                  </a:lnTo>
                  <a:lnTo>
                    <a:pt x="62" y="136"/>
                  </a:lnTo>
                  <a:lnTo>
                    <a:pt x="58" y="136"/>
                  </a:lnTo>
                  <a:lnTo>
                    <a:pt x="58" y="136"/>
                  </a:lnTo>
                  <a:lnTo>
                    <a:pt x="51" y="136"/>
                  </a:lnTo>
                  <a:lnTo>
                    <a:pt x="51" y="136"/>
                  </a:lnTo>
                  <a:close/>
                  <a:moveTo>
                    <a:pt x="51" y="136"/>
                  </a:moveTo>
                  <a:lnTo>
                    <a:pt x="55" y="139"/>
                  </a:lnTo>
                  <a:lnTo>
                    <a:pt x="55" y="139"/>
                  </a:lnTo>
                  <a:lnTo>
                    <a:pt x="55" y="142"/>
                  </a:lnTo>
                  <a:lnTo>
                    <a:pt x="51" y="142"/>
                  </a:lnTo>
                  <a:lnTo>
                    <a:pt x="51" y="142"/>
                  </a:lnTo>
                  <a:lnTo>
                    <a:pt x="51" y="139"/>
                  </a:lnTo>
                  <a:lnTo>
                    <a:pt x="51" y="136"/>
                  </a:lnTo>
                  <a:lnTo>
                    <a:pt x="51" y="136"/>
                  </a:lnTo>
                  <a:close/>
                  <a:moveTo>
                    <a:pt x="51" y="161"/>
                  </a:moveTo>
                  <a:lnTo>
                    <a:pt x="55" y="161"/>
                  </a:lnTo>
                  <a:lnTo>
                    <a:pt x="55" y="158"/>
                  </a:lnTo>
                  <a:lnTo>
                    <a:pt x="55" y="161"/>
                  </a:lnTo>
                  <a:lnTo>
                    <a:pt x="58" y="161"/>
                  </a:lnTo>
                  <a:lnTo>
                    <a:pt x="58" y="165"/>
                  </a:lnTo>
                  <a:lnTo>
                    <a:pt x="55" y="165"/>
                  </a:lnTo>
                  <a:lnTo>
                    <a:pt x="51" y="165"/>
                  </a:lnTo>
                  <a:lnTo>
                    <a:pt x="51" y="161"/>
                  </a:lnTo>
                  <a:lnTo>
                    <a:pt x="51" y="161"/>
                  </a:lnTo>
                  <a:close/>
                  <a:moveTo>
                    <a:pt x="7" y="197"/>
                  </a:moveTo>
                  <a:lnTo>
                    <a:pt x="10" y="197"/>
                  </a:lnTo>
                  <a:lnTo>
                    <a:pt x="10" y="194"/>
                  </a:lnTo>
                  <a:lnTo>
                    <a:pt x="14" y="194"/>
                  </a:lnTo>
                  <a:lnTo>
                    <a:pt x="17" y="190"/>
                  </a:lnTo>
                  <a:lnTo>
                    <a:pt x="24" y="187"/>
                  </a:lnTo>
                  <a:lnTo>
                    <a:pt x="27" y="184"/>
                  </a:lnTo>
                  <a:lnTo>
                    <a:pt x="31" y="181"/>
                  </a:lnTo>
                  <a:lnTo>
                    <a:pt x="31" y="181"/>
                  </a:lnTo>
                  <a:lnTo>
                    <a:pt x="34" y="178"/>
                  </a:lnTo>
                  <a:lnTo>
                    <a:pt x="34" y="174"/>
                  </a:lnTo>
                  <a:lnTo>
                    <a:pt x="34" y="171"/>
                  </a:lnTo>
                  <a:lnTo>
                    <a:pt x="41" y="171"/>
                  </a:lnTo>
                  <a:lnTo>
                    <a:pt x="41" y="168"/>
                  </a:lnTo>
                  <a:lnTo>
                    <a:pt x="45" y="165"/>
                  </a:lnTo>
                  <a:lnTo>
                    <a:pt x="48" y="165"/>
                  </a:lnTo>
                  <a:lnTo>
                    <a:pt x="51" y="161"/>
                  </a:lnTo>
                  <a:lnTo>
                    <a:pt x="48" y="158"/>
                  </a:lnTo>
                  <a:lnTo>
                    <a:pt x="45" y="155"/>
                  </a:lnTo>
                  <a:lnTo>
                    <a:pt x="45" y="152"/>
                  </a:lnTo>
                  <a:lnTo>
                    <a:pt x="45" y="145"/>
                  </a:lnTo>
                  <a:lnTo>
                    <a:pt x="45" y="148"/>
                  </a:lnTo>
                  <a:lnTo>
                    <a:pt x="41" y="152"/>
                  </a:lnTo>
                  <a:lnTo>
                    <a:pt x="45" y="158"/>
                  </a:lnTo>
                  <a:lnTo>
                    <a:pt x="41" y="155"/>
                  </a:lnTo>
                  <a:lnTo>
                    <a:pt x="41" y="158"/>
                  </a:lnTo>
                  <a:lnTo>
                    <a:pt x="41" y="161"/>
                  </a:lnTo>
                  <a:lnTo>
                    <a:pt x="38" y="165"/>
                  </a:lnTo>
                  <a:lnTo>
                    <a:pt x="38" y="165"/>
                  </a:lnTo>
                  <a:lnTo>
                    <a:pt x="34" y="168"/>
                  </a:lnTo>
                  <a:lnTo>
                    <a:pt x="34" y="171"/>
                  </a:lnTo>
                  <a:lnTo>
                    <a:pt x="27" y="171"/>
                  </a:lnTo>
                  <a:lnTo>
                    <a:pt x="24" y="178"/>
                  </a:lnTo>
                  <a:lnTo>
                    <a:pt x="20" y="184"/>
                  </a:lnTo>
                  <a:lnTo>
                    <a:pt x="17" y="184"/>
                  </a:lnTo>
                  <a:lnTo>
                    <a:pt x="14" y="187"/>
                  </a:lnTo>
                  <a:lnTo>
                    <a:pt x="10" y="190"/>
                  </a:lnTo>
                  <a:lnTo>
                    <a:pt x="7" y="194"/>
                  </a:lnTo>
                  <a:lnTo>
                    <a:pt x="3" y="197"/>
                  </a:lnTo>
                  <a:lnTo>
                    <a:pt x="7" y="197"/>
                  </a:lnTo>
                  <a:lnTo>
                    <a:pt x="7" y="197"/>
                  </a:lnTo>
                  <a:close/>
                  <a:moveTo>
                    <a:pt x="7" y="200"/>
                  </a:moveTo>
                  <a:lnTo>
                    <a:pt x="3" y="200"/>
                  </a:lnTo>
                  <a:lnTo>
                    <a:pt x="7" y="200"/>
                  </a:lnTo>
                  <a:lnTo>
                    <a:pt x="7" y="200"/>
                  </a:lnTo>
                  <a:lnTo>
                    <a:pt x="7" y="200"/>
                  </a:lnTo>
                  <a:close/>
                  <a:moveTo>
                    <a:pt x="7" y="200"/>
                  </a:moveTo>
                  <a:lnTo>
                    <a:pt x="7" y="200"/>
                  </a:lnTo>
                  <a:lnTo>
                    <a:pt x="10" y="203"/>
                  </a:lnTo>
                  <a:lnTo>
                    <a:pt x="7" y="200"/>
                  </a:lnTo>
                  <a:lnTo>
                    <a:pt x="7" y="200"/>
                  </a:lnTo>
                  <a:close/>
                  <a:moveTo>
                    <a:pt x="3" y="203"/>
                  </a:moveTo>
                  <a:lnTo>
                    <a:pt x="0" y="207"/>
                  </a:lnTo>
                  <a:lnTo>
                    <a:pt x="0" y="207"/>
                  </a:lnTo>
                  <a:lnTo>
                    <a:pt x="0" y="210"/>
                  </a:lnTo>
                  <a:lnTo>
                    <a:pt x="3" y="210"/>
                  </a:lnTo>
                  <a:lnTo>
                    <a:pt x="3" y="207"/>
                  </a:lnTo>
                  <a:lnTo>
                    <a:pt x="3" y="203"/>
                  </a:lnTo>
                  <a:lnTo>
                    <a:pt x="3"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21"/>
            <p:cNvSpPr>
              <a:spLocks noEditPoints="1"/>
            </p:cNvSpPr>
            <p:nvPr/>
          </p:nvSpPr>
          <p:spPr bwMode="auto">
            <a:xfrm>
              <a:off x="9204326" y="4456767"/>
              <a:ext cx="1420813" cy="477837"/>
            </a:xfrm>
            <a:custGeom>
              <a:avLst/>
              <a:gdLst>
                <a:gd name="T0" fmla="*/ 857 w 895"/>
                <a:gd name="T1" fmla="*/ 233 h 301"/>
                <a:gd name="T2" fmla="*/ 774 w 895"/>
                <a:gd name="T3" fmla="*/ 185 h 301"/>
                <a:gd name="T4" fmla="*/ 733 w 895"/>
                <a:gd name="T5" fmla="*/ 172 h 301"/>
                <a:gd name="T6" fmla="*/ 716 w 895"/>
                <a:gd name="T7" fmla="*/ 143 h 301"/>
                <a:gd name="T8" fmla="*/ 767 w 895"/>
                <a:gd name="T9" fmla="*/ 156 h 301"/>
                <a:gd name="T10" fmla="*/ 874 w 895"/>
                <a:gd name="T11" fmla="*/ 152 h 301"/>
                <a:gd name="T12" fmla="*/ 702 w 895"/>
                <a:gd name="T13" fmla="*/ 117 h 301"/>
                <a:gd name="T14" fmla="*/ 616 w 895"/>
                <a:gd name="T15" fmla="*/ 36 h 301"/>
                <a:gd name="T16" fmla="*/ 630 w 895"/>
                <a:gd name="T17" fmla="*/ 104 h 301"/>
                <a:gd name="T18" fmla="*/ 654 w 895"/>
                <a:gd name="T19" fmla="*/ 107 h 301"/>
                <a:gd name="T20" fmla="*/ 626 w 895"/>
                <a:gd name="T21" fmla="*/ 120 h 301"/>
                <a:gd name="T22" fmla="*/ 640 w 895"/>
                <a:gd name="T23" fmla="*/ 175 h 301"/>
                <a:gd name="T24" fmla="*/ 692 w 895"/>
                <a:gd name="T25" fmla="*/ 168 h 301"/>
                <a:gd name="T26" fmla="*/ 495 w 895"/>
                <a:gd name="T27" fmla="*/ 233 h 301"/>
                <a:gd name="T28" fmla="*/ 588 w 895"/>
                <a:gd name="T29" fmla="*/ 143 h 301"/>
                <a:gd name="T30" fmla="*/ 544 w 895"/>
                <a:gd name="T31" fmla="*/ 204 h 301"/>
                <a:gd name="T32" fmla="*/ 540 w 895"/>
                <a:gd name="T33" fmla="*/ 146 h 301"/>
                <a:gd name="T34" fmla="*/ 520 w 895"/>
                <a:gd name="T35" fmla="*/ 120 h 301"/>
                <a:gd name="T36" fmla="*/ 585 w 895"/>
                <a:gd name="T37" fmla="*/ 88 h 301"/>
                <a:gd name="T38" fmla="*/ 478 w 895"/>
                <a:gd name="T39" fmla="*/ 120 h 301"/>
                <a:gd name="T40" fmla="*/ 475 w 895"/>
                <a:gd name="T41" fmla="*/ 207 h 301"/>
                <a:gd name="T42" fmla="*/ 509 w 895"/>
                <a:gd name="T43" fmla="*/ 194 h 301"/>
                <a:gd name="T44" fmla="*/ 526 w 895"/>
                <a:gd name="T45" fmla="*/ 165 h 301"/>
                <a:gd name="T46" fmla="*/ 506 w 895"/>
                <a:gd name="T47" fmla="*/ 130 h 301"/>
                <a:gd name="T48" fmla="*/ 475 w 895"/>
                <a:gd name="T49" fmla="*/ 23 h 301"/>
                <a:gd name="T50" fmla="*/ 409 w 895"/>
                <a:gd name="T51" fmla="*/ 172 h 301"/>
                <a:gd name="T52" fmla="*/ 282 w 895"/>
                <a:gd name="T53" fmla="*/ 139 h 301"/>
                <a:gd name="T54" fmla="*/ 399 w 895"/>
                <a:gd name="T55" fmla="*/ 46 h 301"/>
                <a:gd name="T56" fmla="*/ 454 w 895"/>
                <a:gd name="T57" fmla="*/ 91 h 301"/>
                <a:gd name="T58" fmla="*/ 413 w 895"/>
                <a:gd name="T59" fmla="*/ 149 h 301"/>
                <a:gd name="T60" fmla="*/ 358 w 895"/>
                <a:gd name="T61" fmla="*/ 165 h 301"/>
                <a:gd name="T62" fmla="*/ 293 w 895"/>
                <a:gd name="T63" fmla="*/ 136 h 301"/>
                <a:gd name="T64" fmla="*/ 778 w 895"/>
                <a:gd name="T65" fmla="*/ 139 h 301"/>
                <a:gd name="T66" fmla="*/ 729 w 895"/>
                <a:gd name="T67" fmla="*/ 210 h 301"/>
                <a:gd name="T68" fmla="*/ 757 w 895"/>
                <a:gd name="T69" fmla="*/ 220 h 301"/>
                <a:gd name="T70" fmla="*/ 757 w 895"/>
                <a:gd name="T71" fmla="*/ 210 h 301"/>
                <a:gd name="T72" fmla="*/ 709 w 895"/>
                <a:gd name="T73" fmla="*/ 233 h 301"/>
                <a:gd name="T74" fmla="*/ 705 w 895"/>
                <a:gd name="T75" fmla="*/ 233 h 301"/>
                <a:gd name="T76" fmla="*/ 654 w 895"/>
                <a:gd name="T77" fmla="*/ 252 h 301"/>
                <a:gd name="T78" fmla="*/ 561 w 895"/>
                <a:gd name="T79" fmla="*/ 288 h 301"/>
                <a:gd name="T80" fmla="*/ 530 w 895"/>
                <a:gd name="T81" fmla="*/ 298 h 301"/>
                <a:gd name="T82" fmla="*/ 458 w 895"/>
                <a:gd name="T83" fmla="*/ 275 h 301"/>
                <a:gd name="T84" fmla="*/ 588 w 895"/>
                <a:gd name="T85" fmla="*/ 252 h 301"/>
                <a:gd name="T86" fmla="*/ 551 w 895"/>
                <a:gd name="T87" fmla="*/ 259 h 301"/>
                <a:gd name="T88" fmla="*/ 537 w 895"/>
                <a:gd name="T89" fmla="*/ 252 h 301"/>
                <a:gd name="T90" fmla="*/ 468 w 895"/>
                <a:gd name="T91" fmla="*/ 259 h 301"/>
                <a:gd name="T92" fmla="*/ 444 w 895"/>
                <a:gd name="T93" fmla="*/ 259 h 301"/>
                <a:gd name="T94" fmla="*/ 379 w 895"/>
                <a:gd name="T95" fmla="*/ 256 h 301"/>
                <a:gd name="T96" fmla="*/ 850 w 895"/>
                <a:gd name="T97" fmla="*/ 239 h 301"/>
                <a:gd name="T98" fmla="*/ 210 w 895"/>
                <a:gd name="T99" fmla="*/ 220 h 301"/>
                <a:gd name="T100" fmla="*/ 344 w 895"/>
                <a:gd name="T101" fmla="*/ 243 h 301"/>
                <a:gd name="T102" fmla="*/ 265 w 895"/>
                <a:gd name="T103" fmla="*/ 246 h 301"/>
                <a:gd name="T104" fmla="*/ 217 w 895"/>
                <a:gd name="T105" fmla="*/ 65 h 301"/>
                <a:gd name="T106" fmla="*/ 186 w 895"/>
                <a:gd name="T107" fmla="*/ 91 h 301"/>
                <a:gd name="T108" fmla="*/ 231 w 895"/>
                <a:gd name="T109" fmla="*/ 162 h 301"/>
                <a:gd name="T110" fmla="*/ 182 w 895"/>
                <a:gd name="T111" fmla="*/ 123 h 301"/>
                <a:gd name="T112" fmla="*/ 124 w 895"/>
                <a:gd name="T113" fmla="*/ 78 h 301"/>
                <a:gd name="T114" fmla="*/ 65 w 895"/>
                <a:gd name="T115" fmla="*/ 133 h 301"/>
                <a:gd name="T116" fmla="*/ 10 w 895"/>
                <a:gd name="T117" fmla="*/ 65 h 301"/>
                <a:gd name="T118" fmla="*/ 83 w 895"/>
                <a:gd name="T119" fmla="*/ 110 h 301"/>
                <a:gd name="T120" fmla="*/ 200 w 895"/>
                <a:gd name="T121" fmla="*/ 204 h 301"/>
                <a:gd name="T122" fmla="*/ 165 w 895"/>
                <a:gd name="T123" fmla="*/ 120 h 301"/>
                <a:gd name="T124" fmla="*/ 93 w 895"/>
                <a:gd name="T125" fmla="*/ 59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5" h="301">
                  <a:moveTo>
                    <a:pt x="895" y="156"/>
                  </a:moveTo>
                  <a:lnTo>
                    <a:pt x="891" y="220"/>
                  </a:lnTo>
                  <a:lnTo>
                    <a:pt x="891" y="223"/>
                  </a:lnTo>
                  <a:lnTo>
                    <a:pt x="888" y="227"/>
                  </a:lnTo>
                  <a:lnTo>
                    <a:pt x="891" y="227"/>
                  </a:lnTo>
                  <a:lnTo>
                    <a:pt x="888" y="269"/>
                  </a:lnTo>
                  <a:lnTo>
                    <a:pt x="888" y="269"/>
                  </a:lnTo>
                  <a:lnTo>
                    <a:pt x="884" y="265"/>
                  </a:lnTo>
                  <a:lnTo>
                    <a:pt x="877" y="262"/>
                  </a:lnTo>
                  <a:lnTo>
                    <a:pt x="877" y="259"/>
                  </a:lnTo>
                  <a:lnTo>
                    <a:pt x="877" y="259"/>
                  </a:lnTo>
                  <a:lnTo>
                    <a:pt x="874" y="256"/>
                  </a:lnTo>
                  <a:lnTo>
                    <a:pt x="870" y="252"/>
                  </a:lnTo>
                  <a:lnTo>
                    <a:pt x="870" y="252"/>
                  </a:lnTo>
                  <a:lnTo>
                    <a:pt x="870" y="249"/>
                  </a:lnTo>
                  <a:lnTo>
                    <a:pt x="870" y="246"/>
                  </a:lnTo>
                  <a:lnTo>
                    <a:pt x="870" y="249"/>
                  </a:lnTo>
                  <a:lnTo>
                    <a:pt x="867" y="249"/>
                  </a:lnTo>
                  <a:lnTo>
                    <a:pt x="864" y="249"/>
                  </a:lnTo>
                  <a:lnTo>
                    <a:pt x="860" y="252"/>
                  </a:lnTo>
                  <a:lnTo>
                    <a:pt x="857" y="252"/>
                  </a:lnTo>
                  <a:lnTo>
                    <a:pt x="853" y="249"/>
                  </a:lnTo>
                  <a:lnTo>
                    <a:pt x="850" y="252"/>
                  </a:lnTo>
                  <a:lnTo>
                    <a:pt x="846" y="249"/>
                  </a:lnTo>
                  <a:lnTo>
                    <a:pt x="850" y="249"/>
                  </a:lnTo>
                  <a:lnTo>
                    <a:pt x="850" y="246"/>
                  </a:lnTo>
                  <a:lnTo>
                    <a:pt x="850" y="243"/>
                  </a:lnTo>
                  <a:lnTo>
                    <a:pt x="850" y="243"/>
                  </a:lnTo>
                  <a:lnTo>
                    <a:pt x="853" y="239"/>
                  </a:lnTo>
                  <a:lnTo>
                    <a:pt x="850" y="236"/>
                  </a:lnTo>
                  <a:lnTo>
                    <a:pt x="846" y="236"/>
                  </a:lnTo>
                  <a:lnTo>
                    <a:pt x="850" y="236"/>
                  </a:lnTo>
                  <a:lnTo>
                    <a:pt x="850" y="236"/>
                  </a:lnTo>
                  <a:lnTo>
                    <a:pt x="857" y="233"/>
                  </a:lnTo>
                  <a:lnTo>
                    <a:pt x="857" y="233"/>
                  </a:lnTo>
                  <a:lnTo>
                    <a:pt x="853" y="233"/>
                  </a:lnTo>
                  <a:lnTo>
                    <a:pt x="850" y="233"/>
                  </a:lnTo>
                  <a:lnTo>
                    <a:pt x="846" y="233"/>
                  </a:lnTo>
                  <a:lnTo>
                    <a:pt x="843" y="230"/>
                  </a:lnTo>
                  <a:lnTo>
                    <a:pt x="846" y="230"/>
                  </a:lnTo>
                  <a:lnTo>
                    <a:pt x="846" y="227"/>
                  </a:lnTo>
                  <a:lnTo>
                    <a:pt x="850" y="230"/>
                  </a:lnTo>
                  <a:lnTo>
                    <a:pt x="850" y="227"/>
                  </a:lnTo>
                  <a:lnTo>
                    <a:pt x="843" y="223"/>
                  </a:lnTo>
                  <a:lnTo>
                    <a:pt x="839" y="220"/>
                  </a:lnTo>
                  <a:lnTo>
                    <a:pt x="839" y="220"/>
                  </a:lnTo>
                  <a:lnTo>
                    <a:pt x="839" y="217"/>
                  </a:lnTo>
                  <a:lnTo>
                    <a:pt x="836" y="214"/>
                  </a:lnTo>
                  <a:lnTo>
                    <a:pt x="836" y="210"/>
                  </a:lnTo>
                  <a:lnTo>
                    <a:pt x="839" y="207"/>
                  </a:lnTo>
                  <a:lnTo>
                    <a:pt x="836" y="207"/>
                  </a:lnTo>
                  <a:lnTo>
                    <a:pt x="833" y="207"/>
                  </a:lnTo>
                  <a:lnTo>
                    <a:pt x="833" y="207"/>
                  </a:lnTo>
                  <a:lnTo>
                    <a:pt x="833" y="204"/>
                  </a:lnTo>
                  <a:lnTo>
                    <a:pt x="836" y="204"/>
                  </a:lnTo>
                  <a:lnTo>
                    <a:pt x="833" y="204"/>
                  </a:lnTo>
                  <a:lnTo>
                    <a:pt x="829" y="201"/>
                  </a:lnTo>
                  <a:lnTo>
                    <a:pt x="829" y="204"/>
                  </a:lnTo>
                  <a:lnTo>
                    <a:pt x="826" y="201"/>
                  </a:lnTo>
                  <a:lnTo>
                    <a:pt x="829" y="198"/>
                  </a:lnTo>
                  <a:lnTo>
                    <a:pt x="826" y="201"/>
                  </a:lnTo>
                  <a:lnTo>
                    <a:pt x="822" y="201"/>
                  </a:lnTo>
                  <a:lnTo>
                    <a:pt x="819" y="198"/>
                  </a:lnTo>
                  <a:lnTo>
                    <a:pt x="815" y="194"/>
                  </a:lnTo>
                  <a:lnTo>
                    <a:pt x="812" y="194"/>
                  </a:lnTo>
                  <a:lnTo>
                    <a:pt x="809" y="194"/>
                  </a:lnTo>
                  <a:lnTo>
                    <a:pt x="795" y="191"/>
                  </a:lnTo>
                  <a:lnTo>
                    <a:pt x="784" y="188"/>
                  </a:lnTo>
                  <a:lnTo>
                    <a:pt x="778" y="188"/>
                  </a:lnTo>
                  <a:lnTo>
                    <a:pt x="774" y="185"/>
                  </a:lnTo>
                  <a:lnTo>
                    <a:pt x="774" y="185"/>
                  </a:lnTo>
                  <a:lnTo>
                    <a:pt x="774" y="185"/>
                  </a:lnTo>
                  <a:lnTo>
                    <a:pt x="767" y="181"/>
                  </a:lnTo>
                  <a:lnTo>
                    <a:pt x="767" y="181"/>
                  </a:lnTo>
                  <a:lnTo>
                    <a:pt x="771" y="178"/>
                  </a:lnTo>
                  <a:lnTo>
                    <a:pt x="774" y="181"/>
                  </a:lnTo>
                  <a:lnTo>
                    <a:pt x="774" y="178"/>
                  </a:lnTo>
                  <a:lnTo>
                    <a:pt x="771" y="178"/>
                  </a:lnTo>
                  <a:lnTo>
                    <a:pt x="767" y="181"/>
                  </a:lnTo>
                  <a:lnTo>
                    <a:pt x="764" y="178"/>
                  </a:lnTo>
                  <a:lnTo>
                    <a:pt x="764" y="178"/>
                  </a:lnTo>
                  <a:lnTo>
                    <a:pt x="760" y="178"/>
                  </a:lnTo>
                  <a:lnTo>
                    <a:pt x="760" y="178"/>
                  </a:lnTo>
                  <a:lnTo>
                    <a:pt x="760" y="175"/>
                  </a:lnTo>
                  <a:lnTo>
                    <a:pt x="757" y="175"/>
                  </a:lnTo>
                  <a:lnTo>
                    <a:pt x="757" y="175"/>
                  </a:lnTo>
                  <a:lnTo>
                    <a:pt x="757" y="178"/>
                  </a:lnTo>
                  <a:lnTo>
                    <a:pt x="753" y="175"/>
                  </a:lnTo>
                  <a:lnTo>
                    <a:pt x="753" y="172"/>
                  </a:lnTo>
                  <a:lnTo>
                    <a:pt x="750" y="168"/>
                  </a:lnTo>
                  <a:lnTo>
                    <a:pt x="753" y="165"/>
                  </a:lnTo>
                  <a:lnTo>
                    <a:pt x="753" y="162"/>
                  </a:lnTo>
                  <a:lnTo>
                    <a:pt x="750" y="165"/>
                  </a:lnTo>
                  <a:lnTo>
                    <a:pt x="750" y="168"/>
                  </a:lnTo>
                  <a:lnTo>
                    <a:pt x="750" y="172"/>
                  </a:lnTo>
                  <a:lnTo>
                    <a:pt x="747" y="172"/>
                  </a:lnTo>
                  <a:lnTo>
                    <a:pt x="743" y="175"/>
                  </a:lnTo>
                  <a:lnTo>
                    <a:pt x="743" y="178"/>
                  </a:lnTo>
                  <a:lnTo>
                    <a:pt x="740" y="181"/>
                  </a:lnTo>
                  <a:lnTo>
                    <a:pt x="736" y="181"/>
                  </a:lnTo>
                  <a:lnTo>
                    <a:pt x="733" y="181"/>
                  </a:lnTo>
                  <a:lnTo>
                    <a:pt x="729" y="175"/>
                  </a:lnTo>
                  <a:lnTo>
                    <a:pt x="729" y="175"/>
                  </a:lnTo>
                  <a:lnTo>
                    <a:pt x="733" y="175"/>
                  </a:lnTo>
                  <a:lnTo>
                    <a:pt x="733" y="172"/>
                  </a:lnTo>
                  <a:lnTo>
                    <a:pt x="733" y="168"/>
                  </a:lnTo>
                  <a:lnTo>
                    <a:pt x="729" y="168"/>
                  </a:lnTo>
                  <a:lnTo>
                    <a:pt x="729" y="168"/>
                  </a:lnTo>
                  <a:lnTo>
                    <a:pt x="726" y="165"/>
                  </a:lnTo>
                  <a:lnTo>
                    <a:pt x="723" y="162"/>
                  </a:lnTo>
                  <a:lnTo>
                    <a:pt x="719" y="162"/>
                  </a:lnTo>
                  <a:lnTo>
                    <a:pt x="716" y="162"/>
                  </a:lnTo>
                  <a:lnTo>
                    <a:pt x="719" y="159"/>
                  </a:lnTo>
                  <a:lnTo>
                    <a:pt x="723" y="159"/>
                  </a:lnTo>
                  <a:lnTo>
                    <a:pt x="726" y="159"/>
                  </a:lnTo>
                  <a:lnTo>
                    <a:pt x="729" y="159"/>
                  </a:lnTo>
                  <a:lnTo>
                    <a:pt x="733" y="162"/>
                  </a:lnTo>
                  <a:lnTo>
                    <a:pt x="736" y="159"/>
                  </a:lnTo>
                  <a:lnTo>
                    <a:pt x="736" y="156"/>
                  </a:lnTo>
                  <a:lnTo>
                    <a:pt x="740" y="156"/>
                  </a:lnTo>
                  <a:lnTo>
                    <a:pt x="747" y="156"/>
                  </a:lnTo>
                  <a:lnTo>
                    <a:pt x="750" y="159"/>
                  </a:lnTo>
                  <a:lnTo>
                    <a:pt x="750" y="156"/>
                  </a:lnTo>
                  <a:lnTo>
                    <a:pt x="753" y="156"/>
                  </a:lnTo>
                  <a:lnTo>
                    <a:pt x="753" y="156"/>
                  </a:lnTo>
                  <a:lnTo>
                    <a:pt x="753" y="152"/>
                  </a:lnTo>
                  <a:lnTo>
                    <a:pt x="753" y="149"/>
                  </a:lnTo>
                  <a:lnTo>
                    <a:pt x="743" y="149"/>
                  </a:lnTo>
                  <a:lnTo>
                    <a:pt x="747" y="149"/>
                  </a:lnTo>
                  <a:lnTo>
                    <a:pt x="743" y="149"/>
                  </a:lnTo>
                  <a:lnTo>
                    <a:pt x="740" y="149"/>
                  </a:lnTo>
                  <a:lnTo>
                    <a:pt x="736" y="152"/>
                  </a:lnTo>
                  <a:lnTo>
                    <a:pt x="733" y="149"/>
                  </a:lnTo>
                  <a:lnTo>
                    <a:pt x="729" y="152"/>
                  </a:lnTo>
                  <a:lnTo>
                    <a:pt x="729" y="149"/>
                  </a:lnTo>
                  <a:lnTo>
                    <a:pt x="726" y="152"/>
                  </a:lnTo>
                  <a:lnTo>
                    <a:pt x="723" y="149"/>
                  </a:lnTo>
                  <a:lnTo>
                    <a:pt x="716" y="146"/>
                  </a:lnTo>
                  <a:lnTo>
                    <a:pt x="716" y="143"/>
                  </a:lnTo>
                  <a:lnTo>
                    <a:pt x="716" y="143"/>
                  </a:lnTo>
                  <a:lnTo>
                    <a:pt x="716" y="139"/>
                  </a:lnTo>
                  <a:lnTo>
                    <a:pt x="709" y="136"/>
                  </a:lnTo>
                  <a:lnTo>
                    <a:pt x="709" y="136"/>
                  </a:lnTo>
                  <a:lnTo>
                    <a:pt x="705" y="136"/>
                  </a:lnTo>
                  <a:lnTo>
                    <a:pt x="702" y="139"/>
                  </a:lnTo>
                  <a:lnTo>
                    <a:pt x="698" y="136"/>
                  </a:lnTo>
                  <a:lnTo>
                    <a:pt x="698" y="136"/>
                  </a:lnTo>
                  <a:lnTo>
                    <a:pt x="705" y="133"/>
                  </a:lnTo>
                  <a:lnTo>
                    <a:pt x="705" y="130"/>
                  </a:lnTo>
                  <a:lnTo>
                    <a:pt x="702" y="130"/>
                  </a:lnTo>
                  <a:lnTo>
                    <a:pt x="705" y="126"/>
                  </a:lnTo>
                  <a:lnTo>
                    <a:pt x="712" y="126"/>
                  </a:lnTo>
                  <a:lnTo>
                    <a:pt x="712" y="123"/>
                  </a:lnTo>
                  <a:lnTo>
                    <a:pt x="716" y="123"/>
                  </a:lnTo>
                  <a:lnTo>
                    <a:pt x="723" y="120"/>
                  </a:lnTo>
                  <a:lnTo>
                    <a:pt x="723" y="120"/>
                  </a:lnTo>
                  <a:lnTo>
                    <a:pt x="729" y="117"/>
                  </a:lnTo>
                  <a:lnTo>
                    <a:pt x="740" y="120"/>
                  </a:lnTo>
                  <a:lnTo>
                    <a:pt x="747" y="123"/>
                  </a:lnTo>
                  <a:lnTo>
                    <a:pt x="753" y="123"/>
                  </a:lnTo>
                  <a:lnTo>
                    <a:pt x="757" y="123"/>
                  </a:lnTo>
                  <a:lnTo>
                    <a:pt x="760" y="126"/>
                  </a:lnTo>
                  <a:lnTo>
                    <a:pt x="757" y="126"/>
                  </a:lnTo>
                  <a:lnTo>
                    <a:pt x="757" y="133"/>
                  </a:lnTo>
                  <a:lnTo>
                    <a:pt x="760" y="133"/>
                  </a:lnTo>
                  <a:lnTo>
                    <a:pt x="764" y="136"/>
                  </a:lnTo>
                  <a:lnTo>
                    <a:pt x="760" y="139"/>
                  </a:lnTo>
                  <a:lnTo>
                    <a:pt x="757" y="143"/>
                  </a:lnTo>
                  <a:lnTo>
                    <a:pt x="760" y="149"/>
                  </a:lnTo>
                  <a:lnTo>
                    <a:pt x="760" y="156"/>
                  </a:lnTo>
                  <a:lnTo>
                    <a:pt x="764" y="159"/>
                  </a:lnTo>
                  <a:lnTo>
                    <a:pt x="764" y="162"/>
                  </a:lnTo>
                  <a:lnTo>
                    <a:pt x="767" y="162"/>
                  </a:lnTo>
                  <a:lnTo>
                    <a:pt x="767" y="156"/>
                  </a:lnTo>
                  <a:lnTo>
                    <a:pt x="767" y="156"/>
                  </a:lnTo>
                  <a:lnTo>
                    <a:pt x="771" y="156"/>
                  </a:lnTo>
                  <a:lnTo>
                    <a:pt x="771" y="159"/>
                  </a:lnTo>
                  <a:lnTo>
                    <a:pt x="771" y="162"/>
                  </a:lnTo>
                  <a:lnTo>
                    <a:pt x="774" y="162"/>
                  </a:lnTo>
                  <a:lnTo>
                    <a:pt x="774" y="165"/>
                  </a:lnTo>
                  <a:lnTo>
                    <a:pt x="778" y="168"/>
                  </a:lnTo>
                  <a:lnTo>
                    <a:pt x="781" y="172"/>
                  </a:lnTo>
                  <a:lnTo>
                    <a:pt x="784" y="172"/>
                  </a:lnTo>
                  <a:lnTo>
                    <a:pt x="788" y="168"/>
                  </a:lnTo>
                  <a:lnTo>
                    <a:pt x="788" y="165"/>
                  </a:lnTo>
                  <a:lnTo>
                    <a:pt x="791" y="165"/>
                  </a:lnTo>
                  <a:lnTo>
                    <a:pt x="791" y="165"/>
                  </a:lnTo>
                  <a:lnTo>
                    <a:pt x="791" y="159"/>
                  </a:lnTo>
                  <a:lnTo>
                    <a:pt x="795" y="156"/>
                  </a:lnTo>
                  <a:lnTo>
                    <a:pt x="798" y="156"/>
                  </a:lnTo>
                  <a:lnTo>
                    <a:pt x="802" y="156"/>
                  </a:lnTo>
                  <a:lnTo>
                    <a:pt x="802" y="152"/>
                  </a:lnTo>
                  <a:lnTo>
                    <a:pt x="805" y="149"/>
                  </a:lnTo>
                  <a:lnTo>
                    <a:pt x="805" y="149"/>
                  </a:lnTo>
                  <a:lnTo>
                    <a:pt x="809" y="149"/>
                  </a:lnTo>
                  <a:lnTo>
                    <a:pt x="812" y="149"/>
                  </a:lnTo>
                  <a:lnTo>
                    <a:pt x="819" y="149"/>
                  </a:lnTo>
                  <a:lnTo>
                    <a:pt x="819" y="146"/>
                  </a:lnTo>
                  <a:lnTo>
                    <a:pt x="815" y="143"/>
                  </a:lnTo>
                  <a:lnTo>
                    <a:pt x="819" y="143"/>
                  </a:lnTo>
                  <a:lnTo>
                    <a:pt x="826" y="136"/>
                  </a:lnTo>
                  <a:lnTo>
                    <a:pt x="833" y="136"/>
                  </a:lnTo>
                  <a:lnTo>
                    <a:pt x="836" y="139"/>
                  </a:lnTo>
                  <a:lnTo>
                    <a:pt x="839" y="143"/>
                  </a:lnTo>
                  <a:lnTo>
                    <a:pt x="846" y="143"/>
                  </a:lnTo>
                  <a:lnTo>
                    <a:pt x="850" y="146"/>
                  </a:lnTo>
                  <a:lnTo>
                    <a:pt x="853" y="146"/>
                  </a:lnTo>
                  <a:lnTo>
                    <a:pt x="860" y="146"/>
                  </a:lnTo>
                  <a:lnTo>
                    <a:pt x="870" y="152"/>
                  </a:lnTo>
                  <a:lnTo>
                    <a:pt x="874" y="152"/>
                  </a:lnTo>
                  <a:lnTo>
                    <a:pt x="877" y="152"/>
                  </a:lnTo>
                  <a:lnTo>
                    <a:pt x="881" y="152"/>
                  </a:lnTo>
                  <a:lnTo>
                    <a:pt x="884" y="152"/>
                  </a:lnTo>
                  <a:lnTo>
                    <a:pt x="888" y="156"/>
                  </a:lnTo>
                  <a:lnTo>
                    <a:pt x="888" y="156"/>
                  </a:lnTo>
                  <a:lnTo>
                    <a:pt x="888" y="156"/>
                  </a:lnTo>
                  <a:lnTo>
                    <a:pt x="891" y="159"/>
                  </a:lnTo>
                  <a:lnTo>
                    <a:pt x="895" y="156"/>
                  </a:lnTo>
                  <a:lnTo>
                    <a:pt x="895" y="156"/>
                  </a:lnTo>
                  <a:lnTo>
                    <a:pt x="895" y="156"/>
                  </a:lnTo>
                  <a:close/>
                  <a:moveTo>
                    <a:pt x="664" y="110"/>
                  </a:moveTo>
                  <a:lnTo>
                    <a:pt x="671" y="114"/>
                  </a:lnTo>
                  <a:lnTo>
                    <a:pt x="671" y="117"/>
                  </a:lnTo>
                  <a:lnTo>
                    <a:pt x="664" y="114"/>
                  </a:lnTo>
                  <a:lnTo>
                    <a:pt x="664" y="110"/>
                  </a:lnTo>
                  <a:lnTo>
                    <a:pt x="664" y="110"/>
                  </a:lnTo>
                  <a:close/>
                  <a:moveTo>
                    <a:pt x="702" y="117"/>
                  </a:moveTo>
                  <a:lnTo>
                    <a:pt x="705" y="120"/>
                  </a:lnTo>
                  <a:lnTo>
                    <a:pt x="705" y="117"/>
                  </a:lnTo>
                  <a:lnTo>
                    <a:pt x="705" y="117"/>
                  </a:lnTo>
                  <a:lnTo>
                    <a:pt x="702" y="114"/>
                  </a:lnTo>
                  <a:lnTo>
                    <a:pt x="695" y="114"/>
                  </a:lnTo>
                  <a:lnTo>
                    <a:pt x="692" y="114"/>
                  </a:lnTo>
                  <a:lnTo>
                    <a:pt x="688" y="117"/>
                  </a:lnTo>
                  <a:lnTo>
                    <a:pt x="688" y="117"/>
                  </a:lnTo>
                  <a:lnTo>
                    <a:pt x="688" y="117"/>
                  </a:lnTo>
                  <a:lnTo>
                    <a:pt x="685" y="117"/>
                  </a:lnTo>
                  <a:lnTo>
                    <a:pt x="692" y="117"/>
                  </a:lnTo>
                  <a:lnTo>
                    <a:pt x="695" y="120"/>
                  </a:lnTo>
                  <a:lnTo>
                    <a:pt x="698" y="120"/>
                  </a:lnTo>
                  <a:lnTo>
                    <a:pt x="698" y="117"/>
                  </a:lnTo>
                  <a:lnTo>
                    <a:pt x="695" y="117"/>
                  </a:lnTo>
                  <a:lnTo>
                    <a:pt x="695" y="117"/>
                  </a:lnTo>
                  <a:lnTo>
                    <a:pt x="695" y="117"/>
                  </a:lnTo>
                  <a:lnTo>
                    <a:pt x="702" y="117"/>
                  </a:lnTo>
                  <a:lnTo>
                    <a:pt x="702" y="117"/>
                  </a:lnTo>
                  <a:close/>
                  <a:moveTo>
                    <a:pt x="695" y="126"/>
                  </a:moveTo>
                  <a:lnTo>
                    <a:pt x="692" y="126"/>
                  </a:lnTo>
                  <a:lnTo>
                    <a:pt x="688" y="126"/>
                  </a:lnTo>
                  <a:lnTo>
                    <a:pt x="692" y="130"/>
                  </a:lnTo>
                  <a:lnTo>
                    <a:pt x="695" y="126"/>
                  </a:lnTo>
                  <a:lnTo>
                    <a:pt x="695" y="126"/>
                  </a:lnTo>
                  <a:close/>
                  <a:moveTo>
                    <a:pt x="698" y="126"/>
                  </a:moveTo>
                  <a:lnTo>
                    <a:pt x="695" y="126"/>
                  </a:lnTo>
                  <a:lnTo>
                    <a:pt x="695" y="126"/>
                  </a:lnTo>
                  <a:lnTo>
                    <a:pt x="698" y="126"/>
                  </a:lnTo>
                  <a:lnTo>
                    <a:pt x="698" y="126"/>
                  </a:lnTo>
                  <a:close/>
                  <a:moveTo>
                    <a:pt x="698" y="126"/>
                  </a:moveTo>
                  <a:lnTo>
                    <a:pt x="692" y="130"/>
                  </a:lnTo>
                  <a:lnTo>
                    <a:pt x="692" y="136"/>
                  </a:lnTo>
                  <a:lnTo>
                    <a:pt x="698" y="136"/>
                  </a:lnTo>
                  <a:lnTo>
                    <a:pt x="698" y="133"/>
                  </a:lnTo>
                  <a:lnTo>
                    <a:pt x="698" y="130"/>
                  </a:lnTo>
                  <a:lnTo>
                    <a:pt x="698" y="126"/>
                  </a:lnTo>
                  <a:lnTo>
                    <a:pt x="698" y="126"/>
                  </a:lnTo>
                  <a:close/>
                  <a:moveTo>
                    <a:pt x="588" y="49"/>
                  </a:moveTo>
                  <a:lnTo>
                    <a:pt x="592" y="52"/>
                  </a:lnTo>
                  <a:lnTo>
                    <a:pt x="595" y="55"/>
                  </a:lnTo>
                  <a:lnTo>
                    <a:pt x="592" y="55"/>
                  </a:lnTo>
                  <a:lnTo>
                    <a:pt x="588" y="55"/>
                  </a:lnTo>
                  <a:lnTo>
                    <a:pt x="588" y="49"/>
                  </a:lnTo>
                  <a:lnTo>
                    <a:pt x="588" y="49"/>
                  </a:lnTo>
                  <a:lnTo>
                    <a:pt x="588" y="49"/>
                  </a:lnTo>
                  <a:close/>
                  <a:moveTo>
                    <a:pt x="612" y="36"/>
                  </a:moveTo>
                  <a:lnTo>
                    <a:pt x="612" y="39"/>
                  </a:lnTo>
                  <a:lnTo>
                    <a:pt x="616" y="42"/>
                  </a:lnTo>
                  <a:lnTo>
                    <a:pt x="616" y="42"/>
                  </a:lnTo>
                  <a:lnTo>
                    <a:pt x="619" y="39"/>
                  </a:lnTo>
                  <a:lnTo>
                    <a:pt x="616" y="36"/>
                  </a:lnTo>
                  <a:lnTo>
                    <a:pt x="616" y="36"/>
                  </a:lnTo>
                  <a:lnTo>
                    <a:pt x="612" y="36"/>
                  </a:lnTo>
                  <a:lnTo>
                    <a:pt x="612" y="36"/>
                  </a:lnTo>
                  <a:close/>
                  <a:moveTo>
                    <a:pt x="612" y="42"/>
                  </a:moveTo>
                  <a:lnTo>
                    <a:pt x="616" y="46"/>
                  </a:lnTo>
                  <a:lnTo>
                    <a:pt x="616" y="49"/>
                  </a:lnTo>
                  <a:lnTo>
                    <a:pt x="616" y="49"/>
                  </a:lnTo>
                  <a:lnTo>
                    <a:pt x="616" y="49"/>
                  </a:lnTo>
                  <a:lnTo>
                    <a:pt x="612" y="42"/>
                  </a:lnTo>
                  <a:lnTo>
                    <a:pt x="612" y="42"/>
                  </a:lnTo>
                  <a:close/>
                  <a:moveTo>
                    <a:pt x="643" y="75"/>
                  </a:moveTo>
                  <a:lnTo>
                    <a:pt x="643" y="78"/>
                  </a:lnTo>
                  <a:lnTo>
                    <a:pt x="647" y="78"/>
                  </a:lnTo>
                  <a:lnTo>
                    <a:pt x="650" y="78"/>
                  </a:lnTo>
                  <a:lnTo>
                    <a:pt x="654" y="75"/>
                  </a:lnTo>
                  <a:lnTo>
                    <a:pt x="650" y="75"/>
                  </a:lnTo>
                  <a:lnTo>
                    <a:pt x="650" y="72"/>
                  </a:lnTo>
                  <a:lnTo>
                    <a:pt x="647" y="75"/>
                  </a:lnTo>
                  <a:lnTo>
                    <a:pt x="643" y="75"/>
                  </a:lnTo>
                  <a:lnTo>
                    <a:pt x="643" y="75"/>
                  </a:lnTo>
                  <a:close/>
                  <a:moveTo>
                    <a:pt x="640" y="117"/>
                  </a:moveTo>
                  <a:lnTo>
                    <a:pt x="640" y="123"/>
                  </a:lnTo>
                  <a:lnTo>
                    <a:pt x="647" y="126"/>
                  </a:lnTo>
                  <a:lnTo>
                    <a:pt x="647" y="130"/>
                  </a:lnTo>
                  <a:lnTo>
                    <a:pt x="647" y="130"/>
                  </a:lnTo>
                  <a:lnTo>
                    <a:pt x="647" y="130"/>
                  </a:lnTo>
                  <a:lnTo>
                    <a:pt x="643" y="130"/>
                  </a:lnTo>
                  <a:lnTo>
                    <a:pt x="643" y="126"/>
                  </a:lnTo>
                  <a:lnTo>
                    <a:pt x="640" y="123"/>
                  </a:lnTo>
                  <a:lnTo>
                    <a:pt x="633" y="120"/>
                  </a:lnTo>
                  <a:lnTo>
                    <a:pt x="633" y="117"/>
                  </a:lnTo>
                  <a:lnTo>
                    <a:pt x="633" y="114"/>
                  </a:lnTo>
                  <a:lnTo>
                    <a:pt x="633" y="110"/>
                  </a:lnTo>
                  <a:lnTo>
                    <a:pt x="633" y="107"/>
                  </a:lnTo>
                  <a:lnTo>
                    <a:pt x="630" y="107"/>
                  </a:lnTo>
                  <a:lnTo>
                    <a:pt x="630" y="104"/>
                  </a:lnTo>
                  <a:lnTo>
                    <a:pt x="633" y="101"/>
                  </a:lnTo>
                  <a:lnTo>
                    <a:pt x="630" y="97"/>
                  </a:lnTo>
                  <a:lnTo>
                    <a:pt x="626" y="94"/>
                  </a:lnTo>
                  <a:lnTo>
                    <a:pt x="630" y="91"/>
                  </a:lnTo>
                  <a:lnTo>
                    <a:pt x="633" y="88"/>
                  </a:lnTo>
                  <a:lnTo>
                    <a:pt x="630" y="84"/>
                  </a:lnTo>
                  <a:lnTo>
                    <a:pt x="633" y="81"/>
                  </a:lnTo>
                  <a:lnTo>
                    <a:pt x="637" y="75"/>
                  </a:lnTo>
                  <a:lnTo>
                    <a:pt x="640" y="75"/>
                  </a:lnTo>
                  <a:lnTo>
                    <a:pt x="640" y="78"/>
                  </a:lnTo>
                  <a:lnTo>
                    <a:pt x="637" y="81"/>
                  </a:lnTo>
                  <a:lnTo>
                    <a:pt x="637" y="81"/>
                  </a:lnTo>
                  <a:lnTo>
                    <a:pt x="640" y="84"/>
                  </a:lnTo>
                  <a:lnTo>
                    <a:pt x="640" y="88"/>
                  </a:lnTo>
                  <a:lnTo>
                    <a:pt x="640" y="91"/>
                  </a:lnTo>
                  <a:lnTo>
                    <a:pt x="637" y="94"/>
                  </a:lnTo>
                  <a:lnTo>
                    <a:pt x="633" y="94"/>
                  </a:lnTo>
                  <a:lnTo>
                    <a:pt x="637" y="97"/>
                  </a:lnTo>
                  <a:lnTo>
                    <a:pt x="637" y="97"/>
                  </a:lnTo>
                  <a:lnTo>
                    <a:pt x="640" y="94"/>
                  </a:lnTo>
                  <a:lnTo>
                    <a:pt x="643" y="94"/>
                  </a:lnTo>
                  <a:lnTo>
                    <a:pt x="643" y="91"/>
                  </a:lnTo>
                  <a:lnTo>
                    <a:pt x="640" y="91"/>
                  </a:lnTo>
                  <a:lnTo>
                    <a:pt x="643" y="91"/>
                  </a:lnTo>
                  <a:lnTo>
                    <a:pt x="647" y="88"/>
                  </a:lnTo>
                  <a:lnTo>
                    <a:pt x="654" y="84"/>
                  </a:lnTo>
                  <a:lnTo>
                    <a:pt x="657" y="88"/>
                  </a:lnTo>
                  <a:lnTo>
                    <a:pt x="657" y="91"/>
                  </a:lnTo>
                  <a:lnTo>
                    <a:pt x="654" y="94"/>
                  </a:lnTo>
                  <a:lnTo>
                    <a:pt x="647" y="97"/>
                  </a:lnTo>
                  <a:lnTo>
                    <a:pt x="643" y="101"/>
                  </a:lnTo>
                  <a:lnTo>
                    <a:pt x="647" y="101"/>
                  </a:lnTo>
                  <a:lnTo>
                    <a:pt x="647" y="101"/>
                  </a:lnTo>
                  <a:lnTo>
                    <a:pt x="654" y="104"/>
                  </a:lnTo>
                  <a:lnTo>
                    <a:pt x="654" y="107"/>
                  </a:lnTo>
                  <a:lnTo>
                    <a:pt x="657" y="110"/>
                  </a:lnTo>
                  <a:lnTo>
                    <a:pt x="650" y="110"/>
                  </a:lnTo>
                  <a:lnTo>
                    <a:pt x="650" y="107"/>
                  </a:lnTo>
                  <a:lnTo>
                    <a:pt x="643" y="107"/>
                  </a:lnTo>
                  <a:lnTo>
                    <a:pt x="640" y="107"/>
                  </a:lnTo>
                  <a:lnTo>
                    <a:pt x="637" y="107"/>
                  </a:lnTo>
                  <a:lnTo>
                    <a:pt x="637" y="114"/>
                  </a:lnTo>
                  <a:lnTo>
                    <a:pt x="640" y="117"/>
                  </a:lnTo>
                  <a:lnTo>
                    <a:pt x="640" y="117"/>
                  </a:lnTo>
                  <a:close/>
                  <a:moveTo>
                    <a:pt x="626" y="126"/>
                  </a:moveTo>
                  <a:lnTo>
                    <a:pt x="626" y="130"/>
                  </a:lnTo>
                  <a:lnTo>
                    <a:pt x="623" y="126"/>
                  </a:lnTo>
                  <a:lnTo>
                    <a:pt x="623" y="126"/>
                  </a:lnTo>
                  <a:lnTo>
                    <a:pt x="626" y="126"/>
                  </a:lnTo>
                  <a:lnTo>
                    <a:pt x="626" y="126"/>
                  </a:lnTo>
                  <a:close/>
                  <a:moveTo>
                    <a:pt x="623" y="120"/>
                  </a:moveTo>
                  <a:lnTo>
                    <a:pt x="623" y="120"/>
                  </a:lnTo>
                  <a:lnTo>
                    <a:pt x="619" y="123"/>
                  </a:lnTo>
                  <a:lnTo>
                    <a:pt x="623" y="123"/>
                  </a:lnTo>
                  <a:lnTo>
                    <a:pt x="623" y="120"/>
                  </a:lnTo>
                  <a:lnTo>
                    <a:pt x="623" y="120"/>
                  </a:lnTo>
                  <a:lnTo>
                    <a:pt x="623" y="120"/>
                  </a:lnTo>
                  <a:close/>
                  <a:moveTo>
                    <a:pt x="626" y="120"/>
                  </a:moveTo>
                  <a:lnTo>
                    <a:pt x="626" y="123"/>
                  </a:lnTo>
                  <a:lnTo>
                    <a:pt x="626" y="123"/>
                  </a:lnTo>
                  <a:lnTo>
                    <a:pt x="630" y="126"/>
                  </a:lnTo>
                  <a:lnTo>
                    <a:pt x="633" y="126"/>
                  </a:lnTo>
                  <a:lnTo>
                    <a:pt x="633" y="130"/>
                  </a:lnTo>
                  <a:lnTo>
                    <a:pt x="637" y="126"/>
                  </a:lnTo>
                  <a:lnTo>
                    <a:pt x="637" y="126"/>
                  </a:lnTo>
                  <a:lnTo>
                    <a:pt x="633" y="123"/>
                  </a:lnTo>
                  <a:lnTo>
                    <a:pt x="633" y="123"/>
                  </a:lnTo>
                  <a:lnTo>
                    <a:pt x="630" y="120"/>
                  </a:lnTo>
                  <a:lnTo>
                    <a:pt x="626" y="120"/>
                  </a:lnTo>
                  <a:lnTo>
                    <a:pt x="626" y="120"/>
                  </a:lnTo>
                  <a:close/>
                  <a:moveTo>
                    <a:pt x="626" y="139"/>
                  </a:moveTo>
                  <a:lnTo>
                    <a:pt x="633" y="136"/>
                  </a:lnTo>
                  <a:lnTo>
                    <a:pt x="637" y="136"/>
                  </a:lnTo>
                  <a:lnTo>
                    <a:pt x="643" y="139"/>
                  </a:lnTo>
                  <a:lnTo>
                    <a:pt x="640" y="143"/>
                  </a:lnTo>
                  <a:lnTo>
                    <a:pt x="640" y="143"/>
                  </a:lnTo>
                  <a:lnTo>
                    <a:pt x="637" y="143"/>
                  </a:lnTo>
                  <a:lnTo>
                    <a:pt x="633" y="143"/>
                  </a:lnTo>
                  <a:lnTo>
                    <a:pt x="630" y="143"/>
                  </a:lnTo>
                  <a:lnTo>
                    <a:pt x="626" y="139"/>
                  </a:lnTo>
                  <a:lnTo>
                    <a:pt x="626" y="139"/>
                  </a:lnTo>
                  <a:close/>
                  <a:moveTo>
                    <a:pt x="681" y="143"/>
                  </a:moveTo>
                  <a:lnTo>
                    <a:pt x="674" y="143"/>
                  </a:lnTo>
                  <a:lnTo>
                    <a:pt x="674" y="146"/>
                  </a:lnTo>
                  <a:lnTo>
                    <a:pt x="674" y="146"/>
                  </a:lnTo>
                  <a:lnTo>
                    <a:pt x="681" y="149"/>
                  </a:lnTo>
                  <a:lnTo>
                    <a:pt x="685" y="146"/>
                  </a:lnTo>
                  <a:lnTo>
                    <a:pt x="685" y="146"/>
                  </a:lnTo>
                  <a:lnTo>
                    <a:pt x="685" y="143"/>
                  </a:lnTo>
                  <a:lnTo>
                    <a:pt x="681" y="143"/>
                  </a:lnTo>
                  <a:lnTo>
                    <a:pt x="681" y="143"/>
                  </a:lnTo>
                  <a:close/>
                  <a:moveTo>
                    <a:pt x="650" y="175"/>
                  </a:moveTo>
                  <a:lnTo>
                    <a:pt x="650" y="175"/>
                  </a:lnTo>
                  <a:lnTo>
                    <a:pt x="650" y="175"/>
                  </a:lnTo>
                  <a:lnTo>
                    <a:pt x="650" y="175"/>
                  </a:lnTo>
                  <a:lnTo>
                    <a:pt x="650" y="175"/>
                  </a:lnTo>
                  <a:lnTo>
                    <a:pt x="650" y="175"/>
                  </a:lnTo>
                  <a:close/>
                  <a:moveTo>
                    <a:pt x="647" y="175"/>
                  </a:moveTo>
                  <a:lnTo>
                    <a:pt x="647" y="175"/>
                  </a:lnTo>
                  <a:lnTo>
                    <a:pt x="647" y="175"/>
                  </a:lnTo>
                  <a:lnTo>
                    <a:pt x="647" y="175"/>
                  </a:lnTo>
                  <a:lnTo>
                    <a:pt x="647" y="175"/>
                  </a:lnTo>
                  <a:lnTo>
                    <a:pt x="647" y="175"/>
                  </a:lnTo>
                  <a:close/>
                  <a:moveTo>
                    <a:pt x="637" y="175"/>
                  </a:moveTo>
                  <a:lnTo>
                    <a:pt x="640" y="175"/>
                  </a:lnTo>
                  <a:lnTo>
                    <a:pt x="643" y="172"/>
                  </a:lnTo>
                  <a:lnTo>
                    <a:pt x="643" y="175"/>
                  </a:lnTo>
                  <a:lnTo>
                    <a:pt x="643" y="178"/>
                  </a:lnTo>
                  <a:lnTo>
                    <a:pt x="640" y="175"/>
                  </a:lnTo>
                  <a:lnTo>
                    <a:pt x="640" y="178"/>
                  </a:lnTo>
                  <a:lnTo>
                    <a:pt x="637" y="175"/>
                  </a:lnTo>
                  <a:lnTo>
                    <a:pt x="637" y="175"/>
                  </a:lnTo>
                  <a:close/>
                  <a:moveTo>
                    <a:pt x="633" y="165"/>
                  </a:moveTo>
                  <a:lnTo>
                    <a:pt x="633" y="168"/>
                  </a:lnTo>
                  <a:lnTo>
                    <a:pt x="633" y="168"/>
                  </a:lnTo>
                  <a:lnTo>
                    <a:pt x="633" y="165"/>
                  </a:lnTo>
                  <a:lnTo>
                    <a:pt x="633" y="165"/>
                  </a:lnTo>
                  <a:close/>
                  <a:moveTo>
                    <a:pt x="640" y="162"/>
                  </a:moveTo>
                  <a:lnTo>
                    <a:pt x="637" y="162"/>
                  </a:lnTo>
                  <a:lnTo>
                    <a:pt x="637" y="165"/>
                  </a:lnTo>
                  <a:lnTo>
                    <a:pt x="637" y="162"/>
                  </a:lnTo>
                  <a:lnTo>
                    <a:pt x="640" y="162"/>
                  </a:lnTo>
                  <a:lnTo>
                    <a:pt x="640" y="162"/>
                  </a:lnTo>
                  <a:close/>
                  <a:moveTo>
                    <a:pt x="640" y="172"/>
                  </a:moveTo>
                  <a:lnTo>
                    <a:pt x="643" y="165"/>
                  </a:lnTo>
                  <a:lnTo>
                    <a:pt x="647" y="168"/>
                  </a:lnTo>
                  <a:lnTo>
                    <a:pt x="647" y="172"/>
                  </a:lnTo>
                  <a:lnTo>
                    <a:pt x="650" y="172"/>
                  </a:lnTo>
                  <a:lnTo>
                    <a:pt x="654" y="168"/>
                  </a:lnTo>
                  <a:lnTo>
                    <a:pt x="657" y="168"/>
                  </a:lnTo>
                  <a:lnTo>
                    <a:pt x="661" y="172"/>
                  </a:lnTo>
                  <a:lnTo>
                    <a:pt x="667" y="172"/>
                  </a:lnTo>
                  <a:lnTo>
                    <a:pt x="671" y="168"/>
                  </a:lnTo>
                  <a:lnTo>
                    <a:pt x="674" y="168"/>
                  </a:lnTo>
                  <a:lnTo>
                    <a:pt x="681" y="175"/>
                  </a:lnTo>
                  <a:lnTo>
                    <a:pt x="685" y="175"/>
                  </a:lnTo>
                  <a:lnTo>
                    <a:pt x="688" y="178"/>
                  </a:lnTo>
                  <a:lnTo>
                    <a:pt x="692" y="178"/>
                  </a:lnTo>
                  <a:lnTo>
                    <a:pt x="695" y="175"/>
                  </a:lnTo>
                  <a:lnTo>
                    <a:pt x="692" y="168"/>
                  </a:lnTo>
                  <a:lnTo>
                    <a:pt x="681" y="165"/>
                  </a:lnTo>
                  <a:lnTo>
                    <a:pt x="674" y="162"/>
                  </a:lnTo>
                  <a:lnTo>
                    <a:pt x="671" y="162"/>
                  </a:lnTo>
                  <a:lnTo>
                    <a:pt x="667" y="159"/>
                  </a:lnTo>
                  <a:lnTo>
                    <a:pt x="664" y="162"/>
                  </a:lnTo>
                  <a:lnTo>
                    <a:pt x="661" y="162"/>
                  </a:lnTo>
                  <a:lnTo>
                    <a:pt x="657" y="162"/>
                  </a:lnTo>
                  <a:lnTo>
                    <a:pt x="650" y="162"/>
                  </a:lnTo>
                  <a:lnTo>
                    <a:pt x="643" y="162"/>
                  </a:lnTo>
                  <a:lnTo>
                    <a:pt x="640" y="162"/>
                  </a:lnTo>
                  <a:lnTo>
                    <a:pt x="640" y="165"/>
                  </a:lnTo>
                  <a:lnTo>
                    <a:pt x="637" y="165"/>
                  </a:lnTo>
                  <a:lnTo>
                    <a:pt x="637" y="168"/>
                  </a:lnTo>
                  <a:lnTo>
                    <a:pt x="637" y="172"/>
                  </a:lnTo>
                  <a:lnTo>
                    <a:pt x="640" y="172"/>
                  </a:lnTo>
                  <a:lnTo>
                    <a:pt x="640" y="172"/>
                  </a:lnTo>
                  <a:close/>
                  <a:moveTo>
                    <a:pt x="602" y="165"/>
                  </a:moveTo>
                  <a:lnTo>
                    <a:pt x="606" y="168"/>
                  </a:lnTo>
                  <a:lnTo>
                    <a:pt x="609" y="165"/>
                  </a:lnTo>
                  <a:lnTo>
                    <a:pt x="616" y="165"/>
                  </a:lnTo>
                  <a:lnTo>
                    <a:pt x="619" y="168"/>
                  </a:lnTo>
                  <a:lnTo>
                    <a:pt x="623" y="168"/>
                  </a:lnTo>
                  <a:lnTo>
                    <a:pt x="626" y="172"/>
                  </a:lnTo>
                  <a:lnTo>
                    <a:pt x="623" y="175"/>
                  </a:lnTo>
                  <a:lnTo>
                    <a:pt x="623" y="175"/>
                  </a:lnTo>
                  <a:lnTo>
                    <a:pt x="616" y="178"/>
                  </a:lnTo>
                  <a:lnTo>
                    <a:pt x="612" y="178"/>
                  </a:lnTo>
                  <a:lnTo>
                    <a:pt x="609" y="178"/>
                  </a:lnTo>
                  <a:lnTo>
                    <a:pt x="606" y="178"/>
                  </a:lnTo>
                  <a:lnTo>
                    <a:pt x="602" y="175"/>
                  </a:lnTo>
                  <a:lnTo>
                    <a:pt x="599" y="172"/>
                  </a:lnTo>
                  <a:lnTo>
                    <a:pt x="599" y="168"/>
                  </a:lnTo>
                  <a:lnTo>
                    <a:pt x="602" y="165"/>
                  </a:lnTo>
                  <a:lnTo>
                    <a:pt x="602" y="165"/>
                  </a:lnTo>
                  <a:close/>
                  <a:moveTo>
                    <a:pt x="495" y="233"/>
                  </a:moveTo>
                  <a:lnTo>
                    <a:pt x="492" y="233"/>
                  </a:lnTo>
                  <a:lnTo>
                    <a:pt x="489" y="233"/>
                  </a:lnTo>
                  <a:lnTo>
                    <a:pt x="492" y="236"/>
                  </a:lnTo>
                  <a:lnTo>
                    <a:pt x="495" y="233"/>
                  </a:lnTo>
                  <a:lnTo>
                    <a:pt x="495" y="233"/>
                  </a:lnTo>
                  <a:close/>
                  <a:moveTo>
                    <a:pt x="492" y="210"/>
                  </a:moveTo>
                  <a:lnTo>
                    <a:pt x="492" y="217"/>
                  </a:lnTo>
                  <a:lnTo>
                    <a:pt x="492" y="220"/>
                  </a:lnTo>
                  <a:lnTo>
                    <a:pt x="492" y="223"/>
                  </a:lnTo>
                  <a:lnTo>
                    <a:pt x="489" y="220"/>
                  </a:lnTo>
                  <a:lnTo>
                    <a:pt x="489" y="217"/>
                  </a:lnTo>
                  <a:lnTo>
                    <a:pt x="489" y="217"/>
                  </a:lnTo>
                  <a:lnTo>
                    <a:pt x="489" y="214"/>
                  </a:lnTo>
                  <a:lnTo>
                    <a:pt x="492" y="210"/>
                  </a:lnTo>
                  <a:lnTo>
                    <a:pt x="492" y="210"/>
                  </a:lnTo>
                  <a:close/>
                  <a:moveTo>
                    <a:pt x="599" y="149"/>
                  </a:moveTo>
                  <a:lnTo>
                    <a:pt x="599" y="149"/>
                  </a:lnTo>
                  <a:lnTo>
                    <a:pt x="602" y="152"/>
                  </a:lnTo>
                  <a:lnTo>
                    <a:pt x="602" y="156"/>
                  </a:lnTo>
                  <a:lnTo>
                    <a:pt x="599" y="156"/>
                  </a:lnTo>
                  <a:lnTo>
                    <a:pt x="599" y="152"/>
                  </a:lnTo>
                  <a:lnTo>
                    <a:pt x="595" y="149"/>
                  </a:lnTo>
                  <a:lnTo>
                    <a:pt x="599" y="149"/>
                  </a:lnTo>
                  <a:lnTo>
                    <a:pt x="599" y="149"/>
                  </a:lnTo>
                  <a:close/>
                  <a:moveTo>
                    <a:pt x="588" y="143"/>
                  </a:moveTo>
                  <a:lnTo>
                    <a:pt x="588" y="143"/>
                  </a:lnTo>
                  <a:lnTo>
                    <a:pt x="592" y="143"/>
                  </a:lnTo>
                  <a:lnTo>
                    <a:pt x="595" y="143"/>
                  </a:lnTo>
                  <a:lnTo>
                    <a:pt x="602" y="143"/>
                  </a:lnTo>
                  <a:lnTo>
                    <a:pt x="606" y="143"/>
                  </a:lnTo>
                  <a:lnTo>
                    <a:pt x="602" y="146"/>
                  </a:lnTo>
                  <a:lnTo>
                    <a:pt x="592" y="146"/>
                  </a:lnTo>
                  <a:lnTo>
                    <a:pt x="588" y="146"/>
                  </a:lnTo>
                  <a:lnTo>
                    <a:pt x="588" y="146"/>
                  </a:lnTo>
                  <a:lnTo>
                    <a:pt x="588" y="143"/>
                  </a:lnTo>
                  <a:lnTo>
                    <a:pt x="588" y="143"/>
                  </a:lnTo>
                  <a:close/>
                  <a:moveTo>
                    <a:pt x="568" y="143"/>
                  </a:moveTo>
                  <a:lnTo>
                    <a:pt x="571" y="143"/>
                  </a:lnTo>
                  <a:lnTo>
                    <a:pt x="571" y="143"/>
                  </a:lnTo>
                  <a:lnTo>
                    <a:pt x="575" y="143"/>
                  </a:lnTo>
                  <a:lnTo>
                    <a:pt x="578" y="143"/>
                  </a:lnTo>
                  <a:lnTo>
                    <a:pt x="581" y="143"/>
                  </a:lnTo>
                  <a:lnTo>
                    <a:pt x="585" y="143"/>
                  </a:lnTo>
                  <a:lnTo>
                    <a:pt x="585" y="143"/>
                  </a:lnTo>
                  <a:lnTo>
                    <a:pt x="585" y="146"/>
                  </a:lnTo>
                  <a:lnTo>
                    <a:pt x="581" y="146"/>
                  </a:lnTo>
                  <a:lnTo>
                    <a:pt x="578" y="146"/>
                  </a:lnTo>
                  <a:lnTo>
                    <a:pt x="578" y="146"/>
                  </a:lnTo>
                  <a:lnTo>
                    <a:pt x="571" y="149"/>
                  </a:lnTo>
                  <a:lnTo>
                    <a:pt x="568" y="146"/>
                  </a:lnTo>
                  <a:lnTo>
                    <a:pt x="568" y="146"/>
                  </a:lnTo>
                  <a:lnTo>
                    <a:pt x="568" y="143"/>
                  </a:lnTo>
                  <a:lnTo>
                    <a:pt x="568" y="143"/>
                  </a:lnTo>
                  <a:close/>
                  <a:moveTo>
                    <a:pt x="533" y="204"/>
                  </a:moveTo>
                  <a:lnTo>
                    <a:pt x="537" y="201"/>
                  </a:lnTo>
                  <a:lnTo>
                    <a:pt x="540" y="194"/>
                  </a:lnTo>
                  <a:lnTo>
                    <a:pt x="540" y="191"/>
                  </a:lnTo>
                  <a:lnTo>
                    <a:pt x="540" y="188"/>
                  </a:lnTo>
                  <a:lnTo>
                    <a:pt x="544" y="188"/>
                  </a:lnTo>
                  <a:lnTo>
                    <a:pt x="544" y="191"/>
                  </a:lnTo>
                  <a:lnTo>
                    <a:pt x="544" y="194"/>
                  </a:lnTo>
                  <a:lnTo>
                    <a:pt x="544" y="194"/>
                  </a:lnTo>
                  <a:lnTo>
                    <a:pt x="544" y="194"/>
                  </a:lnTo>
                  <a:lnTo>
                    <a:pt x="544" y="194"/>
                  </a:lnTo>
                  <a:lnTo>
                    <a:pt x="540" y="198"/>
                  </a:lnTo>
                  <a:lnTo>
                    <a:pt x="540" y="198"/>
                  </a:lnTo>
                  <a:lnTo>
                    <a:pt x="540" y="201"/>
                  </a:lnTo>
                  <a:lnTo>
                    <a:pt x="544" y="201"/>
                  </a:lnTo>
                  <a:lnTo>
                    <a:pt x="544" y="201"/>
                  </a:lnTo>
                  <a:lnTo>
                    <a:pt x="544" y="204"/>
                  </a:lnTo>
                  <a:lnTo>
                    <a:pt x="540" y="204"/>
                  </a:lnTo>
                  <a:lnTo>
                    <a:pt x="537" y="207"/>
                  </a:lnTo>
                  <a:lnTo>
                    <a:pt x="537" y="207"/>
                  </a:lnTo>
                  <a:lnTo>
                    <a:pt x="533" y="207"/>
                  </a:lnTo>
                  <a:lnTo>
                    <a:pt x="533" y="204"/>
                  </a:lnTo>
                  <a:lnTo>
                    <a:pt x="533" y="204"/>
                  </a:lnTo>
                  <a:close/>
                  <a:moveTo>
                    <a:pt x="526" y="201"/>
                  </a:moveTo>
                  <a:lnTo>
                    <a:pt x="526" y="201"/>
                  </a:lnTo>
                  <a:lnTo>
                    <a:pt x="526" y="204"/>
                  </a:lnTo>
                  <a:lnTo>
                    <a:pt x="526" y="204"/>
                  </a:lnTo>
                  <a:lnTo>
                    <a:pt x="530" y="204"/>
                  </a:lnTo>
                  <a:lnTo>
                    <a:pt x="530" y="201"/>
                  </a:lnTo>
                  <a:lnTo>
                    <a:pt x="533" y="201"/>
                  </a:lnTo>
                  <a:lnTo>
                    <a:pt x="533" y="198"/>
                  </a:lnTo>
                  <a:lnTo>
                    <a:pt x="533" y="198"/>
                  </a:lnTo>
                  <a:lnTo>
                    <a:pt x="533" y="194"/>
                  </a:lnTo>
                  <a:lnTo>
                    <a:pt x="533" y="191"/>
                  </a:lnTo>
                  <a:lnTo>
                    <a:pt x="530" y="194"/>
                  </a:lnTo>
                  <a:lnTo>
                    <a:pt x="526" y="198"/>
                  </a:lnTo>
                  <a:lnTo>
                    <a:pt x="530" y="198"/>
                  </a:lnTo>
                  <a:lnTo>
                    <a:pt x="526" y="201"/>
                  </a:lnTo>
                  <a:lnTo>
                    <a:pt x="526" y="201"/>
                  </a:lnTo>
                  <a:close/>
                  <a:moveTo>
                    <a:pt x="516" y="198"/>
                  </a:moveTo>
                  <a:lnTo>
                    <a:pt x="516" y="201"/>
                  </a:lnTo>
                  <a:lnTo>
                    <a:pt x="516" y="201"/>
                  </a:lnTo>
                  <a:lnTo>
                    <a:pt x="516" y="204"/>
                  </a:lnTo>
                  <a:lnTo>
                    <a:pt x="520" y="207"/>
                  </a:lnTo>
                  <a:lnTo>
                    <a:pt x="520" y="204"/>
                  </a:lnTo>
                  <a:lnTo>
                    <a:pt x="520" y="201"/>
                  </a:lnTo>
                  <a:lnTo>
                    <a:pt x="520" y="198"/>
                  </a:lnTo>
                  <a:lnTo>
                    <a:pt x="520" y="198"/>
                  </a:lnTo>
                  <a:lnTo>
                    <a:pt x="516" y="198"/>
                  </a:lnTo>
                  <a:lnTo>
                    <a:pt x="516" y="198"/>
                  </a:lnTo>
                  <a:close/>
                  <a:moveTo>
                    <a:pt x="544" y="146"/>
                  </a:moveTo>
                  <a:lnTo>
                    <a:pt x="540" y="146"/>
                  </a:lnTo>
                  <a:lnTo>
                    <a:pt x="544" y="146"/>
                  </a:lnTo>
                  <a:lnTo>
                    <a:pt x="544" y="146"/>
                  </a:lnTo>
                  <a:lnTo>
                    <a:pt x="544" y="146"/>
                  </a:lnTo>
                  <a:lnTo>
                    <a:pt x="544" y="146"/>
                  </a:lnTo>
                  <a:close/>
                  <a:moveTo>
                    <a:pt x="551" y="143"/>
                  </a:moveTo>
                  <a:lnTo>
                    <a:pt x="547" y="146"/>
                  </a:lnTo>
                  <a:lnTo>
                    <a:pt x="551" y="146"/>
                  </a:lnTo>
                  <a:lnTo>
                    <a:pt x="551" y="143"/>
                  </a:lnTo>
                  <a:lnTo>
                    <a:pt x="551" y="143"/>
                  </a:lnTo>
                  <a:close/>
                  <a:moveTo>
                    <a:pt x="554" y="139"/>
                  </a:moveTo>
                  <a:lnTo>
                    <a:pt x="551" y="143"/>
                  </a:lnTo>
                  <a:lnTo>
                    <a:pt x="554" y="143"/>
                  </a:lnTo>
                  <a:lnTo>
                    <a:pt x="554" y="139"/>
                  </a:lnTo>
                  <a:lnTo>
                    <a:pt x="554" y="139"/>
                  </a:lnTo>
                  <a:close/>
                  <a:moveTo>
                    <a:pt x="537" y="136"/>
                  </a:moveTo>
                  <a:lnTo>
                    <a:pt x="544" y="133"/>
                  </a:lnTo>
                  <a:lnTo>
                    <a:pt x="547" y="133"/>
                  </a:lnTo>
                  <a:lnTo>
                    <a:pt x="547" y="136"/>
                  </a:lnTo>
                  <a:lnTo>
                    <a:pt x="547" y="136"/>
                  </a:lnTo>
                  <a:lnTo>
                    <a:pt x="551" y="136"/>
                  </a:lnTo>
                  <a:lnTo>
                    <a:pt x="551" y="136"/>
                  </a:lnTo>
                  <a:lnTo>
                    <a:pt x="554" y="136"/>
                  </a:lnTo>
                  <a:lnTo>
                    <a:pt x="554" y="139"/>
                  </a:lnTo>
                  <a:lnTo>
                    <a:pt x="551" y="139"/>
                  </a:lnTo>
                  <a:lnTo>
                    <a:pt x="547" y="139"/>
                  </a:lnTo>
                  <a:lnTo>
                    <a:pt x="547" y="139"/>
                  </a:lnTo>
                  <a:lnTo>
                    <a:pt x="544" y="139"/>
                  </a:lnTo>
                  <a:lnTo>
                    <a:pt x="540" y="139"/>
                  </a:lnTo>
                  <a:lnTo>
                    <a:pt x="537" y="139"/>
                  </a:lnTo>
                  <a:lnTo>
                    <a:pt x="537" y="136"/>
                  </a:lnTo>
                  <a:lnTo>
                    <a:pt x="537" y="136"/>
                  </a:lnTo>
                  <a:close/>
                  <a:moveTo>
                    <a:pt x="516" y="120"/>
                  </a:moveTo>
                  <a:lnTo>
                    <a:pt x="520" y="120"/>
                  </a:lnTo>
                  <a:lnTo>
                    <a:pt x="520" y="120"/>
                  </a:lnTo>
                  <a:lnTo>
                    <a:pt x="520" y="120"/>
                  </a:lnTo>
                  <a:lnTo>
                    <a:pt x="516" y="120"/>
                  </a:lnTo>
                  <a:lnTo>
                    <a:pt x="516" y="120"/>
                  </a:lnTo>
                  <a:close/>
                  <a:moveTo>
                    <a:pt x="516" y="120"/>
                  </a:moveTo>
                  <a:lnTo>
                    <a:pt x="516" y="120"/>
                  </a:lnTo>
                  <a:lnTo>
                    <a:pt x="520" y="123"/>
                  </a:lnTo>
                  <a:lnTo>
                    <a:pt x="516" y="123"/>
                  </a:lnTo>
                  <a:lnTo>
                    <a:pt x="516" y="120"/>
                  </a:lnTo>
                  <a:lnTo>
                    <a:pt x="516" y="120"/>
                  </a:lnTo>
                  <a:close/>
                  <a:moveTo>
                    <a:pt x="489" y="107"/>
                  </a:moveTo>
                  <a:lnTo>
                    <a:pt x="495" y="104"/>
                  </a:lnTo>
                  <a:lnTo>
                    <a:pt x="499" y="107"/>
                  </a:lnTo>
                  <a:lnTo>
                    <a:pt x="506" y="107"/>
                  </a:lnTo>
                  <a:lnTo>
                    <a:pt x="513" y="104"/>
                  </a:lnTo>
                  <a:lnTo>
                    <a:pt x="520" y="104"/>
                  </a:lnTo>
                  <a:lnTo>
                    <a:pt x="520" y="107"/>
                  </a:lnTo>
                  <a:lnTo>
                    <a:pt x="523" y="107"/>
                  </a:lnTo>
                  <a:lnTo>
                    <a:pt x="526" y="107"/>
                  </a:lnTo>
                  <a:lnTo>
                    <a:pt x="533" y="107"/>
                  </a:lnTo>
                  <a:lnTo>
                    <a:pt x="540" y="107"/>
                  </a:lnTo>
                  <a:lnTo>
                    <a:pt x="540" y="104"/>
                  </a:lnTo>
                  <a:lnTo>
                    <a:pt x="544" y="104"/>
                  </a:lnTo>
                  <a:lnTo>
                    <a:pt x="547" y="107"/>
                  </a:lnTo>
                  <a:lnTo>
                    <a:pt x="547" y="107"/>
                  </a:lnTo>
                  <a:lnTo>
                    <a:pt x="551" y="110"/>
                  </a:lnTo>
                  <a:lnTo>
                    <a:pt x="568" y="107"/>
                  </a:lnTo>
                  <a:lnTo>
                    <a:pt x="571" y="104"/>
                  </a:lnTo>
                  <a:lnTo>
                    <a:pt x="575" y="101"/>
                  </a:lnTo>
                  <a:lnTo>
                    <a:pt x="578" y="101"/>
                  </a:lnTo>
                  <a:lnTo>
                    <a:pt x="578" y="97"/>
                  </a:lnTo>
                  <a:lnTo>
                    <a:pt x="581" y="97"/>
                  </a:lnTo>
                  <a:lnTo>
                    <a:pt x="581" y="94"/>
                  </a:lnTo>
                  <a:lnTo>
                    <a:pt x="585" y="91"/>
                  </a:lnTo>
                  <a:lnTo>
                    <a:pt x="585" y="91"/>
                  </a:lnTo>
                  <a:lnTo>
                    <a:pt x="585" y="88"/>
                  </a:lnTo>
                  <a:lnTo>
                    <a:pt x="585" y="88"/>
                  </a:lnTo>
                  <a:lnTo>
                    <a:pt x="578" y="84"/>
                  </a:lnTo>
                  <a:lnTo>
                    <a:pt x="575" y="88"/>
                  </a:lnTo>
                  <a:lnTo>
                    <a:pt x="575" y="91"/>
                  </a:lnTo>
                  <a:lnTo>
                    <a:pt x="571" y="91"/>
                  </a:lnTo>
                  <a:lnTo>
                    <a:pt x="571" y="94"/>
                  </a:lnTo>
                  <a:lnTo>
                    <a:pt x="568" y="94"/>
                  </a:lnTo>
                  <a:lnTo>
                    <a:pt x="564" y="97"/>
                  </a:lnTo>
                  <a:lnTo>
                    <a:pt x="561" y="97"/>
                  </a:lnTo>
                  <a:lnTo>
                    <a:pt x="557" y="101"/>
                  </a:lnTo>
                  <a:lnTo>
                    <a:pt x="547" y="97"/>
                  </a:lnTo>
                  <a:lnTo>
                    <a:pt x="540" y="97"/>
                  </a:lnTo>
                  <a:lnTo>
                    <a:pt x="540" y="97"/>
                  </a:lnTo>
                  <a:lnTo>
                    <a:pt x="537" y="101"/>
                  </a:lnTo>
                  <a:lnTo>
                    <a:pt x="533" y="97"/>
                  </a:lnTo>
                  <a:lnTo>
                    <a:pt x="530" y="97"/>
                  </a:lnTo>
                  <a:lnTo>
                    <a:pt x="526" y="97"/>
                  </a:lnTo>
                  <a:lnTo>
                    <a:pt x="523" y="94"/>
                  </a:lnTo>
                  <a:lnTo>
                    <a:pt x="520" y="94"/>
                  </a:lnTo>
                  <a:lnTo>
                    <a:pt x="516" y="97"/>
                  </a:lnTo>
                  <a:lnTo>
                    <a:pt x="513" y="94"/>
                  </a:lnTo>
                  <a:lnTo>
                    <a:pt x="509" y="91"/>
                  </a:lnTo>
                  <a:lnTo>
                    <a:pt x="502" y="91"/>
                  </a:lnTo>
                  <a:lnTo>
                    <a:pt x="499" y="91"/>
                  </a:lnTo>
                  <a:lnTo>
                    <a:pt x="499" y="94"/>
                  </a:lnTo>
                  <a:lnTo>
                    <a:pt x="495" y="97"/>
                  </a:lnTo>
                  <a:lnTo>
                    <a:pt x="495" y="101"/>
                  </a:lnTo>
                  <a:lnTo>
                    <a:pt x="492" y="101"/>
                  </a:lnTo>
                  <a:lnTo>
                    <a:pt x="489" y="101"/>
                  </a:lnTo>
                  <a:lnTo>
                    <a:pt x="482" y="101"/>
                  </a:lnTo>
                  <a:lnTo>
                    <a:pt x="482" y="104"/>
                  </a:lnTo>
                  <a:lnTo>
                    <a:pt x="482" y="104"/>
                  </a:lnTo>
                  <a:lnTo>
                    <a:pt x="478" y="107"/>
                  </a:lnTo>
                  <a:lnTo>
                    <a:pt x="478" y="114"/>
                  </a:lnTo>
                  <a:lnTo>
                    <a:pt x="478" y="114"/>
                  </a:lnTo>
                  <a:lnTo>
                    <a:pt x="478" y="120"/>
                  </a:lnTo>
                  <a:lnTo>
                    <a:pt x="478" y="123"/>
                  </a:lnTo>
                  <a:lnTo>
                    <a:pt x="478" y="126"/>
                  </a:lnTo>
                  <a:lnTo>
                    <a:pt x="478" y="130"/>
                  </a:lnTo>
                  <a:lnTo>
                    <a:pt x="478" y="126"/>
                  </a:lnTo>
                  <a:lnTo>
                    <a:pt x="475" y="126"/>
                  </a:lnTo>
                  <a:lnTo>
                    <a:pt x="475" y="126"/>
                  </a:lnTo>
                  <a:lnTo>
                    <a:pt x="471" y="130"/>
                  </a:lnTo>
                  <a:lnTo>
                    <a:pt x="468" y="130"/>
                  </a:lnTo>
                  <a:lnTo>
                    <a:pt x="468" y="133"/>
                  </a:lnTo>
                  <a:lnTo>
                    <a:pt x="468" y="136"/>
                  </a:lnTo>
                  <a:lnTo>
                    <a:pt x="468" y="139"/>
                  </a:lnTo>
                  <a:lnTo>
                    <a:pt x="468" y="146"/>
                  </a:lnTo>
                  <a:lnTo>
                    <a:pt x="468" y="149"/>
                  </a:lnTo>
                  <a:lnTo>
                    <a:pt x="468" y="149"/>
                  </a:lnTo>
                  <a:lnTo>
                    <a:pt x="465" y="152"/>
                  </a:lnTo>
                  <a:lnTo>
                    <a:pt x="465" y="156"/>
                  </a:lnTo>
                  <a:lnTo>
                    <a:pt x="461" y="159"/>
                  </a:lnTo>
                  <a:lnTo>
                    <a:pt x="458" y="162"/>
                  </a:lnTo>
                  <a:lnTo>
                    <a:pt x="458" y="165"/>
                  </a:lnTo>
                  <a:lnTo>
                    <a:pt x="458" y="165"/>
                  </a:lnTo>
                  <a:lnTo>
                    <a:pt x="458" y="172"/>
                  </a:lnTo>
                  <a:lnTo>
                    <a:pt x="461" y="175"/>
                  </a:lnTo>
                  <a:lnTo>
                    <a:pt x="465" y="175"/>
                  </a:lnTo>
                  <a:lnTo>
                    <a:pt x="465" y="175"/>
                  </a:lnTo>
                  <a:lnTo>
                    <a:pt x="468" y="172"/>
                  </a:lnTo>
                  <a:lnTo>
                    <a:pt x="471" y="172"/>
                  </a:lnTo>
                  <a:lnTo>
                    <a:pt x="471" y="178"/>
                  </a:lnTo>
                  <a:lnTo>
                    <a:pt x="475" y="185"/>
                  </a:lnTo>
                  <a:lnTo>
                    <a:pt x="471" y="188"/>
                  </a:lnTo>
                  <a:lnTo>
                    <a:pt x="471" y="191"/>
                  </a:lnTo>
                  <a:lnTo>
                    <a:pt x="468" y="194"/>
                  </a:lnTo>
                  <a:lnTo>
                    <a:pt x="468" y="201"/>
                  </a:lnTo>
                  <a:lnTo>
                    <a:pt x="468" y="207"/>
                  </a:lnTo>
                  <a:lnTo>
                    <a:pt x="471" y="207"/>
                  </a:lnTo>
                  <a:lnTo>
                    <a:pt x="475" y="207"/>
                  </a:lnTo>
                  <a:lnTo>
                    <a:pt x="478" y="207"/>
                  </a:lnTo>
                  <a:lnTo>
                    <a:pt x="478" y="207"/>
                  </a:lnTo>
                  <a:lnTo>
                    <a:pt x="485" y="207"/>
                  </a:lnTo>
                  <a:lnTo>
                    <a:pt x="485" y="207"/>
                  </a:lnTo>
                  <a:lnTo>
                    <a:pt x="489" y="207"/>
                  </a:lnTo>
                  <a:lnTo>
                    <a:pt x="489" y="207"/>
                  </a:lnTo>
                  <a:lnTo>
                    <a:pt x="489" y="201"/>
                  </a:lnTo>
                  <a:lnTo>
                    <a:pt x="485" y="201"/>
                  </a:lnTo>
                  <a:lnTo>
                    <a:pt x="485" y="198"/>
                  </a:lnTo>
                  <a:lnTo>
                    <a:pt x="489" y="194"/>
                  </a:lnTo>
                  <a:lnTo>
                    <a:pt x="489" y="188"/>
                  </a:lnTo>
                  <a:lnTo>
                    <a:pt x="489" y="185"/>
                  </a:lnTo>
                  <a:lnTo>
                    <a:pt x="485" y="181"/>
                  </a:lnTo>
                  <a:lnTo>
                    <a:pt x="492" y="178"/>
                  </a:lnTo>
                  <a:lnTo>
                    <a:pt x="492" y="172"/>
                  </a:lnTo>
                  <a:lnTo>
                    <a:pt x="492" y="168"/>
                  </a:lnTo>
                  <a:lnTo>
                    <a:pt x="489" y="165"/>
                  </a:lnTo>
                  <a:lnTo>
                    <a:pt x="489" y="165"/>
                  </a:lnTo>
                  <a:lnTo>
                    <a:pt x="492" y="162"/>
                  </a:lnTo>
                  <a:lnTo>
                    <a:pt x="495" y="159"/>
                  </a:lnTo>
                  <a:lnTo>
                    <a:pt x="499" y="159"/>
                  </a:lnTo>
                  <a:lnTo>
                    <a:pt x="502" y="159"/>
                  </a:lnTo>
                  <a:lnTo>
                    <a:pt x="502" y="162"/>
                  </a:lnTo>
                  <a:lnTo>
                    <a:pt x="502" y="165"/>
                  </a:lnTo>
                  <a:lnTo>
                    <a:pt x="502" y="168"/>
                  </a:lnTo>
                  <a:lnTo>
                    <a:pt x="499" y="172"/>
                  </a:lnTo>
                  <a:lnTo>
                    <a:pt x="499" y="175"/>
                  </a:lnTo>
                  <a:lnTo>
                    <a:pt x="502" y="178"/>
                  </a:lnTo>
                  <a:lnTo>
                    <a:pt x="506" y="178"/>
                  </a:lnTo>
                  <a:lnTo>
                    <a:pt x="506" y="181"/>
                  </a:lnTo>
                  <a:lnTo>
                    <a:pt x="509" y="181"/>
                  </a:lnTo>
                  <a:lnTo>
                    <a:pt x="513" y="185"/>
                  </a:lnTo>
                  <a:lnTo>
                    <a:pt x="509" y="185"/>
                  </a:lnTo>
                  <a:lnTo>
                    <a:pt x="509" y="191"/>
                  </a:lnTo>
                  <a:lnTo>
                    <a:pt x="509" y="194"/>
                  </a:lnTo>
                  <a:lnTo>
                    <a:pt x="513" y="194"/>
                  </a:lnTo>
                  <a:lnTo>
                    <a:pt x="516" y="194"/>
                  </a:lnTo>
                  <a:lnTo>
                    <a:pt x="520" y="198"/>
                  </a:lnTo>
                  <a:lnTo>
                    <a:pt x="523" y="194"/>
                  </a:lnTo>
                  <a:lnTo>
                    <a:pt x="523" y="194"/>
                  </a:lnTo>
                  <a:lnTo>
                    <a:pt x="523" y="191"/>
                  </a:lnTo>
                  <a:lnTo>
                    <a:pt x="526" y="188"/>
                  </a:lnTo>
                  <a:lnTo>
                    <a:pt x="530" y="188"/>
                  </a:lnTo>
                  <a:lnTo>
                    <a:pt x="533" y="188"/>
                  </a:lnTo>
                  <a:lnTo>
                    <a:pt x="540" y="188"/>
                  </a:lnTo>
                  <a:lnTo>
                    <a:pt x="540" y="185"/>
                  </a:lnTo>
                  <a:lnTo>
                    <a:pt x="544" y="185"/>
                  </a:lnTo>
                  <a:lnTo>
                    <a:pt x="544" y="185"/>
                  </a:lnTo>
                  <a:lnTo>
                    <a:pt x="547" y="185"/>
                  </a:lnTo>
                  <a:lnTo>
                    <a:pt x="547" y="181"/>
                  </a:lnTo>
                  <a:lnTo>
                    <a:pt x="540" y="181"/>
                  </a:lnTo>
                  <a:lnTo>
                    <a:pt x="540" y="181"/>
                  </a:lnTo>
                  <a:lnTo>
                    <a:pt x="537" y="181"/>
                  </a:lnTo>
                  <a:lnTo>
                    <a:pt x="533" y="181"/>
                  </a:lnTo>
                  <a:lnTo>
                    <a:pt x="533" y="178"/>
                  </a:lnTo>
                  <a:lnTo>
                    <a:pt x="533" y="178"/>
                  </a:lnTo>
                  <a:lnTo>
                    <a:pt x="533" y="178"/>
                  </a:lnTo>
                  <a:lnTo>
                    <a:pt x="530" y="178"/>
                  </a:lnTo>
                  <a:lnTo>
                    <a:pt x="530" y="178"/>
                  </a:lnTo>
                  <a:lnTo>
                    <a:pt x="530" y="178"/>
                  </a:lnTo>
                  <a:lnTo>
                    <a:pt x="526" y="175"/>
                  </a:lnTo>
                  <a:lnTo>
                    <a:pt x="523" y="175"/>
                  </a:lnTo>
                  <a:lnTo>
                    <a:pt x="526" y="172"/>
                  </a:lnTo>
                  <a:lnTo>
                    <a:pt x="526" y="172"/>
                  </a:lnTo>
                  <a:lnTo>
                    <a:pt x="530" y="172"/>
                  </a:lnTo>
                  <a:lnTo>
                    <a:pt x="526" y="168"/>
                  </a:lnTo>
                  <a:lnTo>
                    <a:pt x="530" y="168"/>
                  </a:lnTo>
                  <a:lnTo>
                    <a:pt x="530" y="165"/>
                  </a:lnTo>
                  <a:lnTo>
                    <a:pt x="530" y="165"/>
                  </a:lnTo>
                  <a:lnTo>
                    <a:pt x="526" y="165"/>
                  </a:lnTo>
                  <a:lnTo>
                    <a:pt x="526" y="162"/>
                  </a:lnTo>
                  <a:lnTo>
                    <a:pt x="526" y="162"/>
                  </a:lnTo>
                  <a:lnTo>
                    <a:pt x="523" y="159"/>
                  </a:lnTo>
                  <a:lnTo>
                    <a:pt x="520" y="159"/>
                  </a:lnTo>
                  <a:lnTo>
                    <a:pt x="520" y="156"/>
                  </a:lnTo>
                  <a:lnTo>
                    <a:pt x="516" y="152"/>
                  </a:lnTo>
                  <a:lnTo>
                    <a:pt x="513" y="149"/>
                  </a:lnTo>
                  <a:lnTo>
                    <a:pt x="509" y="146"/>
                  </a:lnTo>
                  <a:lnTo>
                    <a:pt x="509" y="146"/>
                  </a:lnTo>
                  <a:lnTo>
                    <a:pt x="513" y="146"/>
                  </a:lnTo>
                  <a:lnTo>
                    <a:pt x="513" y="146"/>
                  </a:lnTo>
                  <a:lnTo>
                    <a:pt x="516" y="146"/>
                  </a:lnTo>
                  <a:lnTo>
                    <a:pt x="520" y="146"/>
                  </a:lnTo>
                  <a:lnTo>
                    <a:pt x="520" y="143"/>
                  </a:lnTo>
                  <a:lnTo>
                    <a:pt x="526" y="139"/>
                  </a:lnTo>
                  <a:lnTo>
                    <a:pt x="533" y="136"/>
                  </a:lnTo>
                  <a:lnTo>
                    <a:pt x="537" y="133"/>
                  </a:lnTo>
                  <a:lnTo>
                    <a:pt x="540" y="133"/>
                  </a:lnTo>
                  <a:lnTo>
                    <a:pt x="540" y="130"/>
                  </a:lnTo>
                  <a:lnTo>
                    <a:pt x="544" y="130"/>
                  </a:lnTo>
                  <a:lnTo>
                    <a:pt x="547" y="130"/>
                  </a:lnTo>
                  <a:lnTo>
                    <a:pt x="551" y="130"/>
                  </a:lnTo>
                  <a:lnTo>
                    <a:pt x="554" y="126"/>
                  </a:lnTo>
                  <a:lnTo>
                    <a:pt x="554" y="123"/>
                  </a:lnTo>
                  <a:lnTo>
                    <a:pt x="551" y="123"/>
                  </a:lnTo>
                  <a:lnTo>
                    <a:pt x="540" y="123"/>
                  </a:lnTo>
                  <a:lnTo>
                    <a:pt x="537" y="126"/>
                  </a:lnTo>
                  <a:lnTo>
                    <a:pt x="530" y="126"/>
                  </a:lnTo>
                  <a:lnTo>
                    <a:pt x="526" y="126"/>
                  </a:lnTo>
                  <a:lnTo>
                    <a:pt x="523" y="130"/>
                  </a:lnTo>
                  <a:lnTo>
                    <a:pt x="520" y="130"/>
                  </a:lnTo>
                  <a:lnTo>
                    <a:pt x="520" y="130"/>
                  </a:lnTo>
                  <a:lnTo>
                    <a:pt x="516" y="126"/>
                  </a:lnTo>
                  <a:lnTo>
                    <a:pt x="513" y="126"/>
                  </a:lnTo>
                  <a:lnTo>
                    <a:pt x="506" y="130"/>
                  </a:lnTo>
                  <a:lnTo>
                    <a:pt x="506" y="136"/>
                  </a:lnTo>
                  <a:lnTo>
                    <a:pt x="502" y="139"/>
                  </a:lnTo>
                  <a:lnTo>
                    <a:pt x="495" y="136"/>
                  </a:lnTo>
                  <a:lnTo>
                    <a:pt x="495" y="136"/>
                  </a:lnTo>
                  <a:lnTo>
                    <a:pt x="492" y="130"/>
                  </a:lnTo>
                  <a:lnTo>
                    <a:pt x="485" y="126"/>
                  </a:lnTo>
                  <a:lnTo>
                    <a:pt x="482" y="123"/>
                  </a:lnTo>
                  <a:lnTo>
                    <a:pt x="485" y="117"/>
                  </a:lnTo>
                  <a:lnTo>
                    <a:pt x="485" y="110"/>
                  </a:lnTo>
                  <a:lnTo>
                    <a:pt x="489" y="107"/>
                  </a:lnTo>
                  <a:lnTo>
                    <a:pt x="489" y="107"/>
                  </a:lnTo>
                  <a:close/>
                  <a:moveTo>
                    <a:pt x="495" y="0"/>
                  </a:moveTo>
                  <a:lnTo>
                    <a:pt x="492" y="4"/>
                  </a:lnTo>
                  <a:lnTo>
                    <a:pt x="495" y="4"/>
                  </a:lnTo>
                  <a:lnTo>
                    <a:pt x="495" y="0"/>
                  </a:lnTo>
                  <a:lnTo>
                    <a:pt x="495" y="0"/>
                  </a:lnTo>
                  <a:lnTo>
                    <a:pt x="495" y="0"/>
                  </a:lnTo>
                  <a:close/>
                  <a:moveTo>
                    <a:pt x="499" y="10"/>
                  </a:moveTo>
                  <a:lnTo>
                    <a:pt x="502" y="10"/>
                  </a:lnTo>
                  <a:lnTo>
                    <a:pt x="502" y="10"/>
                  </a:lnTo>
                  <a:lnTo>
                    <a:pt x="506" y="10"/>
                  </a:lnTo>
                  <a:lnTo>
                    <a:pt x="509" y="10"/>
                  </a:lnTo>
                  <a:lnTo>
                    <a:pt x="509" y="7"/>
                  </a:lnTo>
                  <a:lnTo>
                    <a:pt x="502" y="7"/>
                  </a:lnTo>
                  <a:lnTo>
                    <a:pt x="499" y="7"/>
                  </a:lnTo>
                  <a:lnTo>
                    <a:pt x="499" y="10"/>
                  </a:lnTo>
                  <a:lnTo>
                    <a:pt x="499" y="10"/>
                  </a:lnTo>
                  <a:lnTo>
                    <a:pt x="499" y="10"/>
                  </a:lnTo>
                  <a:close/>
                  <a:moveTo>
                    <a:pt x="468" y="26"/>
                  </a:moveTo>
                  <a:lnTo>
                    <a:pt x="468" y="30"/>
                  </a:lnTo>
                  <a:lnTo>
                    <a:pt x="471" y="33"/>
                  </a:lnTo>
                  <a:lnTo>
                    <a:pt x="471" y="30"/>
                  </a:lnTo>
                  <a:lnTo>
                    <a:pt x="468" y="26"/>
                  </a:lnTo>
                  <a:lnTo>
                    <a:pt x="468" y="26"/>
                  </a:lnTo>
                  <a:close/>
                  <a:moveTo>
                    <a:pt x="475" y="23"/>
                  </a:moveTo>
                  <a:lnTo>
                    <a:pt x="482" y="20"/>
                  </a:lnTo>
                  <a:lnTo>
                    <a:pt x="485" y="20"/>
                  </a:lnTo>
                  <a:lnTo>
                    <a:pt x="485" y="23"/>
                  </a:lnTo>
                  <a:lnTo>
                    <a:pt x="482" y="23"/>
                  </a:lnTo>
                  <a:lnTo>
                    <a:pt x="478" y="26"/>
                  </a:lnTo>
                  <a:lnTo>
                    <a:pt x="475" y="23"/>
                  </a:lnTo>
                  <a:lnTo>
                    <a:pt x="475" y="23"/>
                  </a:lnTo>
                  <a:close/>
                  <a:moveTo>
                    <a:pt x="437" y="42"/>
                  </a:moveTo>
                  <a:lnTo>
                    <a:pt x="437" y="42"/>
                  </a:lnTo>
                  <a:lnTo>
                    <a:pt x="437" y="42"/>
                  </a:lnTo>
                  <a:lnTo>
                    <a:pt x="437" y="42"/>
                  </a:lnTo>
                  <a:lnTo>
                    <a:pt x="437" y="42"/>
                  </a:lnTo>
                  <a:close/>
                  <a:moveTo>
                    <a:pt x="437" y="39"/>
                  </a:moveTo>
                  <a:lnTo>
                    <a:pt x="437" y="42"/>
                  </a:lnTo>
                  <a:lnTo>
                    <a:pt x="437" y="42"/>
                  </a:lnTo>
                  <a:lnTo>
                    <a:pt x="440" y="42"/>
                  </a:lnTo>
                  <a:lnTo>
                    <a:pt x="440" y="42"/>
                  </a:lnTo>
                  <a:lnTo>
                    <a:pt x="437" y="39"/>
                  </a:lnTo>
                  <a:lnTo>
                    <a:pt x="437" y="39"/>
                  </a:lnTo>
                  <a:close/>
                  <a:moveTo>
                    <a:pt x="440" y="49"/>
                  </a:moveTo>
                  <a:lnTo>
                    <a:pt x="434" y="49"/>
                  </a:lnTo>
                  <a:lnTo>
                    <a:pt x="437" y="52"/>
                  </a:lnTo>
                  <a:lnTo>
                    <a:pt x="440" y="49"/>
                  </a:lnTo>
                  <a:lnTo>
                    <a:pt x="440" y="49"/>
                  </a:lnTo>
                  <a:close/>
                  <a:moveTo>
                    <a:pt x="434" y="52"/>
                  </a:moveTo>
                  <a:lnTo>
                    <a:pt x="437" y="55"/>
                  </a:lnTo>
                  <a:lnTo>
                    <a:pt x="437" y="55"/>
                  </a:lnTo>
                  <a:lnTo>
                    <a:pt x="434" y="55"/>
                  </a:lnTo>
                  <a:lnTo>
                    <a:pt x="434" y="52"/>
                  </a:lnTo>
                  <a:lnTo>
                    <a:pt x="434" y="52"/>
                  </a:lnTo>
                  <a:close/>
                  <a:moveTo>
                    <a:pt x="409" y="172"/>
                  </a:moveTo>
                  <a:lnTo>
                    <a:pt x="413" y="172"/>
                  </a:lnTo>
                  <a:lnTo>
                    <a:pt x="409" y="178"/>
                  </a:lnTo>
                  <a:lnTo>
                    <a:pt x="409" y="178"/>
                  </a:lnTo>
                  <a:lnTo>
                    <a:pt x="409" y="172"/>
                  </a:lnTo>
                  <a:lnTo>
                    <a:pt x="409" y="172"/>
                  </a:lnTo>
                  <a:lnTo>
                    <a:pt x="409" y="172"/>
                  </a:lnTo>
                  <a:close/>
                  <a:moveTo>
                    <a:pt x="409" y="172"/>
                  </a:moveTo>
                  <a:lnTo>
                    <a:pt x="409" y="178"/>
                  </a:lnTo>
                  <a:lnTo>
                    <a:pt x="409" y="181"/>
                  </a:lnTo>
                  <a:lnTo>
                    <a:pt x="406" y="181"/>
                  </a:lnTo>
                  <a:lnTo>
                    <a:pt x="403" y="181"/>
                  </a:lnTo>
                  <a:lnTo>
                    <a:pt x="403" y="175"/>
                  </a:lnTo>
                  <a:lnTo>
                    <a:pt x="406" y="172"/>
                  </a:lnTo>
                  <a:lnTo>
                    <a:pt x="409" y="172"/>
                  </a:lnTo>
                  <a:lnTo>
                    <a:pt x="409" y="172"/>
                  </a:lnTo>
                  <a:lnTo>
                    <a:pt x="409" y="172"/>
                  </a:lnTo>
                  <a:close/>
                  <a:moveTo>
                    <a:pt x="275" y="120"/>
                  </a:moveTo>
                  <a:lnTo>
                    <a:pt x="279" y="120"/>
                  </a:lnTo>
                  <a:lnTo>
                    <a:pt x="279" y="123"/>
                  </a:lnTo>
                  <a:lnTo>
                    <a:pt x="279" y="123"/>
                  </a:lnTo>
                  <a:lnTo>
                    <a:pt x="275" y="123"/>
                  </a:lnTo>
                  <a:lnTo>
                    <a:pt x="275" y="120"/>
                  </a:lnTo>
                  <a:lnTo>
                    <a:pt x="275" y="120"/>
                  </a:lnTo>
                  <a:lnTo>
                    <a:pt x="275" y="120"/>
                  </a:lnTo>
                  <a:close/>
                  <a:moveTo>
                    <a:pt x="275" y="126"/>
                  </a:moveTo>
                  <a:lnTo>
                    <a:pt x="282" y="126"/>
                  </a:lnTo>
                  <a:lnTo>
                    <a:pt x="282" y="130"/>
                  </a:lnTo>
                  <a:lnTo>
                    <a:pt x="286" y="130"/>
                  </a:lnTo>
                  <a:lnTo>
                    <a:pt x="286" y="130"/>
                  </a:lnTo>
                  <a:lnTo>
                    <a:pt x="282" y="130"/>
                  </a:lnTo>
                  <a:lnTo>
                    <a:pt x="279" y="130"/>
                  </a:lnTo>
                  <a:lnTo>
                    <a:pt x="275" y="130"/>
                  </a:lnTo>
                  <a:lnTo>
                    <a:pt x="275" y="126"/>
                  </a:lnTo>
                  <a:lnTo>
                    <a:pt x="275" y="126"/>
                  </a:lnTo>
                  <a:close/>
                  <a:moveTo>
                    <a:pt x="282" y="133"/>
                  </a:moveTo>
                  <a:lnTo>
                    <a:pt x="286" y="133"/>
                  </a:lnTo>
                  <a:lnTo>
                    <a:pt x="289" y="133"/>
                  </a:lnTo>
                  <a:lnTo>
                    <a:pt x="286" y="136"/>
                  </a:lnTo>
                  <a:lnTo>
                    <a:pt x="282" y="139"/>
                  </a:lnTo>
                  <a:lnTo>
                    <a:pt x="279" y="136"/>
                  </a:lnTo>
                  <a:lnTo>
                    <a:pt x="282" y="133"/>
                  </a:lnTo>
                  <a:lnTo>
                    <a:pt x="282" y="133"/>
                  </a:lnTo>
                  <a:lnTo>
                    <a:pt x="282" y="133"/>
                  </a:lnTo>
                  <a:lnTo>
                    <a:pt x="282" y="133"/>
                  </a:lnTo>
                  <a:close/>
                  <a:moveTo>
                    <a:pt x="272" y="94"/>
                  </a:moveTo>
                  <a:lnTo>
                    <a:pt x="275" y="88"/>
                  </a:lnTo>
                  <a:lnTo>
                    <a:pt x="279" y="84"/>
                  </a:lnTo>
                  <a:lnTo>
                    <a:pt x="282" y="81"/>
                  </a:lnTo>
                  <a:lnTo>
                    <a:pt x="286" y="81"/>
                  </a:lnTo>
                  <a:lnTo>
                    <a:pt x="289" y="84"/>
                  </a:lnTo>
                  <a:lnTo>
                    <a:pt x="293" y="91"/>
                  </a:lnTo>
                  <a:lnTo>
                    <a:pt x="296" y="91"/>
                  </a:lnTo>
                  <a:lnTo>
                    <a:pt x="299" y="94"/>
                  </a:lnTo>
                  <a:lnTo>
                    <a:pt x="299" y="97"/>
                  </a:lnTo>
                  <a:lnTo>
                    <a:pt x="303" y="97"/>
                  </a:lnTo>
                  <a:lnTo>
                    <a:pt x="310" y="97"/>
                  </a:lnTo>
                  <a:lnTo>
                    <a:pt x="310" y="94"/>
                  </a:lnTo>
                  <a:lnTo>
                    <a:pt x="313" y="94"/>
                  </a:lnTo>
                  <a:lnTo>
                    <a:pt x="317" y="94"/>
                  </a:lnTo>
                  <a:lnTo>
                    <a:pt x="327" y="94"/>
                  </a:lnTo>
                  <a:lnTo>
                    <a:pt x="337" y="91"/>
                  </a:lnTo>
                  <a:lnTo>
                    <a:pt x="341" y="88"/>
                  </a:lnTo>
                  <a:lnTo>
                    <a:pt x="351" y="88"/>
                  </a:lnTo>
                  <a:lnTo>
                    <a:pt x="354" y="91"/>
                  </a:lnTo>
                  <a:lnTo>
                    <a:pt x="358" y="91"/>
                  </a:lnTo>
                  <a:lnTo>
                    <a:pt x="361" y="91"/>
                  </a:lnTo>
                  <a:lnTo>
                    <a:pt x="372" y="88"/>
                  </a:lnTo>
                  <a:lnTo>
                    <a:pt x="379" y="88"/>
                  </a:lnTo>
                  <a:lnTo>
                    <a:pt x="379" y="84"/>
                  </a:lnTo>
                  <a:lnTo>
                    <a:pt x="385" y="75"/>
                  </a:lnTo>
                  <a:lnTo>
                    <a:pt x="389" y="68"/>
                  </a:lnTo>
                  <a:lnTo>
                    <a:pt x="396" y="59"/>
                  </a:lnTo>
                  <a:lnTo>
                    <a:pt x="399" y="46"/>
                  </a:lnTo>
                  <a:lnTo>
                    <a:pt x="399" y="46"/>
                  </a:lnTo>
                  <a:lnTo>
                    <a:pt x="403" y="42"/>
                  </a:lnTo>
                  <a:lnTo>
                    <a:pt x="403" y="39"/>
                  </a:lnTo>
                  <a:lnTo>
                    <a:pt x="406" y="36"/>
                  </a:lnTo>
                  <a:lnTo>
                    <a:pt x="409" y="36"/>
                  </a:lnTo>
                  <a:lnTo>
                    <a:pt x="413" y="36"/>
                  </a:lnTo>
                  <a:lnTo>
                    <a:pt x="423" y="36"/>
                  </a:lnTo>
                  <a:lnTo>
                    <a:pt x="427" y="39"/>
                  </a:lnTo>
                  <a:lnTo>
                    <a:pt x="430" y="39"/>
                  </a:lnTo>
                  <a:lnTo>
                    <a:pt x="434" y="39"/>
                  </a:lnTo>
                  <a:lnTo>
                    <a:pt x="434" y="39"/>
                  </a:lnTo>
                  <a:lnTo>
                    <a:pt x="434" y="39"/>
                  </a:lnTo>
                  <a:lnTo>
                    <a:pt x="434" y="42"/>
                  </a:lnTo>
                  <a:lnTo>
                    <a:pt x="430" y="42"/>
                  </a:lnTo>
                  <a:lnTo>
                    <a:pt x="437" y="46"/>
                  </a:lnTo>
                  <a:lnTo>
                    <a:pt x="440" y="49"/>
                  </a:lnTo>
                  <a:lnTo>
                    <a:pt x="434" y="49"/>
                  </a:lnTo>
                  <a:lnTo>
                    <a:pt x="430" y="49"/>
                  </a:lnTo>
                  <a:lnTo>
                    <a:pt x="430" y="49"/>
                  </a:lnTo>
                  <a:lnTo>
                    <a:pt x="434" y="52"/>
                  </a:lnTo>
                  <a:lnTo>
                    <a:pt x="434" y="52"/>
                  </a:lnTo>
                  <a:lnTo>
                    <a:pt x="434" y="55"/>
                  </a:lnTo>
                  <a:lnTo>
                    <a:pt x="434" y="55"/>
                  </a:lnTo>
                  <a:lnTo>
                    <a:pt x="430" y="59"/>
                  </a:lnTo>
                  <a:lnTo>
                    <a:pt x="434" y="62"/>
                  </a:lnTo>
                  <a:lnTo>
                    <a:pt x="437" y="65"/>
                  </a:lnTo>
                  <a:lnTo>
                    <a:pt x="440" y="68"/>
                  </a:lnTo>
                  <a:lnTo>
                    <a:pt x="444" y="72"/>
                  </a:lnTo>
                  <a:lnTo>
                    <a:pt x="444" y="75"/>
                  </a:lnTo>
                  <a:lnTo>
                    <a:pt x="437" y="75"/>
                  </a:lnTo>
                  <a:lnTo>
                    <a:pt x="437" y="78"/>
                  </a:lnTo>
                  <a:lnTo>
                    <a:pt x="440" y="78"/>
                  </a:lnTo>
                  <a:lnTo>
                    <a:pt x="440" y="81"/>
                  </a:lnTo>
                  <a:lnTo>
                    <a:pt x="444" y="84"/>
                  </a:lnTo>
                  <a:lnTo>
                    <a:pt x="451" y="91"/>
                  </a:lnTo>
                  <a:lnTo>
                    <a:pt x="454" y="91"/>
                  </a:lnTo>
                  <a:lnTo>
                    <a:pt x="458" y="94"/>
                  </a:lnTo>
                  <a:lnTo>
                    <a:pt x="458" y="94"/>
                  </a:lnTo>
                  <a:lnTo>
                    <a:pt x="461" y="94"/>
                  </a:lnTo>
                  <a:lnTo>
                    <a:pt x="461" y="97"/>
                  </a:lnTo>
                  <a:lnTo>
                    <a:pt x="458" y="101"/>
                  </a:lnTo>
                  <a:lnTo>
                    <a:pt x="454" y="97"/>
                  </a:lnTo>
                  <a:lnTo>
                    <a:pt x="451" y="101"/>
                  </a:lnTo>
                  <a:lnTo>
                    <a:pt x="447" y="101"/>
                  </a:lnTo>
                  <a:lnTo>
                    <a:pt x="440" y="94"/>
                  </a:lnTo>
                  <a:lnTo>
                    <a:pt x="444" y="97"/>
                  </a:lnTo>
                  <a:lnTo>
                    <a:pt x="440" y="101"/>
                  </a:lnTo>
                  <a:lnTo>
                    <a:pt x="440" y="97"/>
                  </a:lnTo>
                  <a:lnTo>
                    <a:pt x="437" y="101"/>
                  </a:lnTo>
                  <a:lnTo>
                    <a:pt x="437" y="104"/>
                  </a:lnTo>
                  <a:lnTo>
                    <a:pt x="434" y="107"/>
                  </a:lnTo>
                  <a:lnTo>
                    <a:pt x="434" y="114"/>
                  </a:lnTo>
                  <a:lnTo>
                    <a:pt x="430" y="114"/>
                  </a:lnTo>
                  <a:lnTo>
                    <a:pt x="430" y="120"/>
                  </a:lnTo>
                  <a:lnTo>
                    <a:pt x="427" y="123"/>
                  </a:lnTo>
                  <a:lnTo>
                    <a:pt x="427" y="130"/>
                  </a:lnTo>
                  <a:lnTo>
                    <a:pt x="423" y="130"/>
                  </a:lnTo>
                  <a:lnTo>
                    <a:pt x="420" y="133"/>
                  </a:lnTo>
                  <a:lnTo>
                    <a:pt x="420" y="130"/>
                  </a:lnTo>
                  <a:lnTo>
                    <a:pt x="416" y="130"/>
                  </a:lnTo>
                  <a:lnTo>
                    <a:pt x="420" y="133"/>
                  </a:lnTo>
                  <a:lnTo>
                    <a:pt x="420" y="136"/>
                  </a:lnTo>
                  <a:lnTo>
                    <a:pt x="416" y="139"/>
                  </a:lnTo>
                  <a:lnTo>
                    <a:pt x="413" y="143"/>
                  </a:lnTo>
                  <a:lnTo>
                    <a:pt x="413" y="143"/>
                  </a:lnTo>
                  <a:lnTo>
                    <a:pt x="409" y="143"/>
                  </a:lnTo>
                  <a:lnTo>
                    <a:pt x="409" y="143"/>
                  </a:lnTo>
                  <a:lnTo>
                    <a:pt x="406" y="146"/>
                  </a:lnTo>
                  <a:lnTo>
                    <a:pt x="413" y="146"/>
                  </a:lnTo>
                  <a:lnTo>
                    <a:pt x="413" y="146"/>
                  </a:lnTo>
                  <a:lnTo>
                    <a:pt x="413" y="149"/>
                  </a:lnTo>
                  <a:lnTo>
                    <a:pt x="409" y="152"/>
                  </a:lnTo>
                  <a:lnTo>
                    <a:pt x="413" y="152"/>
                  </a:lnTo>
                  <a:lnTo>
                    <a:pt x="413" y="152"/>
                  </a:lnTo>
                  <a:lnTo>
                    <a:pt x="413" y="152"/>
                  </a:lnTo>
                  <a:lnTo>
                    <a:pt x="413" y="156"/>
                  </a:lnTo>
                  <a:lnTo>
                    <a:pt x="409" y="156"/>
                  </a:lnTo>
                  <a:lnTo>
                    <a:pt x="409" y="156"/>
                  </a:lnTo>
                  <a:lnTo>
                    <a:pt x="409" y="156"/>
                  </a:lnTo>
                  <a:lnTo>
                    <a:pt x="409" y="159"/>
                  </a:lnTo>
                  <a:lnTo>
                    <a:pt x="413" y="159"/>
                  </a:lnTo>
                  <a:lnTo>
                    <a:pt x="409" y="165"/>
                  </a:lnTo>
                  <a:lnTo>
                    <a:pt x="406" y="165"/>
                  </a:lnTo>
                  <a:lnTo>
                    <a:pt x="406" y="162"/>
                  </a:lnTo>
                  <a:lnTo>
                    <a:pt x="406" y="165"/>
                  </a:lnTo>
                  <a:lnTo>
                    <a:pt x="406" y="168"/>
                  </a:lnTo>
                  <a:lnTo>
                    <a:pt x="403" y="175"/>
                  </a:lnTo>
                  <a:lnTo>
                    <a:pt x="396" y="178"/>
                  </a:lnTo>
                  <a:lnTo>
                    <a:pt x="389" y="178"/>
                  </a:lnTo>
                  <a:lnTo>
                    <a:pt x="382" y="181"/>
                  </a:lnTo>
                  <a:lnTo>
                    <a:pt x="379" y="185"/>
                  </a:lnTo>
                  <a:lnTo>
                    <a:pt x="375" y="178"/>
                  </a:lnTo>
                  <a:lnTo>
                    <a:pt x="379" y="175"/>
                  </a:lnTo>
                  <a:lnTo>
                    <a:pt x="375" y="175"/>
                  </a:lnTo>
                  <a:lnTo>
                    <a:pt x="375" y="172"/>
                  </a:lnTo>
                  <a:lnTo>
                    <a:pt x="372" y="175"/>
                  </a:lnTo>
                  <a:lnTo>
                    <a:pt x="372" y="172"/>
                  </a:lnTo>
                  <a:lnTo>
                    <a:pt x="368" y="172"/>
                  </a:lnTo>
                  <a:lnTo>
                    <a:pt x="365" y="172"/>
                  </a:lnTo>
                  <a:lnTo>
                    <a:pt x="365" y="168"/>
                  </a:lnTo>
                  <a:lnTo>
                    <a:pt x="361" y="172"/>
                  </a:lnTo>
                  <a:lnTo>
                    <a:pt x="365" y="175"/>
                  </a:lnTo>
                  <a:lnTo>
                    <a:pt x="361" y="172"/>
                  </a:lnTo>
                  <a:lnTo>
                    <a:pt x="358" y="172"/>
                  </a:lnTo>
                  <a:lnTo>
                    <a:pt x="358" y="168"/>
                  </a:lnTo>
                  <a:lnTo>
                    <a:pt x="358" y="165"/>
                  </a:lnTo>
                  <a:lnTo>
                    <a:pt x="354" y="168"/>
                  </a:lnTo>
                  <a:lnTo>
                    <a:pt x="351" y="165"/>
                  </a:lnTo>
                  <a:lnTo>
                    <a:pt x="348" y="165"/>
                  </a:lnTo>
                  <a:lnTo>
                    <a:pt x="344" y="168"/>
                  </a:lnTo>
                  <a:lnTo>
                    <a:pt x="341" y="168"/>
                  </a:lnTo>
                  <a:lnTo>
                    <a:pt x="341" y="172"/>
                  </a:lnTo>
                  <a:lnTo>
                    <a:pt x="337" y="172"/>
                  </a:lnTo>
                  <a:lnTo>
                    <a:pt x="334" y="168"/>
                  </a:lnTo>
                  <a:lnTo>
                    <a:pt x="334" y="172"/>
                  </a:lnTo>
                  <a:lnTo>
                    <a:pt x="330" y="175"/>
                  </a:lnTo>
                  <a:lnTo>
                    <a:pt x="327" y="175"/>
                  </a:lnTo>
                  <a:lnTo>
                    <a:pt x="327" y="172"/>
                  </a:lnTo>
                  <a:lnTo>
                    <a:pt x="327" y="168"/>
                  </a:lnTo>
                  <a:lnTo>
                    <a:pt x="323" y="162"/>
                  </a:lnTo>
                  <a:lnTo>
                    <a:pt x="323" y="159"/>
                  </a:lnTo>
                  <a:lnTo>
                    <a:pt x="323" y="159"/>
                  </a:lnTo>
                  <a:lnTo>
                    <a:pt x="323" y="159"/>
                  </a:lnTo>
                  <a:lnTo>
                    <a:pt x="323" y="162"/>
                  </a:lnTo>
                  <a:lnTo>
                    <a:pt x="320" y="165"/>
                  </a:lnTo>
                  <a:lnTo>
                    <a:pt x="317" y="162"/>
                  </a:lnTo>
                  <a:lnTo>
                    <a:pt x="313" y="165"/>
                  </a:lnTo>
                  <a:lnTo>
                    <a:pt x="310" y="165"/>
                  </a:lnTo>
                  <a:lnTo>
                    <a:pt x="306" y="165"/>
                  </a:lnTo>
                  <a:lnTo>
                    <a:pt x="303" y="165"/>
                  </a:lnTo>
                  <a:lnTo>
                    <a:pt x="299" y="162"/>
                  </a:lnTo>
                  <a:lnTo>
                    <a:pt x="299" y="165"/>
                  </a:lnTo>
                  <a:lnTo>
                    <a:pt x="296" y="165"/>
                  </a:lnTo>
                  <a:lnTo>
                    <a:pt x="293" y="159"/>
                  </a:lnTo>
                  <a:lnTo>
                    <a:pt x="293" y="156"/>
                  </a:lnTo>
                  <a:lnTo>
                    <a:pt x="293" y="149"/>
                  </a:lnTo>
                  <a:lnTo>
                    <a:pt x="289" y="146"/>
                  </a:lnTo>
                  <a:lnTo>
                    <a:pt x="289" y="146"/>
                  </a:lnTo>
                  <a:lnTo>
                    <a:pt x="289" y="143"/>
                  </a:lnTo>
                  <a:lnTo>
                    <a:pt x="293" y="139"/>
                  </a:lnTo>
                  <a:lnTo>
                    <a:pt x="293" y="136"/>
                  </a:lnTo>
                  <a:lnTo>
                    <a:pt x="289" y="133"/>
                  </a:lnTo>
                  <a:lnTo>
                    <a:pt x="286" y="130"/>
                  </a:lnTo>
                  <a:lnTo>
                    <a:pt x="279" y="126"/>
                  </a:lnTo>
                  <a:lnTo>
                    <a:pt x="275" y="126"/>
                  </a:lnTo>
                  <a:lnTo>
                    <a:pt x="275" y="123"/>
                  </a:lnTo>
                  <a:lnTo>
                    <a:pt x="279" y="123"/>
                  </a:lnTo>
                  <a:lnTo>
                    <a:pt x="282" y="120"/>
                  </a:lnTo>
                  <a:lnTo>
                    <a:pt x="289" y="120"/>
                  </a:lnTo>
                  <a:lnTo>
                    <a:pt x="293" y="117"/>
                  </a:lnTo>
                  <a:lnTo>
                    <a:pt x="296" y="117"/>
                  </a:lnTo>
                  <a:lnTo>
                    <a:pt x="293" y="117"/>
                  </a:lnTo>
                  <a:lnTo>
                    <a:pt x="289" y="120"/>
                  </a:lnTo>
                  <a:lnTo>
                    <a:pt x="282" y="120"/>
                  </a:lnTo>
                  <a:lnTo>
                    <a:pt x="279" y="120"/>
                  </a:lnTo>
                  <a:lnTo>
                    <a:pt x="275" y="120"/>
                  </a:lnTo>
                  <a:lnTo>
                    <a:pt x="275" y="117"/>
                  </a:lnTo>
                  <a:lnTo>
                    <a:pt x="275" y="114"/>
                  </a:lnTo>
                  <a:lnTo>
                    <a:pt x="279" y="117"/>
                  </a:lnTo>
                  <a:lnTo>
                    <a:pt x="275" y="114"/>
                  </a:lnTo>
                  <a:lnTo>
                    <a:pt x="268" y="107"/>
                  </a:lnTo>
                  <a:lnTo>
                    <a:pt x="268" y="101"/>
                  </a:lnTo>
                  <a:lnTo>
                    <a:pt x="272" y="101"/>
                  </a:lnTo>
                  <a:lnTo>
                    <a:pt x="272" y="97"/>
                  </a:lnTo>
                  <a:lnTo>
                    <a:pt x="272" y="94"/>
                  </a:lnTo>
                  <a:lnTo>
                    <a:pt x="272" y="94"/>
                  </a:lnTo>
                  <a:lnTo>
                    <a:pt x="272" y="94"/>
                  </a:lnTo>
                  <a:close/>
                  <a:moveTo>
                    <a:pt x="774" y="130"/>
                  </a:moveTo>
                  <a:lnTo>
                    <a:pt x="771" y="130"/>
                  </a:lnTo>
                  <a:lnTo>
                    <a:pt x="774" y="130"/>
                  </a:lnTo>
                  <a:lnTo>
                    <a:pt x="774" y="130"/>
                  </a:lnTo>
                  <a:lnTo>
                    <a:pt x="774" y="130"/>
                  </a:lnTo>
                  <a:lnTo>
                    <a:pt x="774" y="130"/>
                  </a:lnTo>
                  <a:close/>
                  <a:moveTo>
                    <a:pt x="781" y="139"/>
                  </a:moveTo>
                  <a:lnTo>
                    <a:pt x="778" y="139"/>
                  </a:lnTo>
                  <a:lnTo>
                    <a:pt x="778" y="139"/>
                  </a:lnTo>
                  <a:lnTo>
                    <a:pt x="781" y="139"/>
                  </a:lnTo>
                  <a:lnTo>
                    <a:pt x="781" y="139"/>
                  </a:lnTo>
                  <a:close/>
                  <a:moveTo>
                    <a:pt x="784" y="139"/>
                  </a:moveTo>
                  <a:lnTo>
                    <a:pt x="784" y="139"/>
                  </a:lnTo>
                  <a:lnTo>
                    <a:pt x="784" y="139"/>
                  </a:lnTo>
                  <a:lnTo>
                    <a:pt x="791" y="143"/>
                  </a:lnTo>
                  <a:lnTo>
                    <a:pt x="802" y="143"/>
                  </a:lnTo>
                  <a:lnTo>
                    <a:pt x="809" y="143"/>
                  </a:lnTo>
                  <a:lnTo>
                    <a:pt x="812" y="143"/>
                  </a:lnTo>
                  <a:lnTo>
                    <a:pt x="805" y="139"/>
                  </a:lnTo>
                  <a:lnTo>
                    <a:pt x="802" y="143"/>
                  </a:lnTo>
                  <a:lnTo>
                    <a:pt x="795" y="139"/>
                  </a:lnTo>
                  <a:lnTo>
                    <a:pt x="791" y="143"/>
                  </a:lnTo>
                  <a:lnTo>
                    <a:pt x="784" y="139"/>
                  </a:lnTo>
                  <a:lnTo>
                    <a:pt x="784" y="139"/>
                  </a:lnTo>
                  <a:close/>
                  <a:moveTo>
                    <a:pt x="784" y="123"/>
                  </a:moveTo>
                  <a:lnTo>
                    <a:pt x="788" y="126"/>
                  </a:lnTo>
                  <a:lnTo>
                    <a:pt x="788" y="123"/>
                  </a:lnTo>
                  <a:lnTo>
                    <a:pt x="788" y="123"/>
                  </a:lnTo>
                  <a:lnTo>
                    <a:pt x="791" y="130"/>
                  </a:lnTo>
                  <a:lnTo>
                    <a:pt x="791" y="130"/>
                  </a:lnTo>
                  <a:lnTo>
                    <a:pt x="795" y="130"/>
                  </a:lnTo>
                  <a:lnTo>
                    <a:pt x="795" y="130"/>
                  </a:lnTo>
                  <a:lnTo>
                    <a:pt x="798" y="133"/>
                  </a:lnTo>
                  <a:lnTo>
                    <a:pt x="802" y="130"/>
                  </a:lnTo>
                  <a:lnTo>
                    <a:pt x="802" y="130"/>
                  </a:lnTo>
                  <a:lnTo>
                    <a:pt x="798" y="130"/>
                  </a:lnTo>
                  <a:lnTo>
                    <a:pt x="795" y="126"/>
                  </a:lnTo>
                  <a:lnTo>
                    <a:pt x="791" y="123"/>
                  </a:lnTo>
                  <a:lnTo>
                    <a:pt x="788" y="123"/>
                  </a:lnTo>
                  <a:lnTo>
                    <a:pt x="784" y="123"/>
                  </a:lnTo>
                  <a:lnTo>
                    <a:pt x="784" y="123"/>
                  </a:lnTo>
                  <a:lnTo>
                    <a:pt x="784" y="123"/>
                  </a:lnTo>
                  <a:close/>
                  <a:moveTo>
                    <a:pt x="729" y="207"/>
                  </a:moveTo>
                  <a:lnTo>
                    <a:pt x="729" y="210"/>
                  </a:lnTo>
                  <a:lnTo>
                    <a:pt x="729" y="210"/>
                  </a:lnTo>
                  <a:lnTo>
                    <a:pt x="729" y="214"/>
                  </a:lnTo>
                  <a:lnTo>
                    <a:pt x="729" y="210"/>
                  </a:lnTo>
                  <a:lnTo>
                    <a:pt x="729" y="207"/>
                  </a:lnTo>
                  <a:lnTo>
                    <a:pt x="729" y="207"/>
                  </a:lnTo>
                  <a:close/>
                  <a:moveTo>
                    <a:pt x="740" y="204"/>
                  </a:moveTo>
                  <a:lnTo>
                    <a:pt x="733" y="204"/>
                  </a:lnTo>
                  <a:lnTo>
                    <a:pt x="733" y="210"/>
                  </a:lnTo>
                  <a:lnTo>
                    <a:pt x="733" y="214"/>
                  </a:lnTo>
                  <a:lnTo>
                    <a:pt x="733" y="214"/>
                  </a:lnTo>
                  <a:lnTo>
                    <a:pt x="736" y="207"/>
                  </a:lnTo>
                  <a:lnTo>
                    <a:pt x="740" y="204"/>
                  </a:lnTo>
                  <a:lnTo>
                    <a:pt x="740" y="204"/>
                  </a:lnTo>
                  <a:close/>
                  <a:moveTo>
                    <a:pt x="767" y="223"/>
                  </a:moveTo>
                  <a:lnTo>
                    <a:pt x="767" y="227"/>
                  </a:lnTo>
                  <a:lnTo>
                    <a:pt x="767" y="227"/>
                  </a:lnTo>
                  <a:lnTo>
                    <a:pt x="771" y="227"/>
                  </a:lnTo>
                  <a:lnTo>
                    <a:pt x="767" y="223"/>
                  </a:lnTo>
                  <a:lnTo>
                    <a:pt x="767" y="223"/>
                  </a:lnTo>
                  <a:close/>
                  <a:moveTo>
                    <a:pt x="757" y="220"/>
                  </a:moveTo>
                  <a:lnTo>
                    <a:pt x="757" y="217"/>
                  </a:lnTo>
                  <a:lnTo>
                    <a:pt x="757" y="220"/>
                  </a:lnTo>
                  <a:lnTo>
                    <a:pt x="757" y="223"/>
                  </a:lnTo>
                  <a:lnTo>
                    <a:pt x="757" y="223"/>
                  </a:lnTo>
                  <a:lnTo>
                    <a:pt x="760" y="227"/>
                  </a:lnTo>
                  <a:lnTo>
                    <a:pt x="757" y="223"/>
                  </a:lnTo>
                  <a:lnTo>
                    <a:pt x="757" y="223"/>
                  </a:lnTo>
                  <a:lnTo>
                    <a:pt x="757" y="227"/>
                  </a:lnTo>
                  <a:lnTo>
                    <a:pt x="757" y="230"/>
                  </a:lnTo>
                  <a:lnTo>
                    <a:pt x="760" y="230"/>
                  </a:lnTo>
                  <a:lnTo>
                    <a:pt x="764" y="227"/>
                  </a:lnTo>
                  <a:lnTo>
                    <a:pt x="764" y="223"/>
                  </a:lnTo>
                  <a:lnTo>
                    <a:pt x="764" y="223"/>
                  </a:lnTo>
                  <a:lnTo>
                    <a:pt x="760" y="220"/>
                  </a:lnTo>
                  <a:lnTo>
                    <a:pt x="757" y="220"/>
                  </a:lnTo>
                  <a:lnTo>
                    <a:pt x="757" y="220"/>
                  </a:lnTo>
                  <a:close/>
                  <a:moveTo>
                    <a:pt x="764" y="220"/>
                  </a:moveTo>
                  <a:lnTo>
                    <a:pt x="764" y="220"/>
                  </a:lnTo>
                  <a:lnTo>
                    <a:pt x="764" y="220"/>
                  </a:lnTo>
                  <a:lnTo>
                    <a:pt x="764" y="223"/>
                  </a:lnTo>
                  <a:lnTo>
                    <a:pt x="764" y="223"/>
                  </a:lnTo>
                  <a:lnTo>
                    <a:pt x="767" y="223"/>
                  </a:lnTo>
                  <a:lnTo>
                    <a:pt x="767" y="220"/>
                  </a:lnTo>
                  <a:lnTo>
                    <a:pt x="764" y="220"/>
                  </a:lnTo>
                  <a:lnTo>
                    <a:pt x="764" y="220"/>
                  </a:lnTo>
                  <a:close/>
                  <a:moveTo>
                    <a:pt x="760" y="214"/>
                  </a:moveTo>
                  <a:lnTo>
                    <a:pt x="757" y="214"/>
                  </a:lnTo>
                  <a:lnTo>
                    <a:pt x="757" y="217"/>
                  </a:lnTo>
                  <a:lnTo>
                    <a:pt x="760" y="220"/>
                  </a:lnTo>
                  <a:lnTo>
                    <a:pt x="760" y="220"/>
                  </a:lnTo>
                  <a:lnTo>
                    <a:pt x="764" y="220"/>
                  </a:lnTo>
                  <a:lnTo>
                    <a:pt x="760" y="217"/>
                  </a:lnTo>
                  <a:lnTo>
                    <a:pt x="760" y="214"/>
                  </a:lnTo>
                  <a:lnTo>
                    <a:pt x="760" y="214"/>
                  </a:lnTo>
                  <a:close/>
                  <a:moveTo>
                    <a:pt x="767" y="214"/>
                  </a:moveTo>
                  <a:lnTo>
                    <a:pt x="764" y="214"/>
                  </a:lnTo>
                  <a:lnTo>
                    <a:pt x="760" y="217"/>
                  </a:lnTo>
                  <a:lnTo>
                    <a:pt x="760" y="217"/>
                  </a:lnTo>
                  <a:lnTo>
                    <a:pt x="764" y="220"/>
                  </a:lnTo>
                  <a:lnTo>
                    <a:pt x="767" y="220"/>
                  </a:lnTo>
                  <a:lnTo>
                    <a:pt x="767" y="217"/>
                  </a:lnTo>
                  <a:lnTo>
                    <a:pt x="767" y="217"/>
                  </a:lnTo>
                  <a:lnTo>
                    <a:pt x="767" y="217"/>
                  </a:lnTo>
                  <a:lnTo>
                    <a:pt x="767" y="214"/>
                  </a:lnTo>
                  <a:lnTo>
                    <a:pt x="767" y="214"/>
                  </a:lnTo>
                  <a:lnTo>
                    <a:pt x="767" y="214"/>
                  </a:lnTo>
                  <a:lnTo>
                    <a:pt x="767" y="214"/>
                  </a:lnTo>
                  <a:close/>
                  <a:moveTo>
                    <a:pt x="760" y="210"/>
                  </a:moveTo>
                  <a:lnTo>
                    <a:pt x="757" y="210"/>
                  </a:lnTo>
                  <a:lnTo>
                    <a:pt x="757" y="210"/>
                  </a:lnTo>
                  <a:lnTo>
                    <a:pt x="760" y="210"/>
                  </a:lnTo>
                  <a:lnTo>
                    <a:pt x="760" y="210"/>
                  </a:lnTo>
                  <a:lnTo>
                    <a:pt x="760" y="210"/>
                  </a:lnTo>
                  <a:close/>
                  <a:moveTo>
                    <a:pt x="764" y="204"/>
                  </a:moveTo>
                  <a:lnTo>
                    <a:pt x="767" y="207"/>
                  </a:lnTo>
                  <a:lnTo>
                    <a:pt x="767" y="207"/>
                  </a:lnTo>
                  <a:lnTo>
                    <a:pt x="767" y="204"/>
                  </a:lnTo>
                  <a:lnTo>
                    <a:pt x="764" y="204"/>
                  </a:lnTo>
                  <a:lnTo>
                    <a:pt x="764" y="204"/>
                  </a:lnTo>
                  <a:close/>
                  <a:moveTo>
                    <a:pt x="764" y="204"/>
                  </a:moveTo>
                  <a:lnTo>
                    <a:pt x="764" y="204"/>
                  </a:lnTo>
                  <a:lnTo>
                    <a:pt x="760" y="207"/>
                  </a:lnTo>
                  <a:lnTo>
                    <a:pt x="760" y="207"/>
                  </a:lnTo>
                  <a:lnTo>
                    <a:pt x="760" y="207"/>
                  </a:lnTo>
                  <a:lnTo>
                    <a:pt x="760" y="210"/>
                  </a:lnTo>
                  <a:lnTo>
                    <a:pt x="764" y="210"/>
                  </a:lnTo>
                  <a:lnTo>
                    <a:pt x="760" y="210"/>
                  </a:lnTo>
                  <a:lnTo>
                    <a:pt x="760" y="214"/>
                  </a:lnTo>
                  <a:lnTo>
                    <a:pt x="764" y="214"/>
                  </a:lnTo>
                  <a:lnTo>
                    <a:pt x="764" y="210"/>
                  </a:lnTo>
                  <a:lnTo>
                    <a:pt x="767" y="210"/>
                  </a:lnTo>
                  <a:lnTo>
                    <a:pt x="767" y="210"/>
                  </a:lnTo>
                  <a:lnTo>
                    <a:pt x="767" y="207"/>
                  </a:lnTo>
                  <a:lnTo>
                    <a:pt x="767" y="207"/>
                  </a:lnTo>
                  <a:lnTo>
                    <a:pt x="764" y="204"/>
                  </a:lnTo>
                  <a:lnTo>
                    <a:pt x="764" y="204"/>
                  </a:lnTo>
                  <a:close/>
                  <a:moveTo>
                    <a:pt x="712" y="230"/>
                  </a:moveTo>
                  <a:lnTo>
                    <a:pt x="716" y="230"/>
                  </a:lnTo>
                  <a:lnTo>
                    <a:pt x="716" y="230"/>
                  </a:lnTo>
                  <a:lnTo>
                    <a:pt x="712" y="230"/>
                  </a:lnTo>
                  <a:lnTo>
                    <a:pt x="712" y="230"/>
                  </a:lnTo>
                  <a:close/>
                  <a:moveTo>
                    <a:pt x="709" y="233"/>
                  </a:moveTo>
                  <a:lnTo>
                    <a:pt x="716" y="236"/>
                  </a:lnTo>
                  <a:lnTo>
                    <a:pt x="712" y="233"/>
                  </a:lnTo>
                  <a:lnTo>
                    <a:pt x="709" y="233"/>
                  </a:lnTo>
                  <a:lnTo>
                    <a:pt x="709" y="233"/>
                  </a:lnTo>
                  <a:close/>
                  <a:moveTo>
                    <a:pt x="695" y="239"/>
                  </a:moveTo>
                  <a:lnTo>
                    <a:pt x="692" y="239"/>
                  </a:lnTo>
                  <a:lnTo>
                    <a:pt x="692" y="239"/>
                  </a:lnTo>
                  <a:lnTo>
                    <a:pt x="692" y="239"/>
                  </a:lnTo>
                  <a:lnTo>
                    <a:pt x="695" y="239"/>
                  </a:lnTo>
                  <a:lnTo>
                    <a:pt x="695" y="239"/>
                  </a:lnTo>
                  <a:close/>
                  <a:moveTo>
                    <a:pt x="698" y="236"/>
                  </a:moveTo>
                  <a:lnTo>
                    <a:pt x="692" y="239"/>
                  </a:lnTo>
                  <a:lnTo>
                    <a:pt x="695" y="239"/>
                  </a:lnTo>
                  <a:lnTo>
                    <a:pt x="698" y="239"/>
                  </a:lnTo>
                  <a:lnTo>
                    <a:pt x="698" y="236"/>
                  </a:lnTo>
                  <a:lnTo>
                    <a:pt x="698" y="236"/>
                  </a:lnTo>
                  <a:close/>
                  <a:moveTo>
                    <a:pt x="698" y="249"/>
                  </a:moveTo>
                  <a:lnTo>
                    <a:pt x="695" y="249"/>
                  </a:lnTo>
                  <a:lnTo>
                    <a:pt x="692" y="252"/>
                  </a:lnTo>
                  <a:lnTo>
                    <a:pt x="692" y="252"/>
                  </a:lnTo>
                  <a:lnTo>
                    <a:pt x="695" y="252"/>
                  </a:lnTo>
                  <a:lnTo>
                    <a:pt x="698" y="249"/>
                  </a:lnTo>
                  <a:lnTo>
                    <a:pt x="698" y="249"/>
                  </a:lnTo>
                  <a:lnTo>
                    <a:pt x="698" y="249"/>
                  </a:lnTo>
                  <a:close/>
                  <a:moveTo>
                    <a:pt x="705" y="236"/>
                  </a:moveTo>
                  <a:lnTo>
                    <a:pt x="698" y="239"/>
                  </a:lnTo>
                  <a:lnTo>
                    <a:pt x="698" y="243"/>
                  </a:lnTo>
                  <a:lnTo>
                    <a:pt x="698" y="243"/>
                  </a:lnTo>
                  <a:lnTo>
                    <a:pt x="698" y="246"/>
                  </a:lnTo>
                  <a:lnTo>
                    <a:pt x="698" y="246"/>
                  </a:lnTo>
                  <a:lnTo>
                    <a:pt x="702" y="249"/>
                  </a:lnTo>
                  <a:lnTo>
                    <a:pt x="702" y="249"/>
                  </a:lnTo>
                  <a:lnTo>
                    <a:pt x="709" y="243"/>
                  </a:lnTo>
                  <a:lnTo>
                    <a:pt x="709" y="239"/>
                  </a:lnTo>
                  <a:lnTo>
                    <a:pt x="709" y="236"/>
                  </a:lnTo>
                  <a:lnTo>
                    <a:pt x="709" y="236"/>
                  </a:lnTo>
                  <a:lnTo>
                    <a:pt x="709" y="233"/>
                  </a:lnTo>
                  <a:lnTo>
                    <a:pt x="705" y="233"/>
                  </a:lnTo>
                  <a:lnTo>
                    <a:pt x="705" y="236"/>
                  </a:lnTo>
                  <a:lnTo>
                    <a:pt x="705" y="236"/>
                  </a:lnTo>
                  <a:lnTo>
                    <a:pt x="705" y="236"/>
                  </a:lnTo>
                  <a:close/>
                  <a:moveTo>
                    <a:pt x="674" y="220"/>
                  </a:moveTo>
                  <a:lnTo>
                    <a:pt x="678" y="220"/>
                  </a:lnTo>
                  <a:lnTo>
                    <a:pt x="678" y="217"/>
                  </a:lnTo>
                  <a:lnTo>
                    <a:pt x="674" y="220"/>
                  </a:lnTo>
                  <a:lnTo>
                    <a:pt x="674" y="220"/>
                  </a:lnTo>
                  <a:close/>
                  <a:moveTo>
                    <a:pt x="667" y="227"/>
                  </a:moveTo>
                  <a:lnTo>
                    <a:pt x="664" y="227"/>
                  </a:lnTo>
                  <a:lnTo>
                    <a:pt x="667" y="227"/>
                  </a:lnTo>
                  <a:lnTo>
                    <a:pt x="667" y="227"/>
                  </a:lnTo>
                  <a:lnTo>
                    <a:pt x="667" y="227"/>
                  </a:lnTo>
                  <a:close/>
                  <a:moveTo>
                    <a:pt x="674" y="249"/>
                  </a:moveTo>
                  <a:lnTo>
                    <a:pt x="671" y="252"/>
                  </a:lnTo>
                  <a:lnTo>
                    <a:pt x="671" y="252"/>
                  </a:lnTo>
                  <a:lnTo>
                    <a:pt x="674" y="249"/>
                  </a:lnTo>
                  <a:lnTo>
                    <a:pt x="674" y="249"/>
                  </a:lnTo>
                  <a:close/>
                  <a:moveTo>
                    <a:pt x="667" y="246"/>
                  </a:moveTo>
                  <a:lnTo>
                    <a:pt x="671" y="243"/>
                  </a:lnTo>
                  <a:lnTo>
                    <a:pt x="671" y="246"/>
                  </a:lnTo>
                  <a:lnTo>
                    <a:pt x="674" y="249"/>
                  </a:lnTo>
                  <a:lnTo>
                    <a:pt x="671" y="249"/>
                  </a:lnTo>
                  <a:lnTo>
                    <a:pt x="667" y="246"/>
                  </a:lnTo>
                  <a:lnTo>
                    <a:pt x="667" y="246"/>
                  </a:lnTo>
                  <a:lnTo>
                    <a:pt x="667" y="246"/>
                  </a:lnTo>
                  <a:close/>
                  <a:moveTo>
                    <a:pt x="647" y="233"/>
                  </a:moveTo>
                  <a:lnTo>
                    <a:pt x="647" y="233"/>
                  </a:lnTo>
                  <a:lnTo>
                    <a:pt x="650" y="233"/>
                  </a:lnTo>
                  <a:lnTo>
                    <a:pt x="650" y="236"/>
                  </a:lnTo>
                  <a:lnTo>
                    <a:pt x="647" y="236"/>
                  </a:lnTo>
                  <a:lnTo>
                    <a:pt x="647" y="233"/>
                  </a:lnTo>
                  <a:lnTo>
                    <a:pt x="647" y="233"/>
                  </a:lnTo>
                  <a:close/>
                  <a:moveTo>
                    <a:pt x="650" y="252"/>
                  </a:moveTo>
                  <a:lnTo>
                    <a:pt x="654" y="252"/>
                  </a:lnTo>
                  <a:lnTo>
                    <a:pt x="657" y="252"/>
                  </a:lnTo>
                  <a:lnTo>
                    <a:pt x="654" y="252"/>
                  </a:lnTo>
                  <a:lnTo>
                    <a:pt x="650" y="252"/>
                  </a:lnTo>
                  <a:lnTo>
                    <a:pt x="650" y="252"/>
                  </a:lnTo>
                  <a:close/>
                  <a:moveTo>
                    <a:pt x="619" y="243"/>
                  </a:moveTo>
                  <a:lnTo>
                    <a:pt x="626" y="239"/>
                  </a:lnTo>
                  <a:lnTo>
                    <a:pt x="623" y="239"/>
                  </a:lnTo>
                  <a:lnTo>
                    <a:pt x="619" y="239"/>
                  </a:lnTo>
                  <a:lnTo>
                    <a:pt x="619" y="243"/>
                  </a:lnTo>
                  <a:lnTo>
                    <a:pt x="619" y="243"/>
                  </a:lnTo>
                  <a:close/>
                  <a:moveTo>
                    <a:pt x="630" y="252"/>
                  </a:moveTo>
                  <a:lnTo>
                    <a:pt x="637" y="252"/>
                  </a:lnTo>
                  <a:lnTo>
                    <a:pt x="640" y="252"/>
                  </a:lnTo>
                  <a:lnTo>
                    <a:pt x="640" y="252"/>
                  </a:lnTo>
                  <a:lnTo>
                    <a:pt x="637" y="252"/>
                  </a:lnTo>
                  <a:lnTo>
                    <a:pt x="633" y="252"/>
                  </a:lnTo>
                  <a:lnTo>
                    <a:pt x="630" y="252"/>
                  </a:lnTo>
                  <a:lnTo>
                    <a:pt x="630" y="252"/>
                  </a:lnTo>
                  <a:close/>
                  <a:moveTo>
                    <a:pt x="626" y="252"/>
                  </a:moveTo>
                  <a:lnTo>
                    <a:pt x="630" y="252"/>
                  </a:lnTo>
                  <a:lnTo>
                    <a:pt x="630" y="252"/>
                  </a:lnTo>
                  <a:lnTo>
                    <a:pt x="626" y="252"/>
                  </a:lnTo>
                  <a:lnTo>
                    <a:pt x="626" y="252"/>
                  </a:lnTo>
                  <a:close/>
                  <a:moveTo>
                    <a:pt x="616" y="252"/>
                  </a:moveTo>
                  <a:lnTo>
                    <a:pt x="619" y="249"/>
                  </a:lnTo>
                  <a:lnTo>
                    <a:pt x="623" y="252"/>
                  </a:lnTo>
                  <a:lnTo>
                    <a:pt x="619" y="252"/>
                  </a:lnTo>
                  <a:lnTo>
                    <a:pt x="616" y="252"/>
                  </a:lnTo>
                  <a:lnTo>
                    <a:pt x="616" y="252"/>
                  </a:lnTo>
                  <a:close/>
                  <a:moveTo>
                    <a:pt x="544" y="285"/>
                  </a:moveTo>
                  <a:lnTo>
                    <a:pt x="544" y="288"/>
                  </a:lnTo>
                  <a:lnTo>
                    <a:pt x="547" y="291"/>
                  </a:lnTo>
                  <a:lnTo>
                    <a:pt x="551" y="291"/>
                  </a:lnTo>
                  <a:lnTo>
                    <a:pt x="557" y="288"/>
                  </a:lnTo>
                  <a:lnTo>
                    <a:pt x="561" y="288"/>
                  </a:lnTo>
                  <a:lnTo>
                    <a:pt x="564" y="288"/>
                  </a:lnTo>
                  <a:lnTo>
                    <a:pt x="568" y="285"/>
                  </a:lnTo>
                  <a:lnTo>
                    <a:pt x="571" y="281"/>
                  </a:lnTo>
                  <a:lnTo>
                    <a:pt x="578" y="278"/>
                  </a:lnTo>
                  <a:lnTo>
                    <a:pt x="578" y="275"/>
                  </a:lnTo>
                  <a:lnTo>
                    <a:pt x="581" y="275"/>
                  </a:lnTo>
                  <a:lnTo>
                    <a:pt x="575" y="272"/>
                  </a:lnTo>
                  <a:lnTo>
                    <a:pt x="571" y="265"/>
                  </a:lnTo>
                  <a:lnTo>
                    <a:pt x="571" y="269"/>
                  </a:lnTo>
                  <a:lnTo>
                    <a:pt x="568" y="269"/>
                  </a:lnTo>
                  <a:lnTo>
                    <a:pt x="568" y="272"/>
                  </a:lnTo>
                  <a:lnTo>
                    <a:pt x="564" y="272"/>
                  </a:lnTo>
                  <a:lnTo>
                    <a:pt x="561" y="275"/>
                  </a:lnTo>
                  <a:lnTo>
                    <a:pt x="557" y="272"/>
                  </a:lnTo>
                  <a:lnTo>
                    <a:pt x="554" y="272"/>
                  </a:lnTo>
                  <a:lnTo>
                    <a:pt x="551" y="275"/>
                  </a:lnTo>
                  <a:lnTo>
                    <a:pt x="551" y="278"/>
                  </a:lnTo>
                  <a:lnTo>
                    <a:pt x="547" y="281"/>
                  </a:lnTo>
                  <a:lnTo>
                    <a:pt x="547" y="285"/>
                  </a:lnTo>
                  <a:lnTo>
                    <a:pt x="547" y="285"/>
                  </a:lnTo>
                  <a:lnTo>
                    <a:pt x="547" y="288"/>
                  </a:lnTo>
                  <a:lnTo>
                    <a:pt x="547" y="288"/>
                  </a:lnTo>
                  <a:lnTo>
                    <a:pt x="544" y="285"/>
                  </a:lnTo>
                  <a:lnTo>
                    <a:pt x="544" y="285"/>
                  </a:lnTo>
                  <a:close/>
                  <a:moveTo>
                    <a:pt x="540" y="291"/>
                  </a:moveTo>
                  <a:lnTo>
                    <a:pt x="544" y="288"/>
                  </a:lnTo>
                  <a:lnTo>
                    <a:pt x="540" y="285"/>
                  </a:lnTo>
                  <a:lnTo>
                    <a:pt x="540" y="288"/>
                  </a:lnTo>
                  <a:lnTo>
                    <a:pt x="540" y="291"/>
                  </a:lnTo>
                  <a:lnTo>
                    <a:pt x="540" y="291"/>
                  </a:lnTo>
                  <a:close/>
                  <a:moveTo>
                    <a:pt x="540" y="291"/>
                  </a:moveTo>
                  <a:lnTo>
                    <a:pt x="537" y="294"/>
                  </a:lnTo>
                  <a:lnTo>
                    <a:pt x="537" y="294"/>
                  </a:lnTo>
                  <a:lnTo>
                    <a:pt x="533" y="298"/>
                  </a:lnTo>
                  <a:lnTo>
                    <a:pt x="530" y="298"/>
                  </a:lnTo>
                  <a:lnTo>
                    <a:pt x="533" y="301"/>
                  </a:lnTo>
                  <a:lnTo>
                    <a:pt x="540" y="298"/>
                  </a:lnTo>
                  <a:lnTo>
                    <a:pt x="544" y="294"/>
                  </a:lnTo>
                  <a:lnTo>
                    <a:pt x="540" y="291"/>
                  </a:lnTo>
                  <a:lnTo>
                    <a:pt x="540" y="291"/>
                  </a:lnTo>
                  <a:close/>
                  <a:moveTo>
                    <a:pt x="513" y="291"/>
                  </a:moveTo>
                  <a:lnTo>
                    <a:pt x="516" y="291"/>
                  </a:lnTo>
                  <a:lnTo>
                    <a:pt x="516" y="294"/>
                  </a:lnTo>
                  <a:lnTo>
                    <a:pt x="513" y="294"/>
                  </a:lnTo>
                  <a:lnTo>
                    <a:pt x="509" y="294"/>
                  </a:lnTo>
                  <a:lnTo>
                    <a:pt x="513" y="291"/>
                  </a:lnTo>
                  <a:lnTo>
                    <a:pt x="513" y="291"/>
                  </a:lnTo>
                  <a:lnTo>
                    <a:pt x="513" y="291"/>
                  </a:lnTo>
                  <a:close/>
                  <a:moveTo>
                    <a:pt x="458" y="275"/>
                  </a:moveTo>
                  <a:lnTo>
                    <a:pt x="465" y="269"/>
                  </a:lnTo>
                  <a:lnTo>
                    <a:pt x="471" y="275"/>
                  </a:lnTo>
                  <a:lnTo>
                    <a:pt x="475" y="275"/>
                  </a:lnTo>
                  <a:lnTo>
                    <a:pt x="478" y="272"/>
                  </a:lnTo>
                  <a:lnTo>
                    <a:pt x="482" y="275"/>
                  </a:lnTo>
                  <a:lnTo>
                    <a:pt x="482" y="278"/>
                  </a:lnTo>
                  <a:lnTo>
                    <a:pt x="485" y="278"/>
                  </a:lnTo>
                  <a:lnTo>
                    <a:pt x="489" y="281"/>
                  </a:lnTo>
                  <a:lnTo>
                    <a:pt x="492" y="285"/>
                  </a:lnTo>
                  <a:lnTo>
                    <a:pt x="492" y="285"/>
                  </a:lnTo>
                  <a:lnTo>
                    <a:pt x="489" y="288"/>
                  </a:lnTo>
                  <a:lnTo>
                    <a:pt x="482" y="288"/>
                  </a:lnTo>
                  <a:lnTo>
                    <a:pt x="478" y="288"/>
                  </a:lnTo>
                  <a:lnTo>
                    <a:pt x="475" y="281"/>
                  </a:lnTo>
                  <a:lnTo>
                    <a:pt x="471" y="281"/>
                  </a:lnTo>
                  <a:lnTo>
                    <a:pt x="468" y="278"/>
                  </a:lnTo>
                  <a:lnTo>
                    <a:pt x="465" y="278"/>
                  </a:lnTo>
                  <a:lnTo>
                    <a:pt x="458" y="278"/>
                  </a:lnTo>
                  <a:lnTo>
                    <a:pt x="458" y="275"/>
                  </a:lnTo>
                  <a:lnTo>
                    <a:pt x="458" y="275"/>
                  </a:lnTo>
                  <a:lnTo>
                    <a:pt x="458" y="275"/>
                  </a:lnTo>
                  <a:close/>
                  <a:moveTo>
                    <a:pt x="396" y="236"/>
                  </a:moveTo>
                  <a:lnTo>
                    <a:pt x="399" y="236"/>
                  </a:lnTo>
                  <a:lnTo>
                    <a:pt x="399" y="236"/>
                  </a:lnTo>
                  <a:lnTo>
                    <a:pt x="399" y="236"/>
                  </a:lnTo>
                  <a:lnTo>
                    <a:pt x="396" y="236"/>
                  </a:lnTo>
                  <a:lnTo>
                    <a:pt x="396" y="236"/>
                  </a:lnTo>
                  <a:lnTo>
                    <a:pt x="396" y="236"/>
                  </a:lnTo>
                  <a:close/>
                  <a:moveTo>
                    <a:pt x="385" y="230"/>
                  </a:moveTo>
                  <a:lnTo>
                    <a:pt x="389" y="233"/>
                  </a:lnTo>
                  <a:lnTo>
                    <a:pt x="392" y="230"/>
                  </a:lnTo>
                  <a:lnTo>
                    <a:pt x="392" y="230"/>
                  </a:lnTo>
                  <a:lnTo>
                    <a:pt x="392" y="230"/>
                  </a:lnTo>
                  <a:lnTo>
                    <a:pt x="392" y="230"/>
                  </a:lnTo>
                  <a:lnTo>
                    <a:pt x="389" y="230"/>
                  </a:lnTo>
                  <a:lnTo>
                    <a:pt x="385" y="230"/>
                  </a:lnTo>
                  <a:lnTo>
                    <a:pt x="385" y="230"/>
                  </a:lnTo>
                  <a:lnTo>
                    <a:pt x="385" y="230"/>
                  </a:lnTo>
                  <a:lnTo>
                    <a:pt x="385" y="230"/>
                  </a:lnTo>
                  <a:close/>
                  <a:moveTo>
                    <a:pt x="595" y="249"/>
                  </a:moveTo>
                  <a:lnTo>
                    <a:pt x="599" y="246"/>
                  </a:lnTo>
                  <a:lnTo>
                    <a:pt x="606" y="246"/>
                  </a:lnTo>
                  <a:lnTo>
                    <a:pt x="606" y="249"/>
                  </a:lnTo>
                  <a:lnTo>
                    <a:pt x="606" y="246"/>
                  </a:lnTo>
                  <a:lnTo>
                    <a:pt x="609" y="246"/>
                  </a:lnTo>
                  <a:lnTo>
                    <a:pt x="612" y="243"/>
                  </a:lnTo>
                  <a:lnTo>
                    <a:pt x="612" y="243"/>
                  </a:lnTo>
                  <a:lnTo>
                    <a:pt x="609" y="239"/>
                  </a:lnTo>
                  <a:lnTo>
                    <a:pt x="606" y="243"/>
                  </a:lnTo>
                  <a:lnTo>
                    <a:pt x="599" y="243"/>
                  </a:lnTo>
                  <a:lnTo>
                    <a:pt x="599" y="243"/>
                  </a:lnTo>
                  <a:lnTo>
                    <a:pt x="595" y="243"/>
                  </a:lnTo>
                  <a:lnTo>
                    <a:pt x="592" y="246"/>
                  </a:lnTo>
                  <a:lnTo>
                    <a:pt x="595" y="249"/>
                  </a:lnTo>
                  <a:lnTo>
                    <a:pt x="595" y="249"/>
                  </a:lnTo>
                  <a:close/>
                  <a:moveTo>
                    <a:pt x="588" y="252"/>
                  </a:moveTo>
                  <a:lnTo>
                    <a:pt x="585" y="252"/>
                  </a:lnTo>
                  <a:lnTo>
                    <a:pt x="588" y="256"/>
                  </a:lnTo>
                  <a:lnTo>
                    <a:pt x="588" y="252"/>
                  </a:lnTo>
                  <a:lnTo>
                    <a:pt x="588" y="252"/>
                  </a:lnTo>
                  <a:lnTo>
                    <a:pt x="588" y="252"/>
                  </a:lnTo>
                  <a:close/>
                  <a:moveTo>
                    <a:pt x="571" y="252"/>
                  </a:moveTo>
                  <a:lnTo>
                    <a:pt x="564" y="252"/>
                  </a:lnTo>
                  <a:lnTo>
                    <a:pt x="568" y="256"/>
                  </a:lnTo>
                  <a:lnTo>
                    <a:pt x="568" y="256"/>
                  </a:lnTo>
                  <a:lnTo>
                    <a:pt x="568" y="256"/>
                  </a:lnTo>
                  <a:lnTo>
                    <a:pt x="571" y="259"/>
                  </a:lnTo>
                  <a:lnTo>
                    <a:pt x="578" y="256"/>
                  </a:lnTo>
                  <a:lnTo>
                    <a:pt x="578" y="252"/>
                  </a:lnTo>
                  <a:lnTo>
                    <a:pt x="578" y="252"/>
                  </a:lnTo>
                  <a:lnTo>
                    <a:pt x="571" y="252"/>
                  </a:lnTo>
                  <a:lnTo>
                    <a:pt x="571" y="252"/>
                  </a:lnTo>
                  <a:lnTo>
                    <a:pt x="571" y="252"/>
                  </a:lnTo>
                  <a:close/>
                  <a:moveTo>
                    <a:pt x="554" y="259"/>
                  </a:moveTo>
                  <a:lnTo>
                    <a:pt x="557" y="259"/>
                  </a:lnTo>
                  <a:lnTo>
                    <a:pt x="561" y="259"/>
                  </a:lnTo>
                  <a:lnTo>
                    <a:pt x="564" y="256"/>
                  </a:lnTo>
                  <a:lnTo>
                    <a:pt x="564" y="256"/>
                  </a:lnTo>
                  <a:lnTo>
                    <a:pt x="561" y="256"/>
                  </a:lnTo>
                  <a:lnTo>
                    <a:pt x="557" y="256"/>
                  </a:lnTo>
                  <a:lnTo>
                    <a:pt x="554" y="259"/>
                  </a:lnTo>
                  <a:lnTo>
                    <a:pt x="554" y="259"/>
                  </a:lnTo>
                  <a:close/>
                  <a:moveTo>
                    <a:pt x="544" y="259"/>
                  </a:moveTo>
                  <a:lnTo>
                    <a:pt x="547" y="256"/>
                  </a:lnTo>
                  <a:lnTo>
                    <a:pt x="547" y="256"/>
                  </a:lnTo>
                  <a:lnTo>
                    <a:pt x="547" y="256"/>
                  </a:lnTo>
                  <a:lnTo>
                    <a:pt x="551" y="256"/>
                  </a:lnTo>
                  <a:lnTo>
                    <a:pt x="554" y="252"/>
                  </a:lnTo>
                  <a:lnTo>
                    <a:pt x="554" y="256"/>
                  </a:lnTo>
                  <a:lnTo>
                    <a:pt x="551" y="259"/>
                  </a:lnTo>
                  <a:lnTo>
                    <a:pt x="551" y="259"/>
                  </a:lnTo>
                  <a:lnTo>
                    <a:pt x="547" y="259"/>
                  </a:lnTo>
                  <a:lnTo>
                    <a:pt x="544" y="259"/>
                  </a:lnTo>
                  <a:lnTo>
                    <a:pt x="544" y="259"/>
                  </a:lnTo>
                  <a:close/>
                  <a:moveTo>
                    <a:pt x="540" y="259"/>
                  </a:moveTo>
                  <a:lnTo>
                    <a:pt x="537" y="259"/>
                  </a:lnTo>
                  <a:lnTo>
                    <a:pt x="537" y="262"/>
                  </a:lnTo>
                  <a:lnTo>
                    <a:pt x="537" y="259"/>
                  </a:lnTo>
                  <a:lnTo>
                    <a:pt x="540" y="259"/>
                  </a:lnTo>
                  <a:lnTo>
                    <a:pt x="540" y="259"/>
                  </a:lnTo>
                  <a:close/>
                  <a:moveTo>
                    <a:pt x="544" y="252"/>
                  </a:moveTo>
                  <a:lnTo>
                    <a:pt x="540" y="256"/>
                  </a:lnTo>
                  <a:lnTo>
                    <a:pt x="540" y="256"/>
                  </a:lnTo>
                  <a:lnTo>
                    <a:pt x="544" y="256"/>
                  </a:lnTo>
                  <a:lnTo>
                    <a:pt x="544" y="252"/>
                  </a:lnTo>
                  <a:lnTo>
                    <a:pt x="544" y="252"/>
                  </a:lnTo>
                  <a:close/>
                  <a:moveTo>
                    <a:pt x="475" y="259"/>
                  </a:moveTo>
                  <a:lnTo>
                    <a:pt x="475" y="259"/>
                  </a:lnTo>
                  <a:lnTo>
                    <a:pt x="475" y="256"/>
                  </a:lnTo>
                  <a:lnTo>
                    <a:pt x="482" y="256"/>
                  </a:lnTo>
                  <a:lnTo>
                    <a:pt x="489" y="252"/>
                  </a:lnTo>
                  <a:lnTo>
                    <a:pt x="495" y="256"/>
                  </a:lnTo>
                  <a:lnTo>
                    <a:pt x="499" y="252"/>
                  </a:lnTo>
                  <a:lnTo>
                    <a:pt x="502" y="256"/>
                  </a:lnTo>
                  <a:lnTo>
                    <a:pt x="509" y="259"/>
                  </a:lnTo>
                  <a:lnTo>
                    <a:pt x="513" y="256"/>
                  </a:lnTo>
                  <a:lnTo>
                    <a:pt x="516" y="256"/>
                  </a:lnTo>
                  <a:lnTo>
                    <a:pt x="520" y="259"/>
                  </a:lnTo>
                  <a:lnTo>
                    <a:pt x="523" y="259"/>
                  </a:lnTo>
                  <a:lnTo>
                    <a:pt x="526" y="256"/>
                  </a:lnTo>
                  <a:lnTo>
                    <a:pt x="530" y="256"/>
                  </a:lnTo>
                  <a:lnTo>
                    <a:pt x="533" y="252"/>
                  </a:lnTo>
                  <a:lnTo>
                    <a:pt x="530" y="252"/>
                  </a:lnTo>
                  <a:lnTo>
                    <a:pt x="533" y="249"/>
                  </a:lnTo>
                  <a:lnTo>
                    <a:pt x="537" y="249"/>
                  </a:lnTo>
                  <a:lnTo>
                    <a:pt x="537" y="252"/>
                  </a:lnTo>
                  <a:lnTo>
                    <a:pt x="537" y="256"/>
                  </a:lnTo>
                  <a:lnTo>
                    <a:pt x="533" y="259"/>
                  </a:lnTo>
                  <a:lnTo>
                    <a:pt x="530" y="259"/>
                  </a:lnTo>
                  <a:lnTo>
                    <a:pt x="526" y="262"/>
                  </a:lnTo>
                  <a:lnTo>
                    <a:pt x="526" y="262"/>
                  </a:lnTo>
                  <a:lnTo>
                    <a:pt x="523" y="262"/>
                  </a:lnTo>
                  <a:lnTo>
                    <a:pt x="516" y="262"/>
                  </a:lnTo>
                  <a:lnTo>
                    <a:pt x="513" y="262"/>
                  </a:lnTo>
                  <a:lnTo>
                    <a:pt x="506" y="262"/>
                  </a:lnTo>
                  <a:lnTo>
                    <a:pt x="502" y="265"/>
                  </a:lnTo>
                  <a:lnTo>
                    <a:pt x="499" y="265"/>
                  </a:lnTo>
                  <a:lnTo>
                    <a:pt x="499" y="265"/>
                  </a:lnTo>
                  <a:lnTo>
                    <a:pt x="495" y="265"/>
                  </a:lnTo>
                  <a:lnTo>
                    <a:pt x="492" y="265"/>
                  </a:lnTo>
                  <a:lnTo>
                    <a:pt x="489" y="262"/>
                  </a:lnTo>
                  <a:lnTo>
                    <a:pt x="485" y="262"/>
                  </a:lnTo>
                  <a:lnTo>
                    <a:pt x="485" y="265"/>
                  </a:lnTo>
                  <a:lnTo>
                    <a:pt x="482" y="262"/>
                  </a:lnTo>
                  <a:lnTo>
                    <a:pt x="478" y="262"/>
                  </a:lnTo>
                  <a:lnTo>
                    <a:pt x="475" y="262"/>
                  </a:lnTo>
                  <a:lnTo>
                    <a:pt x="475" y="259"/>
                  </a:lnTo>
                  <a:lnTo>
                    <a:pt x="475" y="259"/>
                  </a:lnTo>
                  <a:close/>
                  <a:moveTo>
                    <a:pt x="471" y="259"/>
                  </a:moveTo>
                  <a:lnTo>
                    <a:pt x="471" y="262"/>
                  </a:lnTo>
                  <a:lnTo>
                    <a:pt x="471" y="262"/>
                  </a:lnTo>
                  <a:lnTo>
                    <a:pt x="471" y="262"/>
                  </a:lnTo>
                  <a:lnTo>
                    <a:pt x="471" y="259"/>
                  </a:lnTo>
                  <a:lnTo>
                    <a:pt x="471" y="259"/>
                  </a:lnTo>
                  <a:close/>
                  <a:moveTo>
                    <a:pt x="468" y="259"/>
                  </a:moveTo>
                  <a:lnTo>
                    <a:pt x="465" y="256"/>
                  </a:lnTo>
                  <a:lnTo>
                    <a:pt x="465" y="262"/>
                  </a:lnTo>
                  <a:lnTo>
                    <a:pt x="468" y="262"/>
                  </a:lnTo>
                  <a:lnTo>
                    <a:pt x="468" y="259"/>
                  </a:lnTo>
                  <a:lnTo>
                    <a:pt x="468" y="259"/>
                  </a:lnTo>
                  <a:lnTo>
                    <a:pt x="468" y="259"/>
                  </a:lnTo>
                  <a:close/>
                  <a:moveTo>
                    <a:pt x="413" y="259"/>
                  </a:moveTo>
                  <a:lnTo>
                    <a:pt x="413" y="262"/>
                  </a:lnTo>
                  <a:lnTo>
                    <a:pt x="416" y="262"/>
                  </a:lnTo>
                  <a:lnTo>
                    <a:pt x="413" y="265"/>
                  </a:lnTo>
                  <a:lnTo>
                    <a:pt x="416" y="265"/>
                  </a:lnTo>
                  <a:lnTo>
                    <a:pt x="420" y="269"/>
                  </a:lnTo>
                  <a:lnTo>
                    <a:pt x="423" y="265"/>
                  </a:lnTo>
                  <a:lnTo>
                    <a:pt x="427" y="269"/>
                  </a:lnTo>
                  <a:lnTo>
                    <a:pt x="430" y="265"/>
                  </a:lnTo>
                  <a:lnTo>
                    <a:pt x="434" y="265"/>
                  </a:lnTo>
                  <a:lnTo>
                    <a:pt x="437" y="265"/>
                  </a:lnTo>
                  <a:lnTo>
                    <a:pt x="440" y="265"/>
                  </a:lnTo>
                  <a:lnTo>
                    <a:pt x="444" y="265"/>
                  </a:lnTo>
                  <a:lnTo>
                    <a:pt x="447" y="262"/>
                  </a:lnTo>
                  <a:lnTo>
                    <a:pt x="451" y="265"/>
                  </a:lnTo>
                  <a:lnTo>
                    <a:pt x="454" y="262"/>
                  </a:lnTo>
                  <a:lnTo>
                    <a:pt x="458" y="265"/>
                  </a:lnTo>
                  <a:lnTo>
                    <a:pt x="458" y="262"/>
                  </a:lnTo>
                  <a:lnTo>
                    <a:pt x="461" y="262"/>
                  </a:lnTo>
                  <a:lnTo>
                    <a:pt x="461" y="259"/>
                  </a:lnTo>
                  <a:lnTo>
                    <a:pt x="461" y="259"/>
                  </a:lnTo>
                  <a:lnTo>
                    <a:pt x="458" y="259"/>
                  </a:lnTo>
                  <a:lnTo>
                    <a:pt x="461" y="256"/>
                  </a:lnTo>
                  <a:lnTo>
                    <a:pt x="454" y="252"/>
                  </a:lnTo>
                  <a:lnTo>
                    <a:pt x="458" y="256"/>
                  </a:lnTo>
                  <a:lnTo>
                    <a:pt x="454" y="256"/>
                  </a:lnTo>
                  <a:lnTo>
                    <a:pt x="454" y="256"/>
                  </a:lnTo>
                  <a:lnTo>
                    <a:pt x="451" y="252"/>
                  </a:lnTo>
                  <a:lnTo>
                    <a:pt x="447" y="252"/>
                  </a:lnTo>
                  <a:lnTo>
                    <a:pt x="444" y="252"/>
                  </a:lnTo>
                  <a:lnTo>
                    <a:pt x="440" y="249"/>
                  </a:lnTo>
                  <a:lnTo>
                    <a:pt x="434" y="252"/>
                  </a:lnTo>
                  <a:lnTo>
                    <a:pt x="434" y="256"/>
                  </a:lnTo>
                  <a:lnTo>
                    <a:pt x="444" y="256"/>
                  </a:lnTo>
                  <a:lnTo>
                    <a:pt x="444" y="259"/>
                  </a:lnTo>
                  <a:lnTo>
                    <a:pt x="440" y="259"/>
                  </a:lnTo>
                  <a:lnTo>
                    <a:pt x="437" y="262"/>
                  </a:lnTo>
                  <a:lnTo>
                    <a:pt x="434" y="259"/>
                  </a:lnTo>
                  <a:lnTo>
                    <a:pt x="430" y="256"/>
                  </a:lnTo>
                  <a:lnTo>
                    <a:pt x="430" y="256"/>
                  </a:lnTo>
                  <a:lnTo>
                    <a:pt x="427" y="256"/>
                  </a:lnTo>
                  <a:lnTo>
                    <a:pt x="423" y="256"/>
                  </a:lnTo>
                  <a:lnTo>
                    <a:pt x="416" y="259"/>
                  </a:lnTo>
                  <a:lnTo>
                    <a:pt x="416" y="259"/>
                  </a:lnTo>
                  <a:lnTo>
                    <a:pt x="413" y="259"/>
                  </a:lnTo>
                  <a:lnTo>
                    <a:pt x="413" y="259"/>
                  </a:lnTo>
                  <a:close/>
                  <a:moveTo>
                    <a:pt x="403" y="256"/>
                  </a:moveTo>
                  <a:lnTo>
                    <a:pt x="406" y="252"/>
                  </a:lnTo>
                  <a:lnTo>
                    <a:pt x="413" y="256"/>
                  </a:lnTo>
                  <a:lnTo>
                    <a:pt x="413" y="259"/>
                  </a:lnTo>
                  <a:lnTo>
                    <a:pt x="409" y="262"/>
                  </a:lnTo>
                  <a:lnTo>
                    <a:pt x="409" y="265"/>
                  </a:lnTo>
                  <a:lnTo>
                    <a:pt x="409" y="262"/>
                  </a:lnTo>
                  <a:lnTo>
                    <a:pt x="403" y="265"/>
                  </a:lnTo>
                  <a:lnTo>
                    <a:pt x="399" y="262"/>
                  </a:lnTo>
                  <a:lnTo>
                    <a:pt x="396" y="262"/>
                  </a:lnTo>
                  <a:lnTo>
                    <a:pt x="399" y="259"/>
                  </a:lnTo>
                  <a:lnTo>
                    <a:pt x="403" y="259"/>
                  </a:lnTo>
                  <a:lnTo>
                    <a:pt x="403" y="256"/>
                  </a:lnTo>
                  <a:lnTo>
                    <a:pt x="403" y="256"/>
                  </a:lnTo>
                  <a:close/>
                  <a:moveTo>
                    <a:pt x="389" y="262"/>
                  </a:moveTo>
                  <a:lnTo>
                    <a:pt x="392" y="259"/>
                  </a:lnTo>
                  <a:lnTo>
                    <a:pt x="392" y="262"/>
                  </a:lnTo>
                  <a:lnTo>
                    <a:pt x="392" y="262"/>
                  </a:lnTo>
                  <a:lnTo>
                    <a:pt x="389" y="262"/>
                  </a:lnTo>
                  <a:lnTo>
                    <a:pt x="389" y="262"/>
                  </a:lnTo>
                  <a:close/>
                  <a:moveTo>
                    <a:pt x="372" y="252"/>
                  </a:moveTo>
                  <a:lnTo>
                    <a:pt x="372" y="252"/>
                  </a:lnTo>
                  <a:lnTo>
                    <a:pt x="375" y="256"/>
                  </a:lnTo>
                  <a:lnTo>
                    <a:pt x="379" y="256"/>
                  </a:lnTo>
                  <a:lnTo>
                    <a:pt x="382" y="259"/>
                  </a:lnTo>
                  <a:lnTo>
                    <a:pt x="385" y="262"/>
                  </a:lnTo>
                  <a:lnTo>
                    <a:pt x="385" y="259"/>
                  </a:lnTo>
                  <a:lnTo>
                    <a:pt x="389" y="259"/>
                  </a:lnTo>
                  <a:lnTo>
                    <a:pt x="392" y="256"/>
                  </a:lnTo>
                  <a:lnTo>
                    <a:pt x="396" y="256"/>
                  </a:lnTo>
                  <a:lnTo>
                    <a:pt x="396" y="256"/>
                  </a:lnTo>
                  <a:lnTo>
                    <a:pt x="392" y="249"/>
                  </a:lnTo>
                  <a:lnTo>
                    <a:pt x="385" y="249"/>
                  </a:lnTo>
                  <a:lnTo>
                    <a:pt x="382" y="252"/>
                  </a:lnTo>
                  <a:lnTo>
                    <a:pt x="375" y="249"/>
                  </a:lnTo>
                  <a:lnTo>
                    <a:pt x="372" y="252"/>
                  </a:lnTo>
                  <a:lnTo>
                    <a:pt x="372" y="252"/>
                  </a:lnTo>
                  <a:close/>
                  <a:moveTo>
                    <a:pt x="843" y="252"/>
                  </a:moveTo>
                  <a:lnTo>
                    <a:pt x="843" y="252"/>
                  </a:lnTo>
                  <a:lnTo>
                    <a:pt x="846" y="256"/>
                  </a:lnTo>
                  <a:lnTo>
                    <a:pt x="850" y="252"/>
                  </a:lnTo>
                  <a:lnTo>
                    <a:pt x="846" y="249"/>
                  </a:lnTo>
                  <a:lnTo>
                    <a:pt x="846" y="249"/>
                  </a:lnTo>
                  <a:lnTo>
                    <a:pt x="843" y="252"/>
                  </a:lnTo>
                  <a:lnTo>
                    <a:pt x="843" y="252"/>
                  </a:lnTo>
                  <a:lnTo>
                    <a:pt x="843" y="252"/>
                  </a:lnTo>
                  <a:close/>
                  <a:moveTo>
                    <a:pt x="822" y="256"/>
                  </a:moveTo>
                  <a:lnTo>
                    <a:pt x="822" y="256"/>
                  </a:lnTo>
                  <a:lnTo>
                    <a:pt x="829" y="252"/>
                  </a:lnTo>
                  <a:lnTo>
                    <a:pt x="833" y="252"/>
                  </a:lnTo>
                  <a:lnTo>
                    <a:pt x="836" y="252"/>
                  </a:lnTo>
                  <a:lnTo>
                    <a:pt x="839" y="252"/>
                  </a:lnTo>
                  <a:lnTo>
                    <a:pt x="843" y="249"/>
                  </a:lnTo>
                  <a:lnTo>
                    <a:pt x="846" y="249"/>
                  </a:lnTo>
                  <a:lnTo>
                    <a:pt x="846" y="246"/>
                  </a:lnTo>
                  <a:lnTo>
                    <a:pt x="846" y="246"/>
                  </a:lnTo>
                  <a:lnTo>
                    <a:pt x="850" y="246"/>
                  </a:lnTo>
                  <a:lnTo>
                    <a:pt x="850" y="243"/>
                  </a:lnTo>
                  <a:lnTo>
                    <a:pt x="850" y="239"/>
                  </a:lnTo>
                  <a:lnTo>
                    <a:pt x="846" y="239"/>
                  </a:lnTo>
                  <a:lnTo>
                    <a:pt x="846" y="239"/>
                  </a:lnTo>
                  <a:lnTo>
                    <a:pt x="839" y="236"/>
                  </a:lnTo>
                  <a:lnTo>
                    <a:pt x="836" y="239"/>
                  </a:lnTo>
                  <a:lnTo>
                    <a:pt x="833" y="243"/>
                  </a:lnTo>
                  <a:lnTo>
                    <a:pt x="829" y="246"/>
                  </a:lnTo>
                  <a:lnTo>
                    <a:pt x="822" y="256"/>
                  </a:lnTo>
                  <a:lnTo>
                    <a:pt x="822" y="256"/>
                  </a:lnTo>
                  <a:close/>
                  <a:moveTo>
                    <a:pt x="341" y="230"/>
                  </a:moveTo>
                  <a:lnTo>
                    <a:pt x="341" y="233"/>
                  </a:lnTo>
                  <a:lnTo>
                    <a:pt x="344" y="236"/>
                  </a:lnTo>
                  <a:lnTo>
                    <a:pt x="348" y="236"/>
                  </a:lnTo>
                  <a:lnTo>
                    <a:pt x="348" y="236"/>
                  </a:lnTo>
                  <a:lnTo>
                    <a:pt x="354" y="236"/>
                  </a:lnTo>
                  <a:lnTo>
                    <a:pt x="358" y="233"/>
                  </a:lnTo>
                  <a:lnTo>
                    <a:pt x="361" y="233"/>
                  </a:lnTo>
                  <a:lnTo>
                    <a:pt x="365" y="233"/>
                  </a:lnTo>
                  <a:lnTo>
                    <a:pt x="361" y="230"/>
                  </a:lnTo>
                  <a:lnTo>
                    <a:pt x="358" y="233"/>
                  </a:lnTo>
                  <a:lnTo>
                    <a:pt x="354" y="230"/>
                  </a:lnTo>
                  <a:lnTo>
                    <a:pt x="344" y="230"/>
                  </a:lnTo>
                  <a:lnTo>
                    <a:pt x="341" y="230"/>
                  </a:lnTo>
                  <a:lnTo>
                    <a:pt x="341" y="230"/>
                  </a:lnTo>
                  <a:close/>
                  <a:moveTo>
                    <a:pt x="196" y="223"/>
                  </a:moveTo>
                  <a:lnTo>
                    <a:pt x="196" y="227"/>
                  </a:lnTo>
                  <a:lnTo>
                    <a:pt x="200" y="227"/>
                  </a:lnTo>
                  <a:lnTo>
                    <a:pt x="200" y="223"/>
                  </a:lnTo>
                  <a:lnTo>
                    <a:pt x="196" y="223"/>
                  </a:lnTo>
                  <a:lnTo>
                    <a:pt x="196" y="223"/>
                  </a:lnTo>
                  <a:close/>
                  <a:moveTo>
                    <a:pt x="200" y="227"/>
                  </a:moveTo>
                  <a:lnTo>
                    <a:pt x="200" y="227"/>
                  </a:lnTo>
                  <a:lnTo>
                    <a:pt x="203" y="227"/>
                  </a:lnTo>
                  <a:lnTo>
                    <a:pt x="203" y="223"/>
                  </a:lnTo>
                  <a:lnTo>
                    <a:pt x="207" y="223"/>
                  </a:lnTo>
                  <a:lnTo>
                    <a:pt x="210" y="220"/>
                  </a:lnTo>
                  <a:lnTo>
                    <a:pt x="210" y="217"/>
                  </a:lnTo>
                  <a:lnTo>
                    <a:pt x="213" y="214"/>
                  </a:lnTo>
                  <a:lnTo>
                    <a:pt x="217" y="214"/>
                  </a:lnTo>
                  <a:lnTo>
                    <a:pt x="220" y="214"/>
                  </a:lnTo>
                  <a:lnTo>
                    <a:pt x="227" y="214"/>
                  </a:lnTo>
                  <a:lnTo>
                    <a:pt x="231" y="217"/>
                  </a:lnTo>
                  <a:lnTo>
                    <a:pt x="231" y="214"/>
                  </a:lnTo>
                  <a:lnTo>
                    <a:pt x="234" y="214"/>
                  </a:lnTo>
                  <a:lnTo>
                    <a:pt x="237" y="214"/>
                  </a:lnTo>
                  <a:lnTo>
                    <a:pt x="241" y="217"/>
                  </a:lnTo>
                  <a:lnTo>
                    <a:pt x="248" y="217"/>
                  </a:lnTo>
                  <a:lnTo>
                    <a:pt x="258" y="220"/>
                  </a:lnTo>
                  <a:lnTo>
                    <a:pt x="258" y="223"/>
                  </a:lnTo>
                  <a:lnTo>
                    <a:pt x="258" y="227"/>
                  </a:lnTo>
                  <a:lnTo>
                    <a:pt x="262" y="227"/>
                  </a:lnTo>
                  <a:lnTo>
                    <a:pt x="268" y="230"/>
                  </a:lnTo>
                  <a:lnTo>
                    <a:pt x="279" y="230"/>
                  </a:lnTo>
                  <a:lnTo>
                    <a:pt x="289" y="230"/>
                  </a:lnTo>
                  <a:lnTo>
                    <a:pt x="299" y="230"/>
                  </a:lnTo>
                  <a:lnTo>
                    <a:pt x="299" y="227"/>
                  </a:lnTo>
                  <a:lnTo>
                    <a:pt x="303" y="220"/>
                  </a:lnTo>
                  <a:lnTo>
                    <a:pt x="306" y="220"/>
                  </a:lnTo>
                  <a:lnTo>
                    <a:pt x="310" y="223"/>
                  </a:lnTo>
                  <a:lnTo>
                    <a:pt x="313" y="223"/>
                  </a:lnTo>
                  <a:lnTo>
                    <a:pt x="317" y="223"/>
                  </a:lnTo>
                  <a:lnTo>
                    <a:pt x="320" y="223"/>
                  </a:lnTo>
                  <a:lnTo>
                    <a:pt x="323" y="227"/>
                  </a:lnTo>
                  <a:lnTo>
                    <a:pt x="327" y="227"/>
                  </a:lnTo>
                  <a:lnTo>
                    <a:pt x="330" y="230"/>
                  </a:lnTo>
                  <a:lnTo>
                    <a:pt x="330" y="230"/>
                  </a:lnTo>
                  <a:lnTo>
                    <a:pt x="337" y="230"/>
                  </a:lnTo>
                  <a:lnTo>
                    <a:pt x="337" y="233"/>
                  </a:lnTo>
                  <a:lnTo>
                    <a:pt x="341" y="236"/>
                  </a:lnTo>
                  <a:lnTo>
                    <a:pt x="341" y="239"/>
                  </a:lnTo>
                  <a:lnTo>
                    <a:pt x="344" y="243"/>
                  </a:lnTo>
                  <a:lnTo>
                    <a:pt x="348" y="246"/>
                  </a:lnTo>
                  <a:lnTo>
                    <a:pt x="351" y="243"/>
                  </a:lnTo>
                  <a:lnTo>
                    <a:pt x="354" y="246"/>
                  </a:lnTo>
                  <a:lnTo>
                    <a:pt x="358" y="246"/>
                  </a:lnTo>
                  <a:lnTo>
                    <a:pt x="361" y="243"/>
                  </a:lnTo>
                  <a:lnTo>
                    <a:pt x="365" y="243"/>
                  </a:lnTo>
                  <a:lnTo>
                    <a:pt x="365" y="243"/>
                  </a:lnTo>
                  <a:lnTo>
                    <a:pt x="368" y="246"/>
                  </a:lnTo>
                  <a:lnTo>
                    <a:pt x="372" y="246"/>
                  </a:lnTo>
                  <a:lnTo>
                    <a:pt x="368" y="252"/>
                  </a:lnTo>
                  <a:lnTo>
                    <a:pt x="368" y="256"/>
                  </a:lnTo>
                  <a:lnTo>
                    <a:pt x="368" y="259"/>
                  </a:lnTo>
                  <a:lnTo>
                    <a:pt x="372" y="262"/>
                  </a:lnTo>
                  <a:lnTo>
                    <a:pt x="368" y="262"/>
                  </a:lnTo>
                  <a:lnTo>
                    <a:pt x="365" y="259"/>
                  </a:lnTo>
                  <a:lnTo>
                    <a:pt x="361" y="262"/>
                  </a:lnTo>
                  <a:lnTo>
                    <a:pt x="358" y="256"/>
                  </a:lnTo>
                  <a:lnTo>
                    <a:pt x="351" y="256"/>
                  </a:lnTo>
                  <a:lnTo>
                    <a:pt x="348" y="252"/>
                  </a:lnTo>
                  <a:lnTo>
                    <a:pt x="344" y="252"/>
                  </a:lnTo>
                  <a:lnTo>
                    <a:pt x="341" y="256"/>
                  </a:lnTo>
                  <a:lnTo>
                    <a:pt x="334" y="256"/>
                  </a:lnTo>
                  <a:lnTo>
                    <a:pt x="330" y="252"/>
                  </a:lnTo>
                  <a:lnTo>
                    <a:pt x="323" y="252"/>
                  </a:lnTo>
                  <a:lnTo>
                    <a:pt x="320" y="256"/>
                  </a:lnTo>
                  <a:lnTo>
                    <a:pt x="313" y="252"/>
                  </a:lnTo>
                  <a:lnTo>
                    <a:pt x="306" y="252"/>
                  </a:lnTo>
                  <a:lnTo>
                    <a:pt x="303" y="252"/>
                  </a:lnTo>
                  <a:lnTo>
                    <a:pt x="293" y="249"/>
                  </a:lnTo>
                  <a:lnTo>
                    <a:pt x="286" y="246"/>
                  </a:lnTo>
                  <a:lnTo>
                    <a:pt x="279" y="246"/>
                  </a:lnTo>
                  <a:lnTo>
                    <a:pt x="272" y="243"/>
                  </a:lnTo>
                  <a:lnTo>
                    <a:pt x="272" y="243"/>
                  </a:lnTo>
                  <a:lnTo>
                    <a:pt x="268" y="246"/>
                  </a:lnTo>
                  <a:lnTo>
                    <a:pt x="265" y="246"/>
                  </a:lnTo>
                  <a:lnTo>
                    <a:pt x="262" y="243"/>
                  </a:lnTo>
                  <a:lnTo>
                    <a:pt x="258" y="243"/>
                  </a:lnTo>
                  <a:lnTo>
                    <a:pt x="255" y="246"/>
                  </a:lnTo>
                  <a:lnTo>
                    <a:pt x="248" y="243"/>
                  </a:lnTo>
                  <a:lnTo>
                    <a:pt x="241" y="239"/>
                  </a:lnTo>
                  <a:lnTo>
                    <a:pt x="234" y="239"/>
                  </a:lnTo>
                  <a:lnTo>
                    <a:pt x="234" y="239"/>
                  </a:lnTo>
                  <a:lnTo>
                    <a:pt x="231" y="239"/>
                  </a:lnTo>
                  <a:lnTo>
                    <a:pt x="224" y="239"/>
                  </a:lnTo>
                  <a:lnTo>
                    <a:pt x="220" y="239"/>
                  </a:lnTo>
                  <a:lnTo>
                    <a:pt x="217" y="236"/>
                  </a:lnTo>
                  <a:lnTo>
                    <a:pt x="220" y="233"/>
                  </a:lnTo>
                  <a:lnTo>
                    <a:pt x="220" y="230"/>
                  </a:lnTo>
                  <a:lnTo>
                    <a:pt x="220" y="230"/>
                  </a:lnTo>
                  <a:lnTo>
                    <a:pt x="217" y="233"/>
                  </a:lnTo>
                  <a:lnTo>
                    <a:pt x="213" y="230"/>
                  </a:lnTo>
                  <a:lnTo>
                    <a:pt x="213" y="227"/>
                  </a:lnTo>
                  <a:lnTo>
                    <a:pt x="210" y="230"/>
                  </a:lnTo>
                  <a:lnTo>
                    <a:pt x="200" y="230"/>
                  </a:lnTo>
                  <a:lnTo>
                    <a:pt x="200" y="227"/>
                  </a:lnTo>
                  <a:lnTo>
                    <a:pt x="200" y="227"/>
                  </a:lnTo>
                  <a:lnTo>
                    <a:pt x="200" y="227"/>
                  </a:lnTo>
                  <a:lnTo>
                    <a:pt x="200" y="227"/>
                  </a:lnTo>
                  <a:close/>
                  <a:moveTo>
                    <a:pt x="248" y="42"/>
                  </a:moveTo>
                  <a:lnTo>
                    <a:pt x="255" y="46"/>
                  </a:lnTo>
                  <a:lnTo>
                    <a:pt x="255" y="46"/>
                  </a:lnTo>
                  <a:lnTo>
                    <a:pt x="255" y="46"/>
                  </a:lnTo>
                  <a:lnTo>
                    <a:pt x="258" y="46"/>
                  </a:lnTo>
                  <a:lnTo>
                    <a:pt x="258" y="42"/>
                  </a:lnTo>
                  <a:lnTo>
                    <a:pt x="255" y="36"/>
                  </a:lnTo>
                  <a:lnTo>
                    <a:pt x="251" y="39"/>
                  </a:lnTo>
                  <a:lnTo>
                    <a:pt x="248" y="42"/>
                  </a:lnTo>
                  <a:lnTo>
                    <a:pt x="248" y="42"/>
                  </a:lnTo>
                  <a:close/>
                  <a:moveTo>
                    <a:pt x="217" y="62"/>
                  </a:moveTo>
                  <a:lnTo>
                    <a:pt x="217" y="65"/>
                  </a:lnTo>
                  <a:lnTo>
                    <a:pt x="220" y="62"/>
                  </a:lnTo>
                  <a:lnTo>
                    <a:pt x="217" y="62"/>
                  </a:lnTo>
                  <a:lnTo>
                    <a:pt x="217" y="62"/>
                  </a:lnTo>
                  <a:close/>
                  <a:moveTo>
                    <a:pt x="217" y="55"/>
                  </a:moveTo>
                  <a:lnTo>
                    <a:pt x="220" y="52"/>
                  </a:lnTo>
                  <a:lnTo>
                    <a:pt x="217" y="52"/>
                  </a:lnTo>
                  <a:lnTo>
                    <a:pt x="217" y="55"/>
                  </a:lnTo>
                  <a:lnTo>
                    <a:pt x="217" y="55"/>
                  </a:lnTo>
                  <a:close/>
                  <a:moveTo>
                    <a:pt x="217" y="55"/>
                  </a:moveTo>
                  <a:lnTo>
                    <a:pt x="217" y="59"/>
                  </a:lnTo>
                  <a:lnTo>
                    <a:pt x="220" y="59"/>
                  </a:lnTo>
                  <a:lnTo>
                    <a:pt x="217" y="55"/>
                  </a:lnTo>
                  <a:lnTo>
                    <a:pt x="217" y="55"/>
                  </a:lnTo>
                  <a:close/>
                  <a:moveTo>
                    <a:pt x="207" y="59"/>
                  </a:moveTo>
                  <a:lnTo>
                    <a:pt x="207" y="62"/>
                  </a:lnTo>
                  <a:lnTo>
                    <a:pt x="207" y="62"/>
                  </a:lnTo>
                  <a:lnTo>
                    <a:pt x="210" y="59"/>
                  </a:lnTo>
                  <a:lnTo>
                    <a:pt x="207" y="59"/>
                  </a:lnTo>
                  <a:lnTo>
                    <a:pt x="207" y="59"/>
                  </a:lnTo>
                  <a:lnTo>
                    <a:pt x="207" y="59"/>
                  </a:lnTo>
                  <a:close/>
                  <a:moveTo>
                    <a:pt x="172" y="94"/>
                  </a:moveTo>
                  <a:lnTo>
                    <a:pt x="176" y="97"/>
                  </a:lnTo>
                  <a:lnTo>
                    <a:pt x="179" y="94"/>
                  </a:lnTo>
                  <a:lnTo>
                    <a:pt x="179" y="91"/>
                  </a:lnTo>
                  <a:lnTo>
                    <a:pt x="172" y="94"/>
                  </a:lnTo>
                  <a:lnTo>
                    <a:pt x="172" y="94"/>
                  </a:lnTo>
                  <a:close/>
                  <a:moveTo>
                    <a:pt x="182" y="91"/>
                  </a:moveTo>
                  <a:lnTo>
                    <a:pt x="179" y="94"/>
                  </a:lnTo>
                  <a:lnTo>
                    <a:pt x="186" y="97"/>
                  </a:lnTo>
                  <a:lnTo>
                    <a:pt x="186" y="101"/>
                  </a:lnTo>
                  <a:lnTo>
                    <a:pt x="189" y="101"/>
                  </a:lnTo>
                  <a:lnTo>
                    <a:pt x="189" y="94"/>
                  </a:lnTo>
                  <a:lnTo>
                    <a:pt x="186" y="94"/>
                  </a:lnTo>
                  <a:lnTo>
                    <a:pt x="189" y="91"/>
                  </a:lnTo>
                  <a:lnTo>
                    <a:pt x="186" y="91"/>
                  </a:lnTo>
                  <a:lnTo>
                    <a:pt x="186" y="91"/>
                  </a:lnTo>
                  <a:lnTo>
                    <a:pt x="182" y="91"/>
                  </a:lnTo>
                  <a:lnTo>
                    <a:pt x="182" y="91"/>
                  </a:lnTo>
                  <a:close/>
                  <a:moveTo>
                    <a:pt x="268" y="143"/>
                  </a:moveTo>
                  <a:lnTo>
                    <a:pt x="268" y="143"/>
                  </a:lnTo>
                  <a:lnTo>
                    <a:pt x="272" y="143"/>
                  </a:lnTo>
                  <a:lnTo>
                    <a:pt x="272" y="143"/>
                  </a:lnTo>
                  <a:lnTo>
                    <a:pt x="272" y="143"/>
                  </a:lnTo>
                  <a:lnTo>
                    <a:pt x="268" y="143"/>
                  </a:lnTo>
                  <a:lnTo>
                    <a:pt x="268" y="143"/>
                  </a:lnTo>
                  <a:close/>
                  <a:moveTo>
                    <a:pt x="241" y="156"/>
                  </a:moveTo>
                  <a:lnTo>
                    <a:pt x="244" y="159"/>
                  </a:lnTo>
                  <a:lnTo>
                    <a:pt x="244" y="162"/>
                  </a:lnTo>
                  <a:lnTo>
                    <a:pt x="241" y="162"/>
                  </a:lnTo>
                  <a:lnTo>
                    <a:pt x="237" y="165"/>
                  </a:lnTo>
                  <a:lnTo>
                    <a:pt x="241" y="165"/>
                  </a:lnTo>
                  <a:lnTo>
                    <a:pt x="241" y="162"/>
                  </a:lnTo>
                  <a:lnTo>
                    <a:pt x="244" y="162"/>
                  </a:lnTo>
                  <a:lnTo>
                    <a:pt x="244" y="165"/>
                  </a:lnTo>
                  <a:lnTo>
                    <a:pt x="248" y="168"/>
                  </a:lnTo>
                  <a:lnTo>
                    <a:pt x="251" y="165"/>
                  </a:lnTo>
                  <a:lnTo>
                    <a:pt x="251" y="168"/>
                  </a:lnTo>
                  <a:lnTo>
                    <a:pt x="255" y="168"/>
                  </a:lnTo>
                  <a:lnTo>
                    <a:pt x="255" y="165"/>
                  </a:lnTo>
                  <a:lnTo>
                    <a:pt x="258" y="165"/>
                  </a:lnTo>
                  <a:lnTo>
                    <a:pt x="258" y="162"/>
                  </a:lnTo>
                  <a:lnTo>
                    <a:pt x="251" y="159"/>
                  </a:lnTo>
                  <a:lnTo>
                    <a:pt x="244" y="156"/>
                  </a:lnTo>
                  <a:lnTo>
                    <a:pt x="241" y="156"/>
                  </a:lnTo>
                  <a:lnTo>
                    <a:pt x="241" y="156"/>
                  </a:lnTo>
                  <a:close/>
                  <a:moveTo>
                    <a:pt x="231" y="162"/>
                  </a:moveTo>
                  <a:lnTo>
                    <a:pt x="231" y="165"/>
                  </a:lnTo>
                  <a:lnTo>
                    <a:pt x="231" y="165"/>
                  </a:lnTo>
                  <a:lnTo>
                    <a:pt x="231" y="162"/>
                  </a:lnTo>
                  <a:lnTo>
                    <a:pt x="231" y="162"/>
                  </a:lnTo>
                  <a:close/>
                  <a:moveTo>
                    <a:pt x="203" y="143"/>
                  </a:moveTo>
                  <a:lnTo>
                    <a:pt x="203" y="146"/>
                  </a:lnTo>
                  <a:lnTo>
                    <a:pt x="200" y="146"/>
                  </a:lnTo>
                  <a:lnTo>
                    <a:pt x="200" y="149"/>
                  </a:lnTo>
                  <a:lnTo>
                    <a:pt x="207" y="149"/>
                  </a:lnTo>
                  <a:lnTo>
                    <a:pt x="210" y="152"/>
                  </a:lnTo>
                  <a:lnTo>
                    <a:pt x="210" y="156"/>
                  </a:lnTo>
                  <a:lnTo>
                    <a:pt x="213" y="156"/>
                  </a:lnTo>
                  <a:lnTo>
                    <a:pt x="213" y="162"/>
                  </a:lnTo>
                  <a:lnTo>
                    <a:pt x="217" y="162"/>
                  </a:lnTo>
                  <a:lnTo>
                    <a:pt x="220" y="162"/>
                  </a:lnTo>
                  <a:lnTo>
                    <a:pt x="224" y="165"/>
                  </a:lnTo>
                  <a:lnTo>
                    <a:pt x="224" y="168"/>
                  </a:lnTo>
                  <a:lnTo>
                    <a:pt x="227" y="165"/>
                  </a:lnTo>
                  <a:lnTo>
                    <a:pt x="224" y="162"/>
                  </a:lnTo>
                  <a:lnTo>
                    <a:pt x="227" y="159"/>
                  </a:lnTo>
                  <a:lnTo>
                    <a:pt x="220" y="156"/>
                  </a:lnTo>
                  <a:lnTo>
                    <a:pt x="217" y="152"/>
                  </a:lnTo>
                  <a:lnTo>
                    <a:pt x="213" y="146"/>
                  </a:lnTo>
                  <a:lnTo>
                    <a:pt x="213" y="143"/>
                  </a:lnTo>
                  <a:lnTo>
                    <a:pt x="213" y="139"/>
                  </a:lnTo>
                  <a:lnTo>
                    <a:pt x="210" y="139"/>
                  </a:lnTo>
                  <a:lnTo>
                    <a:pt x="207" y="139"/>
                  </a:lnTo>
                  <a:lnTo>
                    <a:pt x="207" y="143"/>
                  </a:lnTo>
                  <a:lnTo>
                    <a:pt x="210" y="146"/>
                  </a:lnTo>
                  <a:lnTo>
                    <a:pt x="207" y="143"/>
                  </a:lnTo>
                  <a:lnTo>
                    <a:pt x="203" y="143"/>
                  </a:lnTo>
                  <a:lnTo>
                    <a:pt x="203" y="143"/>
                  </a:lnTo>
                  <a:lnTo>
                    <a:pt x="203" y="143"/>
                  </a:lnTo>
                  <a:close/>
                  <a:moveTo>
                    <a:pt x="182" y="123"/>
                  </a:moveTo>
                  <a:lnTo>
                    <a:pt x="182" y="123"/>
                  </a:lnTo>
                  <a:lnTo>
                    <a:pt x="186" y="126"/>
                  </a:lnTo>
                  <a:lnTo>
                    <a:pt x="189" y="123"/>
                  </a:lnTo>
                  <a:lnTo>
                    <a:pt x="186" y="123"/>
                  </a:lnTo>
                  <a:lnTo>
                    <a:pt x="182" y="123"/>
                  </a:lnTo>
                  <a:lnTo>
                    <a:pt x="182" y="123"/>
                  </a:lnTo>
                  <a:close/>
                  <a:moveTo>
                    <a:pt x="186" y="114"/>
                  </a:moveTo>
                  <a:lnTo>
                    <a:pt x="186" y="117"/>
                  </a:lnTo>
                  <a:lnTo>
                    <a:pt x="186" y="120"/>
                  </a:lnTo>
                  <a:lnTo>
                    <a:pt x="189" y="120"/>
                  </a:lnTo>
                  <a:lnTo>
                    <a:pt x="193" y="120"/>
                  </a:lnTo>
                  <a:lnTo>
                    <a:pt x="196" y="120"/>
                  </a:lnTo>
                  <a:lnTo>
                    <a:pt x="189" y="117"/>
                  </a:lnTo>
                  <a:lnTo>
                    <a:pt x="186" y="114"/>
                  </a:lnTo>
                  <a:lnTo>
                    <a:pt x="186" y="114"/>
                  </a:lnTo>
                  <a:close/>
                  <a:moveTo>
                    <a:pt x="148" y="94"/>
                  </a:moveTo>
                  <a:lnTo>
                    <a:pt x="145" y="97"/>
                  </a:lnTo>
                  <a:lnTo>
                    <a:pt x="145" y="101"/>
                  </a:lnTo>
                  <a:lnTo>
                    <a:pt x="151" y="101"/>
                  </a:lnTo>
                  <a:lnTo>
                    <a:pt x="158" y="104"/>
                  </a:lnTo>
                  <a:lnTo>
                    <a:pt x="158" y="101"/>
                  </a:lnTo>
                  <a:lnTo>
                    <a:pt x="158" y="97"/>
                  </a:lnTo>
                  <a:lnTo>
                    <a:pt x="151" y="94"/>
                  </a:lnTo>
                  <a:lnTo>
                    <a:pt x="148" y="94"/>
                  </a:lnTo>
                  <a:lnTo>
                    <a:pt x="148" y="94"/>
                  </a:lnTo>
                  <a:close/>
                  <a:moveTo>
                    <a:pt x="138" y="88"/>
                  </a:moveTo>
                  <a:lnTo>
                    <a:pt x="138" y="88"/>
                  </a:lnTo>
                  <a:lnTo>
                    <a:pt x="145" y="88"/>
                  </a:lnTo>
                  <a:lnTo>
                    <a:pt x="145" y="91"/>
                  </a:lnTo>
                  <a:lnTo>
                    <a:pt x="145" y="94"/>
                  </a:lnTo>
                  <a:lnTo>
                    <a:pt x="141" y="94"/>
                  </a:lnTo>
                  <a:lnTo>
                    <a:pt x="138" y="88"/>
                  </a:lnTo>
                  <a:lnTo>
                    <a:pt x="138" y="88"/>
                  </a:lnTo>
                  <a:close/>
                  <a:moveTo>
                    <a:pt x="124" y="78"/>
                  </a:moveTo>
                  <a:lnTo>
                    <a:pt x="124" y="84"/>
                  </a:lnTo>
                  <a:lnTo>
                    <a:pt x="127" y="84"/>
                  </a:lnTo>
                  <a:lnTo>
                    <a:pt x="131" y="81"/>
                  </a:lnTo>
                  <a:lnTo>
                    <a:pt x="131" y="78"/>
                  </a:lnTo>
                  <a:lnTo>
                    <a:pt x="127" y="78"/>
                  </a:lnTo>
                  <a:lnTo>
                    <a:pt x="124" y="78"/>
                  </a:lnTo>
                  <a:lnTo>
                    <a:pt x="124" y="78"/>
                  </a:lnTo>
                  <a:close/>
                  <a:moveTo>
                    <a:pt x="138" y="204"/>
                  </a:moveTo>
                  <a:lnTo>
                    <a:pt x="141" y="207"/>
                  </a:lnTo>
                  <a:lnTo>
                    <a:pt x="141" y="204"/>
                  </a:lnTo>
                  <a:lnTo>
                    <a:pt x="138" y="201"/>
                  </a:lnTo>
                  <a:lnTo>
                    <a:pt x="138" y="204"/>
                  </a:lnTo>
                  <a:lnTo>
                    <a:pt x="138" y="204"/>
                  </a:lnTo>
                  <a:close/>
                  <a:moveTo>
                    <a:pt x="100" y="162"/>
                  </a:moveTo>
                  <a:lnTo>
                    <a:pt x="100" y="165"/>
                  </a:lnTo>
                  <a:lnTo>
                    <a:pt x="107" y="168"/>
                  </a:lnTo>
                  <a:lnTo>
                    <a:pt x="103" y="165"/>
                  </a:lnTo>
                  <a:lnTo>
                    <a:pt x="107" y="165"/>
                  </a:lnTo>
                  <a:lnTo>
                    <a:pt x="100" y="162"/>
                  </a:lnTo>
                  <a:lnTo>
                    <a:pt x="100" y="162"/>
                  </a:lnTo>
                  <a:close/>
                  <a:moveTo>
                    <a:pt x="96" y="159"/>
                  </a:moveTo>
                  <a:lnTo>
                    <a:pt x="100" y="159"/>
                  </a:lnTo>
                  <a:lnTo>
                    <a:pt x="96" y="162"/>
                  </a:lnTo>
                  <a:lnTo>
                    <a:pt x="96" y="159"/>
                  </a:lnTo>
                  <a:lnTo>
                    <a:pt x="96" y="159"/>
                  </a:lnTo>
                  <a:close/>
                  <a:moveTo>
                    <a:pt x="90" y="149"/>
                  </a:moveTo>
                  <a:lnTo>
                    <a:pt x="86" y="149"/>
                  </a:lnTo>
                  <a:lnTo>
                    <a:pt x="90" y="152"/>
                  </a:lnTo>
                  <a:lnTo>
                    <a:pt x="93" y="152"/>
                  </a:lnTo>
                  <a:lnTo>
                    <a:pt x="90" y="149"/>
                  </a:lnTo>
                  <a:lnTo>
                    <a:pt x="90" y="149"/>
                  </a:lnTo>
                  <a:close/>
                  <a:moveTo>
                    <a:pt x="65" y="133"/>
                  </a:moveTo>
                  <a:lnTo>
                    <a:pt x="65" y="136"/>
                  </a:lnTo>
                  <a:lnTo>
                    <a:pt x="72" y="136"/>
                  </a:lnTo>
                  <a:lnTo>
                    <a:pt x="76" y="143"/>
                  </a:lnTo>
                  <a:lnTo>
                    <a:pt x="83" y="146"/>
                  </a:lnTo>
                  <a:lnTo>
                    <a:pt x="83" y="139"/>
                  </a:lnTo>
                  <a:lnTo>
                    <a:pt x="76" y="130"/>
                  </a:lnTo>
                  <a:lnTo>
                    <a:pt x="72" y="130"/>
                  </a:lnTo>
                  <a:lnTo>
                    <a:pt x="65" y="133"/>
                  </a:lnTo>
                  <a:lnTo>
                    <a:pt x="65" y="133"/>
                  </a:lnTo>
                  <a:close/>
                  <a:moveTo>
                    <a:pt x="65" y="120"/>
                  </a:moveTo>
                  <a:lnTo>
                    <a:pt x="62" y="123"/>
                  </a:lnTo>
                  <a:lnTo>
                    <a:pt x="65" y="126"/>
                  </a:lnTo>
                  <a:lnTo>
                    <a:pt x="69" y="123"/>
                  </a:lnTo>
                  <a:lnTo>
                    <a:pt x="69" y="123"/>
                  </a:lnTo>
                  <a:lnTo>
                    <a:pt x="65" y="120"/>
                  </a:lnTo>
                  <a:lnTo>
                    <a:pt x="65" y="120"/>
                  </a:lnTo>
                  <a:close/>
                  <a:moveTo>
                    <a:pt x="69" y="110"/>
                  </a:moveTo>
                  <a:lnTo>
                    <a:pt x="72" y="110"/>
                  </a:lnTo>
                  <a:lnTo>
                    <a:pt x="72" y="114"/>
                  </a:lnTo>
                  <a:lnTo>
                    <a:pt x="72" y="110"/>
                  </a:lnTo>
                  <a:lnTo>
                    <a:pt x="69" y="110"/>
                  </a:lnTo>
                  <a:lnTo>
                    <a:pt x="69" y="110"/>
                  </a:lnTo>
                  <a:lnTo>
                    <a:pt x="69" y="110"/>
                  </a:lnTo>
                  <a:close/>
                  <a:moveTo>
                    <a:pt x="38" y="91"/>
                  </a:moveTo>
                  <a:lnTo>
                    <a:pt x="45" y="88"/>
                  </a:lnTo>
                  <a:lnTo>
                    <a:pt x="45" y="88"/>
                  </a:lnTo>
                  <a:lnTo>
                    <a:pt x="48" y="88"/>
                  </a:lnTo>
                  <a:lnTo>
                    <a:pt x="52" y="94"/>
                  </a:lnTo>
                  <a:lnTo>
                    <a:pt x="55" y="97"/>
                  </a:lnTo>
                  <a:lnTo>
                    <a:pt x="55" y="97"/>
                  </a:lnTo>
                  <a:lnTo>
                    <a:pt x="52" y="104"/>
                  </a:lnTo>
                  <a:lnTo>
                    <a:pt x="52" y="104"/>
                  </a:lnTo>
                  <a:lnTo>
                    <a:pt x="48" y="97"/>
                  </a:lnTo>
                  <a:lnTo>
                    <a:pt x="45" y="97"/>
                  </a:lnTo>
                  <a:lnTo>
                    <a:pt x="45" y="94"/>
                  </a:lnTo>
                  <a:lnTo>
                    <a:pt x="38" y="91"/>
                  </a:lnTo>
                  <a:lnTo>
                    <a:pt x="38" y="91"/>
                  </a:lnTo>
                  <a:close/>
                  <a:moveTo>
                    <a:pt x="38" y="78"/>
                  </a:moveTo>
                  <a:lnTo>
                    <a:pt x="45" y="78"/>
                  </a:lnTo>
                  <a:lnTo>
                    <a:pt x="41" y="75"/>
                  </a:lnTo>
                  <a:lnTo>
                    <a:pt x="38" y="78"/>
                  </a:lnTo>
                  <a:lnTo>
                    <a:pt x="38" y="78"/>
                  </a:lnTo>
                  <a:close/>
                  <a:moveTo>
                    <a:pt x="14" y="62"/>
                  </a:moveTo>
                  <a:lnTo>
                    <a:pt x="10" y="65"/>
                  </a:lnTo>
                  <a:lnTo>
                    <a:pt x="10" y="65"/>
                  </a:lnTo>
                  <a:lnTo>
                    <a:pt x="14" y="68"/>
                  </a:lnTo>
                  <a:lnTo>
                    <a:pt x="17" y="68"/>
                  </a:lnTo>
                  <a:lnTo>
                    <a:pt x="17" y="65"/>
                  </a:lnTo>
                  <a:lnTo>
                    <a:pt x="14" y="62"/>
                  </a:lnTo>
                  <a:lnTo>
                    <a:pt x="14" y="62"/>
                  </a:lnTo>
                  <a:close/>
                  <a:moveTo>
                    <a:pt x="4" y="17"/>
                  </a:moveTo>
                  <a:lnTo>
                    <a:pt x="0" y="17"/>
                  </a:lnTo>
                  <a:lnTo>
                    <a:pt x="4" y="23"/>
                  </a:lnTo>
                  <a:lnTo>
                    <a:pt x="7" y="33"/>
                  </a:lnTo>
                  <a:lnTo>
                    <a:pt x="10" y="33"/>
                  </a:lnTo>
                  <a:lnTo>
                    <a:pt x="17" y="39"/>
                  </a:lnTo>
                  <a:lnTo>
                    <a:pt x="21" y="39"/>
                  </a:lnTo>
                  <a:lnTo>
                    <a:pt x="28" y="46"/>
                  </a:lnTo>
                  <a:lnTo>
                    <a:pt x="28" y="46"/>
                  </a:lnTo>
                  <a:lnTo>
                    <a:pt x="31" y="46"/>
                  </a:lnTo>
                  <a:lnTo>
                    <a:pt x="38" y="52"/>
                  </a:lnTo>
                  <a:lnTo>
                    <a:pt x="45" y="59"/>
                  </a:lnTo>
                  <a:lnTo>
                    <a:pt x="52" y="65"/>
                  </a:lnTo>
                  <a:lnTo>
                    <a:pt x="52" y="65"/>
                  </a:lnTo>
                  <a:lnTo>
                    <a:pt x="52" y="68"/>
                  </a:lnTo>
                  <a:lnTo>
                    <a:pt x="55" y="72"/>
                  </a:lnTo>
                  <a:lnTo>
                    <a:pt x="55" y="75"/>
                  </a:lnTo>
                  <a:lnTo>
                    <a:pt x="59" y="78"/>
                  </a:lnTo>
                  <a:lnTo>
                    <a:pt x="62" y="78"/>
                  </a:lnTo>
                  <a:lnTo>
                    <a:pt x="69" y="81"/>
                  </a:lnTo>
                  <a:lnTo>
                    <a:pt x="69" y="84"/>
                  </a:lnTo>
                  <a:lnTo>
                    <a:pt x="72" y="84"/>
                  </a:lnTo>
                  <a:lnTo>
                    <a:pt x="72" y="84"/>
                  </a:lnTo>
                  <a:lnTo>
                    <a:pt x="72" y="88"/>
                  </a:lnTo>
                  <a:lnTo>
                    <a:pt x="76" y="91"/>
                  </a:lnTo>
                  <a:lnTo>
                    <a:pt x="76" y="94"/>
                  </a:lnTo>
                  <a:lnTo>
                    <a:pt x="76" y="94"/>
                  </a:lnTo>
                  <a:lnTo>
                    <a:pt x="79" y="104"/>
                  </a:lnTo>
                  <a:lnTo>
                    <a:pt x="83" y="110"/>
                  </a:lnTo>
                  <a:lnTo>
                    <a:pt x="86" y="110"/>
                  </a:lnTo>
                  <a:lnTo>
                    <a:pt x="93" y="114"/>
                  </a:lnTo>
                  <a:lnTo>
                    <a:pt x="93" y="117"/>
                  </a:lnTo>
                  <a:lnTo>
                    <a:pt x="96" y="123"/>
                  </a:lnTo>
                  <a:lnTo>
                    <a:pt x="100" y="126"/>
                  </a:lnTo>
                  <a:lnTo>
                    <a:pt x="103" y="133"/>
                  </a:lnTo>
                  <a:lnTo>
                    <a:pt x="110" y="146"/>
                  </a:lnTo>
                  <a:lnTo>
                    <a:pt x="110" y="149"/>
                  </a:lnTo>
                  <a:lnTo>
                    <a:pt x="110" y="156"/>
                  </a:lnTo>
                  <a:lnTo>
                    <a:pt x="117" y="159"/>
                  </a:lnTo>
                  <a:lnTo>
                    <a:pt x="124" y="165"/>
                  </a:lnTo>
                  <a:lnTo>
                    <a:pt x="127" y="172"/>
                  </a:lnTo>
                  <a:lnTo>
                    <a:pt x="131" y="172"/>
                  </a:lnTo>
                  <a:lnTo>
                    <a:pt x="134" y="175"/>
                  </a:lnTo>
                  <a:lnTo>
                    <a:pt x="138" y="175"/>
                  </a:lnTo>
                  <a:lnTo>
                    <a:pt x="141" y="181"/>
                  </a:lnTo>
                  <a:lnTo>
                    <a:pt x="145" y="181"/>
                  </a:lnTo>
                  <a:lnTo>
                    <a:pt x="148" y="188"/>
                  </a:lnTo>
                  <a:lnTo>
                    <a:pt x="158" y="191"/>
                  </a:lnTo>
                  <a:lnTo>
                    <a:pt x="158" y="194"/>
                  </a:lnTo>
                  <a:lnTo>
                    <a:pt x="165" y="198"/>
                  </a:lnTo>
                  <a:lnTo>
                    <a:pt x="176" y="207"/>
                  </a:lnTo>
                  <a:lnTo>
                    <a:pt x="179" y="210"/>
                  </a:lnTo>
                  <a:lnTo>
                    <a:pt x="179" y="210"/>
                  </a:lnTo>
                  <a:lnTo>
                    <a:pt x="182" y="214"/>
                  </a:lnTo>
                  <a:lnTo>
                    <a:pt x="186" y="214"/>
                  </a:lnTo>
                  <a:lnTo>
                    <a:pt x="186" y="210"/>
                  </a:lnTo>
                  <a:lnTo>
                    <a:pt x="182" y="207"/>
                  </a:lnTo>
                  <a:lnTo>
                    <a:pt x="182" y="207"/>
                  </a:lnTo>
                  <a:lnTo>
                    <a:pt x="186" y="207"/>
                  </a:lnTo>
                  <a:lnTo>
                    <a:pt x="193" y="214"/>
                  </a:lnTo>
                  <a:lnTo>
                    <a:pt x="196" y="210"/>
                  </a:lnTo>
                  <a:lnTo>
                    <a:pt x="196" y="207"/>
                  </a:lnTo>
                  <a:lnTo>
                    <a:pt x="196" y="204"/>
                  </a:lnTo>
                  <a:lnTo>
                    <a:pt x="200" y="204"/>
                  </a:lnTo>
                  <a:lnTo>
                    <a:pt x="203" y="210"/>
                  </a:lnTo>
                  <a:lnTo>
                    <a:pt x="207" y="210"/>
                  </a:lnTo>
                  <a:lnTo>
                    <a:pt x="210" y="207"/>
                  </a:lnTo>
                  <a:lnTo>
                    <a:pt x="210" y="201"/>
                  </a:lnTo>
                  <a:lnTo>
                    <a:pt x="210" y="191"/>
                  </a:lnTo>
                  <a:lnTo>
                    <a:pt x="210" y="185"/>
                  </a:lnTo>
                  <a:lnTo>
                    <a:pt x="210" y="178"/>
                  </a:lnTo>
                  <a:lnTo>
                    <a:pt x="210" y="178"/>
                  </a:lnTo>
                  <a:lnTo>
                    <a:pt x="210" y="172"/>
                  </a:lnTo>
                  <a:lnTo>
                    <a:pt x="213" y="172"/>
                  </a:lnTo>
                  <a:lnTo>
                    <a:pt x="217" y="168"/>
                  </a:lnTo>
                  <a:lnTo>
                    <a:pt x="213" y="165"/>
                  </a:lnTo>
                  <a:lnTo>
                    <a:pt x="213" y="165"/>
                  </a:lnTo>
                  <a:lnTo>
                    <a:pt x="207" y="162"/>
                  </a:lnTo>
                  <a:lnTo>
                    <a:pt x="207" y="159"/>
                  </a:lnTo>
                  <a:lnTo>
                    <a:pt x="203" y="156"/>
                  </a:lnTo>
                  <a:lnTo>
                    <a:pt x="203" y="156"/>
                  </a:lnTo>
                  <a:lnTo>
                    <a:pt x="200" y="152"/>
                  </a:lnTo>
                  <a:lnTo>
                    <a:pt x="193" y="152"/>
                  </a:lnTo>
                  <a:lnTo>
                    <a:pt x="189" y="152"/>
                  </a:lnTo>
                  <a:lnTo>
                    <a:pt x="189" y="149"/>
                  </a:lnTo>
                  <a:lnTo>
                    <a:pt x="186" y="146"/>
                  </a:lnTo>
                  <a:lnTo>
                    <a:pt x="182" y="146"/>
                  </a:lnTo>
                  <a:lnTo>
                    <a:pt x="186" y="143"/>
                  </a:lnTo>
                  <a:lnTo>
                    <a:pt x="186" y="139"/>
                  </a:lnTo>
                  <a:lnTo>
                    <a:pt x="182" y="133"/>
                  </a:lnTo>
                  <a:lnTo>
                    <a:pt x="179" y="133"/>
                  </a:lnTo>
                  <a:lnTo>
                    <a:pt x="176" y="133"/>
                  </a:lnTo>
                  <a:lnTo>
                    <a:pt x="169" y="130"/>
                  </a:lnTo>
                  <a:lnTo>
                    <a:pt x="162" y="126"/>
                  </a:lnTo>
                  <a:lnTo>
                    <a:pt x="162" y="123"/>
                  </a:lnTo>
                  <a:lnTo>
                    <a:pt x="169" y="123"/>
                  </a:lnTo>
                  <a:lnTo>
                    <a:pt x="172" y="120"/>
                  </a:lnTo>
                  <a:lnTo>
                    <a:pt x="169" y="120"/>
                  </a:lnTo>
                  <a:lnTo>
                    <a:pt x="165" y="120"/>
                  </a:lnTo>
                  <a:lnTo>
                    <a:pt x="162" y="120"/>
                  </a:lnTo>
                  <a:lnTo>
                    <a:pt x="158" y="120"/>
                  </a:lnTo>
                  <a:lnTo>
                    <a:pt x="162" y="120"/>
                  </a:lnTo>
                  <a:lnTo>
                    <a:pt x="165" y="117"/>
                  </a:lnTo>
                  <a:lnTo>
                    <a:pt x="172" y="114"/>
                  </a:lnTo>
                  <a:lnTo>
                    <a:pt x="169" y="110"/>
                  </a:lnTo>
                  <a:lnTo>
                    <a:pt x="165" y="107"/>
                  </a:lnTo>
                  <a:lnTo>
                    <a:pt x="162" y="107"/>
                  </a:lnTo>
                  <a:lnTo>
                    <a:pt x="155" y="107"/>
                  </a:lnTo>
                  <a:lnTo>
                    <a:pt x="151" y="110"/>
                  </a:lnTo>
                  <a:lnTo>
                    <a:pt x="148" y="110"/>
                  </a:lnTo>
                  <a:lnTo>
                    <a:pt x="151" y="110"/>
                  </a:lnTo>
                  <a:lnTo>
                    <a:pt x="151" y="107"/>
                  </a:lnTo>
                  <a:lnTo>
                    <a:pt x="155" y="107"/>
                  </a:lnTo>
                  <a:lnTo>
                    <a:pt x="155" y="107"/>
                  </a:lnTo>
                  <a:lnTo>
                    <a:pt x="155" y="104"/>
                  </a:lnTo>
                  <a:lnTo>
                    <a:pt x="151" y="101"/>
                  </a:lnTo>
                  <a:lnTo>
                    <a:pt x="145" y="101"/>
                  </a:lnTo>
                  <a:lnTo>
                    <a:pt x="138" y="97"/>
                  </a:lnTo>
                  <a:lnTo>
                    <a:pt x="138" y="97"/>
                  </a:lnTo>
                  <a:lnTo>
                    <a:pt x="138" y="91"/>
                  </a:lnTo>
                  <a:lnTo>
                    <a:pt x="131" y="84"/>
                  </a:lnTo>
                  <a:lnTo>
                    <a:pt x="127" y="84"/>
                  </a:lnTo>
                  <a:lnTo>
                    <a:pt x="124" y="84"/>
                  </a:lnTo>
                  <a:lnTo>
                    <a:pt x="121" y="84"/>
                  </a:lnTo>
                  <a:lnTo>
                    <a:pt x="121" y="78"/>
                  </a:lnTo>
                  <a:lnTo>
                    <a:pt x="117" y="72"/>
                  </a:lnTo>
                  <a:lnTo>
                    <a:pt x="107" y="68"/>
                  </a:lnTo>
                  <a:lnTo>
                    <a:pt x="103" y="68"/>
                  </a:lnTo>
                  <a:lnTo>
                    <a:pt x="103" y="72"/>
                  </a:lnTo>
                  <a:lnTo>
                    <a:pt x="100" y="68"/>
                  </a:lnTo>
                  <a:lnTo>
                    <a:pt x="100" y="65"/>
                  </a:lnTo>
                  <a:lnTo>
                    <a:pt x="96" y="68"/>
                  </a:lnTo>
                  <a:lnTo>
                    <a:pt x="93" y="65"/>
                  </a:lnTo>
                  <a:lnTo>
                    <a:pt x="93" y="59"/>
                  </a:lnTo>
                  <a:lnTo>
                    <a:pt x="90" y="55"/>
                  </a:lnTo>
                  <a:lnTo>
                    <a:pt x="86" y="55"/>
                  </a:lnTo>
                  <a:lnTo>
                    <a:pt x="86" y="52"/>
                  </a:lnTo>
                  <a:lnTo>
                    <a:pt x="72" y="46"/>
                  </a:lnTo>
                  <a:lnTo>
                    <a:pt x="69" y="46"/>
                  </a:lnTo>
                  <a:lnTo>
                    <a:pt x="65" y="42"/>
                  </a:lnTo>
                  <a:lnTo>
                    <a:pt x="62" y="42"/>
                  </a:lnTo>
                  <a:lnTo>
                    <a:pt x="59" y="39"/>
                  </a:lnTo>
                  <a:lnTo>
                    <a:pt x="59" y="33"/>
                  </a:lnTo>
                  <a:lnTo>
                    <a:pt x="55" y="33"/>
                  </a:lnTo>
                  <a:lnTo>
                    <a:pt x="52" y="30"/>
                  </a:lnTo>
                  <a:lnTo>
                    <a:pt x="52" y="26"/>
                  </a:lnTo>
                  <a:lnTo>
                    <a:pt x="48" y="23"/>
                  </a:lnTo>
                  <a:lnTo>
                    <a:pt x="45" y="23"/>
                  </a:lnTo>
                  <a:lnTo>
                    <a:pt x="41" y="23"/>
                  </a:lnTo>
                  <a:lnTo>
                    <a:pt x="38" y="23"/>
                  </a:lnTo>
                  <a:lnTo>
                    <a:pt x="35" y="23"/>
                  </a:lnTo>
                  <a:lnTo>
                    <a:pt x="31" y="23"/>
                  </a:lnTo>
                  <a:lnTo>
                    <a:pt x="24" y="23"/>
                  </a:lnTo>
                  <a:lnTo>
                    <a:pt x="21" y="20"/>
                  </a:lnTo>
                  <a:lnTo>
                    <a:pt x="14" y="17"/>
                  </a:lnTo>
                  <a:lnTo>
                    <a:pt x="4" y="17"/>
                  </a:lnTo>
                  <a:lnTo>
                    <a:pt x="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22"/>
            <p:cNvSpPr>
              <a:spLocks noEditPoints="1"/>
            </p:cNvSpPr>
            <p:nvPr/>
          </p:nvSpPr>
          <p:spPr bwMode="auto">
            <a:xfrm>
              <a:off x="10088563" y="4867930"/>
              <a:ext cx="98425" cy="25400"/>
            </a:xfrm>
            <a:custGeom>
              <a:avLst/>
              <a:gdLst>
                <a:gd name="T0" fmla="*/ 0 w 62"/>
                <a:gd name="T1" fmla="*/ 13 h 16"/>
                <a:gd name="T2" fmla="*/ 4 w 62"/>
                <a:gd name="T3" fmla="*/ 16 h 16"/>
                <a:gd name="T4" fmla="*/ 7 w 62"/>
                <a:gd name="T5" fmla="*/ 13 h 16"/>
                <a:gd name="T6" fmla="*/ 11 w 62"/>
                <a:gd name="T7" fmla="*/ 13 h 16"/>
                <a:gd name="T8" fmla="*/ 11 w 62"/>
                <a:gd name="T9" fmla="*/ 10 h 16"/>
                <a:gd name="T10" fmla="*/ 7 w 62"/>
                <a:gd name="T11" fmla="*/ 10 h 16"/>
                <a:gd name="T12" fmla="*/ 4 w 62"/>
                <a:gd name="T13" fmla="*/ 10 h 16"/>
                <a:gd name="T14" fmla="*/ 0 w 62"/>
                <a:gd name="T15" fmla="*/ 13 h 16"/>
                <a:gd name="T16" fmla="*/ 0 w 62"/>
                <a:gd name="T17" fmla="*/ 13 h 16"/>
                <a:gd name="T18" fmla="*/ 14 w 62"/>
                <a:gd name="T19" fmla="*/ 6 h 16"/>
                <a:gd name="T20" fmla="*/ 18 w 62"/>
                <a:gd name="T21" fmla="*/ 13 h 16"/>
                <a:gd name="T22" fmla="*/ 24 w 62"/>
                <a:gd name="T23" fmla="*/ 16 h 16"/>
                <a:gd name="T24" fmla="*/ 24 w 62"/>
                <a:gd name="T25" fmla="*/ 16 h 16"/>
                <a:gd name="T26" fmla="*/ 28 w 62"/>
                <a:gd name="T27" fmla="*/ 13 h 16"/>
                <a:gd name="T28" fmla="*/ 31 w 62"/>
                <a:gd name="T29" fmla="*/ 10 h 16"/>
                <a:gd name="T30" fmla="*/ 35 w 62"/>
                <a:gd name="T31" fmla="*/ 13 h 16"/>
                <a:gd name="T32" fmla="*/ 42 w 62"/>
                <a:gd name="T33" fmla="*/ 10 h 16"/>
                <a:gd name="T34" fmla="*/ 49 w 62"/>
                <a:gd name="T35" fmla="*/ 6 h 16"/>
                <a:gd name="T36" fmla="*/ 55 w 62"/>
                <a:gd name="T37" fmla="*/ 6 h 16"/>
                <a:gd name="T38" fmla="*/ 55 w 62"/>
                <a:gd name="T39" fmla="*/ 3 h 16"/>
                <a:gd name="T40" fmla="*/ 59 w 62"/>
                <a:gd name="T41" fmla="*/ 3 h 16"/>
                <a:gd name="T42" fmla="*/ 62 w 62"/>
                <a:gd name="T43" fmla="*/ 0 h 16"/>
                <a:gd name="T44" fmla="*/ 62 w 62"/>
                <a:gd name="T45" fmla="*/ 0 h 16"/>
                <a:gd name="T46" fmla="*/ 59 w 62"/>
                <a:gd name="T47" fmla="*/ 0 h 16"/>
                <a:gd name="T48" fmla="*/ 52 w 62"/>
                <a:gd name="T49" fmla="*/ 0 h 16"/>
                <a:gd name="T50" fmla="*/ 49 w 62"/>
                <a:gd name="T51" fmla="*/ 0 h 16"/>
                <a:gd name="T52" fmla="*/ 42 w 62"/>
                <a:gd name="T53" fmla="*/ 0 h 16"/>
                <a:gd name="T54" fmla="*/ 38 w 62"/>
                <a:gd name="T55" fmla="*/ 0 h 16"/>
                <a:gd name="T56" fmla="*/ 35 w 62"/>
                <a:gd name="T57" fmla="*/ 0 h 16"/>
                <a:gd name="T58" fmla="*/ 24 w 62"/>
                <a:gd name="T59" fmla="*/ 0 h 16"/>
                <a:gd name="T60" fmla="*/ 21 w 62"/>
                <a:gd name="T61" fmla="*/ 6 h 16"/>
                <a:gd name="T62" fmla="*/ 14 w 62"/>
                <a:gd name="T6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2" h="16">
                  <a:moveTo>
                    <a:pt x="0" y="13"/>
                  </a:moveTo>
                  <a:lnTo>
                    <a:pt x="4" y="16"/>
                  </a:lnTo>
                  <a:lnTo>
                    <a:pt x="7" y="13"/>
                  </a:lnTo>
                  <a:lnTo>
                    <a:pt x="11" y="13"/>
                  </a:lnTo>
                  <a:lnTo>
                    <a:pt x="11" y="10"/>
                  </a:lnTo>
                  <a:lnTo>
                    <a:pt x="7" y="10"/>
                  </a:lnTo>
                  <a:lnTo>
                    <a:pt x="4" y="10"/>
                  </a:lnTo>
                  <a:lnTo>
                    <a:pt x="0" y="13"/>
                  </a:lnTo>
                  <a:lnTo>
                    <a:pt x="0" y="13"/>
                  </a:lnTo>
                  <a:close/>
                  <a:moveTo>
                    <a:pt x="14" y="6"/>
                  </a:moveTo>
                  <a:lnTo>
                    <a:pt x="18" y="13"/>
                  </a:lnTo>
                  <a:lnTo>
                    <a:pt x="24" y="16"/>
                  </a:lnTo>
                  <a:lnTo>
                    <a:pt x="24" y="16"/>
                  </a:lnTo>
                  <a:lnTo>
                    <a:pt x="28" y="13"/>
                  </a:lnTo>
                  <a:lnTo>
                    <a:pt x="31" y="10"/>
                  </a:lnTo>
                  <a:lnTo>
                    <a:pt x="35" y="13"/>
                  </a:lnTo>
                  <a:lnTo>
                    <a:pt x="42" y="10"/>
                  </a:lnTo>
                  <a:lnTo>
                    <a:pt x="49" y="6"/>
                  </a:lnTo>
                  <a:lnTo>
                    <a:pt x="55" y="6"/>
                  </a:lnTo>
                  <a:lnTo>
                    <a:pt x="55" y="3"/>
                  </a:lnTo>
                  <a:lnTo>
                    <a:pt x="59" y="3"/>
                  </a:lnTo>
                  <a:lnTo>
                    <a:pt x="62" y="0"/>
                  </a:lnTo>
                  <a:lnTo>
                    <a:pt x="62" y="0"/>
                  </a:lnTo>
                  <a:lnTo>
                    <a:pt x="59" y="0"/>
                  </a:lnTo>
                  <a:lnTo>
                    <a:pt x="52" y="0"/>
                  </a:lnTo>
                  <a:lnTo>
                    <a:pt x="49" y="0"/>
                  </a:lnTo>
                  <a:lnTo>
                    <a:pt x="42" y="0"/>
                  </a:lnTo>
                  <a:lnTo>
                    <a:pt x="38" y="0"/>
                  </a:lnTo>
                  <a:lnTo>
                    <a:pt x="35" y="0"/>
                  </a:lnTo>
                  <a:lnTo>
                    <a:pt x="24" y="0"/>
                  </a:lnTo>
                  <a:lnTo>
                    <a:pt x="21" y="6"/>
                  </a:lnTo>
                  <a:lnTo>
                    <a:pt x="1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23"/>
            <p:cNvSpPr>
              <a:spLocks noEditPoints="1"/>
            </p:cNvSpPr>
            <p:nvPr/>
          </p:nvSpPr>
          <p:spPr bwMode="auto">
            <a:xfrm>
              <a:off x="9356726" y="4431367"/>
              <a:ext cx="590550" cy="179387"/>
            </a:xfrm>
            <a:custGeom>
              <a:avLst/>
              <a:gdLst>
                <a:gd name="T0" fmla="*/ 224 w 372"/>
                <a:gd name="T1" fmla="*/ 81 h 113"/>
                <a:gd name="T2" fmla="*/ 4 w 372"/>
                <a:gd name="T3" fmla="*/ 39 h 113"/>
                <a:gd name="T4" fmla="*/ 0 w 372"/>
                <a:gd name="T5" fmla="*/ 33 h 113"/>
                <a:gd name="T6" fmla="*/ 203 w 372"/>
                <a:gd name="T7" fmla="*/ 110 h 113"/>
                <a:gd name="T8" fmla="*/ 217 w 372"/>
                <a:gd name="T9" fmla="*/ 110 h 113"/>
                <a:gd name="T10" fmla="*/ 255 w 372"/>
                <a:gd name="T11" fmla="*/ 104 h 113"/>
                <a:gd name="T12" fmla="*/ 283 w 372"/>
                <a:gd name="T13" fmla="*/ 104 h 113"/>
                <a:gd name="T14" fmla="*/ 303 w 372"/>
                <a:gd name="T15" fmla="*/ 62 h 113"/>
                <a:gd name="T16" fmla="*/ 313 w 372"/>
                <a:gd name="T17" fmla="*/ 52 h 113"/>
                <a:gd name="T18" fmla="*/ 338 w 372"/>
                <a:gd name="T19" fmla="*/ 55 h 113"/>
                <a:gd name="T20" fmla="*/ 355 w 372"/>
                <a:gd name="T21" fmla="*/ 55 h 113"/>
                <a:gd name="T22" fmla="*/ 362 w 372"/>
                <a:gd name="T23" fmla="*/ 42 h 113"/>
                <a:gd name="T24" fmla="*/ 362 w 372"/>
                <a:gd name="T25" fmla="*/ 36 h 113"/>
                <a:gd name="T26" fmla="*/ 344 w 372"/>
                <a:gd name="T27" fmla="*/ 33 h 113"/>
                <a:gd name="T28" fmla="*/ 341 w 372"/>
                <a:gd name="T29" fmla="*/ 29 h 113"/>
                <a:gd name="T30" fmla="*/ 341 w 372"/>
                <a:gd name="T31" fmla="*/ 20 h 113"/>
                <a:gd name="T32" fmla="*/ 327 w 372"/>
                <a:gd name="T33" fmla="*/ 7 h 113"/>
                <a:gd name="T34" fmla="*/ 324 w 372"/>
                <a:gd name="T35" fmla="*/ 13 h 113"/>
                <a:gd name="T36" fmla="*/ 310 w 372"/>
                <a:gd name="T37" fmla="*/ 26 h 113"/>
                <a:gd name="T38" fmla="*/ 293 w 372"/>
                <a:gd name="T39" fmla="*/ 39 h 113"/>
                <a:gd name="T40" fmla="*/ 296 w 372"/>
                <a:gd name="T41" fmla="*/ 42 h 113"/>
                <a:gd name="T42" fmla="*/ 293 w 372"/>
                <a:gd name="T43" fmla="*/ 55 h 113"/>
                <a:gd name="T44" fmla="*/ 289 w 372"/>
                <a:gd name="T45" fmla="*/ 46 h 113"/>
                <a:gd name="T46" fmla="*/ 283 w 372"/>
                <a:gd name="T47" fmla="*/ 55 h 113"/>
                <a:gd name="T48" fmla="*/ 269 w 372"/>
                <a:gd name="T49" fmla="*/ 55 h 113"/>
                <a:gd name="T50" fmla="*/ 252 w 372"/>
                <a:gd name="T51" fmla="*/ 75 h 113"/>
                <a:gd name="T52" fmla="*/ 231 w 372"/>
                <a:gd name="T53" fmla="*/ 88 h 113"/>
                <a:gd name="T54" fmla="*/ 221 w 372"/>
                <a:gd name="T55" fmla="*/ 94 h 113"/>
                <a:gd name="T56" fmla="*/ 200 w 372"/>
                <a:gd name="T57" fmla="*/ 100 h 113"/>
                <a:gd name="T58" fmla="*/ 190 w 372"/>
                <a:gd name="T59" fmla="*/ 97 h 113"/>
                <a:gd name="T60" fmla="*/ 327 w 372"/>
                <a:gd name="T61" fmla="*/ 0 h 113"/>
                <a:gd name="T62" fmla="*/ 334 w 372"/>
                <a:gd name="T63" fmla="*/ 4 h 113"/>
                <a:gd name="T64" fmla="*/ 221 w 372"/>
                <a:gd name="T65" fmla="*/ 91 h 113"/>
                <a:gd name="T66" fmla="*/ 224 w 372"/>
                <a:gd name="T67" fmla="*/ 88 h 113"/>
                <a:gd name="T68" fmla="*/ 227 w 372"/>
                <a:gd name="T69" fmla="*/ 81 h 113"/>
                <a:gd name="T70" fmla="*/ 224 w 372"/>
                <a:gd name="T71" fmla="*/ 81 h 113"/>
                <a:gd name="T72" fmla="*/ 0 w 372"/>
                <a:gd name="T73" fmla="*/ 13 h 113"/>
                <a:gd name="T74" fmla="*/ 18 w 372"/>
                <a:gd name="T75" fmla="*/ 16 h 113"/>
                <a:gd name="T76" fmla="*/ 21 w 372"/>
                <a:gd name="T77" fmla="*/ 29 h 113"/>
                <a:gd name="T78" fmla="*/ 35 w 372"/>
                <a:gd name="T79" fmla="*/ 23 h 113"/>
                <a:gd name="T80" fmla="*/ 42 w 372"/>
                <a:gd name="T81" fmla="*/ 20 h 113"/>
                <a:gd name="T82" fmla="*/ 66 w 372"/>
                <a:gd name="T83" fmla="*/ 52 h 113"/>
                <a:gd name="T84" fmla="*/ 66 w 372"/>
                <a:gd name="T85" fmla="*/ 75 h 113"/>
                <a:gd name="T86" fmla="*/ 76 w 372"/>
                <a:gd name="T87" fmla="*/ 84 h 113"/>
                <a:gd name="T88" fmla="*/ 80 w 372"/>
                <a:gd name="T89" fmla="*/ 94 h 113"/>
                <a:gd name="T90" fmla="*/ 80 w 372"/>
                <a:gd name="T91" fmla="*/ 100 h 113"/>
                <a:gd name="T92" fmla="*/ 80 w 372"/>
                <a:gd name="T93" fmla="*/ 104 h 113"/>
                <a:gd name="T94" fmla="*/ 69 w 372"/>
                <a:gd name="T95" fmla="*/ 104 h 113"/>
                <a:gd name="T96" fmla="*/ 49 w 372"/>
                <a:gd name="T97" fmla="*/ 94 h 113"/>
                <a:gd name="T98" fmla="*/ 35 w 372"/>
                <a:gd name="T99" fmla="*/ 81 h 113"/>
                <a:gd name="T100" fmla="*/ 25 w 372"/>
                <a:gd name="T101" fmla="*/ 71 h 113"/>
                <a:gd name="T102" fmla="*/ 11 w 372"/>
                <a:gd name="T103" fmla="*/ 58 h 113"/>
                <a:gd name="T104" fmla="*/ 7 w 372"/>
                <a:gd name="T105" fmla="*/ 42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2" h="113">
                  <a:moveTo>
                    <a:pt x="224" y="81"/>
                  </a:moveTo>
                  <a:lnTo>
                    <a:pt x="224" y="84"/>
                  </a:lnTo>
                  <a:lnTo>
                    <a:pt x="224" y="84"/>
                  </a:lnTo>
                  <a:lnTo>
                    <a:pt x="224" y="84"/>
                  </a:lnTo>
                  <a:lnTo>
                    <a:pt x="224" y="81"/>
                  </a:lnTo>
                  <a:lnTo>
                    <a:pt x="224" y="81"/>
                  </a:lnTo>
                  <a:lnTo>
                    <a:pt x="224" y="81"/>
                  </a:lnTo>
                  <a:close/>
                  <a:moveTo>
                    <a:pt x="0" y="33"/>
                  </a:moveTo>
                  <a:lnTo>
                    <a:pt x="0" y="36"/>
                  </a:lnTo>
                  <a:lnTo>
                    <a:pt x="4" y="39"/>
                  </a:lnTo>
                  <a:lnTo>
                    <a:pt x="4" y="36"/>
                  </a:lnTo>
                  <a:lnTo>
                    <a:pt x="4" y="36"/>
                  </a:lnTo>
                  <a:lnTo>
                    <a:pt x="0" y="33"/>
                  </a:lnTo>
                  <a:lnTo>
                    <a:pt x="0" y="33"/>
                  </a:lnTo>
                  <a:lnTo>
                    <a:pt x="0" y="33"/>
                  </a:lnTo>
                  <a:close/>
                  <a:moveTo>
                    <a:pt x="190" y="97"/>
                  </a:moveTo>
                  <a:lnTo>
                    <a:pt x="193" y="100"/>
                  </a:lnTo>
                  <a:lnTo>
                    <a:pt x="197" y="107"/>
                  </a:lnTo>
                  <a:lnTo>
                    <a:pt x="200" y="107"/>
                  </a:lnTo>
                  <a:lnTo>
                    <a:pt x="203" y="110"/>
                  </a:lnTo>
                  <a:lnTo>
                    <a:pt x="203" y="113"/>
                  </a:lnTo>
                  <a:lnTo>
                    <a:pt x="207" y="113"/>
                  </a:lnTo>
                  <a:lnTo>
                    <a:pt x="214" y="113"/>
                  </a:lnTo>
                  <a:lnTo>
                    <a:pt x="214" y="110"/>
                  </a:lnTo>
                  <a:lnTo>
                    <a:pt x="217" y="110"/>
                  </a:lnTo>
                  <a:lnTo>
                    <a:pt x="221" y="110"/>
                  </a:lnTo>
                  <a:lnTo>
                    <a:pt x="231" y="110"/>
                  </a:lnTo>
                  <a:lnTo>
                    <a:pt x="241" y="107"/>
                  </a:lnTo>
                  <a:lnTo>
                    <a:pt x="245" y="104"/>
                  </a:lnTo>
                  <a:lnTo>
                    <a:pt x="255" y="104"/>
                  </a:lnTo>
                  <a:lnTo>
                    <a:pt x="258" y="107"/>
                  </a:lnTo>
                  <a:lnTo>
                    <a:pt x="262" y="107"/>
                  </a:lnTo>
                  <a:lnTo>
                    <a:pt x="265" y="107"/>
                  </a:lnTo>
                  <a:lnTo>
                    <a:pt x="276" y="104"/>
                  </a:lnTo>
                  <a:lnTo>
                    <a:pt x="283" y="104"/>
                  </a:lnTo>
                  <a:lnTo>
                    <a:pt x="283" y="100"/>
                  </a:lnTo>
                  <a:lnTo>
                    <a:pt x="289" y="91"/>
                  </a:lnTo>
                  <a:lnTo>
                    <a:pt x="293" y="84"/>
                  </a:lnTo>
                  <a:lnTo>
                    <a:pt x="300" y="75"/>
                  </a:lnTo>
                  <a:lnTo>
                    <a:pt x="303" y="62"/>
                  </a:lnTo>
                  <a:lnTo>
                    <a:pt x="303" y="62"/>
                  </a:lnTo>
                  <a:lnTo>
                    <a:pt x="307" y="58"/>
                  </a:lnTo>
                  <a:lnTo>
                    <a:pt x="307" y="55"/>
                  </a:lnTo>
                  <a:lnTo>
                    <a:pt x="310" y="52"/>
                  </a:lnTo>
                  <a:lnTo>
                    <a:pt x="313" y="52"/>
                  </a:lnTo>
                  <a:lnTo>
                    <a:pt x="317" y="52"/>
                  </a:lnTo>
                  <a:lnTo>
                    <a:pt x="327" y="52"/>
                  </a:lnTo>
                  <a:lnTo>
                    <a:pt x="331" y="55"/>
                  </a:lnTo>
                  <a:lnTo>
                    <a:pt x="334" y="55"/>
                  </a:lnTo>
                  <a:lnTo>
                    <a:pt x="338" y="55"/>
                  </a:lnTo>
                  <a:lnTo>
                    <a:pt x="338" y="52"/>
                  </a:lnTo>
                  <a:lnTo>
                    <a:pt x="344" y="55"/>
                  </a:lnTo>
                  <a:lnTo>
                    <a:pt x="348" y="55"/>
                  </a:lnTo>
                  <a:lnTo>
                    <a:pt x="351" y="55"/>
                  </a:lnTo>
                  <a:lnTo>
                    <a:pt x="355" y="55"/>
                  </a:lnTo>
                  <a:lnTo>
                    <a:pt x="355" y="52"/>
                  </a:lnTo>
                  <a:lnTo>
                    <a:pt x="351" y="49"/>
                  </a:lnTo>
                  <a:lnTo>
                    <a:pt x="351" y="46"/>
                  </a:lnTo>
                  <a:lnTo>
                    <a:pt x="355" y="42"/>
                  </a:lnTo>
                  <a:lnTo>
                    <a:pt x="362" y="42"/>
                  </a:lnTo>
                  <a:lnTo>
                    <a:pt x="369" y="42"/>
                  </a:lnTo>
                  <a:lnTo>
                    <a:pt x="372" y="39"/>
                  </a:lnTo>
                  <a:lnTo>
                    <a:pt x="372" y="36"/>
                  </a:lnTo>
                  <a:lnTo>
                    <a:pt x="369" y="36"/>
                  </a:lnTo>
                  <a:lnTo>
                    <a:pt x="362" y="36"/>
                  </a:lnTo>
                  <a:lnTo>
                    <a:pt x="358" y="33"/>
                  </a:lnTo>
                  <a:lnTo>
                    <a:pt x="355" y="33"/>
                  </a:lnTo>
                  <a:lnTo>
                    <a:pt x="351" y="29"/>
                  </a:lnTo>
                  <a:lnTo>
                    <a:pt x="348" y="29"/>
                  </a:lnTo>
                  <a:lnTo>
                    <a:pt x="344" y="33"/>
                  </a:lnTo>
                  <a:lnTo>
                    <a:pt x="344" y="29"/>
                  </a:lnTo>
                  <a:lnTo>
                    <a:pt x="348" y="29"/>
                  </a:lnTo>
                  <a:lnTo>
                    <a:pt x="348" y="26"/>
                  </a:lnTo>
                  <a:lnTo>
                    <a:pt x="344" y="26"/>
                  </a:lnTo>
                  <a:lnTo>
                    <a:pt x="341" y="29"/>
                  </a:lnTo>
                  <a:lnTo>
                    <a:pt x="341" y="26"/>
                  </a:lnTo>
                  <a:lnTo>
                    <a:pt x="338" y="26"/>
                  </a:lnTo>
                  <a:lnTo>
                    <a:pt x="338" y="23"/>
                  </a:lnTo>
                  <a:lnTo>
                    <a:pt x="341" y="20"/>
                  </a:lnTo>
                  <a:lnTo>
                    <a:pt x="341" y="20"/>
                  </a:lnTo>
                  <a:lnTo>
                    <a:pt x="338" y="16"/>
                  </a:lnTo>
                  <a:lnTo>
                    <a:pt x="334" y="16"/>
                  </a:lnTo>
                  <a:lnTo>
                    <a:pt x="331" y="13"/>
                  </a:lnTo>
                  <a:lnTo>
                    <a:pt x="331" y="10"/>
                  </a:lnTo>
                  <a:lnTo>
                    <a:pt x="327" y="7"/>
                  </a:lnTo>
                  <a:lnTo>
                    <a:pt x="327" y="10"/>
                  </a:lnTo>
                  <a:lnTo>
                    <a:pt x="327" y="10"/>
                  </a:lnTo>
                  <a:lnTo>
                    <a:pt x="324" y="16"/>
                  </a:lnTo>
                  <a:lnTo>
                    <a:pt x="320" y="13"/>
                  </a:lnTo>
                  <a:lnTo>
                    <a:pt x="324" y="13"/>
                  </a:lnTo>
                  <a:lnTo>
                    <a:pt x="320" y="10"/>
                  </a:lnTo>
                  <a:lnTo>
                    <a:pt x="320" y="10"/>
                  </a:lnTo>
                  <a:lnTo>
                    <a:pt x="317" y="16"/>
                  </a:lnTo>
                  <a:lnTo>
                    <a:pt x="313" y="16"/>
                  </a:lnTo>
                  <a:lnTo>
                    <a:pt x="310" y="26"/>
                  </a:lnTo>
                  <a:lnTo>
                    <a:pt x="310" y="29"/>
                  </a:lnTo>
                  <a:lnTo>
                    <a:pt x="303" y="36"/>
                  </a:lnTo>
                  <a:lnTo>
                    <a:pt x="300" y="36"/>
                  </a:lnTo>
                  <a:lnTo>
                    <a:pt x="293" y="36"/>
                  </a:lnTo>
                  <a:lnTo>
                    <a:pt x="293" y="39"/>
                  </a:lnTo>
                  <a:lnTo>
                    <a:pt x="293" y="39"/>
                  </a:lnTo>
                  <a:lnTo>
                    <a:pt x="293" y="42"/>
                  </a:lnTo>
                  <a:lnTo>
                    <a:pt x="293" y="42"/>
                  </a:lnTo>
                  <a:lnTo>
                    <a:pt x="300" y="39"/>
                  </a:lnTo>
                  <a:lnTo>
                    <a:pt x="296" y="42"/>
                  </a:lnTo>
                  <a:lnTo>
                    <a:pt x="293" y="46"/>
                  </a:lnTo>
                  <a:lnTo>
                    <a:pt x="293" y="46"/>
                  </a:lnTo>
                  <a:lnTo>
                    <a:pt x="293" y="46"/>
                  </a:lnTo>
                  <a:lnTo>
                    <a:pt x="296" y="52"/>
                  </a:lnTo>
                  <a:lnTo>
                    <a:pt x="293" y="55"/>
                  </a:lnTo>
                  <a:lnTo>
                    <a:pt x="293" y="52"/>
                  </a:lnTo>
                  <a:lnTo>
                    <a:pt x="293" y="49"/>
                  </a:lnTo>
                  <a:lnTo>
                    <a:pt x="289" y="46"/>
                  </a:lnTo>
                  <a:lnTo>
                    <a:pt x="289" y="46"/>
                  </a:lnTo>
                  <a:lnTo>
                    <a:pt x="289" y="46"/>
                  </a:lnTo>
                  <a:lnTo>
                    <a:pt x="289" y="46"/>
                  </a:lnTo>
                  <a:lnTo>
                    <a:pt x="286" y="49"/>
                  </a:lnTo>
                  <a:lnTo>
                    <a:pt x="286" y="55"/>
                  </a:lnTo>
                  <a:lnTo>
                    <a:pt x="286" y="55"/>
                  </a:lnTo>
                  <a:lnTo>
                    <a:pt x="283" y="55"/>
                  </a:lnTo>
                  <a:lnTo>
                    <a:pt x="279" y="49"/>
                  </a:lnTo>
                  <a:lnTo>
                    <a:pt x="276" y="49"/>
                  </a:lnTo>
                  <a:lnTo>
                    <a:pt x="272" y="49"/>
                  </a:lnTo>
                  <a:lnTo>
                    <a:pt x="272" y="52"/>
                  </a:lnTo>
                  <a:lnTo>
                    <a:pt x="269" y="55"/>
                  </a:lnTo>
                  <a:lnTo>
                    <a:pt x="265" y="58"/>
                  </a:lnTo>
                  <a:lnTo>
                    <a:pt x="265" y="62"/>
                  </a:lnTo>
                  <a:lnTo>
                    <a:pt x="258" y="65"/>
                  </a:lnTo>
                  <a:lnTo>
                    <a:pt x="258" y="68"/>
                  </a:lnTo>
                  <a:lnTo>
                    <a:pt x="252" y="75"/>
                  </a:lnTo>
                  <a:lnTo>
                    <a:pt x="248" y="78"/>
                  </a:lnTo>
                  <a:lnTo>
                    <a:pt x="231" y="81"/>
                  </a:lnTo>
                  <a:lnTo>
                    <a:pt x="231" y="81"/>
                  </a:lnTo>
                  <a:lnTo>
                    <a:pt x="231" y="88"/>
                  </a:lnTo>
                  <a:lnTo>
                    <a:pt x="231" y="88"/>
                  </a:lnTo>
                  <a:lnTo>
                    <a:pt x="231" y="88"/>
                  </a:lnTo>
                  <a:lnTo>
                    <a:pt x="227" y="88"/>
                  </a:lnTo>
                  <a:lnTo>
                    <a:pt x="224" y="88"/>
                  </a:lnTo>
                  <a:lnTo>
                    <a:pt x="221" y="91"/>
                  </a:lnTo>
                  <a:lnTo>
                    <a:pt x="221" y="94"/>
                  </a:lnTo>
                  <a:lnTo>
                    <a:pt x="221" y="100"/>
                  </a:lnTo>
                  <a:lnTo>
                    <a:pt x="217" y="104"/>
                  </a:lnTo>
                  <a:lnTo>
                    <a:pt x="217" y="104"/>
                  </a:lnTo>
                  <a:lnTo>
                    <a:pt x="207" y="104"/>
                  </a:lnTo>
                  <a:lnTo>
                    <a:pt x="200" y="100"/>
                  </a:lnTo>
                  <a:lnTo>
                    <a:pt x="197" y="100"/>
                  </a:lnTo>
                  <a:lnTo>
                    <a:pt x="193" y="97"/>
                  </a:lnTo>
                  <a:lnTo>
                    <a:pt x="190" y="94"/>
                  </a:lnTo>
                  <a:lnTo>
                    <a:pt x="190" y="97"/>
                  </a:lnTo>
                  <a:lnTo>
                    <a:pt x="190" y="97"/>
                  </a:lnTo>
                  <a:close/>
                  <a:moveTo>
                    <a:pt x="327" y="0"/>
                  </a:moveTo>
                  <a:lnTo>
                    <a:pt x="320" y="4"/>
                  </a:lnTo>
                  <a:lnTo>
                    <a:pt x="324" y="4"/>
                  </a:lnTo>
                  <a:lnTo>
                    <a:pt x="327" y="4"/>
                  </a:lnTo>
                  <a:lnTo>
                    <a:pt x="327" y="0"/>
                  </a:lnTo>
                  <a:lnTo>
                    <a:pt x="327" y="0"/>
                  </a:lnTo>
                  <a:close/>
                  <a:moveTo>
                    <a:pt x="331" y="0"/>
                  </a:moveTo>
                  <a:lnTo>
                    <a:pt x="327" y="4"/>
                  </a:lnTo>
                  <a:lnTo>
                    <a:pt x="327" y="7"/>
                  </a:lnTo>
                  <a:lnTo>
                    <a:pt x="334" y="4"/>
                  </a:lnTo>
                  <a:lnTo>
                    <a:pt x="334" y="4"/>
                  </a:lnTo>
                  <a:lnTo>
                    <a:pt x="331" y="0"/>
                  </a:lnTo>
                  <a:lnTo>
                    <a:pt x="331" y="0"/>
                  </a:lnTo>
                  <a:close/>
                  <a:moveTo>
                    <a:pt x="224" y="88"/>
                  </a:moveTo>
                  <a:lnTo>
                    <a:pt x="221" y="91"/>
                  </a:lnTo>
                  <a:lnTo>
                    <a:pt x="224" y="88"/>
                  </a:lnTo>
                  <a:lnTo>
                    <a:pt x="224" y="88"/>
                  </a:lnTo>
                  <a:lnTo>
                    <a:pt x="224" y="88"/>
                  </a:lnTo>
                  <a:close/>
                  <a:moveTo>
                    <a:pt x="227" y="88"/>
                  </a:moveTo>
                  <a:lnTo>
                    <a:pt x="224" y="88"/>
                  </a:lnTo>
                  <a:lnTo>
                    <a:pt x="224" y="88"/>
                  </a:lnTo>
                  <a:lnTo>
                    <a:pt x="224" y="84"/>
                  </a:lnTo>
                  <a:lnTo>
                    <a:pt x="227" y="88"/>
                  </a:lnTo>
                  <a:lnTo>
                    <a:pt x="227" y="88"/>
                  </a:lnTo>
                  <a:close/>
                  <a:moveTo>
                    <a:pt x="227" y="81"/>
                  </a:moveTo>
                  <a:lnTo>
                    <a:pt x="231" y="84"/>
                  </a:lnTo>
                  <a:lnTo>
                    <a:pt x="227" y="88"/>
                  </a:lnTo>
                  <a:lnTo>
                    <a:pt x="224" y="84"/>
                  </a:lnTo>
                  <a:lnTo>
                    <a:pt x="224" y="84"/>
                  </a:lnTo>
                  <a:lnTo>
                    <a:pt x="224" y="81"/>
                  </a:lnTo>
                  <a:lnTo>
                    <a:pt x="227" y="81"/>
                  </a:lnTo>
                  <a:lnTo>
                    <a:pt x="227" y="81"/>
                  </a:lnTo>
                  <a:lnTo>
                    <a:pt x="227" y="81"/>
                  </a:lnTo>
                  <a:close/>
                  <a:moveTo>
                    <a:pt x="0" y="16"/>
                  </a:moveTo>
                  <a:lnTo>
                    <a:pt x="0" y="13"/>
                  </a:lnTo>
                  <a:lnTo>
                    <a:pt x="4" y="10"/>
                  </a:lnTo>
                  <a:lnTo>
                    <a:pt x="7" y="13"/>
                  </a:lnTo>
                  <a:lnTo>
                    <a:pt x="14" y="16"/>
                  </a:lnTo>
                  <a:lnTo>
                    <a:pt x="14" y="16"/>
                  </a:lnTo>
                  <a:lnTo>
                    <a:pt x="18" y="16"/>
                  </a:lnTo>
                  <a:lnTo>
                    <a:pt x="21" y="20"/>
                  </a:lnTo>
                  <a:lnTo>
                    <a:pt x="21" y="23"/>
                  </a:lnTo>
                  <a:lnTo>
                    <a:pt x="18" y="26"/>
                  </a:lnTo>
                  <a:lnTo>
                    <a:pt x="18" y="29"/>
                  </a:lnTo>
                  <a:lnTo>
                    <a:pt x="21" y="29"/>
                  </a:lnTo>
                  <a:lnTo>
                    <a:pt x="28" y="26"/>
                  </a:lnTo>
                  <a:lnTo>
                    <a:pt x="31" y="26"/>
                  </a:lnTo>
                  <a:lnTo>
                    <a:pt x="31" y="29"/>
                  </a:lnTo>
                  <a:lnTo>
                    <a:pt x="35" y="26"/>
                  </a:lnTo>
                  <a:lnTo>
                    <a:pt x="35" y="23"/>
                  </a:lnTo>
                  <a:lnTo>
                    <a:pt x="35" y="23"/>
                  </a:lnTo>
                  <a:lnTo>
                    <a:pt x="35" y="23"/>
                  </a:lnTo>
                  <a:lnTo>
                    <a:pt x="38" y="23"/>
                  </a:lnTo>
                  <a:lnTo>
                    <a:pt x="42" y="20"/>
                  </a:lnTo>
                  <a:lnTo>
                    <a:pt x="42" y="20"/>
                  </a:lnTo>
                  <a:lnTo>
                    <a:pt x="45" y="26"/>
                  </a:lnTo>
                  <a:lnTo>
                    <a:pt x="59" y="36"/>
                  </a:lnTo>
                  <a:lnTo>
                    <a:pt x="62" y="42"/>
                  </a:lnTo>
                  <a:lnTo>
                    <a:pt x="66" y="49"/>
                  </a:lnTo>
                  <a:lnTo>
                    <a:pt x="66" y="52"/>
                  </a:lnTo>
                  <a:lnTo>
                    <a:pt x="66" y="58"/>
                  </a:lnTo>
                  <a:lnTo>
                    <a:pt x="62" y="62"/>
                  </a:lnTo>
                  <a:lnTo>
                    <a:pt x="62" y="65"/>
                  </a:lnTo>
                  <a:lnTo>
                    <a:pt x="66" y="65"/>
                  </a:lnTo>
                  <a:lnTo>
                    <a:pt x="66" y="75"/>
                  </a:lnTo>
                  <a:lnTo>
                    <a:pt x="69" y="78"/>
                  </a:lnTo>
                  <a:lnTo>
                    <a:pt x="73" y="81"/>
                  </a:lnTo>
                  <a:lnTo>
                    <a:pt x="76" y="81"/>
                  </a:lnTo>
                  <a:lnTo>
                    <a:pt x="76" y="84"/>
                  </a:lnTo>
                  <a:lnTo>
                    <a:pt x="76" y="84"/>
                  </a:lnTo>
                  <a:lnTo>
                    <a:pt x="76" y="91"/>
                  </a:lnTo>
                  <a:lnTo>
                    <a:pt x="76" y="91"/>
                  </a:lnTo>
                  <a:lnTo>
                    <a:pt x="80" y="91"/>
                  </a:lnTo>
                  <a:lnTo>
                    <a:pt x="80" y="94"/>
                  </a:lnTo>
                  <a:lnTo>
                    <a:pt x="80" y="94"/>
                  </a:lnTo>
                  <a:lnTo>
                    <a:pt x="83" y="100"/>
                  </a:lnTo>
                  <a:lnTo>
                    <a:pt x="83" y="104"/>
                  </a:lnTo>
                  <a:lnTo>
                    <a:pt x="80" y="104"/>
                  </a:lnTo>
                  <a:lnTo>
                    <a:pt x="80" y="104"/>
                  </a:lnTo>
                  <a:lnTo>
                    <a:pt x="80" y="100"/>
                  </a:lnTo>
                  <a:lnTo>
                    <a:pt x="80" y="100"/>
                  </a:lnTo>
                  <a:lnTo>
                    <a:pt x="80" y="100"/>
                  </a:lnTo>
                  <a:lnTo>
                    <a:pt x="80" y="104"/>
                  </a:lnTo>
                  <a:lnTo>
                    <a:pt x="76" y="104"/>
                  </a:lnTo>
                  <a:lnTo>
                    <a:pt x="80" y="104"/>
                  </a:lnTo>
                  <a:lnTo>
                    <a:pt x="80" y="104"/>
                  </a:lnTo>
                  <a:lnTo>
                    <a:pt x="76" y="107"/>
                  </a:lnTo>
                  <a:lnTo>
                    <a:pt x="73" y="104"/>
                  </a:lnTo>
                  <a:lnTo>
                    <a:pt x="73" y="104"/>
                  </a:lnTo>
                  <a:lnTo>
                    <a:pt x="69" y="104"/>
                  </a:lnTo>
                  <a:lnTo>
                    <a:pt x="66" y="100"/>
                  </a:lnTo>
                  <a:lnTo>
                    <a:pt x="59" y="100"/>
                  </a:lnTo>
                  <a:lnTo>
                    <a:pt x="55" y="97"/>
                  </a:lnTo>
                  <a:lnTo>
                    <a:pt x="52" y="94"/>
                  </a:lnTo>
                  <a:lnTo>
                    <a:pt x="49" y="94"/>
                  </a:lnTo>
                  <a:lnTo>
                    <a:pt x="45" y="94"/>
                  </a:lnTo>
                  <a:lnTo>
                    <a:pt x="45" y="94"/>
                  </a:lnTo>
                  <a:lnTo>
                    <a:pt x="38" y="91"/>
                  </a:lnTo>
                  <a:lnTo>
                    <a:pt x="38" y="88"/>
                  </a:lnTo>
                  <a:lnTo>
                    <a:pt x="35" y="81"/>
                  </a:lnTo>
                  <a:lnTo>
                    <a:pt x="28" y="81"/>
                  </a:lnTo>
                  <a:lnTo>
                    <a:pt x="25" y="78"/>
                  </a:lnTo>
                  <a:lnTo>
                    <a:pt x="25" y="75"/>
                  </a:lnTo>
                  <a:lnTo>
                    <a:pt x="28" y="75"/>
                  </a:lnTo>
                  <a:lnTo>
                    <a:pt x="25" y="71"/>
                  </a:lnTo>
                  <a:lnTo>
                    <a:pt x="21" y="68"/>
                  </a:lnTo>
                  <a:lnTo>
                    <a:pt x="18" y="65"/>
                  </a:lnTo>
                  <a:lnTo>
                    <a:pt x="14" y="62"/>
                  </a:lnTo>
                  <a:lnTo>
                    <a:pt x="11" y="58"/>
                  </a:lnTo>
                  <a:lnTo>
                    <a:pt x="11" y="58"/>
                  </a:lnTo>
                  <a:lnTo>
                    <a:pt x="11" y="55"/>
                  </a:lnTo>
                  <a:lnTo>
                    <a:pt x="7" y="52"/>
                  </a:lnTo>
                  <a:lnTo>
                    <a:pt x="11" y="52"/>
                  </a:lnTo>
                  <a:lnTo>
                    <a:pt x="11" y="46"/>
                  </a:lnTo>
                  <a:lnTo>
                    <a:pt x="7" y="42"/>
                  </a:lnTo>
                  <a:lnTo>
                    <a:pt x="7" y="36"/>
                  </a:lnTo>
                  <a:lnTo>
                    <a:pt x="4" y="23"/>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4"/>
            <p:cNvSpPr>
              <a:spLocks noEditPoints="1"/>
            </p:cNvSpPr>
            <p:nvPr/>
          </p:nvSpPr>
          <p:spPr bwMode="auto">
            <a:xfrm>
              <a:off x="9788526" y="4498042"/>
              <a:ext cx="38100" cy="20637"/>
            </a:xfrm>
            <a:custGeom>
              <a:avLst/>
              <a:gdLst>
                <a:gd name="T0" fmla="*/ 0 w 24"/>
                <a:gd name="T1" fmla="*/ 7 h 13"/>
                <a:gd name="T2" fmla="*/ 4 w 24"/>
                <a:gd name="T3" fmla="*/ 7 h 13"/>
                <a:gd name="T4" fmla="*/ 7 w 24"/>
                <a:gd name="T5" fmla="*/ 7 h 13"/>
                <a:gd name="T6" fmla="*/ 11 w 24"/>
                <a:gd name="T7" fmla="*/ 13 h 13"/>
                <a:gd name="T8" fmla="*/ 14 w 24"/>
                <a:gd name="T9" fmla="*/ 13 h 13"/>
                <a:gd name="T10" fmla="*/ 14 w 24"/>
                <a:gd name="T11" fmla="*/ 13 h 13"/>
                <a:gd name="T12" fmla="*/ 14 w 24"/>
                <a:gd name="T13" fmla="*/ 7 h 13"/>
                <a:gd name="T14" fmla="*/ 17 w 24"/>
                <a:gd name="T15" fmla="*/ 4 h 13"/>
                <a:gd name="T16" fmla="*/ 17 w 24"/>
                <a:gd name="T17" fmla="*/ 4 h 13"/>
                <a:gd name="T18" fmla="*/ 17 w 24"/>
                <a:gd name="T19" fmla="*/ 4 h 13"/>
                <a:gd name="T20" fmla="*/ 17 w 24"/>
                <a:gd name="T21" fmla="*/ 0 h 13"/>
                <a:gd name="T22" fmla="*/ 14 w 24"/>
                <a:gd name="T23" fmla="*/ 0 h 13"/>
                <a:gd name="T24" fmla="*/ 11 w 24"/>
                <a:gd name="T25" fmla="*/ 4 h 13"/>
                <a:gd name="T26" fmla="*/ 4 w 24"/>
                <a:gd name="T27" fmla="*/ 7 h 13"/>
                <a:gd name="T28" fmla="*/ 0 w 24"/>
                <a:gd name="T29" fmla="*/ 7 h 13"/>
                <a:gd name="T30" fmla="*/ 0 w 24"/>
                <a:gd name="T31" fmla="*/ 7 h 13"/>
                <a:gd name="T32" fmla="*/ 17 w 24"/>
                <a:gd name="T33" fmla="*/ 4 h 13"/>
                <a:gd name="T34" fmla="*/ 21 w 24"/>
                <a:gd name="T35" fmla="*/ 7 h 13"/>
                <a:gd name="T36" fmla="*/ 21 w 24"/>
                <a:gd name="T37" fmla="*/ 10 h 13"/>
                <a:gd name="T38" fmla="*/ 21 w 24"/>
                <a:gd name="T39" fmla="*/ 13 h 13"/>
                <a:gd name="T40" fmla="*/ 24 w 24"/>
                <a:gd name="T41" fmla="*/ 10 h 13"/>
                <a:gd name="T42" fmla="*/ 21 w 24"/>
                <a:gd name="T43" fmla="*/ 4 h 13"/>
                <a:gd name="T44" fmla="*/ 21 w 24"/>
                <a:gd name="T45" fmla="*/ 4 h 13"/>
                <a:gd name="T46" fmla="*/ 21 w 24"/>
                <a:gd name="T47" fmla="*/ 4 h 13"/>
                <a:gd name="T48" fmla="*/ 17 w 24"/>
                <a:gd name="T4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 h="13">
                  <a:moveTo>
                    <a:pt x="0" y="7"/>
                  </a:moveTo>
                  <a:lnTo>
                    <a:pt x="4" y="7"/>
                  </a:lnTo>
                  <a:lnTo>
                    <a:pt x="7" y="7"/>
                  </a:lnTo>
                  <a:lnTo>
                    <a:pt x="11" y="13"/>
                  </a:lnTo>
                  <a:lnTo>
                    <a:pt x="14" y="13"/>
                  </a:lnTo>
                  <a:lnTo>
                    <a:pt x="14" y="13"/>
                  </a:lnTo>
                  <a:lnTo>
                    <a:pt x="14" y="7"/>
                  </a:lnTo>
                  <a:lnTo>
                    <a:pt x="17" y="4"/>
                  </a:lnTo>
                  <a:lnTo>
                    <a:pt x="17" y="4"/>
                  </a:lnTo>
                  <a:lnTo>
                    <a:pt x="17" y="4"/>
                  </a:lnTo>
                  <a:lnTo>
                    <a:pt x="17" y="0"/>
                  </a:lnTo>
                  <a:lnTo>
                    <a:pt x="14" y="0"/>
                  </a:lnTo>
                  <a:lnTo>
                    <a:pt x="11" y="4"/>
                  </a:lnTo>
                  <a:lnTo>
                    <a:pt x="4" y="7"/>
                  </a:lnTo>
                  <a:lnTo>
                    <a:pt x="0" y="7"/>
                  </a:lnTo>
                  <a:lnTo>
                    <a:pt x="0" y="7"/>
                  </a:lnTo>
                  <a:close/>
                  <a:moveTo>
                    <a:pt x="17" y="4"/>
                  </a:moveTo>
                  <a:lnTo>
                    <a:pt x="21" y="7"/>
                  </a:lnTo>
                  <a:lnTo>
                    <a:pt x="21" y="10"/>
                  </a:lnTo>
                  <a:lnTo>
                    <a:pt x="21" y="13"/>
                  </a:lnTo>
                  <a:lnTo>
                    <a:pt x="24" y="10"/>
                  </a:lnTo>
                  <a:lnTo>
                    <a:pt x="21" y="4"/>
                  </a:lnTo>
                  <a:lnTo>
                    <a:pt x="21" y="4"/>
                  </a:lnTo>
                  <a:lnTo>
                    <a:pt x="21" y="4"/>
                  </a:lnTo>
                  <a:lnTo>
                    <a:pt x="17"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5"/>
            <p:cNvSpPr>
              <a:spLocks noEditPoints="1"/>
            </p:cNvSpPr>
            <p:nvPr/>
          </p:nvSpPr>
          <p:spPr bwMode="auto">
            <a:xfrm>
              <a:off x="9378951" y="3980517"/>
              <a:ext cx="257175" cy="420687"/>
            </a:xfrm>
            <a:custGeom>
              <a:avLst/>
              <a:gdLst>
                <a:gd name="T0" fmla="*/ 7 w 162"/>
                <a:gd name="T1" fmla="*/ 13 h 265"/>
                <a:gd name="T2" fmla="*/ 17 w 162"/>
                <a:gd name="T3" fmla="*/ 16 h 265"/>
                <a:gd name="T4" fmla="*/ 31 w 162"/>
                <a:gd name="T5" fmla="*/ 13 h 265"/>
                <a:gd name="T6" fmla="*/ 45 w 162"/>
                <a:gd name="T7" fmla="*/ 13 h 265"/>
                <a:gd name="T8" fmla="*/ 62 w 162"/>
                <a:gd name="T9" fmla="*/ 0 h 265"/>
                <a:gd name="T10" fmla="*/ 83 w 162"/>
                <a:gd name="T11" fmla="*/ 10 h 265"/>
                <a:gd name="T12" fmla="*/ 90 w 162"/>
                <a:gd name="T13" fmla="*/ 13 h 265"/>
                <a:gd name="T14" fmla="*/ 100 w 162"/>
                <a:gd name="T15" fmla="*/ 29 h 265"/>
                <a:gd name="T16" fmla="*/ 114 w 162"/>
                <a:gd name="T17" fmla="*/ 32 h 265"/>
                <a:gd name="T18" fmla="*/ 114 w 162"/>
                <a:gd name="T19" fmla="*/ 36 h 265"/>
                <a:gd name="T20" fmla="*/ 103 w 162"/>
                <a:gd name="T21" fmla="*/ 42 h 265"/>
                <a:gd name="T22" fmla="*/ 97 w 162"/>
                <a:gd name="T23" fmla="*/ 45 h 265"/>
                <a:gd name="T24" fmla="*/ 90 w 162"/>
                <a:gd name="T25" fmla="*/ 48 h 265"/>
                <a:gd name="T26" fmla="*/ 86 w 162"/>
                <a:gd name="T27" fmla="*/ 55 h 265"/>
                <a:gd name="T28" fmla="*/ 83 w 162"/>
                <a:gd name="T29" fmla="*/ 65 h 265"/>
                <a:gd name="T30" fmla="*/ 76 w 162"/>
                <a:gd name="T31" fmla="*/ 68 h 265"/>
                <a:gd name="T32" fmla="*/ 76 w 162"/>
                <a:gd name="T33" fmla="*/ 81 h 265"/>
                <a:gd name="T34" fmla="*/ 83 w 162"/>
                <a:gd name="T35" fmla="*/ 90 h 265"/>
                <a:gd name="T36" fmla="*/ 93 w 162"/>
                <a:gd name="T37" fmla="*/ 100 h 265"/>
                <a:gd name="T38" fmla="*/ 107 w 162"/>
                <a:gd name="T39" fmla="*/ 116 h 265"/>
                <a:gd name="T40" fmla="*/ 141 w 162"/>
                <a:gd name="T41" fmla="*/ 139 h 265"/>
                <a:gd name="T42" fmla="*/ 148 w 162"/>
                <a:gd name="T43" fmla="*/ 149 h 265"/>
                <a:gd name="T44" fmla="*/ 152 w 162"/>
                <a:gd name="T45" fmla="*/ 162 h 265"/>
                <a:gd name="T46" fmla="*/ 155 w 162"/>
                <a:gd name="T47" fmla="*/ 178 h 265"/>
                <a:gd name="T48" fmla="*/ 158 w 162"/>
                <a:gd name="T49" fmla="*/ 187 h 265"/>
                <a:gd name="T50" fmla="*/ 158 w 162"/>
                <a:gd name="T51" fmla="*/ 191 h 265"/>
                <a:gd name="T52" fmla="*/ 158 w 162"/>
                <a:gd name="T53" fmla="*/ 197 h 265"/>
                <a:gd name="T54" fmla="*/ 155 w 162"/>
                <a:gd name="T55" fmla="*/ 210 h 265"/>
                <a:gd name="T56" fmla="*/ 145 w 162"/>
                <a:gd name="T57" fmla="*/ 220 h 265"/>
                <a:gd name="T58" fmla="*/ 131 w 162"/>
                <a:gd name="T59" fmla="*/ 229 h 265"/>
                <a:gd name="T60" fmla="*/ 110 w 162"/>
                <a:gd name="T61" fmla="*/ 233 h 265"/>
                <a:gd name="T62" fmla="*/ 107 w 162"/>
                <a:gd name="T63" fmla="*/ 233 h 265"/>
                <a:gd name="T64" fmla="*/ 110 w 162"/>
                <a:gd name="T65" fmla="*/ 236 h 265"/>
                <a:gd name="T66" fmla="*/ 107 w 162"/>
                <a:gd name="T67" fmla="*/ 242 h 265"/>
                <a:gd name="T68" fmla="*/ 100 w 162"/>
                <a:gd name="T69" fmla="*/ 242 h 265"/>
                <a:gd name="T70" fmla="*/ 100 w 162"/>
                <a:gd name="T71" fmla="*/ 249 h 265"/>
                <a:gd name="T72" fmla="*/ 90 w 162"/>
                <a:gd name="T73" fmla="*/ 255 h 265"/>
                <a:gd name="T74" fmla="*/ 76 w 162"/>
                <a:gd name="T75" fmla="*/ 265 h 265"/>
                <a:gd name="T76" fmla="*/ 79 w 162"/>
                <a:gd name="T77" fmla="*/ 258 h 265"/>
                <a:gd name="T78" fmla="*/ 76 w 162"/>
                <a:gd name="T79" fmla="*/ 252 h 265"/>
                <a:gd name="T80" fmla="*/ 83 w 162"/>
                <a:gd name="T81" fmla="*/ 236 h 265"/>
                <a:gd name="T82" fmla="*/ 69 w 162"/>
                <a:gd name="T83" fmla="*/ 236 h 265"/>
                <a:gd name="T84" fmla="*/ 76 w 162"/>
                <a:gd name="T85" fmla="*/ 229 h 265"/>
                <a:gd name="T86" fmla="*/ 97 w 162"/>
                <a:gd name="T87" fmla="*/ 223 h 265"/>
                <a:gd name="T88" fmla="*/ 100 w 162"/>
                <a:gd name="T89" fmla="*/ 216 h 265"/>
                <a:gd name="T90" fmla="*/ 107 w 162"/>
                <a:gd name="T91" fmla="*/ 207 h 265"/>
                <a:gd name="T92" fmla="*/ 124 w 162"/>
                <a:gd name="T93" fmla="*/ 194 h 265"/>
                <a:gd name="T94" fmla="*/ 121 w 162"/>
                <a:gd name="T95" fmla="*/ 171 h 265"/>
                <a:gd name="T96" fmla="*/ 117 w 162"/>
                <a:gd name="T97" fmla="*/ 155 h 265"/>
                <a:gd name="T98" fmla="*/ 121 w 162"/>
                <a:gd name="T99" fmla="*/ 142 h 265"/>
                <a:gd name="T100" fmla="*/ 117 w 162"/>
                <a:gd name="T101" fmla="*/ 132 h 265"/>
                <a:gd name="T102" fmla="*/ 107 w 162"/>
                <a:gd name="T103" fmla="*/ 123 h 265"/>
                <a:gd name="T104" fmla="*/ 97 w 162"/>
                <a:gd name="T105" fmla="*/ 116 h 265"/>
                <a:gd name="T106" fmla="*/ 83 w 162"/>
                <a:gd name="T107" fmla="*/ 103 h 265"/>
                <a:gd name="T108" fmla="*/ 59 w 162"/>
                <a:gd name="T109" fmla="*/ 87 h 265"/>
                <a:gd name="T110" fmla="*/ 48 w 162"/>
                <a:gd name="T111" fmla="*/ 78 h 265"/>
                <a:gd name="T112" fmla="*/ 55 w 162"/>
                <a:gd name="T113" fmla="*/ 68 h 265"/>
                <a:gd name="T114" fmla="*/ 59 w 162"/>
                <a:gd name="T115" fmla="*/ 55 h 265"/>
                <a:gd name="T116" fmla="*/ 45 w 162"/>
                <a:gd name="T117" fmla="*/ 45 h 265"/>
                <a:gd name="T118" fmla="*/ 14 w 162"/>
                <a:gd name="T119" fmla="*/ 36 h 265"/>
                <a:gd name="T120" fmla="*/ 4 w 162"/>
                <a:gd name="T121" fmla="*/ 19 h 265"/>
                <a:gd name="T122" fmla="*/ 55 w 162"/>
                <a:gd name="T123" fmla="*/ 239 h 265"/>
                <a:gd name="T124" fmla="*/ 59 w 162"/>
                <a:gd name="T125" fmla="*/ 233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2" h="265">
                  <a:moveTo>
                    <a:pt x="0" y="19"/>
                  </a:moveTo>
                  <a:lnTo>
                    <a:pt x="4" y="19"/>
                  </a:lnTo>
                  <a:lnTo>
                    <a:pt x="4" y="16"/>
                  </a:lnTo>
                  <a:lnTo>
                    <a:pt x="7" y="16"/>
                  </a:lnTo>
                  <a:lnTo>
                    <a:pt x="7" y="13"/>
                  </a:lnTo>
                  <a:lnTo>
                    <a:pt x="11" y="13"/>
                  </a:lnTo>
                  <a:lnTo>
                    <a:pt x="14" y="13"/>
                  </a:lnTo>
                  <a:lnTo>
                    <a:pt x="14" y="16"/>
                  </a:lnTo>
                  <a:lnTo>
                    <a:pt x="17" y="16"/>
                  </a:lnTo>
                  <a:lnTo>
                    <a:pt x="17" y="16"/>
                  </a:lnTo>
                  <a:lnTo>
                    <a:pt x="21" y="13"/>
                  </a:lnTo>
                  <a:lnTo>
                    <a:pt x="21" y="13"/>
                  </a:lnTo>
                  <a:lnTo>
                    <a:pt x="28" y="16"/>
                  </a:lnTo>
                  <a:lnTo>
                    <a:pt x="28" y="13"/>
                  </a:lnTo>
                  <a:lnTo>
                    <a:pt x="31" y="13"/>
                  </a:lnTo>
                  <a:lnTo>
                    <a:pt x="31" y="16"/>
                  </a:lnTo>
                  <a:lnTo>
                    <a:pt x="35" y="13"/>
                  </a:lnTo>
                  <a:lnTo>
                    <a:pt x="35" y="10"/>
                  </a:lnTo>
                  <a:lnTo>
                    <a:pt x="41" y="10"/>
                  </a:lnTo>
                  <a:lnTo>
                    <a:pt x="45" y="13"/>
                  </a:lnTo>
                  <a:lnTo>
                    <a:pt x="52" y="10"/>
                  </a:lnTo>
                  <a:lnTo>
                    <a:pt x="52" y="6"/>
                  </a:lnTo>
                  <a:lnTo>
                    <a:pt x="55" y="3"/>
                  </a:lnTo>
                  <a:lnTo>
                    <a:pt x="59" y="3"/>
                  </a:lnTo>
                  <a:lnTo>
                    <a:pt x="62" y="0"/>
                  </a:lnTo>
                  <a:lnTo>
                    <a:pt x="66" y="3"/>
                  </a:lnTo>
                  <a:lnTo>
                    <a:pt x="66" y="6"/>
                  </a:lnTo>
                  <a:lnTo>
                    <a:pt x="72" y="6"/>
                  </a:lnTo>
                  <a:lnTo>
                    <a:pt x="72" y="10"/>
                  </a:lnTo>
                  <a:lnTo>
                    <a:pt x="83" y="10"/>
                  </a:lnTo>
                  <a:lnTo>
                    <a:pt x="83" y="10"/>
                  </a:lnTo>
                  <a:lnTo>
                    <a:pt x="90" y="10"/>
                  </a:lnTo>
                  <a:lnTo>
                    <a:pt x="93" y="10"/>
                  </a:lnTo>
                  <a:lnTo>
                    <a:pt x="90" y="13"/>
                  </a:lnTo>
                  <a:lnTo>
                    <a:pt x="90" y="13"/>
                  </a:lnTo>
                  <a:lnTo>
                    <a:pt x="86" y="19"/>
                  </a:lnTo>
                  <a:lnTo>
                    <a:pt x="90" y="19"/>
                  </a:lnTo>
                  <a:lnTo>
                    <a:pt x="90" y="26"/>
                  </a:lnTo>
                  <a:lnTo>
                    <a:pt x="97" y="26"/>
                  </a:lnTo>
                  <a:lnTo>
                    <a:pt x="100" y="29"/>
                  </a:lnTo>
                  <a:lnTo>
                    <a:pt x="103" y="29"/>
                  </a:lnTo>
                  <a:lnTo>
                    <a:pt x="107" y="32"/>
                  </a:lnTo>
                  <a:lnTo>
                    <a:pt x="110" y="32"/>
                  </a:lnTo>
                  <a:lnTo>
                    <a:pt x="110" y="32"/>
                  </a:lnTo>
                  <a:lnTo>
                    <a:pt x="114" y="32"/>
                  </a:lnTo>
                  <a:lnTo>
                    <a:pt x="117" y="32"/>
                  </a:lnTo>
                  <a:lnTo>
                    <a:pt x="117" y="32"/>
                  </a:lnTo>
                  <a:lnTo>
                    <a:pt x="117" y="36"/>
                  </a:lnTo>
                  <a:lnTo>
                    <a:pt x="117" y="36"/>
                  </a:lnTo>
                  <a:lnTo>
                    <a:pt x="114" y="36"/>
                  </a:lnTo>
                  <a:lnTo>
                    <a:pt x="114" y="36"/>
                  </a:lnTo>
                  <a:lnTo>
                    <a:pt x="110" y="39"/>
                  </a:lnTo>
                  <a:lnTo>
                    <a:pt x="107" y="39"/>
                  </a:lnTo>
                  <a:lnTo>
                    <a:pt x="103" y="39"/>
                  </a:lnTo>
                  <a:lnTo>
                    <a:pt x="103" y="42"/>
                  </a:lnTo>
                  <a:lnTo>
                    <a:pt x="103" y="42"/>
                  </a:lnTo>
                  <a:lnTo>
                    <a:pt x="100" y="45"/>
                  </a:lnTo>
                  <a:lnTo>
                    <a:pt x="100" y="45"/>
                  </a:lnTo>
                  <a:lnTo>
                    <a:pt x="97" y="45"/>
                  </a:lnTo>
                  <a:lnTo>
                    <a:pt x="97" y="45"/>
                  </a:lnTo>
                  <a:lnTo>
                    <a:pt x="93" y="45"/>
                  </a:lnTo>
                  <a:lnTo>
                    <a:pt x="93" y="45"/>
                  </a:lnTo>
                  <a:lnTo>
                    <a:pt x="90" y="45"/>
                  </a:lnTo>
                  <a:lnTo>
                    <a:pt x="90" y="45"/>
                  </a:lnTo>
                  <a:lnTo>
                    <a:pt x="90" y="48"/>
                  </a:lnTo>
                  <a:lnTo>
                    <a:pt x="86" y="48"/>
                  </a:lnTo>
                  <a:lnTo>
                    <a:pt x="90" y="48"/>
                  </a:lnTo>
                  <a:lnTo>
                    <a:pt x="90" y="52"/>
                  </a:lnTo>
                  <a:lnTo>
                    <a:pt x="90" y="55"/>
                  </a:lnTo>
                  <a:lnTo>
                    <a:pt x="86" y="55"/>
                  </a:lnTo>
                  <a:lnTo>
                    <a:pt x="90" y="58"/>
                  </a:lnTo>
                  <a:lnTo>
                    <a:pt x="86" y="58"/>
                  </a:lnTo>
                  <a:lnTo>
                    <a:pt x="86" y="58"/>
                  </a:lnTo>
                  <a:lnTo>
                    <a:pt x="83" y="65"/>
                  </a:lnTo>
                  <a:lnTo>
                    <a:pt x="83" y="65"/>
                  </a:lnTo>
                  <a:lnTo>
                    <a:pt x="79" y="61"/>
                  </a:lnTo>
                  <a:lnTo>
                    <a:pt x="79" y="65"/>
                  </a:lnTo>
                  <a:lnTo>
                    <a:pt x="79" y="65"/>
                  </a:lnTo>
                  <a:lnTo>
                    <a:pt x="76" y="68"/>
                  </a:lnTo>
                  <a:lnTo>
                    <a:pt x="76" y="68"/>
                  </a:lnTo>
                  <a:lnTo>
                    <a:pt x="76" y="71"/>
                  </a:lnTo>
                  <a:lnTo>
                    <a:pt x="76" y="71"/>
                  </a:lnTo>
                  <a:lnTo>
                    <a:pt x="79" y="74"/>
                  </a:lnTo>
                  <a:lnTo>
                    <a:pt x="76" y="78"/>
                  </a:lnTo>
                  <a:lnTo>
                    <a:pt x="76" y="81"/>
                  </a:lnTo>
                  <a:lnTo>
                    <a:pt x="79" y="84"/>
                  </a:lnTo>
                  <a:lnTo>
                    <a:pt x="79" y="87"/>
                  </a:lnTo>
                  <a:lnTo>
                    <a:pt x="76" y="87"/>
                  </a:lnTo>
                  <a:lnTo>
                    <a:pt x="79" y="87"/>
                  </a:lnTo>
                  <a:lnTo>
                    <a:pt x="83" y="90"/>
                  </a:lnTo>
                  <a:lnTo>
                    <a:pt x="90" y="94"/>
                  </a:lnTo>
                  <a:lnTo>
                    <a:pt x="90" y="94"/>
                  </a:lnTo>
                  <a:lnTo>
                    <a:pt x="93" y="100"/>
                  </a:lnTo>
                  <a:lnTo>
                    <a:pt x="93" y="100"/>
                  </a:lnTo>
                  <a:lnTo>
                    <a:pt x="93" y="100"/>
                  </a:lnTo>
                  <a:lnTo>
                    <a:pt x="93" y="107"/>
                  </a:lnTo>
                  <a:lnTo>
                    <a:pt x="97" y="107"/>
                  </a:lnTo>
                  <a:lnTo>
                    <a:pt x="103" y="113"/>
                  </a:lnTo>
                  <a:lnTo>
                    <a:pt x="107" y="113"/>
                  </a:lnTo>
                  <a:lnTo>
                    <a:pt x="107" y="116"/>
                  </a:lnTo>
                  <a:lnTo>
                    <a:pt x="117" y="120"/>
                  </a:lnTo>
                  <a:lnTo>
                    <a:pt x="127" y="126"/>
                  </a:lnTo>
                  <a:lnTo>
                    <a:pt x="127" y="129"/>
                  </a:lnTo>
                  <a:lnTo>
                    <a:pt x="138" y="136"/>
                  </a:lnTo>
                  <a:lnTo>
                    <a:pt x="141" y="139"/>
                  </a:lnTo>
                  <a:lnTo>
                    <a:pt x="141" y="142"/>
                  </a:lnTo>
                  <a:lnTo>
                    <a:pt x="141" y="142"/>
                  </a:lnTo>
                  <a:lnTo>
                    <a:pt x="141" y="145"/>
                  </a:lnTo>
                  <a:lnTo>
                    <a:pt x="148" y="149"/>
                  </a:lnTo>
                  <a:lnTo>
                    <a:pt x="148" y="149"/>
                  </a:lnTo>
                  <a:lnTo>
                    <a:pt x="148" y="152"/>
                  </a:lnTo>
                  <a:lnTo>
                    <a:pt x="148" y="152"/>
                  </a:lnTo>
                  <a:lnTo>
                    <a:pt x="152" y="155"/>
                  </a:lnTo>
                  <a:lnTo>
                    <a:pt x="152" y="162"/>
                  </a:lnTo>
                  <a:lnTo>
                    <a:pt x="152" y="162"/>
                  </a:lnTo>
                  <a:lnTo>
                    <a:pt x="155" y="168"/>
                  </a:lnTo>
                  <a:lnTo>
                    <a:pt x="155" y="168"/>
                  </a:lnTo>
                  <a:lnTo>
                    <a:pt x="155" y="171"/>
                  </a:lnTo>
                  <a:lnTo>
                    <a:pt x="155" y="174"/>
                  </a:lnTo>
                  <a:lnTo>
                    <a:pt x="155" y="178"/>
                  </a:lnTo>
                  <a:lnTo>
                    <a:pt x="155" y="178"/>
                  </a:lnTo>
                  <a:lnTo>
                    <a:pt x="155" y="181"/>
                  </a:lnTo>
                  <a:lnTo>
                    <a:pt x="155" y="184"/>
                  </a:lnTo>
                  <a:lnTo>
                    <a:pt x="158" y="184"/>
                  </a:lnTo>
                  <a:lnTo>
                    <a:pt x="158" y="187"/>
                  </a:lnTo>
                  <a:lnTo>
                    <a:pt x="162" y="191"/>
                  </a:lnTo>
                  <a:lnTo>
                    <a:pt x="162" y="194"/>
                  </a:lnTo>
                  <a:lnTo>
                    <a:pt x="158" y="194"/>
                  </a:lnTo>
                  <a:lnTo>
                    <a:pt x="158" y="191"/>
                  </a:lnTo>
                  <a:lnTo>
                    <a:pt x="158" y="191"/>
                  </a:lnTo>
                  <a:lnTo>
                    <a:pt x="158" y="191"/>
                  </a:lnTo>
                  <a:lnTo>
                    <a:pt x="158" y="194"/>
                  </a:lnTo>
                  <a:lnTo>
                    <a:pt x="158" y="194"/>
                  </a:lnTo>
                  <a:lnTo>
                    <a:pt x="158" y="197"/>
                  </a:lnTo>
                  <a:lnTo>
                    <a:pt x="158" y="197"/>
                  </a:lnTo>
                  <a:lnTo>
                    <a:pt x="155" y="200"/>
                  </a:lnTo>
                  <a:lnTo>
                    <a:pt x="155" y="204"/>
                  </a:lnTo>
                  <a:lnTo>
                    <a:pt x="155" y="207"/>
                  </a:lnTo>
                  <a:lnTo>
                    <a:pt x="155" y="207"/>
                  </a:lnTo>
                  <a:lnTo>
                    <a:pt x="155" y="210"/>
                  </a:lnTo>
                  <a:lnTo>
                    <a:pt x="155" y="213"/>
                  </a:lnTo>
                  <a:lnTo>
                    <a:pt x="152" y="213"/>
                  </a:lnTo>
                  <a:lnTo>
                    <a:pt x="152" y="216"/>
                  </a:lnTo>
                  <a:lnTo>
                    <a:pt x="148" y="216"/>
                  </a:lnTo>
                  <a:lnTo>
                    <a:pt x="145" y="220"/>
                  </a:lnTo>
                  <a:lnTo>
                    <a:pt x="141" y="223"/>
                  </a:lnTo>
                  <a:lnTo>
                    <a:pt x="138" y="223"/>
                  </a:lnTo>
                  <a:lnTo>
                    <a:pt x="138" y="226"/>
                  </a:lnTo>
                  <a:lnTo>
                    <a:pt x="134" y="226"/>
                  </a:lnTo>
                  <a:lnTo>
                    <a:pt x="131" y="229"/>
                  </a:lnTo>
                  <a:lnTo>
                    <a:pt x="124" y="233"/>
                  </a:lnTo>
                  <a:lnTo>
                    <a:pt x="117" y="233"/>
                  </a:lnTo>
                  <a:lnTo>
                    <a:pt x="117" y="233"/>
                  </a:lnTo>
                  <a:lnTo>
                    <a:pt x="114" y="233"/>
                  </a:lnTo>
                  <a:lnTo>
                    <a:pt x="110" y="233"/>
                  </a:lnTo>
                  <a:lnTo>
                    <a:pt x="110" y="233"/>
                  </a:lnTo>
                  <a:lnTo>
                    <a:pt x="110" y="229"/>
                  </a:lnTo>
                  <a:lnTo>
                    <a:pt x="110" y="233"/>
                  </a:lnTo>
                  <a:lnTo>
                    <a:pt x="110" y="233"/>
                  </a:lnTo>
                  <a:lnTo>
                    <a:pt x="107" y="233"/>
                  </a:lnTo>
                  <a:lnTo>
                    <a:pt x="110" y="233"/>
                  </a:lnTo>
                  <a:lnTo>
                    <a:pt x="110" y="233"/>
                  </a:lnTo>
                  <a:lnTo>
                    <a:pt x="107" y="236"/>
                  </a:lnTo>
                  <a:lnTo>
                    <a:pt x="103" y="233"/>
                  </a:lnTo>
                  <a:lnTo>
                    <a:pt x="110" y="236"/>
                  </a:lnTo>
                  <a:lnTo>
                    <a:pt x="110" y="239"/>
                  </a:lnTo>
                  <a:lnTo>
                    <a:pt x="110" y="239"/>
                  </a:lnTo>
                  <a:lnTo>
                    <a:pt x="107" y="242"/>
                  </a:lnTo>
                  <a:lnTo>
                    <a:pt x="103" y="239"/>
                  </a:lnTo>
                  <a:lnTo>
                    <a:pt x="107" y="242"/>
                  </a:lnTo>
                  <a:lnTo>
                    <a:pt x="107" y="242"/>
                  </a:lnTo>
                  <a:lnTo>
                    <a:pt x="107" y="246"/>
                  </a:lnTo>
                  <a:lnTo>
                    <a:pt x="103" y="246"/>
                  </a:lnTo>
                  <a:lnTo>
                    <a:pt x="103" y="242"/>
                  </a:lnTo>
                  <a:lnTo>
                    <a:pt x="100" y="242"/>
                  </a:lnTo>
                  <a:lnTo>
                    <a:pt x="100" y="246"/>
                  </a:lnTo>
                  <a:lnTo>
                    <a:pt x="100" y="246"/>
                  </a:lnTo>
                  <a:lnTo>
                    <a:pt x="100" y="249"/>
                  </a:lnTo>
                  <a:lnTo>
                    <a:pt x="100" y="249"/>
                  </a:lnTo>
                  <a:lnTo>
                    <a:pt x="100" y="249"/>
                  </a:lnTo>
                  <a:lnTo>
                    <a:pt x="97" y="249"/>
                  </a:lnTo>
                  <a:lnTo>
                    <a:pt x="93" y="252"/>
                  </a:lnTo>
                  <a:lnTo>
                    <a:pt x="93" y="255"/>
                  </a:lnTo>
                  <a:lnTo>
                    <a:pt x="90" y="252"/>
                  </a:lnTo>
                  <a:lnTo>
                    <a:pt x="90" y="255"/>
                  </a:lnTo>
                  <a:lnTo>
                    <a:pt x="86" y="258"/>
                  </a:lnTo>
                  <a:lnTo>
                    <a:pt x="86" y="262"/>
                  </a:lnTo>
                  <a:lnTo>
                    <a:pt x="83" y="262"/>
                  </a:lnTo>
                  <a:lnTo>
                    <a:pt x="83" y="262"/>
                  </a:lnTo>
                  <a:lnTo>
                    <a:pt x="76" y="265"/>
                  </a:lnTo>
                  <a:lnTo>
                    <a:pt x="72" y="265"/>
                  </a:lnTo>
                  <a:lnTo>
                    <a:pt x="76" y="262"/>
                  </a:lnTo>
                  <a:lnTo>
                    <a:pt x="79" y="262"/>
                  </a:lnTo>
                  <a:lnTo>
                    <a:pt x="79" y="258"/>
                  </a:lnTo>
                  <a:lnTo>
                    <a:pt x="79" y="258"/>
                  </a:lnTo>
                  <a:lnTo>
                    <a:pt x="76" y="258"/>
                  </a:lnTo>
                  <a:lnTo>
                    <a:pt x="76" y="252"/>
                  </a:lnTo>
                  <a:lnTo>
                    <a:pt x="76" y="252"/>
                  </a:lnTo>
                  <a:lnTo>
                    <a:pt x="76" y="252"/>
                  </a:lnTo>
                  <a:lnTo>
                    <a:pt x="76" y="252"/>
                  </a:lnTo>
                  <a:lnTo>
                    <a:pt x="76" y="246"/>
                  </a:lnTo>
                  <a:lnTo>
                    <a:pt x="79" y="242"/>
                  </a:lnTo>
                  <a:lnTo>
                    <a:pt x="83" y="239"/>
                  </a:lnTo>
                  <a:lnTo>
                    <a:pt x="86" y="236"/>
                  </a:lnTo>
                  <a:lnTo>
                    <a:pt x="83" y="236"/>
                  </a:lnTo>
                  <a:lnTo>
                    <a:pt x="79" y="236"/>
                  </a:lnTo>
                  <a:lnTo>
                    <a:pt x="76" y="239"/>
                  </a:lnTo>
                  <a:lnTo>
                    <a:pt x="72" y="236"/>
                  </a:lnTo>
                  <a:lnTo>
                    <a:pt x="72" y="236"/>
                  </a:lnTo>
                  <a:lnTo>
                    <a:pt x="69" y="236"/>
                  </a:lnTo>
                  <a:lnTo>
                    <a:pt x="69" y="236"/>
                  </a:lnTo>
                  <a:lnTo>
                    <a:pt x="69" y="233"/>
                  </a:lnTo>
                  <a:lnTo>
                    <a:pt x="69" y="233"/>
                  </a:lnTo>
                  <a:lnTo>
                    <a:pt x="72" y="229"/>
                  </a:lnTo>
                  <a:lnTo>
                    <a:pt x="76" y="229"/>
                  </a:lnTo>
                  <a:lnTo>
                    <a:pt x="76" y="223"/>
                  </a:lnTo>
                  <a:lnTo>
                    <a:pt x="83" y="223"/>
                  </a:lnTo>
                  <a:lnTo>
                    <a:pt x="83" y="223"/>
                  </a:lnTo>
                  <a:lnTo>
                    <a:pt x="93" y="223"/>
                  </a:lnTo>
                  <a:lnTo>
                    <a:pt x="97" y="223"/>
                  </a:lnTo>
                  <a:lnTo>
                    <a:pt x="97" y="226"/>
                  </a:lnTo>
                  <a:lnTo>
                    <a:pt x="103" y="226"/>
                  </a:lnTo>
                  <a:lnTo>
                    <a:pt x="100" y="223"/>
                  </a:lnTo>
                  <a:lnTo>
                    <a:pt x="103" y="220"/>
                  </a:lnTo>
                  <a:lnTo>
                    <a:pt x="100" y="216"/>
                  </a:lnTo>
                  <a:lnTo>
                    <a:pt x="93" y="216"/>
                  </a:lnTo>
                  <a:lnTo>
                    <a:pt x="93" y="210"/>
                  </a:lnTo>
                  <a:lnTo>
                    <a:pt x="97" y="207"/>
                  </a:lnTo>
                  <a:lnTo>
                    <a:pt x="103" y="210"/>
                  </a:lnTo>
                  <a:lnTo>
                    <a:pt x="107" y="207"/>
                  </a:lnTo>
                  <a:lnTo>
                    <a:pt x="114" y="204"/>
                  </a:lnTo>
                  <a:lnTo>
                    <a:pt x="117" y="200"/>
                  </a:lnTo>
                  <a:lnTo>
                    <a:pt x="117" y="197"/>
                  </a:lnTo>
                  <a:lnTo>
                    <a:pt x="121" y="197"/>
                  </a:lnTo>
                  <a:lnTo>
                    <a:pt x="124" y="194"/>
                  </a:lnTo>
                  <a:lnTo>
                    <a:pt x="124" y="187"/>
                  </a:lnTo>
                  <a:lnTo>
                    <a:pt x="124" y="184"/>
                  </a:lnTo>
                  <a:lnTo>
                    <a:pt x="124" y="181"/>
                  </a:lnTo>
                  <a:lnTo>
                    <a:pt x="124" y="178"/>
                  </a:lnTo>
                  <a:lnTo>
                    <a:pt x="121" y="171"/>
                  </a:lnTo>
                  <a:lnTo>
                    <a:pt x="117" y="168"/>
                  </a:lnTo>
                  <a:lnTo>
                    <a:pt x="114" y="162"/>
                  </a:lnTo>
                  <a:lnTo>
                    <a:pt x="117" y="162"/>
                  </a:lnTo>
                  <a:lnTo>
                    <a:pt x="121" y="162"/>
                  </a:lnTo>
                  <a:lnTo>
                    <a:pt x="117" y="155"/>
                  </a:lnTo>
                  <a:lnTo>
                    <a:pt x="117" y="155"/>
                  </a:lnTo>
                  <a:lnTo>
                    <a:pt x="117" y="149"/>
                  </a:lnTo>
                  <a:lnTo>
                    <a:pt x="121" y="145"/>
                  </a:lnTo>
                  <a:lnTo>
                    <a:pt x="121" y="142"/>
                  </a:lnTo>
                  <a:lnTo>
                    <a:pt x="121" y="142"/>
                  </a:lnTo>
                  <a:lnTo>
                    <a:pt x="117" y="139"/>
                  </a:lnTo>
                  <a:lnTo>
                    <a:pt x="117" y="136"/>
                  </a:lnTo>
                  <a:lnTo>
                    <a:pt x="121" y="132"/>
                  </a:lnTo>
                  <a:lnTo>
                    <a:pt x="121" y="129"/>
                  </a:lnTo>
                  <a:lnTo>
                    <a:pt x="117" y="132"/>
                  </a:lnTo>
                  <a:lnTo>
                    <a:pt x="114" y="132"/>
                  </a:lnTo>
                  <a:lnTo>
                    <a:pt x="110" y="129"/>
                  </a:lnTo>
                  <a:lnTo>
                    <a:pt x="107" y="129"/>
                  </a:lnTo>
                  <a:lnTo>
                    <a:pt x="107" y="126"/>
                  </a:lnTo>
                  <a:lnTo>
                    <a:pt x="107" y="123"/>
                  </a:lnTo>
                  <a:lnTo>
                    <a:pt x="103" y="123"/>
                  </a:lnTo>
                  <a:lnTo>
                    <a:pt x="103" y="123"/>
                  </a:lnTo>
                  <a:lnTo>
                    <a:pt x="100" y="123"/>
                  </a:lnTo>
                  <a:lnTo>
                    <a:pt x="100" y="120"/>
                  </a:lnTo>
                  <a:lnTo>
                    <a:pt x="97" y="116"/>
                  </a:lnTo>
                  <a:lnTo>
                    <a:pt x="93" y="116"/>
                  </a:lnTo>
                  <a:lnTo>
                    <a:pt x="90" y="113"/>
                  </a:lnTo>
                  <a:lnTo>
                    <a:pt x="86" y="110"/>
                  </a:lnTo>
                  <a:lnTo>
                    <a:pt x="83" y="103"/>
                  </a:lnTo>
                  <a:lnTo>
                    <a:pt x="83" y="103"/>
                  </a:lnTo>
                  <a:lnTo>
                    <a:pt x="79" y="97"/>
                  </a:lnTo>
                  <a:lnTo>
                    <a:pt x="72" y="97"/>
                  </a:lnTo>
                  <a:lnTo>
                    <a:pt x="69" y="90"/>
                  </a:lnTo>
                  <a:lnTo>
                    <a:pt x="62" y="90"/>
                  </a:lnTo>
                  <a:lnTo>
                    <a:pt x="59" y="87"/>
                  </a:lnTo>
                  <a:lnTo>
                    <a:pt x="52" y="87"/>
                  </a:lnTo>
                  <a:lnTo>
                    <a:pt x="48" y="81"/>
                  </a:lnTo>
                  <a:lnTo>
                    <a:pt x="45" y="81"/>
                  </a:lnTo>
                  <a:lnTo>
                    <a:pt x="45" y="81"/>
                  </a:lnTo>
                  <a:lnTo>
                    <a:pt x="48" y="78"/>
                  </a:lnTo>
                  <a:lnTo>
                    <a:pt x="45" y="74"/>
                  </a:lnTo>
                  <a:lnTo>
                    <a:pt x="45" y="71"/>
                  </a:lnTo>
                  <a:lnTo>
                    <a:pt x="45" y="71"/>
                  </a:lnTo>
                  <a:lnTo>
                    <a:pt x="52" y="68"/>
                  </a:lnTo>
                  <a:lnTo>
                    <a:pt x="55" y="68"/>
                  </a:lnTo>
                  <a:lnTo>
                    <a:pt x="59" y="68"/>
                  </a:lnTo>
                  <a:lnTo>
                    <a:pt x="59" y="61"/>
                  </a:lnTo>
                  <a:lnTo>
                    <a:pt x="62" y="58"/>
                  </a:lnTo>
                  <a:lnTo>
                    <a:pt x="62" y="58"/>
                  </a:lnTo>
                  <a:lnTo>
                    <a:pt x="59" y="55"/>
                  </a:lnTo>
                  <a:lnTo>
                    <a:pt x="59" y="52"/>
                  </a:lnTo>
                  <a:lnTo>
                    <a:pt x="55" y="48"/>
                  </a:lnTo>
                  <a:lnTo>
                    <a:pt x="52" y="48"/>
                  </a:lnTo>
                  <a:lnTo>
                    <a:pt x="48" y="45"/>
                  </a:lnTo>
                  <a:lnTo>
                    <a:pt x="45" y="45"/>
                  </a:lnTo>
                  <a:lnTo>
                    <a:pt x="38" y="48"/>
                  </a:lnTo>
                  <a:lnTo>
                    <a:pt x="35" y="48"/>
                  </a:lnTo>
                  <a:lnTo>
                    <a:pt x="28" y="48"/>
                  </a:lnTo>
                  <a:lnTo>
                    <a:pt x="21" y="42"/>
                  </a:lnTo>
                  <a:lnTo>
                    <a:pt x="14" y="36"/>
                  </a:lnTo>
                  <a:lnTo>
                    <a:pt x="17" y="32"/>
                  </a:lnTo>
                  <a:lnTo>
                    <a:pt x="17" y="29"/>
                  </a:lnTo>
                  <a:lnTo>
                    <a:pt x="14" y="26"/>
                  </a:lnTo>
                  <a:lnTo>
                    <a:pt x="11" y="23"/>
                  </a:lnTo>
                  <a:lnTo>
                    <a:pt x="4" y="19"/>
                  </a:lnTo>
                  <a:lnTo>
                    <a:pt x="0" y="19"/>
                  </a:lnTo>
                  <a:lnTo>
                    <a:pt x="0" y="19"/>
                  </a:lnTo>
                  <a:close/>
                  <a:moveTo>
                    <a:pt x="55" y="233"/>
                  </a:moveTo>
                  <a:lnTo>
                    <a:pt x="59" y="236"/>
                  </a:lnTo>
                  <a:lnTo>
                    <a:pt x="55" y="239"/>
                  </a:lnTo>
                  <a:lnTo>
                    <a:pt x="59" y="239"/>
                  </a:lnTo>
                  <a:lnTo>
                    <a:pt x="59" y="239"/>
                  </a:lnTo>
                  <a:lnTo>
                    <a:pt x="62" y="236"/>
                  </a:lnTo>
                  <a:lnTo>
                    <a:pt x="59" y="233"/>
                  </a:lnTo>
                  <a:lnTo>
                    <a:pt x="59" y="233"/>
                  </a:lnTo>
                  <a:lnTo>
                    <a:pt x="55" y="2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6"/>
            <p:cNvSpPr>
              <a:spLocks/>
            </p:cNvSpPr>
            <p:nvPr/>
          </p:nvSpPr>
          <p:spPr bwMode="auto">
            <a:xfrm>
              <a:off x="9417051" y="4231342"/>
              <a:ext cx="158750" cy="119062"/>
            </a:xfrm>
            <a:custGeom>
              <a:avLst/>
              <a:gdLst>
                <a:gd name="T0" fmla="*/ 48 w 100"/>
                <a:gd name="T1" fmla="*/ 71 h 75"/>
                <a:gd name="T2" fmla="*/ 52 w 100"/>
                <a:gd name="T3" fmla="*/ 65 h 75"/>
                <a:gd name="T4" fmla="*/ 59 w 100"/>
                <a:gd name="T5" fmla="*/ 65 h 75"/>
                <a:gd name="T6" fmla="*/ 73 w 100"/>
                <a:gd name="T7" fmla="*/ 65 h 75"/>
                <a:gd name="T8" fmla="*/ 79 w 100"/>
                <a:gd name="T9" fmla="*/ 68 h 75"/>
                <a:gd name="T10" fmla="*/ 79 w 100"/>
                <a:gd name="T11" fmla="*/ 62 h 75"/>
                <a:gd name="T12" fmla="*/ 69 w 100"/>
                <a:gd name="T13" fmla="*/ 58 h 75"/>
                <a:gd name="T14" fmla="*/ 73 w 100"/>
                <a:gd name="T15" fmla="*/ 49 h 75"/>
                <a:gd name="T16" fmla="*/ 83 w 100"/>
                <a:gd name="T17" fmla="*/ 49 h 75"/>
                <a:gd name="T18" fmla="*/ 93 w 100"/>
                <a:gd name="T19" fmla="*/ 42 h 75"/>
                <a:gd name="T20" fmla="*/ 97 w 100"/>
                <a:gd name="T21" fmla="*/ 39 h 75"/>
                <a:gd name="T22" fmla="*/ 100 w 100"/>
                <a:gd name="T23" fmla="*/ 29 h 75"/>
                <a:gd name="T24" fmla="*/ 100 w 100"/>
                <a:gd name="T25" fmla="*/ 23 h 75"/>
                <a:gd name="T26" fmla="*/ 97 w 100"/>
                <a:gd name="T27" fmla="*/ 13 h 75"/>
                <a:gd name="T28" fmla="*/ 90 w 100"/>
                <a:gd name="T29" fmla="*/ 4 h 75"/>
                <a:gd name="T30" fmla="*/ 83 w 100"/>
                <a:gd name="T31" fmla="*/ 4 h 75"/>
                <a:gd name="T32" fmla="*/ 79 w 100"/>
                <a:gd name="T33" fmla="*/ 0 h 75"/>
                <a:gd name="T34" fmla="*/ 69 w 100"/>
                <a:gd name="T35" fmla="*/ 4 h 75"/>
                <a:gd name="T36" fmla="*/ 73 w 100"/>
                <a:gd name="T37" fmla="*/ 10 h 75"/>
                <a:gd name="T38" fmla="*/ 73 w 100"/>
                <a:gd name="T39" fmla="*/ 16 h 75"/>
                <a:gd name="T40" fmla="*/ 66 w 100"/>
                <a:gd name="T41" fmla="*/ 10 h 75"/>
                <a:gd name="T42" fmla="*/ 59 w 100"/>
                <a:gd name="T43" fmla="*/ 7 h 75"/>
                <a:gd name="T44" fmla="*/ 52 w 100"/>
                <a:gd name="T45" fmla="*/ 4 h 75"/>
                <a:gd name="T46" fmla="*/ 42 w 100"/>
                <a:gd name="T47" fmla="*/ 4 h 75"/>
                <a:gd name="T48" fmla="*/ 35 w 100"/>
                <a:gd name="T49" fmla="*/ 4 h 75"/>
                <a:gd name="T50" fmla="*/ 28 w 100"/>
                <a:gd name="T51" fmla="*/ 4 h 75"/>
                <a:gd name="T52" fmla="*/ 11 w 100"/>
                <a:gd name="T53" fmla="*/ 4 h 75"/>
                <a:gd name="T54" fmla="*/ 4 w 100"/>
                <a:gd name="T55" fmla="*/ 10 h 75"/>
                <a:gd name="T56" fmla="*/ 0 w 100"/>
                <a:gd name="T57" fmla="*/ 16 h 75"/>
                <a:gd name="T58" fmla="*/ 0 w 100"/>
                <a:gd name="T59" fmla="*/ 29 h 75"/>
                <a:gd name="T60" fmla="*/ 7 w 100"/>
                <a:gd name="T61" fmla="*/ 36 h 75"/>
                <a:gd name="T62" fmla="*/ 4 w 100"/>
                <a:gd name="T63" fmla="*/ 46 h 75"/>
                <a:gd name="T64" fmla="*/ 7 w 100"/>
                <a:gd name="T65" fmla="*/ 46 h 75"/>
                <a:gd name="T66" fmla="*/ 11 w 100"/>
                <a:gd name="T67" fmla="*/ 52 h 75"/>
                <a:gd name="T68" fmla="*/ 14 w 100"/>
                <a:gd name="T69" fmla="*/ 58 h 75"/>
                <a:gd name="T70" fmla="*/ 17 w 100"/>
                <a:gd name="T71" fmla="*/ 62 h 75"/>
                <a:gd name="T72" fmla="*/ 17 w 100"/>
                <a:gd name="T73" fmla="*/ 65 h 75"/>
                <a:gd name="T74" fmla="*/ 21 w 100"/>
                <a:gd name="T75" fmla="*/ 68 h 75"/>
                <a:gd name="T76" fmla="*/ 24 w 100"/>
                <a:gd name="T77" fmla="*/ 65 h 75"/>
                <a:gd name="T78" fmla="*/ 28 w 100"/>
                <a:gd name="T79" fmla="*/ 62 h 75"/>
                <a:gd name="T80" fmla="*/ 28 w 100"/>
                <a:gd name="T81" fmla="*/ 65 h 75"/>
                <a:gd name="T82" fmla="*/ 24 w 100"/>
                <a:gd name="T83" fmla="*/ 71 h 75"/>
                <a:gd name="T84" fmla="*/ 28 w 100"/>
                <a:gd name="T85" fmla="*/ 75 h 75"/>
                <a:gd name="T86" fmla="*/ 31 w 100"/>
                <a:gd name="T87" fmla="*/ 71 h 75"/>
                <a:gd name="T88" fmla="*/ 35 w 100"/>
                <a:gd name="T89" fmla="*/ 71 h 75"/>
                <a:gd name="T90" fmla="*/ 42 w 100"/>
                <a:gd name="T91" fmla="*/ 71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0" h="75">
                  <a:moveTo>
                    <a:pt x="45" y="75"/>
                  </a:moveTo>
                  <a:lnTo>
                    <a:pt x="48" y="71"/>
                  </a:lnTo>
                  <a:lnTo>
                    <a:pt x="52" y="71"/>
                  </a:lnTo>
                  <a:lnTo>
                    <a:pt x="52" y="65"/>
                  </a:lnTo>
                  <a:lnTo>
                    <a:pt x="59" y="65"/>
                  </a:lnTo>
                  <a:lnTo>
                    <a:pt x="59" y="65"/>
                  </a:lnTo>
                  <a:lnTo>
                    <a:pt x="69" y="65"/>
                  </a:lnTo>
                  <a:lnTo>
                    <a:pt x="73" y="65"/>
                  </a:lnTo>
                  <a:lnTo>
                    <a:pt x="73" y="68"/>
                  </a:lnTo>
                  <a:lnTo>
                    <a:pt x="79" y="68"/>
                  </a:lnTo>
                  <a:lnTo>
                    <a:pt x="76" y="65"/>
                  </a:lnTo>
                  <a:lnTo>
                    <a:pt x="79" y="62"/>
                  </a:lnTo>
                  <a:lnTo>
                    <a:pt x="76" y="58"/>
                  </a:lnTo>
                  <a:lnTo>
                    <a:pt x="69" y="58"/>
                  </a:lnTo>
                  <a:lnTo>
                    <a:pt x="69" y="52"/>
                  </a:lnTo>
                  <a:lnTo>
                    <a:pt x="73" y="49"/>
                  </a:lnTo>
                  <a:lnTo>
                    <a:pt x="79" y="52"/>
                  </a:lnTo>
                  <a:lnTo>
                    <a:pt x="83" y="49"/>
                  </a:lnTo>
                  <a:lnTo>
                    <a:pt x="90" y="46"/>
                  </a:lnTo>
                  <a:lnTo>
                    <a:pt x="93" y="42"/>
                  </a:lnTo>
                  <a:lnTo>
                    <a:pt x="93" y="39"/>
                  </a:lnTo>
                  <a:lnTo>
                    <a:pt x="97" y="39"/>
                  </a:lnTo>
                  <a:lnTo>
                    <a:pt x="100" y="36"/>
                  </a:lnTo>
                  <a:lnTo>
                    <a:pt x="100" y="29"/>
                  </a:lnTo>
                  <a:lnTo>
                    <a:pt x="100" y="26"/>
                  </a:lnTo>
                  <a:lnTo>
                    <a:pt x="100" y="23"/>
                  </a:lnTo>
                  <a:lnTo>
                    <a:pt x="100" y="20"/>
                  </a:lnTo>
                  <a:lnTo>
                    <a:pt x="97" y="13"/>
                  </a:lnTo>
                  <a:lnTo>
                    <a:pt x="93" y="10"/>
                  </a:lnTo>
                  <a:lnTo>
                    <a:pt x="90" y="4"/>
                  </a:lnTo>
                  <a:lnTo>
                    <a:pt x="90" y="4"/>
                  </a:lnTo>
                  <a:lnTo>
                    <a:pt x="83" y="4"/>
                  </a:lnTo>
                  <a:lnTo>
                    <a:pt x="83" y="4"/>
                  </a:lnTo>
                  <a:lnTo>
                    <a:pt x="79" y="0"/>
                  </a:lnTo>
                  <a:lnTo>
                    <a:pt x="73" y="0"/>
                  </a:lnTo>
                  <a:lnTo>
                    <a:pt x="69" y="4"/>
                  </a:lnTo>
                  <a:lnTo>
                    <a:pt x="73" y="7"/>
                  </a:lnTo>
                  <a:lnTo>
                    <a:pt x="73" y="10"/>
                  </a:lnTo>
                  <a:lnTo>
                    <a:pt x="76" y="13"/>
                  </a:lnTo>
                  <a:lnTo>
                    <a:pt x="73" y="16"/>
                  </a:lnTo>
                  <a:lnTo>
                    <a:pt x="69" y="13"/>
                  </a:lnTo>
                  <a:lnTo>
                    <a:pt x="66" y="10"/>
                  </a:lnTo>
                  <a:lnTo>
                    <a:pt x="59" y="10"/>
                  </a:lnTo>
                  <a:lnTo>
                    <a:pt x="59" y="7"/>
                  </a:lnTo>
                  <a:lnTo>
                    <a:pt x="52" y="4"/>
                  </a:lnTo>
                  <a:lnTo>
                    <a:pt x="52" y="4"/>
                  </a:lnTo>
                  <a:lnTo>
                    <a:pt x="48" y="4"/>
                  </a:lnTo>
                  <a:lnTo>
                    <a:pt x="42" y="4"/>
                  </a:lnTo>
                  <a:lnTo>
                    <a:pt x="38" y="4"/>
                  </a:lnTo>
                  <a:lnTo>
                    <a:pt x="35" y="4"/>
                  </a:lnTo>
                  <a:lnTo>
                    <a:pt x="28" y="4"/>
                  </a:lnTo>
                  <a:lnTo>
                    <a:pt x="28" y="4"/>
                  </a:lnTo>
                  <a:lnTo>
                    <a:pt x="21" y="4"/>
                  </a:lnTo>
                  <a:lnTo>
                    <a:pt x="11" y="4"/>
                  </a:lnTo>
                  <a:lnTo>
                    <a:pt x="7" y="4"/>
                  </a:lnTo>
                  <a:lnTo>
                    <a:pt x="4" y="10"/>
                  </a:lnTo>
                  <a:lnTo>
                    <a:pt x="4" y="13"/>
                  </a:lnTo>
                  <a:lnTo>
                    <a:pt x="0" y="16"/>
                  </a:lnTo>
                  <a:lnTo>
                    <a:pt x="0" y="23"/>
                  </a:lnTo>
                  <a:lnTo>
                    <a:pt x="0" y="29"/>
                  </a:lnTo>
                  <a:lnTo>
                    <a:pt x="4" y="33"/>
                  </a:lnTo>
                  <a:lnTo>
                    <a:pt x="7" y="36"/>
                  </a:lnTo>
                  <a:lnTo>
                    <a:pt x="4" y="42"/>
                  </a:lnTo>
                  <a:lnTo>
                    <a:pt x="4" y="46"/>
                  </a:lnTo>
                  <a:lnTo>
                    <a:pt x="4" y="46"/>
                  </a:lnTo>
                  <a:lnTo>
                    <a:pt x="7" y="46"/>
                  </a:lnTo>
                  <a:lnTo>
                    <a:pt x="7" y="49"/>
                  </a:lnTo>
                  <a:lnTo>
                    <a:pt x="11" y="52"/>
                  </a:lnTo>
                  <a:lnTo>
                    <a:pt x="11" y="55"/>
                  </a:lnTo>
                  <a:lnTo>
                    <a:pt x="14" y="58"/>
                  </a:lnTo>
                  <a:lnTo>
                    <a:pt x="14" y="58"/>
                  </a:lnTo>
                  <a:lnTo>
                    <a:pt x="17" y="62"/>
                  </a:lnTo>
                  <a:lnTo>
                    <a:pt x="14" y="62"/>
                  </a:lnTo>
                  <a:lnTo>
                    <a:pt x="17" y="65"/>
                  </a:lnTo>
                  <a:lnTo>
                    <a:pt x="17" y="68"/>
                  </a:lnTo>
                  <a:lnTo>
                    <a:pt x="21" y="68"/>
                  </a:lnTo>
                  <a:lnTo>
                    <a:pt x="24" y="68"/>
                  </a:lnTo>
                  <a:lnTo>
                    <a:pt x="24" y="65"/>
                  </a:lnTo>
                  <a:lnTo>
                    <a:pt x="24" y="62"/>
                  </a:lnTo>
                  <a:lnTo>
                    <a:pt x="28" y="62"/>
                  </a:lnTo>
                  <a:lnTo>
                    <a:pt x="28" y="65"/>
                  </a:lnTo>
                  <a:lnTo>
                    <a:pt x="28" y="65"/>
                  </a:lnTo>
                  <a:lnTo>
                    <a:pt x="28" y="68"/>
                  </a:lnTo>
                  <a:lnTo>
                    <a:pt x="24" y="71"/>
                  </a:lnTo>
                  <a:lnTo>
                    <a:pt x="28" y="71"/>
                  </a:lnTo>
                  <a:lnTo>
                    <a:pt x="28" y="75"/>
                  </a:lnTo>
                  <a:lnTo>
                    <a:pt x="28" y="75"/>
                  </a:lnTo>
                  <a:lnTo>
                    <a:pt x="31" y="71"/>
                  </a:lnTo>
                  <a:lnTo>
                    <a:pt x="31" y="71"/>
                  </a:lnTo>
                  <a:lnTo>
                    <a:pt x="35" y="71"/>
                  </a:lnTo>
                  <a:lnTo>
                    <a:pt x="38" y="71"/>
                  </a:lnTo>
                  <a:lnTo>
                    <a:pt x="42" y="71"/>
                  </a:lnTo>
                  <a:lnTo>
                    <a:pt x="45"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7"/>
            <p:cNvSpPr>
              <a:spLocks/>
            </p:cNvSpPr>
            <p:nvPr/>
          </p:nvSpPr>
          <p:spPr bwMode="auto">
            <a:xfrm>
              <a:off x="9324976" y="4010680"/>
              <a:ext cx="246063" cy="246062"/>
            </a:xfrm>
            <a:custGeom>
              <a:avLst/>
              <a:gdLst>
                <a:gd name="T0" fmla="*/ 20 w 155"/>
                <a:gd name="T1" fmla="*/ 20 h 155"/>
                <a:gd name="T2" fmla="*/ 27 w 155"/>
                <a:gd name="T3" fmla="*/ 17 h 155"/>
                <a:gd name="T4" fmla="*/ 27 w 155"/>
                <a:gd name="T5" fmla="*/ 4 h 155"/>
                <a:gd name="T6" fmla="*/ 34 w 155"/>
                <a:gd name="T7" fmla="*/ 0 h 155"/>
                <a:gd name="T8" fmla="*/ 48 w 155"/>
                <a:gd name="T9" fmla="*/ 7 h 155"/>
                <a:gd name="T10" fmla="*/ 48 w 155"/>
                <a:gd name="T11" fmla="*/ 17 h 155"/>
                <a:gd name="T12" fmla="*/ 69 w 155"/>
                <a:gd name="T13" fmla="*/ 29 h 155"/>
                <a:gd name="T14" fmla="*/ 82 w 155"/>
                <a:gd name="T15" fmla="*/ 26 h 155"/>
                <a:gd name="T16" fmla="*/ 93 w 155"/>
                <a:gd name="T17" fmla="*/ 33 h 155"/>
                <a:gd name="T18" fmla="*/ 96 w 155"/>
                <a:gd name="T19" fmla="*/ 39 h 155"/>
                <a:gd name="T20" fmla="*/ 89 w 155"/>
                <a:gd name="T21" fmla="*/ 49 h 155"/>
                <a:gd name="T22" fmla="*/ 79 w 155"/>
                <a:gd name="T23" fmla="*/ 52 h 155"/>
                <a:gd name="T24" fmla="*/ 79 w 155"/>
                <a:gd name="T25" fmla="*/ 62 h 155"/>
                <a:gd name="T26" fmla="*/ 86 w 155"/>
                <a:gd name="T27" fmla="*/ 68 h 155"/>
                <a:gd name="T28" fmla="*/ 103 w 155"/>
                <a:gd name="T29" fmla="*/ 71 h 155"/>
                <a:gd name="T30" fmla="*/ 117 w 155"/>
                <a:gd name="T31" fmla="*/ 84 h 155"/>
                <a:gd name="T32" fmla="*/ 124 w 155"/>
                <a:gd name="T33" fmla="*/ 94 h 155"/>
                <a:gd name="T34" fmla="*/ 134 w 155"/>
                <a:gd name="T35" fmla="*/ 101 h 155"/>
                <a:gd name="T36" fmla="*/ 137 w 155"/>
                <a:gd name="T37" fmla="*/ 104 h 155"/>
                <a:gd name="T38" fmla="*/ 141 w 155"/>
                <a:gd name="T39" fmla="*/ 110 h 155"/>
                <a:gd name="T40" fmla="*/ 151 w 155"/>
                <a:gd name="T41" fmla="*/ 113 h 155"/>
                <a:gd name="T42" fmla="*/ 151 w 155"/>
                <a:gd name="T43" fmla="*/ 117 h 155"/>
                <a:gd name="T44" fmla="*/ 155 w 155"/>
                <a:gd name="T45" fmla="*/ 123 h 155"/>
                <a:gd name="T46" fmla="*/ 151 w 155"/>
                <a:gd name="T47" fmla="*/ 136 h 155"/>
                <a:gd name="T48" fmla="*/ 151 w 155"/>
                <a:gd name="T49" fmla="*/ 143 h 155"/>
                <a:gd name="T50" fmla="*/ 141 w 155"/>
                <a:gd name="T51" fmla="*/ 143 h 155"/>
                <a:gd name="T52" fmla="*/ 127 w 155"/>
                <a:gd name="T53" fmla="*/ 143 h 155"/>
                <a:gd name="T54" fmla="*/ 134 w 155"/>
                <a:gd name="T55" fmla="*/ 152 h 155"/>
                <a:gd name="T56" fmla="*/ 124 w 155"/>
                <a:gd name="T57" fmla="*/ 149 h 155"/>
                <a:gd name="T58" fmla="*/ 110 w 155"/>
                <a:gd name="T59" fmla="*/ 143 h 155"/>
                <a:gd name="T60" fmla="*/ 117 w 155"/>
                <a:gd name="T61" fmla="*/ 133 h 155"/>
                <a:gd name="T62" fmla="*/ 117 w 155"/>
                <a:gd name="T63" fmla="*/ 126 h 155"/>
                <a:gd name="T64" fmla="*/ 110 w 155"/>
                <a:gd name="T65" fmla="*/ 117 h 155"/>
                <a:gd name="T66" fmla="*/ 106 w 155"/>
                <a:gd name="T67" fmla="*/ 113 h 155"/>
                <a:gd name="T68" fmla="*/ 100 w 155"/>
                <a:gd name="T69" fmla="*/ 107 h 155"/>
                <a:gd name="T70" fmla="*/ 100 w 155"/>
                <a:gd name="T71" fmla="*/ 94 h 155"/>
                <a:gd name="T72" fmla="*/ 93 w 155"/>
                <a:gd name="T73" fmla="*/ 84 h 155"/>
                <a:gd name="T74" fmla="*/ 72 w 155"/>
                <a:gd name="T75" fmla="*/ 75 h 155"/>
                <a:gd name="T76" fmla="*/ 55 w 155"/>
                <a:gd name="T77" fmla="*/ 84 h 155"/>
                <a:gd name="T78" fmla="*/ 41 w 155"/>
                <a:gd name="T79" fmla="*/ 78 h 155"/>
                <a:gd name="T80" fmla="*/ 27 w 155"/>
                <a:gd name="T81" fmla="*/ 84 h 155"/>
                <a:gd name="T82" fmla="*/ 24 w 155"/>
                <a:gd name="T83" fmla="*/ 71 h 155"/>
                <a:gd name="T84" fmla="*/ 24 w 155"/>
                <a:gd name="T85" fmla="*/ 62 h 155"/>
                <a:gd name="T86" fmla="*/ 24 w 155"/>
                <a:gd name="T87" fmla="*/ 52 h 155"/>
                <a:gd name="T88" fmla="*/ 10 w 155"/>
                <a:gd name="T89" fmla="*/ 55 h 155"/>
                <a:gd name="T90" fmla="*/ 10 w 155"/>
                <a:gd name="T91" fmla="*/ 42 h 155"/>
                <a:gd name="T92" fmla="*/ 0 w 155"/>
                <a:gd name="T93" fmla="*/ 36 h 155"/>
                <a:gd name="T94" fmla="*/ 7 w 155"/>
                <a:gd name="T95" fmla="*/ 29 h 155"/>
                <a:gd name="T96" fmla="*/ 7 w 155"/>
                <a:gd name="T97"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55">
                  <a:moveTo>
                    <a:pt x="17" y="17"/>
                  </a:moveTo>
                  <a:lnTo>
                    <a:pt x="17" y="20"/>
                  </a:lnTo>
                  <a:lnTo>
                    <a:pt x="20" y="20"/>
                  </a:lnTo>
                  <a:lnTo>
                    <a:pt x="24" y="20"/>
                  </a:lnTo>
                  <a:lnTo>
                    <a:pt x="27" y="20"/>
                  </a:lnTo>
                  <a:lnTo>
                    <a:pt x="27" y="17"/>
                  </a:lnTo>
                  <a:lnTo>
                    <a:pt x="27" y="13"/>
                  </a:lnTo>
                  <a:lnTo>
                    <a:pt x="27" y="10"/>
                  </a:lnTo>
                  <a:lnTo>
                    <a:pt x="27" y="4"/>
                  </a:lnTo>
                  <a:lnTo>
                    <a:pt x="27" y="4"/>
                  </a:lnTo>
                  <a:lnTo>
                    <a:pt x="27" y="0"/>
                  </a:lnTo>
                  <a:lnTo>
                    <a:pt x="34" y="0"/>
                  </a:lnTo>
                  <a:lnTo>
                    <a:pt x="38" y="0"/>
                  </a:lnTo>
                  <a:lnTo>
                    <a:pt x="45" y="4"/>
                  </a:lnTo>
                  <a:lnTo>
                    <a:pt x="48" y="7"/>
                  </a:lnTo>
                  <a:lnTo>
                    <a:pt x="51" y="10"/>
                  </a:lnTo>
                  <a:lnTo>
                    <a:pt x="51" y="13"/>
                  </a:lnTo>
                  <a:lnTo>
                    <a:pt x="48" y="17"/>
                  </a:lnTo>
                  <a:lnTo>
                    <a:pt x="55" y="23"/>
                  </a:lnTo>
                  <a:lnTo>
                    <a:pt x="62" y="29"/>
                  </a:lnTo>
                  <a:lnTo>
                    <a:pt x="69" y="29"/>
                  </a:lnTo>
                  <a:lnTo>
                    <a:pt x="72" y="29"/>
                  </a:lnTo>
                  <a:lnTo>
                    <a:pt x="79" y="26"/>
                  </a:lnTo>
                  <a:lnTo>
                    <a:pt x="82" y="26"/>
                  </a:lnTo>
                  <a:lnTo>
                    <a:pt x="86" y="29"/>
                  </a:lnTo>
                  <a:lnTo>
                    <a:pt x="89" y="29"/>
                  </a:lnTo>
                  <a:lnTo>
                    <a:pt x="93" y="33"/>
                  </a:lnTo>
                  <a:lnTo>
                    <a:pt x="93" y="36"/>
                  </a:lnTo>
                  <a:lnTo>
                    <a:pt x="96" y="39"/>
                  </a:lnTo>
                  <a:lnTo>
                    <a:pt x="96" y="39"/>
                  </a:lnTo>
                  <a:lnTo>
                    <a:pt x="93" y="42"/>
                  </a:lnTo>
                  <a:lnTo>
                    <a:pt x="93" y="49"/>
                  </a:lnTo>
                  <a:lnTo>
                    <a:pt x="89" y="49"/>
                  </a:lnTo>
                  <a:lnTo>
                    <a:pt x="86" y="49"/>
                  </a:lnTo>
                  <a:lnTo>
                    <a:pt x="79" y="52"/>
                  </a:lnTo>
                  <a:lnTo>
                    <a:pt x="79" y="52"/>
                  </a:lnTo>
                  <a:lnTo>
                    <a:pt x="79" y="55"/>
                  </a:lnTo>
                  <a:lnTo>
                    <a:pt x="82" y="59"/>
                  </a:lnTo>
                  <a:lnTo>
                    <a:pt x="79" y="62"/>
                  </a:lnTo>
                  <a:lnTo>
                    <a:pt x="79" y="62"/>
                  </a:lnTo>
                  <a:lnTo>
                    <a:pt x="82" y="62"/>
                  </a:lnTo>
                  <a:lnTo>
                    <a:pt x="86" y="68"/>
                  </a:lnTo>
                  <a:lnTo>
                    <a:pt x="93" y="68"/>
                  </a:lnTo>
                  <a:lnTo>
                    <a:pt x="96" y="71"/>
                  </a:lnTo>
                  <a:lnTo>
                    <a:pt x="103" y="71"/>
                  </a:lnTo>
                  <a:lnTo>
                    <a:pt x="106" y="78"/>
                  </a:lnTo>
                  <a:lnTo>
                    <a:pt x="113" y="78"/>
                  </a:lnTo>
                  <a:lnTo>
                    <a:pt x="117" y="84"/>
                  </a:lnTo>
                  <a:lnTo>
                    <a:pt x="117" y="84"/>
                  </a:lnTo>
                  <a:lnTo>
                    <a:pt x="120" y="91"/>
                  </a:lnTo>
                  <a:lnTo>
                    <a:pt x="124" y="94"/>
                  </a:lnTo>
                  <a:lnTo>
                    <a:pt x="127" y="97"/>
                  </a:lnTo>
                  <a:lnTo>
                    <a:pt x="131" y="97"/>
                  </a:lnTo>
                  <a:lnTo>
                    <a:pt x="134" y="101"/>
                  </a:lnTo>
                  <a:lnTo>
                    <a:pt x="134" y="104"/>
                  </a:lnTo>
                  <a:lnTo>
                    <a:pt x="137" y="104"/>
                  </a:lnTo>
                  <a:lnTo>
                    <a:pt x="137" y="104"/>
                  </a:lnTo>
                  <a:lnTo>
                    <a:pt x="141" y="104"/>
                  </a:lnTo>
                  <a:lnTo>
                    <a:pt x="141" y="107"/>
                  </a:lnTo>
                  <a:lnTo>
                    <a:pt x="141" y="110"/>
                  </a:lnTo>
                  <a:lnTo>
                    <a:pt x="144" y="110"/>
                  </a:lnTo>
                  <a:lnTo>
                    <a:pt x="148" y="113"/>
                  </a:lnTo>
                  <a:lnTo>
                    <a:pt x="151" y="113"/>
                  </a:lnTo>
                  <a:lnTo>
                    <a:pt x="155" y="110"/>
                  </a:lnTo>
                  <a:lnTo>
                    <a:pt x="155" y="113"/>
                  </a:lnTo>
                  <a:lnTo>
                    <a:pt x="151" y="117"/>
                  </a:lnTo>
                  <a:lnTo>
                    <a:pt x="151" y="120"/>
                  </a:lnTo>
                  <a:lnTo>
                    <a:pt x="155" y="123"/>
                  </a:lnTo>
                  <a:lnTo>
                    <a:pt x="155" y="123"/>
                  </a:lnTo>
                  <a:lnTo>
                    <a:pt x="155" y="126"/>
                  </a:lnTo>
                  <a:lnTo>
                    <a:pt x="151" y="130"/>
                  </a:lnTo>
                  <a:lnTo>
                    <a:pt x="151" y="136"/>
                  </a:lnTo>
                  <a:lnTo>
                    <a:pt x="151" y="136"/>
                  </a:lnTo>
                  <a:lnTo>
                    <a:pt x="155" y="143"/>
                  </a:lnTo>
                  <a:lnTo>
                    <a:pt x="151" y="143"/>
                  </a:lnTo>
                  <a:lnTo>
                    <a:pt x="148" y="143"/>
                  </a:lnTo>
                  <a:lnTo>
                    <a:pt x="141" y="143"/>
                  </a:lnTo>
                  <a:lnTo>
                    <a:pt x="141" y="143"/>
                  </a:lnTo>
                  <a:lnTo>
                    <a:pt x="137" y="139"/>
                  </a:lnTo>
                  <a:lnTo>
                    <a:pt x="131" y="139"/>
                  </a:lnTo>
                  <a:lnTo>
                    <a:pt x="127" y="143"/>
                  </a:lnTo>
                  <a:lnTo>
                    <a:pt x="131" y="146"/>
                  </a:lnTo>
                  <a:lnTo>
                    <a:pt x="131" y="149"/>
                  </a:lnTo>
                  <a:lnTo>
                    <a:pt x="134" y="152"/>
                  </a:lnTo>
                  <a:lnTo>
                    <a:pt x="131" y="155"/>
                  </a:lnTo>
                  <a:lnTo>
                    <a:pt x="127" y="152"/>
                  </a:lnTo>
                  <a:lnTo>
                    <a:pt x="124" y="149"/>
                  </a:lnTo>
                  <a:lnTo>
                    <a:pt x="117" y="149"/>
                  </a:lnTo>
                  <a:lnTo>
                    <a:pt x="117" y="146"/>
                  </a:lnTo>
                  <a:lnTo>
                    <a:pt x="110" y="143"/>
                  </a:lnTo>
                  <a:lnTo>
                    <a:pt x="113" y="143"/>
                  </a:lnTo>
                  <a:lnTo>
                    <a:pt x="117" y="139"/>
                  </a:lnTo>
                  <a:lnTo>
                    <a:pt x="117" y="133"/>
                  </a:lnTo>
                  <a:lnTo>
                    <a:pt x="113" y="130"/>
                  </a:lnTo>
                  <a:lnTo>
                    <a:pt x="117" y="126"/>
                  </a:lnTo>
                  <a:lnTo>
                    <a:pt x="117" y="126"/>
                  </a:lnTo>
                  <a:lnTo>
                    <a:pt x="117" y="123"/>
                  </a:lnTo>
                  <a:lnTo>
                    <a:pt x="117" y="120"/>
                  </a:lnTo>
                  <a:lnTo>
                    <a:pt x="110" y="117"/>
                  </a:lnTo>
                  <a:lnTo>
                    <a:pt x="113" y="117"/>
                  </a:lnTo>
                  <a:lnTo>
                    <a:pt x="110" y="113"/>
                  </a:lnTo>
                  <a:lnTo>
                    <a:pt x="106" y="113"/>
                  </a:lnTo>
                  <a:lnTo>
                    <a:pt x="100" y="110"/>
                  </a:lnTo>
                  <a:lnTo>
                    <a:pt x="96" y="107"/>
                  </a:lnTo>
                  <a:lnTo>
                    <a:pt x="100" y="107"/>
                  </a:lnTo>
                  <a:lnTo>
                    <a:pt x="100" y="101"/>
                  </a:lnTo>
                  <a:lnTo>
                    <a:pt x="96" y="97"/>
                  </a:lnTo>
                  <a:lnTo>
                    <a:pt x="100" y="94"/>
                  </a:lnTo>
                  <a:lnTo>
                    <a:pt x="100" y="91"/>
                  </a:lnTo>
                  <a:lnTo>
                    <a:pt x="96" y="88"/>
                  </a:lnTo>
                  <a:lnTo>
                    <a:pt x="93" y="84"/>
                  </a:lnTo>
                  <a:lnTo>
                    <a:pt x="82" y="81"/>
                  </a:lnTo>
                  <a:lnTo>
                    <a:pt x="82" y="75"/>
                  </a:lnTo>
                  <a:lnTo>
                    <a:pt x="72" y="75"/>
                  </a:lnTo>
                  <a:lnTo>
                    <a:pt x="65" y="75"/>
                  </a:lnTo>
                  <a:lnTo>
                    <a:pt x="62" y="81"/>
                  </a:lnTo>
                  <a:lnTo>
                    <a:pt x="55" y="84"/>
                  </a:lnTo>
                  <a:lnTo>
                    <a:pt x="51" y="78"/>
                  </a:lnTo>
                  <a:lnTo>
                    <a:pt x="48" y="81"/>
                  </a:lnTo>
                  <a:lnTo>
                    <a:pt x="41" y="78"/>
                  </a:lnTo>
                  <a:lnTo>
                    <a:pt x="34" y="78"/>
                  </a:lnTo>
                  <a:lnTo>
                    <a:pt x="34" y="81"/>
                  </a:lnTo>
                  <a:lnTo>
                    <a:pt x="27" y="84"/>
                  </a:lnTo>
                  <a:lnTo>
                    <a:pt x="24" y="84"/>
                  </a:lnTo>
                  <a:lnTo>
                    <a:pt x="24" y="78"/>
                  </a:lnTo>
                  <a:lnTo>
                    <a:pt x="24" y="71"/>
                  </a:lnTo>
                  <a:lnTo>
                    <a:pt x="20" y="68"/>
                  </a:lnTo>
                  <a:lnTo>
                    <a:pt x="24" y="65"/>
                  </a:lnTo>
                  <a:lnTo>
                    <a:pt x="24" y="62"/>
                  </a:lnTo>
                  <a:lnTo>
                    <a:pt x="20" y="59"/>
                  </a:lnTo>
                  <a:lnTo>
                    <a:pt x="24" y="55"/>
                  </a:lnTo>
                  <a:lnTo>
                    <a:pt x="24" y="52"/>
                  </a:lnTo>
                  <a:lnTo>
                    <a:pt x="17" y="52"/>
                  </a:lnTo>
                  <a:lnTo>
                    <a:pt x="14" y="55"/>
                  </a:lnTo>
                  <a:lnTo>
                    <a:pt x="10" y="55"/>
                  </a:lnTo>
                  <a:lnTo>
                    <a:pt x="7" y="49"/>
                  </a:lnTo>
                  <a:lnTo>
                    <a:pt x="10" y="49"/>
                  </a:lnTo>
                  <a:lnTo>
                    <a:pt x="10" y="42"/>
                  </a:lnTo>
                  <a:lnTo>
                    <a:pt x="7" y="39"/>
                  </a:lnTo>
                  <a:lnTo>
                    <a:pt x="0" y="39"/>
                  </a:lnTo>
                  <a:lnTo>
                    <a:pt x="0" y="36"/>
                  </a:lnTo>
                  <a:lnTo>
                    <a:pt x="0" y="33"/>
                  </a:lnTo>
                  <a:lnTo>
                    <a:pt x="3" y="33"/>
                  </a:lnTo>
                  <a:lnTo>
                    <a:pt x="7" y="29"/>
                  </a:lnTo>
                  <a:lnTo>
                    <a:pt x="3" y="26"/>
                  </a:lnTo>
                  <a:lnTo>
                    <a:pt x="7" y="23"/>
                  </a:lnTo>
                  <a:lnTo>
                    <a:pt x="7" y="20"/>
                  </a:lnTo>
                  <a:lnTo>
                    <a:pt x="14" y="20"/>
                  </a:lnTo>
                  <a:lnTo>
                    <a:pt x="1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28"/>
            <p:cNvSpPr>
              <a:spLocks noEditPoints="1"/>
            </p:cNvSpPr>
            <p:nvPr/>
          </p:nvSpPr>
          <p:spPr bwMode="auto">
            <a:xfrm>
              <a:off x="9248776" y="4067830"/>
              <a:ext cx="261938" cy="409575"/>
            </a:xfrm>
            <a:custGeom>
              <a:avLst/>
              <a:gdLst>
                <a:gd name="T0" fmla="*/ 58 w 165"/>
                <a:gd name="T1" fmla="*/ 13 h 258"/>
                <a:gd name="T2" fmla="*/ 72 w 165"/>
                <a:gd name="T3" fmla="*/ 16 h 258"/>
                <a:gd name="T4" fmla="*/ 68 w 165"/>
                <a:gd name="T5" fmla="*/ 32 h 258"/>
                <a:gd name="T6" fmla="*/ 82 w 165"/>
                <a:gd name="T7" fmla="*/ 45 h 258"/>
                <a:gd name="T8" fmla="*/ 103 w 165"/>
                <a:gd name="T9" fmla="*/ 48 h 258"/>
                <a:gd name="T10" fmla="*/ 130 w 165"/>
                <a:gd name="T11" fmla="*/ 45 h 258"/>
                <a:gd name="T12" fmla="*/ 144 w 165"/>
                <a:gd name="T13" fmla="*/ 61 h 258"/>
                <a:gd name="T14" fmla="*/ 154 w 165"/>
                <a:gd name="T15" fmla="*/ 77 h 258"/>
                <a:gd name="T16" fmla="*/ 165 w 165"/>
                <a:gd name="T17" fmla="*/ 87 h 258"/>
                <a:gd name="T18" fmla="*/ 165 w 165"/>
                <a:gd name="T19" fmla="*/ 103 h 258"/>
                <a:gd name="T20" fmla="*/ 144 w 165"/>
                <a:gd name="T21" fmla="*/ 107 h 258"/>
                <a:gd name="T22" fmla="*/ 117 w 165"/>
                <a:gd name="T23" fmla="*/ 107 h 258"/>
                <a:gd name="T24" fmla="*/ 106 w 165"/>
                <a:gd name="T25" fmla="*/ 126 h 258"/>
                <a:gd name="T26" fmla="*/ 110 w 165"/>
                <a:gd name="T27" fmla="*/ 149 h 258"/>
                <a:gd name="T28" fmla="*/ 103 w 165"/>
                <a:gd name="T29" fmla="*/ 145 h 258"/>
                <a:gd name="T30" fmla="*/ 93 w 165"/>
                <a:gd name="T31" fmla="*/ 139 h 258"/>
                <a:gd name="T32" fmla="*/ 82 w 165"/>
                <a:gd name="T33" fmla="*/ 139 h 258"/>
                <a:gd name="T34" fmla="*/ 75 w 165"/>
                <a:gd name="T35" fmla="*/ 136 h 258"/>
                <a:gd name="T36" fmla="*/ 72 w 165"/>
                <a:gd name="T37" fmla="*/ 126 h 258"/>
                <a:gd name="T38" fmla="*/ 62 w 165"/>
                <a:gd name="T39" fmla="*/ 126 h 258"/>
                <a:gd name="T40" fmla="*/ 58 w 165"/>
                <a:gd name="T41" fmla="*/ 126 h 258"/>
                <a:gd name="T42" fmla="*/ 58 w 165"/>
                <a:gd name="T43" fmla="*/ 139 h 258"/>
                <a:gd name="T44" fmla="*/ 55 w 165"/>
                <a:gd name="T45" fmla="*/ 152 h 258"/>
                <a:gd name="T46" fmla="*/ 44 w 165"/>
                <a:gd name="T47" fmla="*/ 181 h 258"/>
                <a:gd name="T48" fmla="*/ 48 w 165"/>
                <a:gd name="T49" fmla="*/ 187 h 258"/>
                <a:gd name="T50" fmla="*/ 51 w 165"/>
                <a:gd name="T51" fmla="*/ 200 h 258"/>
                <a:gd name="T52" fmla="*/ 62 w 165"/>
                <a:gd name="T53" fmla="*/ 200 h 258"/>
                <a:gd name="T54" fmla="*/ 65 w 165"/>
                <a:gd name="T55" fmla="*/ 213 h 258"/>
                <a:gd name="T56" fmla="*/ 72 w 165"/>
                <a:gd name="T57" fmla="*/ 213 h 258"/>
                <a:gd name="T58" fmla="*/ 72 w 165"/>
                <a:gd name="T59" fmla="*/ 226 h 258"/>
                <a:gd name="T60" fmla="*/ 75 w 165"/>
                <a:gd name="T61" fmla="*/ 229 h 258"/>
                <a:gd name="T62" fmla="*/ 86 w 165"/>
                <a:gd name="T63" fmla="*/ 239 h 258"/>
                <a:gd name="T64" fmla="*/ 99 w 165"/>
                <a:gd name="T65" fmla="*/ 249 h 258"/>
                <a:gd name="T66" fmla="*/ 99 w 165"/>
                <a:gd name="T67" fmla="*/ 258 h 258"/>
                <a:gd name="T68" fmla="*/ 86 w 165"/>
                <a:gd name="T69" fmla="*/ 255 h 258"/>
                <a:gd name="T70" fmla="*/ 82 w 165"/>
                <a:gd name="T71" fmla="*/ 245 h 258"/>
                <a:gd name="T72" fmla="*/ 65 w 165"/>
                <a:gd name="T73" fmla="*/ 245 h 258"/>
                <a:gd name="T74" fmla="*/ 58 w 165"/>
                <a:gd name="T75" fmla="*/ 236 h 258"/>
                <a:gd name="T76" fmla="*/ 44 w 165"/>
                <a:gd name="T77" fmla="*/ 223 h 258"/>
                <a:gd name="T78" fmla="*/ 37 w 165"/>
                <a:gd name="T79" fmla="*/ 213 h 258"/>
                <a:gd name="T80" fmla="*/ 27 w 165"/>
                <a:gd name="T81" fmla="*/ 210 h 258"/>
                <a:gd name="T82" fmla="*/ 34 w 165"/>
                <a:gd name="T83" fmla="*/ 197 h 258"/>
                <a:gd name="T84" fmla="*/ 37 w 165"/>
                <a:gd name="T85" fmla="*/ 184 h 258"/>
                <a:gd name="T86" fmla="*/ 37 w 165"/>
                <a:gd name="T87" fmla="*/ 171 h 258"/>
                <a:gd name="T88" fmla="*/ 48 w 165"/>
                <a:gd name="T89" fmla="*/ 145 h 258"/>
                <a:gd name="T90" fmla="*/ 44 w 165"/>
                <a:gd name="T91" fmla="*/ 129 h 258"/>
                <a:gd name="T92" fmla="*/ 31 w 165"/>
                <a:gd name="T93" fmla="*/ 107 h 258"/>
                <a:gd name="T94" fmla="*/ 27 w 165"/>
                <a:gd name="T95" fmla="*/ 87 h 258"/>
                <a:gd name="T96" fmla="*/ 27 w 165"/>
                <a:gd name="T97" fmla="*/ 71 h 258"/>
                <a:gd name="T98" fmla="*/ 10 w 165"/>
                <a:gd name="T99" fmla="*/ 52 h 258"/>
                <a:gd name="T100" fmla="*/ 0 w 165"/>
                <a:gd name="T101" fmla="*/ 39 h 258"/>
                <a:gd name="T102" fmla="*/ 10 w 165"/>
                <a:gd name="T103" fmla="*/ 26 h 258"/>
                <a:gd name="T104" fmla="*/ 27 w 165"/>
                <a:gd name="T105" fmla="*/ 16 h 258"/>
                <a:gd name="T106" fmla="*/ 37 w 165"/>
                <a:gd name="T107" fmla="*/ 6 h 258"/>
                <a:gd name="T108" fmla="*/ 48 w 165"/>
                <a:gd name="T109" fmla="*/ 0 h 258"/>
                <a:gd name="T110" fmla="*/ 58 w 165"/>
                <a:gd name="T111" fmla="*/ 242 h 258"/>
                <a:gd name="T112" fmla="*/ 44 w 165"/>
                <a:gd name="T113" fmla="*/ 229 h 258"/>
                <a:gd name="T114" fmla="*/ 31 w 165"/>
                <a:gd name="T115" fmla="*/ 216 h 258"/>
                <a:gd name="T116" fmla="*/ 34 w 165"/>
                <a:gd name="T117" fmla="*/ 216 h 258"/>
                <a:gd name="T118" fmla="*/ 103 w 165"/>
                <a:gd name="T119" fmla="*/ 149 h 258"/>
                <a:gd name="T120" fmla="*/ 62 w 165"/>
                <a:gd name="T121" fmla="*/ 187 h 258"/>
                <a:gd name="T122" fmla="*/ 65 w 165"/>
                <a:gd name="T123" fmla="*/ 191 h 258"/>
                <a:gd name="T124" fmla="*/ 65 w 165"/>
                <a:gd name="T125" fmla="*/ 191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5" h="258">
                  <a:moveTo>
                    <a:pt x="48" y="0"/>
                  </a:moveTo>
                  <a:lnTo>
                    <a:pt x="48" y="3"/>
                  </a:lnTo>
                  <a:lnTo>
                    <a:pt x="55" y="3"/>
                  </a:lnTo>
                  <a:lnTo>
                    <a:pt x="58" y="6"/>
                  </a:lnTo>
                  <a:lnTo>
                    <a:pt x="58" y="13"/>
                  </a:lnTo>
                  <a:lnTo>
                    <a:pt x="55" y="13"/>
                  </a:lnTo>
                  <a:lnTo>
                    <a:pt x="58" y="19"/>
                  </a:lnTo>
                  <a:lnTo>
                    <a:pt x="62" y="19"/>
                  </a:lnTo>
                  <a:lnTo>
                    <a:pt x="65" y="16"/>
                  </a:lnTo>
                  <a:lnTo>
                    <a:pt x="72" y="16"/>
                  </a:lnTo>
                  <a:lnTo>
                    <a:pt x="72" y="19"/>
                  </a:lnTo>
                  <a:lnTo>
                    <a:pt x="68" y="23"/>
                  </a:lnTo>
                  <a:lnTo>
                    <a:pt x="72" y="26"/>
                  </a:lnTo>
                  <a:lnTo>
                    <a:pt x="72" y="29"/>
                  </a:lnTo>
                  <a:lnTo>
                    <a:pt x="68" y="32"/>
                  </a:lnTo>
                  <a:lnTo>
                    <a:pt x="72" y="35"/>
                  </a:lnTo>
                  <a:lnTo>
                    <a:pt x="72" y="42"/>
                  </a:lnTo>
                  <a:lnTo>
                    <a:pt x="72" y="48"/>
                  </a:lnTo>
                  <a:lnTo>
                    <a:pt x="75" y="48"/>
                  </a:lnTo>
                  <a:lnTo>
                    <a:pt x="82" y="45"/>
                  </a:lnTo>
                  <a:lnTo>
                    <a:pt x="82" y="42"/>
                  </a:lnTo>
                  <a:lnTo>
                    <a:pt x="89" y="42"/>
                  </a:lnTo>
                  <a:lnTo>
                    <a:pt x="96" y="45"/>
                  </a:lnTo>
                  <a:lnTo>
                    <a:pt x="99" y="42"/>
                  </a:lnTo>
                  <a:lnTo>
                    <a:pt x="103" y="48"/>
                  </a:lnTo>
                  <a:lnTo>
                    <a:pt x="110" y="45"/>
                  </a:lnTo>
                  <a:lnTo>
                    <a:pt x="113" y="39"/>
                  </a:lnTo>
                  <a:lnTo>
                    <a:pt x="120" y="39"/>
                  </a:lnTo>
                  <a:lnTo>
                    <a:pt x="130" y="39"/>
                  </a:lnTo>
                  <a:lnTo>
                    <a:pt x="130" y="45"/>
                  </a:lnTo>
                  <a:lnTo>
                    <a:pt x="141" y="48"/>
                  </a:lnTo>
                  <a:lnTo>
                    <a:pt x="144" y="52"/>
                  </a:lnTo>
                  <a:lnTo>
                    <a:pt x="148" y="55"/>
                  </a:lnTo>
                  <a:lnTo>
                    <a:pt x="148" y="58"/>
                  </a:lnTo>
                  <a:lnTo>
                    <a:pt x="144" y="61"/>
                  </a:lnTo>
                  <a:lnTo>
                    <a:pt x="148" y="65"/>
                  </a:lnTo>
                  <a:lnTo>
                    <a:pt x="148" y="71"/>
                  </a:lnTo>
                  <a:lnTo>
                    <a:pt x="144" y="71"/>
                  </a:lnTo>
                  <a:lnTo>
                    <a:pt x="148" y="74"/>
                  </a:lnTo>
                  <a:lnTo>
                    <a:pt x="154" y="77"/>
                  </a:lnTo>
                  <a:lnTo>
                    <a:pt x="158" y="77"/>
                  </a:lnTo>
                  <a:lnTo>
                    <a:pt x="161" y="81"/>
                  </a:lnTo>
                  <a:lnTo>
                    <a:pt x="158" y="81"/>
                  </a:lnTo>
                  <a:lnTo>
                    <a:pt x="165" y="84"/>
                  </a:lnTo>
                  <a:lnTo>
                    <a:pt x="165" y="87"/>
                  </a:lnTo>
                  <a:lnTo>
                    <a:pt x="165" y="90"/>
                  </a:lnTo>
                  <a:lnTo>
                    <a:pt x="165" y="90"/>
                  </a:lnTo>
                  <a:lnTo>
                    <a:pt x="161" y="94"/>
                  </a:lnTo>
                  <a:lnTo>
                    <a:pt x="165" y="97"/>
                  </a:lnTo>
                  <a:lnTo>
                    <a:pt x="165" y="103"/>
                  </a:lnTo>
                  <a:lnTo>
                    <a:pt x="161" y="107"/>
                  </a:lnTo>
                  <a:lnTo>
                    <a:pt x="158" y="107"/>
                  </a:lnTo>
                  <a:lnTo>
                    <a:pt x="154" y="107"/>
                  </a:lnTo>
                  <a:lnTo>
                    <a:pt x="148" y="107"/>
                  </a:lnTo>
                  <a:lnTo>
                    <a:pt x="144" y="107"/>
                  </a:lnTo>
                  <a:lnTo>
                    <a:pt x="141" y="107"/>
                  </a:lnTo>
                  <a:lnTo>
                    <a:pt x="134" y="107"/>
                  </a:lnTo>
                  <a:lnTo>
                    <a:pt x="134" y="107"/>
                  </a:lnTo>
                  <a:lnTo>
                    <a:pt x="127" y="107"/>
                  </a:lnTo>
                  <a:lnTo>
                    <a:pt x="117" y="107"/>
                  </a:lnTo>
                  <a:lnTo>
                    <a:pt x="113" y="107"/>
                  </a:lnTo>
                  <a:lnTo>
                    <a:pt x="110" y="113"/>
                  </a:lnTo>
                  <a:lnTo>
                    <a:pt x="110" y="116"/>
                  </a:lnTo>
                  <a:lnTo>
                    <a:pt x="106" y="119"/>
                  </a:lnTo>
                  <a:lnTo>
                    <a:pt x="106" y="126"/>
                  </a:lnTo>
                  <a:lnTo>
                    <a:pt x="106" y="132"/>
                  </a:lnTo>
                  <a:lnTo>
                    <a:pt x="110" y="136"/>
                  </a:lnTo>
                  <a:lnTo>
                    <a:pt x="113" y="139"/>
                  </a:lnTo>
                  <a:lnTo>
                    <a:pt x="110" y="145"/>
                  </a:lnTo>
                  <a:lnTo>
                    <a:pt x="110" y="149"/>
                  </a:lnTo>
                  <a:lnTo>
                    <a:pt x="110" y="149"/>
                  </a:lnTo>
                  <a:lnTo>
                    <a:pt x="110" y="149"/>
                  </a:lnTo>
                  <a:lnTo>
                    <a:pt x="110" y="149"/>
                  </a:lnTo>
                  <a:lnTo>
                    <a:pt x="106" y="149"/>
                  </a:lnTo>
                  <a:lnTo>
                    <a:pt x="103" y="145"/>
                  </a:lnTo>
                  <a:lnTo>
                    <a:pt x="103" y="145"/>
                  </a:lnTo>
                  <a:lnTo>
                    <a:pt x="103" y="145"/>
                  </a:lnTo>
                  <a:lnTo>
                    <a:pt x="99" y="142"/>
                  </a:lnTo>
                  <a:lnTo>
                    <a:pt x="96" y="139"/>
                  </a:lnTo>
                  <a:lnTo>
                    <a:pt x="93" y="139"/>
                  </a:lnTo>
                  <a:lnTo>
                    <a:pt x="89" y="139"/>
                  </a:lnTo>
                  <a:lnTo>
                    <a:pt x="89" y="142"/>
                  </a:lnTo>
                  <a:lnTo>
                    <a:pt x="89" y="142"/>
                  </a:lnTo>
                  <a:lnTo>
                    <a:pt x="89" y="139"/>
                  </a:lnTo>
                  <a:lnTo>
                    <a:pt x="82" y="139"/>
                  </a:lnTo>
                  <a:lnTo>
                    <a:pt x="79" y="139"/>
                  </a:lnTo>
                  <a:lnTo>
                    <a:pt x="79" y="139"/>
                  </a:lnTo>
                  <a:lnTo>
                    <a:pt x="75" y="139"/>
                  </a:lnTo>
                  <a:lnTo>
                    <a:pt x="75" y="136"/>
                  </a:lnTo>
                  <a:lnTo>
                    <a:pt x="75" y="136"/>
                  </a:lnTo>
                  <a:lnTo>
                    <a:pt x="75" y="132"/>
                  </a:lnTo>
                  <a:lnTo>
                    <a:pt x="75" y="129"/>
                  </a:lnTo>
                  <a:lnTo>
                    <a:pt x="75" y="129"/>
                  </a:lnTo>
                  <a:lnTo>
                    <a:pt x="75" y="126"/>
                  </a:lnTo>
                  <a:lnTo>
                    <a:pt x="72" y="126"/>
                  </a:lnTo>
                  <a:lnTo>
                    <a:pt x="72" y="126"/>
                  </a:lnTo>
                  <a:lnTo>
                    <a:pt x="68" y="126"/>
                  </a:lnTo>
                  <a:lnTo>
                    <a:pt x="68" y="123"/>
                  </a:lnTo>
                  <a:lnTo>
                    <a:pt x="65" y="126"/>
                  </a:lnTo>
                  <a:lnTo>
                    <a:pt x="62" y="126"/>
                  </a:lnTo>
                  <a:lnTo>
                    <a:pt x="62" y="126"/>
                  </a:lnTo>
                  <a:lnTo>
                    <a:pt x="62" y="126"/>
                  </a:lnTo>
                  <a:lnTo>
                    <a:pt x="58" y="126"/>
                  </a:lnTo>
                  <a:lnTo>
                    <a:pt x="58" y="126"/>
                  </a:lnTo>
                  <a:lnTo>
                    <a:pt x="58" y="126"/>
                  </a:lnTo>
                  <a:lnTo>
                    <a:pt x="55" y="129"/>
                  </a:lnTo>
                  <a:lnTo>
                    <a:pt x="58" y="129"/>
                  </a:lnTo>
                  <a:lnTo>
                    <a:pt x="62" y="132"/>
                  </a:lnTo>
                  <a:lnTo>
                    <a:pt x="58" y="136"/>
                  </a:lnTo>
                  <a:lnTo>
                    <a:pt x="58" y="139"/>
                  </a:lnTo>
                  <a:lnTo>
                    <a:pt x="58" y="142"/>
                  </a:lnTo>
                  <a:lnTo>
                    <a:pt x="58" y="142"/>
                  </a:lnTo>
                  <a:lnTo>
                    <a:pt x="58" y="145"/>
                  </a:lnTo>
                  <a:lnTo>
                    <a:pt x="55" y="149"/>
                  </a:lnTo>
                  <a:lnTo>
                    <a:pt x="55" y="152"/>
                  </a:lnTo>
                  <a:lnTo>
                    <a:pt x="51" y="158"/>
                  </a:lnTo>
                  <a:lnTo>
                    <a:pt x="51" y="168"/>
                  </a:lnTo>
                  <a:lnTo>
                    <a:pt x="48" y="174"/>
                  </a:lnTo>
                  <a:lnTo>
                    <a:pt x="48" y="178"/>
                  </a:lnTo>
                  <a:lnTo>
                    <a:pt x="44" y="181"/>
                  </a:lnTo>
                  <a:lnTo>
                    <a:pt x="48" y="181"/>
                  </a:lnTo>
                  <a:lnTo>
                    <a:pt x="48" y="181"/>
                  </a:lnTo>
                  <a:lnTo>
                    <a:pt x="44" y="184"/>
                  </a:lnTo>
                  <a:lnTo>
                    <a:pt x="44" y="184"/>
                  </a:lnTo>
                  <a:lnTo>
                    <a:pt x="48" y="187"/>
                  </a:lnTo>
                  <a:lnTo>
                    <a:pt x="48" y="191"/>
                  </a:lnTo>
                  <a:lnTo>
                    <a:pt x="51" y="197"/>
                  </a:lnTo>
                  <a:lnTo>
                    <a:pt x="48" y="200"/>
                  </a:lnTo>
                  <a:lnTo>
                    <a:pt x="51" y="200"/>
                  </a:lnTo>
                  <a:lnTo>
                    <a:pt x="51" y="200"/>
                  </a:lnTo>
                  <a:lnTo>
                    <a:pt x="51" y="197"/>
                  </a:lnTo>
                  <a:lnTo>
                    <a:pt x="55" y="197"/>
                  </a:lnTo>
                  <a:lnTo>
                    <a:pt x="55" y="197"/>
                  </a:lnTo>
                  <a:lnTo>
                    <a:pt x="58" y="197"/>
                  </a:lnTo>
                  <a:lnTo>
                    <a:pt x="62" y="200"/>
                  </a:lnTo>
                  <a:lnTo>
                    <a:pt x="62" y="203"/>
                  </a:lnTo>
                  <a:lnTo>
                    <a:pt x="62" y="203"/>
                  </a:lnTo>
                  <a:lnTo>
                    <a:pt x="62" y="207"/>
                  </a:lnTo>
                  <a:lnTo>
                    <a:pt x="65" y="210"/>
                  </a:lnTo>
                  <a:lnTo>
                    <a:pt x="65" y="213"/>
                  </a:lnTo>
                  <a:lnTo>
                    <a:pt x="68" y="213"/>
                  </a:lnTo>
                  <a:lnTo>
                    <a:pt x="68" y="210"/>
                  </a:lnTo>
                  <a:lnTo>
                    <a:pt x="68" y="210"/>
                  </a:lnTo>
                  <a:lnTo>
                    <a:pt x="68" y="210"/>
                  </a:lnTo>
                  <a:lnTo>
                    <a:pt x="72" y="213"/>
                  </a:lnTo>
                  <a:lnTo>
                    <a:pt x="72" y="216"/>
                  </a:lnTo>
                  <a:lnTo>
                    <a:pt x="72" y="216"/>
                  </a:lnTo>
                  <a:lnTo>
                    <a:pt x="75" y="226"/>
                  </a:lnTo>
                  <a:lnTo>
                    <a:pt x="75" y="226"/>
                  </a:lnTo>
                  <a:lnTo>
                    <a:pt x="72" y="226"/>
                  </a:lnTo>
                  <a:lnTo>
                    <a:pt x="72" y="226"/>
                  </a:lnTo>
                  <a:lnTo>
                    <a:pt x="68" y="226"/>
                  </a:lnTo>
                  <a:lnTo>
                    <a:pt x="68" y="229"/>
                  </a:lnTo>
                  <a:lnTo>
                    <a:pt x="75" y="233"/>
                  </a:lnTo>
                  <a:lnTo>
                    <a:pt x="75" y="229"/>
                  </a:lnTo>
                  <a:lnTo>
                    <a:pt x="75" y="229"/>
                  </a:lnTo>
                  <a:lnTo>
                    <a:pt x="75" y="233"/>
                  </a:lnTo>
                  <a:lnTo>
                    <a:pt x="79" y="236"/>
                  </a:lnTo>
                  <a:lnTo>
                    <a:pt x="86" y="239"/>
                  </a:lnTo>
                  <a:lnTo>
                    <a:pt x="86" y="239"/>
                  </a:lnTo>
                  <a:lnTo>
                    <a:pt x="89" y="239"/>
                  </a:lnTo>
                  <a:lnTo>
                    <a:pt x="93" y="239"/>
                  </a:lnTo>
                  <a:lnTo>
                    <a:pt x="96" y="242"/>
                  </a:lnTo>
                  <a:lnTo>
                    <a:pt x="99" y="245"/>
                  </a:lnTo>
                  <a:lnTo>
                    <a:pt x="99" y="249"/>
                  </a:lnTo>
                  <a:lnTo>
                    <a:pt x="103" y="249"/>
                  </a:lnTo>
                  <a:lnTo>
                    <a:pt x="103" y="252"/>
                  </a:lnTo>
                  <a:lnTo>
                    <a:pt x="103" y="252"/>
                  </a:lnTo>
                  <a:lnTo>
                    <a:pt x="103" y="255"/>
                  </a:lnTo>
                  <a:lnTo>
                    <a:pt x="99" y="258"/>
                  </a:lnTo>
                  <a:lnTo>
                    <a:pt x="99" y="255"/>
                  </a:lnTo>
                  <a:lnTo>
                    <a:pt x="96" y="255"/>
                  </a:lnTo>
                  <a:lnTo>
                    <a:pt x="89" y="258"/>
                  </a:lnTo>
                  <a:lnTo>
                    <a:pt x="86" y="258"/>
                  </a:lnTo>
                  <a:lnTo>
                    <a:pt x="86" y="255"/>
                  </a:lnTo>
                  <a:lnTo>
                    <a:pt x="89" y="252"/>
                  </a:lnTo>
                  <a:lnTo>
                    <a:pt x="89" y="249"/>
                  </a:lnTo>
                  <a:lnTo>
                    <a:pt x="86" y="245"/>
                  </a:lnTo>
                  <a:lnTo>
                    <a:pt x="82" y="245"/>
                  </a:lnTo>
                  <a:lnTo>
                    <a:pt x="82" y="245"/>
                  </a:lnTo>
                  <a:lnTo>
                    <a:pt x="75" y="242"/>
                  </a:lnTo>
                  <a:lnTo>
                    <a:pt x="72" y="239"/>
                  </a:lnTo>
                  <a:lnTo>
                    <a:pt x="68" y="242"/>
                  </a:lnTo>
                  <a:lnTo>
                    <a:pt x="68" y="245"/>
                  </a:lnTo>
                  <a:lnTo>
                    <a:pt x="65" y="245"/>
                  </a:lnTo>
                  <a:lnTo>
                    <a:pt x="58" y="239"/>
                  </a:lnTo>
                  <a:lnTo>
                    <a:pt x="58" y="239"/>
                  </a:lnTo>
                  <a:lnTo>
                    <a:pt x="58" y="236"/>
                  </a:lnTo>
                  <a:lnTo>
                    <a:pt x="58" y="236"/>
                  </a:lnTo>
                  <a:lnTo>
                    <a:pt x="58" y="236"/>
                  </a:lnTo>
                  <a:lnTo>
                    <a:pt x="55" y="233"/>
                  </a:lnTo>
                  <a:lnTo>
                    <a:pt x="51" y="233"/>
                  </a:lnTo>
                  <a:lnTo>
                    <a:pt x="51" y="229"/>
                  </a:lnTo>
                  <a:lnTo>
                    <a:pt x="48" y="223"/>
                  </a:lnTo>
                  <a:lnTo>
                    <a:pt x="44" y="223"/>
                  </a:lnTo>
                  <a:lnTo>
                    <a:pt x="44" y="220"/>
                  </a:lnTo>
                  <a:lnTo>
                    <a:pt x="41" y="216"/>
                  </a:lnTo>
                  <a:lnTo>
                    <a:pt x="41" y="216"/>
                  </a:lnTo>
                  <a:lnTo>
                    <a:pt x="37" y="213"/>
                  </a:lnTo>
                  <a:lnTo>
                    <a:pt x="37" y="213"/>
                  </a:lnTo>
                  <a:lnTo>
                    <a:pt x="34" y="213"/>
                  </a:lnTo>
                  <a:lnTo>
                    <a:pt x="34" y="216"/>
                  </a:lnTo>
                  <a:lnTo>
                    <a:pt x="31" y="216"/>
                  </a:lnTo>
                  <a:lnTo>
                    <a:pt x="31" y="213"/>
                  </a:lnTo>
                  <a:lnTo>
                    <a:pt x="27" y="210"/>
                  </a:lnTo>
                  <a:lnTo>
                    <a:pt x="31" y="207"/>
                  </a:lnTo>
                  <a:lnTo>
                    <a:pt x="31" y="203"/>
                  </a:lnTo>
                  <a:lnTo>
                    <a:pt x="31" y="200"/>
                  </a:lnTo>
                  <a:lnTo>
                    <a:pt x="31" y="194"/>
                  </a:lnTo>
                  <a:lnTo>
                    <a:pt x="34" y="197"/>
                  </a:lnTo>
                  <a:lnTo>
                    <a:pt x="34" y="194"/>
                  </a:lnTo>
                  <a:lnTo>
                    <a:pt x="34" y="194"/>
                  </a:lnTo>
                  <a:lnTo>
                    <a:pt x="34" y="191"/>
                  </a:lnTo>
                  <a:lnTo>
                    <a:pt x="34" y="187"/>
                  </a:lnTo>
                  <a:lnTo>
                    <a:pt x="37" y="184"/>
                  </a:lnTo>
                  <a:lnTo>
                    <a:pt x="34" y="184"/>
                  </a:lnTo>
                  <a:lnTo>
                    <a:pt x="34" y="178"/>
                  </a:lnTo>
                  <a:lnTo>
                    <a:pt x="37" y="178"/>
                  </a:lnTo>
                  <a:lnTo>
                    <a:pt x="37" y="174"/>
                  </a:lnTo>
                  <a:lnTo>
                    <a:pt x="37" y="171"/>
                  </a:lnTo>
                  <a:lnTo>
                    <a:pt x="44" y="168"/>
                  </a:lnTo>
                  <a:lnTo>
                    <a:pt x="48" y="158"/>
                  </a:lnTo>
                  <a:lnTo>
                    <a:pt x="51" y="155"/>
                  </a:lnTo>
                  <a:lnTo>
                    <a:pt x="51" y="152"/>
                  </a:lnTo>
                  <a:lnTo>
                    <a:pt x="48" y="145"/>
                  </a:lnTo>
                  <a:lnTo>
                    <a:pt x="48" y="142"/>
                  </a:lnTo>
                  <a:lnTo>
                    <a:pt x="48" y="139"/>
                  </a:lnTo>
                  <a:lnTo>
                    <a:pt x="44" y="132"/>
                  </a:lnTo>
                  <a:lnTo>
                    <a:pt x="44" y="132"/>
                  </a:lnTo>
                  <a:lnTo>
                    <a:pt x="44" y="129"/>
                  </a:lnTo>
                  <a:lnTo>
                    <a:pt x="44" y="126"/>
                  </a:lnTo>
                  <a:lnTo>
                    <a:pt x="44" y="123"/>
                  </a:lnTo>
                  <a:lnTo>
                    <a:pt x="41" y="116"/>
                  </a:lnTo>
                  <a:lnTo>
                    <a:pt x="37" y="110"/>
                  </a:lnTo>
                  <a:lnTo>
                    <a:pt x="31" y="107"/>
                  </a:lnTo>
                  <a:lnTo>
                    <a:pt x="27" y="103"/>
                  </a:lnTo>
                  <a:lnTo>
                    <a:pt x="27" y="100"/>
                  </a:lnTo>
                  <a:lnTo>
                    <a:pt x="24" y="94"/>
                  </a:lnTo>
                  <a:lnTo>
                    <a:pt x="27" y="90"/>
                  </a:lnTo>
                  <a:lnTo>
                    <a:pt x="27" y="87"/>
                  </a:lnTo>
                  <a:lnTo>
                    <a:pt x="24" y="81"/>
                  </a:lnTo>
                  <a:lnTo>
                    <a:pt x="27" y="77"/>
                  </a:lnTo>
                  <a:lnTo>
                    <a:pt x="31" y="77"/>
                  </a:lnTo>
                  <a:lnTo>
                    <a:pt x="31" y="74"/>
                  </a:lnTo>
                  <a:lnTo>
                    <a:pt x="27" y="71"/>
                  </a:lnTo>
                  <a:lnTo>
                    <a:pt x="24" y="68"/>
                  </a:lnTo>
                  <a:lnTo>
                    <a:pt x="24" y="65"/>
                  </a:lnTo>
                  <a:lnTo>
                    <a:pt x="20" y="61"/>
                  </a:lnTo>
                  <a:lnTo>
                    <a:pt x="17" y="55"/>
                  </a:lnTo>
                  <a:lnTo>
                    <a:pt x="10" y="52"/>
                  </a:lnTo>
                  <a:lnTo>
                    <a:pt x="10" y="48"/>
                  </a:lnTo>
                  <a:lnTo>
                    <a:pt x="7" y="45"/>
                  </a:lnTo>
                  <a:lnTo>
                    <a:pt x="3" y="42"/>
                  </a:lnTo>
                  <a:lnTo>
                    <a:pt x="0" y="42"/>
                  </a:lnTo>
                  <a:lnTo>
                    <a:pt x="0" y="39"/>
                  </a:lnTo>
                  <a:lnTo>
                    <a:pt x="3" y="35"/>
                  </a:lnTo>
                  <a:lnTo>
                    <a:pt x="10" y="35"/>
                  </a:lnTo>
                  <a:lnTo>
                    <a:pt x="7" y="32"/>
                  </a:lnTo>
                  <a:lnTo>
                    <a:pt x="7" y="26"/>
                  </a:lnTo>
                  <a:lnTo>
                    <a:pt x="10" y="26"/>
                  </a:lnTo>
                  <a:lnTo>
                    <a:pt x="10" y="19"/>
                  </a:lnTo>
                  <a:lnTo>
                    <a:pt x="13" y="16"/>
                  </a:lnTo>
                  <a:lnTo>
                    <a:pt x="20" y="16"/>
                  </a:lnTo>
                  <a:lnTo>
                    <a:pt x="24" y="16"/>
                  </a:lnTo>
                  <a:lnTo>
                    <a:pt x="27" y="16"/>
                  </a:lnTo>
                  <a:lnTo>
                    <a:pt x="31" y="13"/>
                  </a:lnTo>
                  <a:lnTo>
                    <a:pt x="31" y="10"/>
                  </a:lnTo>
                  <a:lnTo>
                    <a:pt x="31" y="6"/>
                  </a:lnTo>
                  <a:lnTo>
                    <a:pt x="37" y="6"/>
                  </a:lnTo>
                  <a:lnTo>
                    <a:pt x="37" y="6"/>
                  </a:lnTo>
                  <a:lnTo>
                    <a:pt x="37" y="3"/>
                  </a:lnTo>
                  <a:lnTo>
                    <a:pt x="37" y="0"/>
                  </a:lnTo>
                  <a:lnTo>
                    <a:pt x="41" y="0"/>
                  </a:lnTo>
                  <a:lnTo>
                    <a:pt x="44" y="0"/>
                  </a:lnTo>
                  <a:lnTo>
                    <a:pt x="48" y="0"/>
                  </a:lnTo>
                  <a:lnTo>
                    <a:pt x="48" y="0"/>
                  </a:lnTo>
                  <a:close/>
                  <a:moveTo>
                    <a:pt x="58" y="242"/>
                  </a:moveTo>
                  <a:lnTo>
                    <a:pt x="58" y="245"/>
                  </a:lnTo>
                  <a:lnTo>
                    <a:pt x="58" y="245"/>
                  </a:lnTo>
                  <a:lnTo>
                    <a:pt x="58" y="242"/>
                  </a:lnTo>
                  <a:lnTo>
                    <a:pt x="58" y="242"/>
                  </a:lnTo>
                  <a:lnTo>
                    <a:pt x="58" y="242"/>
                  </a:lnTo>
                  <a:lnTo>
                    <a:pt x="58" y="242"/>
                  </a:lnTo>
                  <a:close/>
                  <a:moveTo>
                    <a:pt x="44" y="226"/>
                  </a:moveTo>
                  <a:lnTo>
                    <a:pt x="44" y="229"/>
                  </a:lnTo>
                  <a:lnTo>
                    <a:pt x="44" y="226"/>
                  </a:lnTo>
                  <a:lnTo>
                    <a:pt x="44" y="226"/>
                  </a:lnTo>
                  <a:lnTo>
                    <a:pt x="44" y="226"/>
                  </a:lnTo>
                  <a:lnTo>
                    <a:pt x="44" y="226"/>
                  </a:lnTo>
                  <a:close/>
                  <a:moveTo>
                    <a:pt x="31" y="216"/>
                  </a:moveTo>
                  <a:lnTo>
                    <a:pt x="31" y="220"/>
                  </a:lnTo>
                  <a:lnTo>
                    <a:pt x="31" y="220"/>
                  </a:lnTo>
                  <a:lnTo>
                    <a:pt x="31" y="223"/>
                  </a:lnTo>
                  <a:lnTo>
                    <a:pt x="34" y="223"/>
                  </a:lnTo>
                  <a:lnTo>
                    <a:pt x="34" y="216"/>
                  </a:lnTo>
                  <a:lnTo>
                    <a:pt x="34" y="216"/>
                  </a:lnTo>
                  <a:lnTo>
                    <a:pt x="31" y="216"/>
                  </a:lnTo>
                  <a:lnTo>
                    <a:pt x="31" y="216"/>
                  </a:lnTo>
                  <a:close/>
                  <a:moveTo>
                    <a:pt x="103" y="145"/>
                  </a:moveTo>
                  <a:lnTo>
                    <a:pt x="103" y="149"/>
                  </a:lnTo>
                  <a:lnTo>
                    <a:pt x="103" y="152"/>
                  </a:lnTo>
                  <a:lnTo>
                    <a:pt x="106" y="152"/>
                  </a:lnTo>
                  <a:lnTo>
                    <a:pt x="103" y="145"/>
                  </a:lnTo>
                  <a:lnTo>
                    <a:pt x="103" y="145"/>
                  </a:lnTo>
                  <a:close/>
                  <a:moveTo>
                    <a:pt x="62" y="187"/>
                  </a:moveTo>
                  <a:lnTo>
                    <a:pt x="58" y="187"/>
                  </a:lnTo>
                  <a:lnTo>
                    <a:pt x="62" y="191"/>
                  </a:lnTo>
                  <a:lnTo>
                    <a:pt x="62" y="187"/>
                  </a:lnTo>
                  <a:lnTo>
                    <a:pt x="62" y="187"/>
                  </a:lnTo>
                  <a:close/>
                  <a:moveTo>
                    <a:pt x="65" y="191"/>
                  </a:moveTo>
                  <a:lnTo>
                    <a:pt x="62" y="194"/>
                  </a:lnTo>
                  <a:lnTo>
                    <a:pt x="62" y="194"/>
                  </a:lnTo>
                  <a:lnTo>
                    <a:pt x="65" y="197"/>
                  </a:lnTo>
                  <a:lnTo>
                    <a:pt x="65" y="194"/>
                  </a:lnTo>
                  <a:lnTo>
                    <a:pt x="65" y="1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9"/>
            <p:cNvSpPr>
              <a:spLocks noEditPoints="1"/>
            </p:cNvSpPr>
            <p:nvPr/>
          </p:nvSpPr>
          <p:spPr bwMode="auto">
            <a:xfrm>
              <a:off x="9078913" y="3842405"/>
              <a:ext cx="273050" cy="522287"/>
            </a:xfrm>
            <a:custGeom>
              <a:avLst/>
              <a:gdLst>
                <a:gd name="T0" fmla="*/ 96 w 172"/>
                <a:gd name="T1" fmla="*/ 6 h 329"/>
                <a:gd name="T2" fmla="*/ 110 w 172"/>
                <a:gd name="T3" fmla="*/ 26 h 329"/>
                <a:gd name="T4" fmla="*/ 107 w 172"/>
                <a:gd name="T5" fmla="*/ 48 h 329"/>
                <a:gd name="T6" fmla="*/ 96 w 172"/>
                <a:gd name="T7" fmla="*/ 58 h 329"/>
                <a:gd name="T8" fmla="*/ 100 w 172"/>
                <a:gd name="T9" fmla="*/ 71 h 329"/>
                <a:gd name="T10" fmla="*/ 120 w 172"/>
                <a:gd name="T11" fmla="*/ 77 h 329"/>
                <a:gd name="T12" fmla="*/ 127 w 172"/>
                <a:gd name="T13" fmla="*/ 90 h 329"/>
                <a:gd name="T14" fmla="*/ 141 w 172"/>
                <a:gd name="T15" fmla="*/ 93 h 329"/>
                <a:gd name="T16" fmla="*/ 134 w 172"/>
                <a:gd name="T17" fmla="*/ 113 h 329"/>
                <a:gd name="T18" fmla="*/ 148 w 172"/>
                <a:gd name="T19" fmla="*/ 119 h 329"/>
                <a:gd name="T20" fmla="*/ 172 w 172"/>
                <a:gd name="T21" fmla="*/ 119 h 329"/>
                <a:gd name="T22" fmla="*/ 162 w 172"/>
                <a:gd name="T23" fmla="*/ 135 h 329"/>
                <a:gd name="T24" fmla="*/ 144 w 172"/>
                <a:gd name="T25" fmla="*/ 145 h 329"/>
                <a:gd name="T26" fmla="*/ 134 w 172"/>
                <a:gd name="T27" fmla="*/ 158 h 329"/>
                <a:gd name="T28" fmla="*/ 114 w 172"/>
                <a:gd name="T29" fmla="*/ 168 h 329"/>
                <a:gd name="T30" fmla="*/ 110 w 172"/>
                <a:gd name="T31" fmla="*/ 184 h 329"/>
                <a:gd name="T32" fmla="*/ 131 w 172"/>
                <a:gd name="T33" fmla="*/ 207 h 329"/>
                <a:gd name="T34" fmla="*/ 131 w 172"/>
                <a:gd name="T35" fmla="*/ 223 h 329"/>
                <a:gd name="T36" fmla="*/ 138 w 172"/>
                <a:gd name="T37" fmla="*/ 249 h 329"/>
                <a:gd name="T38" fmla="*/ 151 w 172"/>
                <a:gd name="T39" fmla="*/ 274 h 329"/>
                <a:gd name="T40" fmla="*/ 158 w 172"/>
                <a:gd name="T41" fmla="*/ 297 h 329"/>
                <a:gd name="T42" fmla="*/ 141 w 172"/>
                <a:gd name="T43" fmla="*/ 320 h 329"/>
                <a:gd name="T44" fmla="*/ 138 w 172"/>
                <a:gd name="T45" fmla="*/ 316 h 329"/>
                <a:gd name="T46" fmla="*/ 141 w 172"/>
                <a:gd name="T47" fmla="*/ 307 h 329"/>
                <a:gd name="T48" fmla="*/ 141 w 172"/>
                <a:gd name="T49" fmla="*/ 294 h 329"/>
                <a:gd name="T50" fmla="*/ 138 w 172"/>
                <a:gd name="T51" fmla="*/ 271 h 329"/>
                <a:gd name="T52" fmla="*/ 127 w 172"/>
                <a:gd name="T53" fmla="*/ 265 h 329"/>
                <a:gd name="T54" fmla="*/ 120 w 172"/>
                <a:gd name="T55" fmla="*/ 242 h 329"/>
                <a:gd name="T56" fmla="*/ 117 w 172"/>
                <a:gd name="T57" fmla="*/ 219 h 329"/>
                <a:gd name="T58" fmla="*/ 110 w 172"/>
                <a:gd name="T59" fmla="*/ 213 h 329"/>
                <a:gd name="T60" fmla="*/ 100 w 172"/>
                <a:gd name="T61" fmla="*/ 200 h 329"/>
                <a:gd name="T62" fmla="*/ 100 w 172"/>
                <a:gd name="T63" fmla="*/ 203 h 329"/>
                <a:gd name="T64" fmla="*/ 86 w 172"/>
                <a:gd name="T65" fmla="*/ 210 h 329"/>
                <a:gd name="T66" fmla="*/ 83 w 172"/>
                <a:gd name="T67" fmla="*/ 216 h 329"/>
                <a:gd name="T68" fmla="*/ 65 w 172"/>
                <a:gd name="T69" fmla="*/ 223 h 329"/>
                <a:gd name="T70" fmla="*/ 55 w 172"/>
                <a:gd name="T71" fmla="*/ 226 h 329"/>
                <a:gd name="T72" fmla="*/ 52 w 172"/>
                <a:gd name="T73" fmla="*/ 223 h 329"/>
                <a:gd name="T74" fmla="*/ 55 w 172"/>
                <a:gd name="T75" fmla="*/ 200 h 329"/>
                <a:gd name="T76" fmla="*/ 48 w 172"/>
                <a:gd name="T77" fmla="*/ 181 h 329"/>
                <a:gd name="T78" fmla="*/ 34 w 172"/>
                <a:gd name="T79" fmla="*/ 165 h 329"/>
                <a:gd name="T80" fmla="*/ 24 w 172"/>
                <a:gd name="T81" fmla="*/ 165 h 329"/>
                <a:gd name="T82" fmla="*/ 31 w 172"/>
                <a:gd name="T83" fmla="*/ 165 h 329"/>
                <a:gd name="T84" fmla="*/ 31 w 172"/>
                <a:gd name="T85" fmla="*/ 155 h 329"/>
                <a:gd name="T86" fmla="*/ 14 w 172"/>
                <a:gd name="T87" fmla="*/ 152 h 329"/>
                <a:gd name="T88" fmla="*/ 14 w 172"/>
                <a:gd name="T89" fmla="*/ 148 h 329"/>
                <a:gd name="T90" fmla="*/ 0 w 172"/>
                <a:gd name="T91" fmla="*/ 132 h 329"/>
                <a:gd name="T92" fmla="*/ 10 w 172"/>
                <a:gd name="T93" fmla="*/ 116 h 329"/>
                <a:gd name="T94" fmla="*/ 17 w 172"/>
                <a:gd name="T95" fmla="*/ 97 h 329"/>
                <a:gd name="T96" fmla="*/ 31 w 172"/>
                <a:gd name="T97" fmla="*/ 81 h 329"/>
                <a:gd name="T98" fmla="*/ 38 w 172"/>
                <a:gd name="T99" fmla="*/ 48 h 329"/>
                <a:gd name="T100" fmla="*/ 55 w 172"/>
                <a:gd name="T101" fmla="*/ 19 h 329"/>
                <a:gd name="T102" fmla="*/ 76 w 172"/>
                <a:gd name="T103" fmla="*/ 13 h 329"/>
                <a:gd name="T104" fmla="*/ 28 w 172"/>
                <a:gd name="T105" fmla="*/ 17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 h="329">
                  <a:moveTo>
                    <a:pt x="79" y="0"/>
                  </a:moveTo>
                  <a:lnTo>
                    <a:pt x="83" y="0"/>
                  </a:lnTo>
                  <a:lnTo>
                    <a:pt x="86" y="3"/>
                  </a:lnTo>
                  <a:lnTo>
                    <a:pt x="89" y="0"/>
                  </a:lnTo>
                  <a:lnTo>
                    <a:pt x="93" y="0"/>
                  </a:lnTo>
                  <a:lnTo>
                    <a:pt x="96" y="6"/>
                  </a:lnTo>
                  <a:lnTo>
                    <a:pt x="100" y="6"/>
                  </a:lnTo>
                  <a:lnTo>
                    <a:pt x="100" y="13"/>
                  </a:lnTo>
                  <a:lnTo>
                    <a:pt x="103" y="13"/>
                  </a:lnTo>
                  <a:lnTo>
                    <a:pt x="107" y="16"/>
                  </a:lnTo>
                  <a:lnTo>
                    <a:pt x="107" y="19"/>
                  </a:lnTo>
                  <a:lnTo>
                    <a:pt x="110" y="26"/>
                  </a:lnTo>
                  <a:lnTo>
                    <a:pt x="110" y="32"/>
                  </a:lnTo>
                  <a:lnTo>
                    <a:pt x="110" y="39"/>
                  </a:lnTo>
                  <a:lnTo>
                    <a:pt x="110" y="42"/>
                  </a:lnTo>
                  <a:lnTo>
                    <a:pt x="110" y="42"/>
                  </a:lnTo>
                  <a:lnTo>
                    <a:pt x="107" y="45"/>
                  </a:lnTo>
                  <a:lnTo>
                    <a:pt x="107" y="48"/>
                  </a:lnTo>
                  <a:lnTo>
                    <a:pt x="103" y="48"/>
                  </a:lnTo>
                  <a:lnTo>
                    <a:pt x="103" y="51"/>
                  </a:lnTo>
                  <a:lnTo>
                    <a:pt x="103" y="55"/>
                  </a:lnTo>
                  <a:lnTo>
                    <a:pt x="103" y="55"/>
                  </a:lnTo>
                  <a:lnTo>
                    <a:pt x="100" y="55"/>
                  </a:lnTo>
                  <a:lnTo>
                    <a:pt x="96" y="58"/>
                  </a:lnTo>
                  <a:lnTo>
                    <a:pt x="96" y="61"/>
                  </a:lnTo>
                  <a:lnTo>
                    <a:pt x="96" y="61"/>
                  </a:lnTo>
                  <a:lnTo>
                    <a:pt x="96" y="64"/>
                  </a:lnTo>
                  <a:lnTo>
                    <a:pt x="96" y="68"/>
                  </a:lnTo>
                  <a:lnTo>
                    <a:pt x="100" y="68"/>
                  </a:lnTo>
                  <a:lnTo>
                    <a:pt x="100" y="71"/>
                  </a:lnTo>
                  <a:lnTo>
                    <a:pt x="103" y="74"/>
                  </a:lnTo>
                  <a:lnTo>
                    <a:pt x="103" y="77"/>
                  </a:lnTo>
                  <a:lnTo>
                    <a:pt x="103" y="81"/>
                  </a:lnTo>
                  <a:lnTo>
                    <a:pt x="110" y="77"/>
                  </a:lnTo>
                  <a:lnTo>
                    <a:pt x="117" y="77"/>
                  </a:lnTo>
                  <a:lnTo>
                    <a:pt x="120" y="77"/>
                  </a:lnTo>
                  <a:lnTo>
                    <a:pt x="117" y="81"/>
                  </a:lnTo>
                  <a:lnTo>
                    <a:pt x="120" y="84"/>
                  </a:lnTo>
                  <a:lnTo>
                    <a:pt x="124" y="81"/>
                  </a:lnTo>
                  <a:lnTo>
                    <a:pt x="127" y="84"/>
                  </a:lnTo>
                  <a:lnTo>
                    <a:pt x="124" y="87"/>
                  </a:lnTo>
                  <a:lnTo>
                    <a:pt x="127" y="90"/>
                  </a:lnTo>
                  <a:lnTo>
                    <a:pt x="131" y="90"/>
                  </a:lnTo>
                  <a:lnTo>
                    <a:pt x="131" y="93"/>
                  </a:lnTo>
                  <a:lnTo>
                    <a:pt x="131" y="93"/>
                  </a:lnTo>
                  <a:lnTo>
                    <a:pt x="134" y="93"/>
                  </a:lnTo>
                  <a:lnTo>
                    <a:pt x="138" y="93"/>
                  </a:lnTo>
                  <a:lnTo>
                    <a:pt x="141" y="93"/>
                  </a:lnTo>
                  <a:lnTo>
                    <a:pt x="141" y="97"/>
                  </a:lnTo>
                  <a:lnTo>
                    <a:pt x="141" y="100"/>
                  </a:lnTo>
                  <a:lnTo>
                    <a:pt x="141" y="103"/>
                  </a:lnTo>
                  <a:lnTo>
                    <a:pt x="138" y="106"/>
                  </a:lnTo>
                  <a:lnTo>
                    <a:pt x="134" y="110"/>
                  </a:lnTo>
                  <a:lnTo>
                    <a:pt x="134" y="113"/>
                  </a:lnTo>
                  <a:lnTo>
                    <a:pt x="138" y="113"/>
                  </a:lnTo>
                  <a:lnTo>
                    <a:pt x="141" y="113"/>
                  </a:lnTo>
                  <a:lnTo>
                    <a:pt x="144" y="113"/>
                  </a:lnTo>
                  <a:lnTo>
                    <a:pt x="148" y="110"/>
                  </a:lnTo>
                  <a:lnTo>
                    <a:pt x="148" y="113"/>
                  </a:lnTo>
                  <a:lnTo>
                    <a:pt x="148" y="119"/>
                  </a:lnTo>
                  <a:lnTo>
                    <a:pt x="148" y="123"/>
                  </a:lnTo>
                  <a:lnTo>
                    <a:pt x="155" y="123"/>
                  </a:lnTo>
                  <a:lnTo>
                    <a:pt x="155" y="123"/>
                  </a:lnTo>
                  <a:lnTo>
                    <a:pt x="162" y="123"/>
                  </a:lnTo>
                  <a:lnTo>
                    <a:pt x="169" y="119"/>
                  </a:lnTo>
                  <a:lnTo>
                    <a:pt x="172" y="119"/>
                  </a:lnTo>
                  <a:lnTo>
                    <a:pt x="172" y="123"/>
                  </a:lnTo>
                  <a:lnTo>
                    <a:pt x="169" y="126"/>
                  </a:lnTo>
                  <a:lnTo>
                    <a:pt x="162" y="126"/>
                  </a:lnTo>
                  <a:lnTo>
                    <a:pt x="162" y="129"/>
                  </a:lnTo>
                  <a:lnTo>
                    <a:pt x="158" y="132"/>
                  </a:lnTo>
                  <a:lnTo>
                    <a:pt x="162" y="135"/>
                  </a:lnTo>
                  <a:lnTo>
                    <a:pt x="158" y="139"/>
                  </a:lnTo>
                  <a:lnTo>
                    <a:pt x="155" y="139"/>
                  </a:lnTo>
                  <a:lnTo>
                    <a:pt x="151" y="142"/>
                  </a:lnTo>
                  <a:lnTo>
                    <a:pt x="148" y="142"/>
                  </a:lnTo>
                  <a:lnTo>
                    <a:pt x="144" y="142"/>
                  </a:lnTo>
                  <a:lnTo>
                    <a:pt x="144" y="145"/>
                  </a:lnTo>
                  <a:lnTo>
                    <a:pt x="144" y="148"/>
                  </a:lnTo>
                  <a:lnTo>
                    <a:pt x="144" y="148"/>
                  </a:lnTo>
                  <a:lnTo>
                    <a:pt x="138" y="148"/>
                  </a:lnTo>
                  <a:lnTo>
                    <a:pt x="138" y="152"/>
                  </a:lnTo>
                  <a:lnTo>
                    <a:pt x="138" y="155"/>
                  </a:lnTo>
                  <a:lnTo>
                    <a:pt x="134" y="158"/>
                  </a:lnTo>
                  <a:lnTo>
                    <a:pt x="131" y="158"/>
                  </a:lnTo>
                  <a:lnTo>
                    <a:pt x="127" y="158"/>
                  </a:lnTo>
                  <a:lnTo>
                    <a:pt x="120" y="158"/>
                  </a:lnTo>
                  <a:lnTo>
                    <a:pt x="117" y="161"/>
                  </a:lnTo>
                  <a:lnTo>
                    <a:pt x="117" y="168"/>
                  </a:lnTo>
                  <a:lnTo>
                    <a:pt x="114" y="168"/>
                  </a:lnTo>
                  <a:lnTo>
                    <a:pt x="114" y="174"/>
                  </a:lnTo>
                  <a:lnTo>
                    <a:pt x="117" y="177"/>
                  </a:lnTo>
                  <a:lnTo>
                    <a:pt x="110" y="177"/>
                  </a:lnTo>
                  <a:lnTo>
                    <a:pt x="107" y="181"/>
                  </a:lnTo>
                  <a:lnTo>
                    <a:pt x="107" y="184"/>
                  </a:lnTo>
                  <a:lnTo>
                    <a:pt x="110" y="184"/>
                  </a:lnTo>
                  <a:lnTo>
                    <a:pt x="114" y="187"/>
                  </a:lnTo>
                  <a:lnTo>
                    <a:pt x="117" y="190"/>
                  </a:lnTo>
                  <a:lnTo>
                    <a:pt x="117" y="194"/>
                  </a:lnTo>
                  <a:lnTo>
                    <a:pt x="124" y="197"/>
                  </a:lnTo>
                  <a:lnTo>
                    <a:pt x="127" y="203"/>
                  </a:lnTo>
                  <a:lnTo>
                    <a:pt x="131" y="207"/>
                  </a:lnTo>
                  <a:lnTo>
                    <a:pt x="131" y="210"/>
                  </a:lnTo>
                  <a:lnTo>
                    <a:pt x="134" y="213"/>
                  </a:lnTo>
                  <a:lnTo>
                    <a:pt x="138" y="216"/>
                  </a:lnTo>
                  <a:lnTo>
                    <a:pt x="138" y="219"/>
                  </a:lnTo>
                  <a:lnTo>
                    <a:pt x="134" y="219"/>
                  </a:lnTo>
                  <a:lnTo>
                    <a:pt x="131" y="223"/>
                  </a:lnTo>
                  <a:lnTo>
                    <a:pt x="134" y="229"/>
                  </a:lnTo>
                  <a:lnTo>
                    <a:pt x="134" y="232"/>
                  </a:lnTo>
                  <a:lnTo>
                    <a:pt x="131" y="236"/>
                  </a:lnTo>
                  <a:lnTo>
                    <a:pt x="134" y="242"/>
                  </a:lnTo>
                  <a:lnTo>
                    <a:pt x="134" y="245"/>
                  </a:lnTo>
                  <a:lnTo>
                    <a:pt x="138" y="249"/>
                  </a:lnTo>
                  <a:lnTo>
                    <a:pt x="144" y="252"/>
                  </a:lnTo>
                  <a:lnTo>
                    <a:pt x="148" y="258"/>
                  </a:lnTo>
                  <a:lnTo>
                    <a:pt x="151" y="265"/>
                  </a:lnTo>
                  <a:lnTo>
                    <a:pt x="151" y="268"/>
                  </a:lnTo>
                  <a:lnTo>
                    <a:pt x="151" y="271"/>
                  </a:lnTo>
                  <a:lnTo>
                    <a:pt x="151" y="274"/>
                  </a:lnTo>
                  <a:lnTo>
                    <a:pt x="151" y="274"/>
                  </a:lnTo>
                  <a:lnTo>
                    <a:pt x="155" y="281"/>
                  </a:lnTo>
                  <a:lnTo>
                    <a:pt x="155" y="284"/>
                  </a:lnTo>
                  <a:lnTo>
                    <a:pt x="155" y="287"/>
                  </a:lnTo>
                  <a:lnTo>
                    <a:pt x="158" y="294"/>
                  </a:lnTo>
                  <a:lnTo>
                    <a:pt x="158" y="297"/>
                  </a:lnTo>
                  <a:lnTo>
                    <a:pt x="155" y="300"/>
                  </a:lnTo>
                  <a:lnTo>
                    <a:pt x="151" y="310"/>
                  </a:lnTo>
                  <a:lnTo>
                    <a:pt x="144" y="313"/>
                  </a:lnTo>
                  <a:lnTo>
                    <a:pt x="144" y="316"/>
                  </a:lnTo>
                  <a:lnTo>
                    <a:pt x="144" y="320"/>
                  </a:lnTo>
                  <a:lnTo>
                    <a:pt x="141" y="320"/>
                  </a:lnTo>
                  <a:lnTo>
                    <a:pt x="144" y="320"/>
                  </a:lnTo>
                  <a:lnTo>
                    <a:pt x="141" y="323"/>
                  </a:lnTo>
                  <a:lnTo>
                    <a:pt x="141" y="329"/>
                  </a:lnTo>
                  <a:lnTo>
                    <a:pt x="138" y="323"/>
                  </a:lnTo>
                  <a:lnTo>
                    <a:pt x="138" y="320"/>
                  </a:lnTo>
                  <a:lnTo>
                    <a:pt x="138" y="316"/>
                  </a:lnTo>
                  <a:lnTo>
                    <a:pt x="138" y="316"/>
                  </a:lnTo>
                  <a:lnTo>
                    <a:pt x="138" y="316"/>
                  </a:lnTo>
                  <a:lnTo>
                    <a:pt x="141" y="313"/>
                  </a:lnTo>
                  <a:lnTo>
                    <a:pt x="141" y="310"/>
                  </a:lnTo>
                  <a:lnTo>
                    <a:pt x="141" y="310"/>
                  </a:lnTo>
                  <a:lnTo>
                    <a:pt x="141" y="307"/>
                  </a:lnTo>
                  <a:lnTo>
                    <a:pt x="141" y="303"/>
                  </a:lnTo>
                  <a:lnTo>
                    <a:pt x="144" y="303"/>
                  </a:lnTo>
                  <a:lnTo>
                    <a:pt x="144" y="300"/>
                  </a:lnTo>
                  <a:lnTo>
                    <a:pt x="141" y="297"/>
                  </a:lnTo>
                  <a:lnTo>
                    <a:pt x="144" y="294"/>
                  </a:lnTo>
                  <a:lnTo>
                    <a:pt x="141" y="294"/>
                  </a:lnTo>
                  <a:lnTo>
                    <a:pt x="141" y="291"/>
                  </a:lnTo>
                  <a:lnTo>
                    <a:pt x="141" y="284"/>
                  </a:lnTo>
                  <a:lnTo>
                    <a:pt x="141" y="284"/>
                  </a:lnTo>
                  <a:lnTo>
                    <a:pt x="141" y="281"/>
                  </a:lnTo>
                  <a:lnTo>
                    <a:pt x="138" y="281"/>
                  </a:lnTo>
                  <a:lnTo>
                    <a:pt x="138" y="271"/>
                  </a:lnTo>
                  <a:lnTo>
                    <a:pt x="134" y="268"/>
                  </a:lnTo>
                  <a:lnTo>
                    <a:pt x="134" y="265"/>
                  </a:lnTo>
                  <a:lnTo>
                    <a:pt x="131" y="261"/>
                  </a:lnTo>
                  <a:lnTo>
                    <a:pt x="131" y="265"/>
                  </a:lnTo>
                  <a:lnTo>
                    <a:pt x="127" y="265"/>
                  </a:lnTo>
                  <a:lnTo>
                    <a:pt x="127" y="265"/>
                  </a:lnTo>
                  <a:lnTo>
                    <a:pt x="127" y="261"/>
                  </a:lnTo>
                  <a:lnTo>
                    <a:pt x="127" y="252"/>
                  </a:lnTo>
                  <a:lnTo>
                    <a:pt x="124" y="252"/>
                  </a:lnTo>
                  <a:lnTo>
                    <a:pt x="124" y="249"/>
                  </a:lnTo>
                  <a:lnTo>
                    <a:pt x="127" y="245"/>
                  </a:lnTo>
                  <a:lnTo>
                    <a:pt x="120" y="242"/>
                  </a:lnTo>
                  <a:lnTo>
                    <a:pt x="120" y="239"/>
                  </a:lnTo>
                  <a:lnTo>
                    <a:pt x="120" y="239"/>
                  </a:lnTo>
                  <a:lnTo>
                    <a:pt x="117" y="226"/>
                  </a:lnTo>
                  <a:lnTo>
                    <a:pt x="117" y="223"/>
                  </a:lnTo>
                  <a:lnTo>
                    <a:pt x="114" y="219"/>
                  </a:lnTo>
                  <a:lnTo>
                    <a:pt x="117" y="219"/>
                  </a:lnTo>
                  <a:lnTo>
                    <a:pt x="117" y="219"/>
                  </a:lnTo>
                  <a:lnTo>
                    <a:pt x="114" y="213"/>
                  </a:lnTo>
                  <a:lnTo>
                    <a:pt x="114" y="213"/>
                  </a:lnTo>
                  <a:lnTo>
                    <a:pt x="114" y="210"/>
                  </a:lnTo>
                  <a:lnTo>
                    <a:pt x="114" y="213"/>
                  </a:lnTo>
                  <a:lnTo>
                    <a:pt x="110" y="213"/>
                  </a:lnTo>
                  <a:lnTo>
                    <a:pt x="107" y="213"/>
                  </a:lnTo>
                  <a:lnTo>
                    <a:pt x="107" y="210"/>
                  </a:lnTo>
                  <a:lnTo>
                    <a:pt x="107" y="210"/>
                  </a:lnTo>
                  <a:lnTo>
                    <a:pt x="100" y="203"/>
                  </a:lnTo>
                  <a:lnTo>
                    <a:pt x="100" y="200"/>
                  </a:lnTo>
                  <a:lnTo>
                    <a:pt x="100" y="200"/>
                  </a:lnTo>
                  <a:lnTo>
                    <a:pt x="100" y="197"/>
                  </a:lnTo>
                  <a:lnTo>
                    <a:pt x="96" y="197"/>
                  </a:lnTo>
                  <a:lnTo>
                    <a:pt x="96" y="200"/>
                  </a:lnTo>
                  <a:lnTo>
                    <a:pt x="96" y="200"/>
                  </a:lnTo>
                  <a:lnTo>
                    <a:pt x="96" y="200"/>
                  </a:lnTo>
                  <a:lnTo>
                    <a:pt x="100" y="203"/>
                  </a:lnTo>
                  <a:lnTo>
                    <a:pt x="100" y="207"/>
                  </a:lnTo>
                  <a:lnTo>
                    <a:pt x="96" y="207"/>
                  </a:lnTo>
                  <a:lnTo>
                    <a:pt x="96" y="210"/>
                  </a:lnTo>
                  <a:lnTo>
                    <a:pt x="93" y="213"/>
                  </a:lnTo>
                  <a:lnTo>
                    <a:pt x="89" y="213"/>
                  </a:lnTo>
                  <a:lnTo>
                    <a:pt x="86" y="210"/>
                  </a:lnTo>
                  <a:lnTo>
                    <a:pt x="86" y="210"/>
                  </a:lnTo>
                  <a:lnTo>
                    <a:pt x="86" y="213"/>
                  </a:lnTo>
                  <a:lnTo>
                    <a:pt x="86" y="213"/>
                  </a:lnTo>
                  <a:lnTo>
                    <a:pt x="89" y="216"/>
                  </a:lnTo>
                  <a:lnTo>
                    <a:pt x="86" y="216"/>
                  </a:lnTo>
                  <a:lnTo>
                    <a:pt x="83" y="216"/>
                  </a:lnTo>
                  <a:lnTo>
                    <a:pt x="79" y="216"/>
                  </a:lnTo>
                  <a:lnTo>
                    <a:pt x="79" y="219"/>
                  </a:lnTo>
                  <a:lnTo>
                    <a:pt x="72" y="223"/>
                  </a:lnTo>
                  <a:lnTo>
                    <a:pt x="69" y="223"/>
                  </a:lnTo>
                  <a:lnTo>
                    <a:pt x="69" y="223"/>
                  </a:lnTo>
                  <a:lnTo>
                    <a:pt x="65" y="223"/>
                  </a:lnTo>
                  <a:lnTo>
                    <a:pt x="65" y="223"/>
                  </a:lnTo>
                  <a:lnTo>
                    <a:pt x="65" y="226"/>
                  </a:lnTo>
                  <a:lnTo>
                    <a:pt x="62" y="226"/>
                  </a:lnTo>
                  <a:lnTo>
                    <a:pt x="62" y="223"/>
                  </a:lnTo>
                  <a:lnTo>
                    <a:pt x="55" y="226"/>
                  </a:lnTo>
                  <a:lnTo>
                    <a:pt x="55" y="226"/>
                  </a:lnTo>
                  <a:lnTo>
                    <a:pt x="52" y="226"/>
                  </a:lnTo>
                  <a:lnTo>
                    <a:pt x="52" y="223"/>
                  </a:lnTo>
                  <a:lnTo>
                    <a:pt x="58" y="219"/>
                  </a:lnTo>
                  <a:lnTo>
                    <a:pt x="58" y="213"/>
                  </a:lnTo>
                  <a:lnTo>
                    <a:pt x="55" y="219"/>
                  </a:lnTo>
                  <a:lnTo>
                    <a:pt x="52" y="223"/>
                  </a:lnTo>
                  <a:lnTo>
                    <a:pt x="48" y="226"/>
                  </a:lnTo>
                  <a:lnTo>
                    <a:pt x="48" y="223"/>
                  </a:lnTo>
                  <a:lnTo>
                    <a:pt x="48" y="223"/>
                  </a:lnTo>
                  <a:lnTo>
                    <a:pt x="48" y="219"/>
                  </a:lnTo>
                  <a:lnTo>
                    <a:pt x="52" y="203"/>
                  </a:lnTo>
                  <a:lnTo>
                    <a:pt x="55" y="200"/>
                  </a:lnTo>
                  <a:lnTo>
                    <a:pt x="55" y="200"/>
                  </a:lnTo>
                  <a:lnTo>
                    <a:pt x="52" y="190"/>
                  </a:lnTo>
                  <a:lnTo>
                    <a:pt x="48" y="184"/>
                  </a:lnTo>
                  <a:lnTo>
                    <a:pt x="48" y="184"/>
                  </a:lnTo>
                  <a:lnTo>
                    <a:pt x="48" y="184"/>
                  </a:lnTo>
                  <a:lnTo>
                    <a:pt x="48" y="181"/>
                  </a:lnTo>
                  <a:lnTo>
                    <a:pt x="45" y="181"/>
                  </a:lnTo>
                  <a:lnTo>
                    <a:pt x="45" y="174"/>
                  </a:lnTo>
                  <a:lnTo>
                    <a:pt x="41" y="174"/>
                  </a:lnTo>
                  <a:lnTo>
                    <a:pt x="41" y="171"/>
                  </a:lnTo>
                  <a:lnTo>
                    <a:pt x="41" y="168"/>
                  </a:lnTo>
                  <a:lnTo>
                    <a:pt x="34" y="165"/>
                  </a:lnTo>
                  <a:lnTo>
                    <a:pt x="38" y="168"/>
                  </a:lnTo>
                  <a:lnTo>
                    <a:pt x="38" y="174"/>
                  </a:lnTo>
                  <a:lnTo>
                    <a:pt x="31" y="171"/>
                  </a:lnTo>
                  <a:lnTo>
                    <a:pt x="28" y="168"/>
                  </a:lnTo>
                  <a:lnTo>
                    <a:pt x="28" y="168"/>
                  </a:lnTo>
                  <a:lnTo>
                    <a:pt x="24" y="165"/>
                  </a:lnTo>
                  <a:lnTo>
                    <a:pt x="24" y="161"/>
                  </a:lnTo>
                  <a:lnTo>
                    <a:pt x="28" y="161"/>
                  </a:lnTo>
                  <a:lnTo>
                    <a:pt x="28" y="165"/>
                  </a:lnTo>
                  <a:lnTo>
                    <a:pt x="31" y="165"/>
                  </a:lnTo>
                  <a:lnTo>
                    <a:pt x="31" y="165"/>
                  </a:lnTo>
                  <a:lnTo>
                    <a:pt x="31" y="165"/>
                  </a:lnTo>
                  <a:lnTo>
                    <a:pt x="28" y="161"/>
                  </a:lnTo>
                  <a:lnTo>
                    <a:pt x="31" y="161"/>
                  </a:lnTo>
                  <a:lnTo>
                    <a:pt x="34" y="161"/>
                  </a:lnTo>
                  <a:lnTo>
                    <a:pt x="34" y="161"/>
                  </a:lnTo>
                  <a:lnTo>
                    <a:pt x="34" y="158"/>
                  </a:lnTo>
                  <a:lnTo>
                    <a:pt x="31" y="155"/>
                  </a:lnTo>
                  <a:lnTo>
                    <a:pt x="24" y="152"/>
                  </a:lnTo>
                  <a:lnTo>
                    <a:pt x="24" y="152"/>
                  </a:lnTo>
                  <a:lnTo>
                    <a:pt x="21" y="152"/>
                  </a:lnTo>
                  <a:lnTo>
                    <a:pt x="21" y="148"/>
                  </a:lnTo>
                  <a:lnTo>
                    <a:pt x="21" y="152"/>
                  </a:lnTo>
                  <a:lnTo>
                    <a:pt x="14" y="152"/>
                  </a:lnTo>
                  <a:lnTo>
                    <a:pt x="14" y="148"/>
                  </a:lnTo>
                  <a:lnTo>
                    <a:pt x="17" y="145"/>
                  </a:lnTo>
                  <a:lnTo>
                    <a:pt x="14" y="148"/>
                  </a:lnTo>
                  <a:lnTo>
                    <a:pt x="10" y="145"/>
                  </a:lnTo>
                  <a:lnTo>
                    <a:pt x="10" y="145"/>
                  </a:lnTo>
                  <a:lnTo>
                    <a:pt x="14" y="148"/>
                  </a:lnTo>
                  <a:lnTo>
                    <a:pt x="3" y="142"/>
                  </a:lnTo>
                  <a:lnTo>
                    <a:pt x="3" y="139"/>
                  </a:lnTo>
                  <a:lnTo>
                    <a:pt x="0" y="135"/>
                  </a:lnTo>
                  <a:lnTo>
                    <a:pt x="0" y="135"/>
                  </a:lnTo>
                  <a:lnTo>
                    <a:pt x="0" y="132"/>
                  </a:lnTo>
                  <a:lnTo>
                    <a:pt x="0" y="132"/>
                  </a:lnTo>
                  <a:lnTo>
                    <a:pt x="7" y="126"/>
                  </a:lnTo>
                  <a:lnTo>
                    <a:pt x="7" y="129"/>
                  </a:lnTo>
                  <a:lnTo>
                    <a:pt x="10" y="123"/>
                  </a:lnTo>
                  <a:lnTo>
                    <a:pt x="10" y="119"/>
                  </a:lnTo>
                  <a:lnTo>
                    <a:pt x="10" y="116"/>
                  </a:lnTo>
                  <a:lnTo>
                    <a:pt x="10" y="116"/>
                  </a:lnTo>
                  <a:lnTo>
                    <a:pt x="14" y="116"/>
                  </a:lnTo>
                  <a:lnTo>
                    <a:pt x="17" y="110"/>
                  </a:lnTo>
                  <a:lnTo>
                    <a:pt x="14" y="106"/>
                  </a:lnTo>
                  <a:lnTo>
                    <a:pt x="17" y="103"/>
                  </a:lnTo>
                  <a:lnTo>
                    <a:pt x="14" y="97"/>
                  </a:lnTo>
                  <a:lnTo>
                    <a:pt x="17" y="97"/>
                  </a:lnTo>
                  <a:lnTo>
                    <a:pt x="21" y="93"/>
                  </a:lnTo>
                  <a:lnTo>
                    <a:pt x="21" y="87"/>
                  </a:lnTo>
                  <a:lnTo>
                    <a:pt x="17" y="81"/>
                  </a:lnTo>
                  <a:lnTo>
                    <a:pt x="21" y="81"/>
                  </a:lnTo>
                  <a:lnTo>
                    <a:pt x="24" y="81"/>
                  </a:lnTo>
                  <a:lnTo>
                    <a:pt x="31" y="81"/>
                  </a:lnTo>
                  <a:lnTo>
                    <a:pt x="31" y="74"/>
                  </a:lnTo>
                  <a:lnTo>
                    <a:pt x="34" y="68"/>
                  </a:lnTo>
                  <a:lnTo>
                    <a:pt x="38" y="58"/>
                  </a:lnTo>
                  <a:lnTo>
                    <a:pt x="34" y="58"/>
                  </a:lnTo>
                  <a:lnTo>
                    <a:pt x="34" y="55"/>
                  </a:lnTo>
                  <a:lnTo>
                    <a:pt x="38" y="48"/>
                  </a:lnTo>
                  <a:lnTo>
                    <a:pt x="41" y="42"/>
                  </a:lnTo>
                  <a:lnTo>
                    <a:pt x="41" y="39"/>
                  </a:lnTo>
                  <a:lnTo>
                    <a:pt x="41" y="35"/>
                  </a:lnTo>
                  <a:lnTo>
                    <a:pt x="48" y="26"/>
                  </a:lnTo>
                  <a:lnTo>
                    <a:pt x="52" y="26"/>
                  </a:lnTo>
                  <a:lnTo>
                    <a:pt x="55" y="19"/>
                  </a:lnTo>
                  <a:lnTo>
                    <a:pt x="58" y="16"/>
                  </a:lnTo>
                  <a:lnTo>
                    <a:pt x="65" y="13"/>
                  </a:lnTo>
                  <a:lnTo>
                    <a:pt x="69" y="9"/>
                  </a:lnTo>
                  <a:lnTo>
                    <a:pt x="72" y="13"/>
                  </a:lnTo>
                  <a:lnTo>
                    <a:pt x="76" y="16"/>
                  </a:lnTo>
                  <a:lnTo>
                    <a:pt x="76" y="13"/>
                  </a:lnTo>
                  <a:lnTo>
                    <a:pt x="76" y="6"/>
                  </a:lnTo>
                  <a:lnTo>
                    <a:pt x="79" y="3"/>
                  </a:lnTo>
                  <a:lnTo>
                    <a:pt x="79" y="3"/>
                  </a:lnTo>
                  <a:lnTo>
                    <a:pt x="79" y="0"/>
                  </a:lnTo>
                  <a:lnTo>
                    <a:pt x="79" y="0"/>
                  </a:lnTo>
                  <a:close/>
                  <a:moveTo>
                    <a:pt x="28" y="174"/>
                  </a:moveTo>
                  <a:lnTo>
                    <a:pt x="28" y="177"/>
                  </a:lnTo>
                  <a:lnTo>
                    <a:pt x="31" y="177"/>
                  </a:lnTo>
                  <a:lnTo>
                    <a:pt x="31" y="177"/>
                  </a:lnTo>
                  <a:lnTo>
                    <a:pt x="28" y="174"/>
                  </a:lnTo>
                  <a:lnTo>
                    <a:pt x="28"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0"/>
            <p:cNvSpPr>
              <a:spLocks noEditPoints="1"/>
            </p:cNvSpPr>
            <p:nvPr/>
          </p:nvSpPr>
          <p:spPr bwMode="auto">
            <a:xfrm>
              <a:off x="8723313" y="4364692"/>
              <a:ext cx="66675" cy="107950"/>
            </a:xfrm>
            <a:custGeom>
              <a:avLst/>
              <a:gdLst>
                <a:gd name="T0" fmla="*/ 0 w 42"/>
                <a:gd name="T1" fmla="*/ 29 h 68"/>
                <a:gd name="T2" fmla="*/ 4 w 42"/>
                <a:gd name="T3" fmla="*/ 26 h 68"/>
                <a:gd name="T4" fmla="*/ 0 w 42"/>
                <a:gd name="T5" fmla="*/ 29 h 68"/>
                <a:gd name="T6" fmla="*/ 0 w 42"/>
                <a:gd name="T7" fmla="*/ 36 h 68"/>
                <a:gd name="T8" fmla="*/ 7 w 42"/>
                <a:gd name="T9" fmla="*/ 7 h 68"/>
                <a:gd name="T10" fmla="*/ 4 w 42"/>
                <a:gd name="T11" fmla="*/ 4 h 68"/>
                <a:gd name="T12" fmla="*/ 11 w 42"/>
                <a:gd name="T13" fmla="*/ 4 h 68"/>
                <a:gd name="T14" fmla="*/ 7 w 42"/>
                <a:gd name="T15" fmla="*/ 7 h 68"/>
                <a:gd name="T16" fmla="*/ 7 w 42"/>
                <a:gd name="T17" fmla="*/ 7 h 68"/>
                <a:gd name="T18" fmla="*/ 14 w 42"/>
                <a:gd name="T19" fmla="*/ 4 h 68"/>
                <a:gd name="T20" fmla="*/ 21 w 42"/>
                <a:gd name="T21" fmla="*/ 10 h 68"/>
                <a:gd name="T22" fmla="*/ 18 w 42"/>
                <a:gd name="T23" fmla="*/ 10 h 68"/>
                <a:gd name="T24" fmla="*/ 14 w 42"/>
                <a:gd name="T25" fmla="*/ 7 h 68"/>
                <a:gd name="T26" fmla="*/ 11 w 42"/>
                <a:gd name="T27" fmla="*/ 4 h 68"/>
                <a:gd name="T28" fmla="*/ 11 w 42"/>
                <a:gd name="T29" fmla="*/ 4 h 68"/>
                <a:gd name="T30" fmla="*/ 11 w 42"/>
                <a:gd name="T31" fmla="*/ 4 h 68"/>
                <a:gd name="T32" fmla="*/ 7 w 42"/>
                <a:gd name="T33" fmla="*/ 10 h 68"/>
                <a:gd name="T34" fmla="*/ 7 w 42"/>
                <a:gd name="T35" fmla="*/ 10 h 68"/>
                <a:gd name="T36" fmla="*/ 7 w 42"/>
                <a:gd name="T37" fmla="*/ 13 h 68"/>
                <a:gd name="T38" fmla="*/ 7 w 42"/>
                <a:gd name="T39" fmla="*/ 16 h 68"/>
                <a:gd name="T40" fmla="*/ 4 w 42"/>
                <a:gd name="T41" fmla="*/ 16 h 68"/>
                <a:gd name="T42" fmla="*/ 0 w 42"/>
                <a:gd name="T43" fmla="*/ 16 h 68"/>
                <a:gd name="T44" fmla="*/ 4 w 42"/>
                <a:gd name="T45" fmla="*/ 16 h 68"/>
                <a:gd name="T46" fmla="*/ 4 w 42"/>
                <a:gd name="T47" fmla="*/ 23 h 68"/>
                <a:gd name="T48" fmla="*/ 4 w 42"/>
                <a:gd name="T49" fmla="*/ 29 h 68"/>
                <a:gd name="T50" fmla="*/ 4 w 42"/>
                <a:gd name="T51" fmla="*/ 36 h 68"/>
                <a:gd name="T52" fmla="*/ 4 w 42"/>
                <a:gd name="T53" fmla="*/ 46 h 68"/>
                <a:gd name="T54" fmla="*/ 4 w 42"/>
                <a:gd name="T55" fmla="*/ 55 h 68"/>
                <a:gd name="T56" fmla="*/ 11 w 42"/>
                <a:gd name="T57" fmla="*/ 68 h 68"/>
                <a:gd name="T58" fmla="*/ 18 w 42"/>
                <a:gd name="T59" fmla="*/ 68 h 68"/>
                <a:gd name="T60" fmla="*/ 31 w 42"/>
                <a:gd name="T61" fmla="*/ 65 h 68"/>
                <a:gd name="T62" fmla="*/ 42 w 42"/>
                <a:gd name="T63" fmla="*/ 55 h 68"/>
                <a:gd name="T64" fmla="*/ 42 w 42"/>
                <a:gd name="T65" fmla="*/ 49 h 68"/>
                <a:gd name="T66" fmla="*/ 42 w 42"/>
                <a:gd name="T67" fmla="*/ 46 h 68"/>
                <a:gd name="T68" fmla="*/ 42 w 42"/>
                <a:gd name="T69" fmla="*/ 39 h 68"/>
                <a:gd name="T70" fmla="*/ 35 w 42"/>
                <a:gd name="T71" fmla="*/ 29 h 68"/>
                <a:gd name="T72" fmla="*/ 31 w 42"/>
                <a:gd name="T73" fmla="*/ 26 h 68"/>
                <a:gd name="T74" fmla="*/ 28 w 42"/>
                <a:gd name="T75" fmla="*/ 26 h 68"/>
                <a:gd name="T76" fmla="*/ 31 w 42"/>
                <a:gd name="T77" fmla="*/ 23 h 68"/>
                <a:gd name="T78" fmla="*/ 24 w 42"/>
                <a:gd name="T79" fmla="*/ 16 h 68"/>
                <a:gd name="T80" fmla="*/ 24 w 42"/>
                <a:gd name="T81" fmla="*/ 13 h 68"/>
                <a:gd name="T82" fmla="*/ 21 w 42"/>
                <a:gd name="T83" fmla="*/ 10 h 68"/>
                <a:gd name="T84" fmla="*/ 14 w 42"/>
                <a:gd name="T85" fmla="*/ 10 h 68"/>
                <a:gd name="T86" fmla="*/ 14 w 42"/>
                <a:gd name="T87" fmla="*/ 1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 h="68">
                  <a:moveTo>
                    <a:pt x="0" y="36"/>
                  </a:moveTo>
                  <a:lnTo>
                    <a:pt x="0" y="29"/>
                  </a:lnTo>
                  <a:lnTo>
                    <a:pt x="0" y="29"/>
                  </a:lnTo>
                  <a:lnTo>
                    <a:pt x="4" y="26"/>
                  </a:lnTo>
                  <a:lnTo>
                    <a:pt x="4" y="29"/>
                  </a:lnTo>
                  <a:lnTo>
                    <a:pt x="0" y="29"/>
                  </a:lnTo>
                  <a:lnTo>
                    <a:pt x="0" y="29"/>
                  </a:lnTo>
                  <a:lnTo>
                    <a:pt x="0" y="36"/>
                  </a:lnTo>
                  <a:lnTo>
                    <a:pt x="0" y="36"/>
                  </a:lnTo>
                  <a:close/>
                  <a:moveTo>
                    <a:pt x="7" y="7"/>
                  </a:moveTo>
                  <a:lnTo>
                    <a:pt x="4" y="4"/>
                  </a:lnTo>
                  <a:lnTo>
                    <a:pt x="4" y="4"/>
                  </a:lnTo>
                  <a:lnTo>
                    <a:pt x="7" y="0"/>
                  </a:lnTo>
                  <a:lnTo>
                    <a:pt x="11" y="4"/>
                  </a:lnTo>
                  <a:lnTo>
                    <a:pt x="7" y="4"/>
                  </a:lnTo>
                  <a:lnTo>
                    <a:pt x="7" y="7"/>
                  </a:lnTo>
                  <a:lnTo>
                    <a:pt x="7" y="7"/>
                  </a:lnTo>
                  <a:lnTo>
                    <a:pt x="7" y="7"/>
                  </a:lnTo>
                  <a:close/>
                  <a:moveTo>
                    <a:pt x="11" y="4"/>
                  </a:moveTo>
                  <a:lnTo>
                    <a:pt x="14" y="4"/>
                  </a:lnTo>
                  <a:lnTo>
                    <a:pt x="14" y="7"/>
                  </a:lnTo>
                  <a:lnTo>
                    <a:pt x="21" y="10"/>
                  </a:lnTo>
                  <a:lnTo>
                    <a:pt x="21" y="10"/>
                  </a:lnTo>
                  <a:lnTo>
                    <a:pt x="18" y="10"/>
                  </a:lnTo>
                  <a:lnTo>
                    <a:pt x="14" y="10"/>
                  </a:lnTo>
                  <a:lnTo>
                    <a:pt x="14" y="7"/>
                  </a:lnTo>
                  <a:lnTo>
                    <a:pt x="11" y="7"/>
                  </a:lnTo>
                  <a:lnTo>
                    <a:pt x="11" y="4"/>
                  </a:lnTo>
                  <a:lnTo>
                    <a:pt x="11" y="4"/>
                  </a:lnTo>
                  <a:lnTo>
                    <a:pt x="11" y="4"/>
                  </a:lnTo>
                  <a:lnTo>
                    <a:pt x="11" y="4"/>
                  </a:lnTo>
                  <a:lnTo>
                    <a:pt x="11" y="4"/>
                  </a:lnTo>
                  <a:close/>
                  <a:moveTo>
                    <a:pt x="7" y="7"/>
                  </a:moveTo>
                  <a:lnTo>
                    <a:pt x="7" y="10"/>
                  </a:lnTo>
                  <a:lnTo>
                    <a:pt x="11" y="10"/>
                  </a:lnTo>
                  <a:lnTo>
                    <a:pt x="7" y="10"/>
                  </a:lnTo>
                  <a:lnTo>
                    <a:pt x="7" y="10"/>
                  </a:lnTo>
                  <a:lnTo>
                    <a:pt x="7" y="13"/>
                  </a:lnTo>
                  <a:lnTo>
                    <a:pt x="7" y="13"/>
                  </a:lnTo>
                  <a:lnTo>
                    <a:pt x="7" y="16"/>
                  </a:lnTo>
                  <a:lnTo>
                    <a:pt x="4" y="16"/>
                  </a:lnTo>
                  <a:lnTo>
                    <a:pt x="4" y="16"/>
                  </a:lnTo>
                  <a:lnTo>
                    <a:pt x="0" y="13"/>
                  </a:lnTo>
                  <a:lnTo>
                    <a:pt x="0" y="16"/>
                  </a:lnTo>
                  <a:lnTo>
                    <a:pt x="4" y="16"/>
                  </a:lnTo>
                  <a:lnTo>
                    <a:pt x="4" y="16"/>
                  </a:lnTo>
                  <a:lnTo>
                    <a:pt x="4" y="20"/>
                  </a:lnTo>
                  <a:lnTo>
                    <a:pt x="4" y="23"/>
                  </a:lnTo>
                  <a:lnTo>
                    <a:pt x="4" y="26"/>
                  </a:lnTo>
                  <a:lnTo>
                    <a:pt x="4" y="29"/>
                  </a:lnTo>
                  <a:lnTo>
                    <a:pt x="0" y="36"/>
                  </a:lnTo>
                  <a:lnTo>
                    <a:pt x="4" y="36"/>
                  </a:lnTo>
                  <a:lnTo>
                    <a:pt x="0" y="39"/>
                  </a:lnTo>
                  <a:lnTo>
                    <a:pt x="4" y="46"/>
                  </a:lnTo>
                  <a:lnTo>
                    <a:pt x="4" y="46"/>
                  </a:lnTo>
                  <a:lnTo>
                    <a:pt x="4" y="55"/>
                  </a:lnTo>
                  <a:lnTo>
                    <a:pt x="7" y="65"/>
                  </a:lnTo>
                  <a:lnTo>
                    <a:pt x="11" y="68"/>
                  </a:lnTo>
                  <a:lnTo>
                    <a:pt x="14" y="68"/>
                  </a:lnTo>
                  <a:lnTo>
                    <a:pt x="18" y="68"/>
                  </a:lnTo>
                  <a:lnTo>
                    <a:pt x="24" y="68"/>
                  </a:lnTo>
                  <a:lnTo>
                    <a:pt x="31" y="65"/>
                  </a:lnTo>
                  <a:lnTo>
                    <a:pt x="38" y="62"/>
                  </a:lnTo>
                  <a:lnTo>
                    <a:pt x="42" y="55"/>
                  </a:lnTo>
                  <a:lnTo>
                    <a:pt x="42" y="52"/>
                  </a:lnTo>
                  <a:lnTo>
                    <a:pt x="42" y="49"/>
                  </a:lnTo>
                  <a:lnTo>
                    <a:pt x="42" y="49"/>
                  </a:lnTo>
                  <a:lnTo>
                    <a:pt x="42" y="46"/>
                  </a:lnTo>
                  <a:lnTo>
                    <a:pt x="42" y="42"/>
                  </a:lnTo>
                  <a:lnTo>
                    <a:pt x="42" y="39"/>
                  </a:lnTo>
                  <a:lnTo>
                    <a:pt x="38" y="39"/>
                  </a:lnTo>
                  <a:lnTo>
                    <a:pt x="35" y="29"/>
                  </a:lnTo>
                  <a:lnTo>
                    <a:pt x="35" y="26"/>
                  </a:lnTo>
                  <a:lnTo>
                    <a:pt x="31" y="26"/>
                  </a:lnTo>
                  <a:lnTo>
                    <a:pt x="28" y="26"/>
                  </a:lnTo>
                  <a:lnTo>
                    <a:pt x="28" y="26"/>
                  </a:lnTo>
                  <a:lnTo>
                    <a:pt x="31" y="23"/>
                  </a:lnTo>
                  <a:lnTo>
                    <a:pt x="31" y="23"/>
                  </a:lnTo>
                  <a:lnTo>
                    <a:pt x="28" y="23"/>
                  </a:lnTo>
                  <a:lnTo>
                    <a:pt x="24" y="16"/>
                  </a:lnTo>
                  <a:lnTo>
                    <a:pt x="24" y="16"/>
                  </a:lnTo>
                  <a:lnTo>
                    <a:pt x="24" y="13"/>
                  </a:lnTo>
                  <a:lnTo>
                    <a:pt x="21" y="13"/>
                  </a:lnTo>
                  <a:lnTo>
                    <a:pt x="21" y="10"/>
                  </a:lnTo>
                  <a:lnTo>
                    <a:pt x="18" y="10"/>
                  </a:lnTo>
                  <a:lnTo>
                    <a:pt x="14" y="10"/>
                  </a:lnTo>
                  <a:lnTo>
                    <a:pt x="14" y="10"/>
                  </a:lnTo>
                  <a:lnTo>
                    <a:pt x="14" y="10"/>
                  </a:lnTo>
                  <a:lnTo>
                    <a:pt x="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1"/>
            <p:cNvSpPr>
              <a:spLocks noEditPoints="1"/>
            </p:cNvSpPr>
            <p:nvPr/>
          </p:nvSpPr>
          <p:spPr bwMode="auto">
            <a:xfrm>
              <a:off x="8342313" y="3697942"/>
              <a:ext cx="862013" cy="719137"/>
            </a:xfrm>
            <a:custGeom>
              <a:avLst/>
              <a:gdLst>
                <a:gd name="T0" fmla="*/ 185 w 543"/>
                <a:gd name="T1" fmla="*/ 39 h 453"/>
                <a:gd name="T2" fmla="*/ 213 w 543"/>
                <a:gd name="T3" fmla="*/ 52 h 453"/>
                <a:gd name="T4" fmla="*/ 220 w 543"/>
                <a:gd name="T5" fmla="*/ 88 h 453"/>
                <a:gd name="T6" fmla="*/ 282 w 543"/>
                <a:gd name="T7" fmla="*/ 110 h 453"/>
                <a:gd name="T8" fmla="*/ 354 w 543"/>
                <a:gd name="T9" fmla="*/ 123 h 453"/>
                <a:gd name="T10" fmla="*/ 381 w 543"/>
                <a:gd name="T11" fmla="*/ 100 h 453"/>
                <a:gd name="T12" fmla="*/ 412 w 543"/>
                <a:gd name="T13" fmla="*/ 123 h 453"/>
                <a:gd name="T14" fmla="*/ 436 w 543"/>
                <a:gd name="T15" fmla="*/ 104 h 453"/>
                <a:gd name="T16" fmla="*/ 464 w 543"/>
                <a:gd name="T17" fmla="*/ 84 h 453"/>
                <a:gd name="T18" fmla="*/ 505 w 543"/>
                <a:gd name="T19" fmla="*/ 75 h 453"/>
                <a:gd name="T20" fmla="*/ 526 w 543"/>
                <a:gd name="T21" fmla="*/ 75 h 453"/>
                <a:gd name="T22" fmla="*/ 543 w 543"/>
                <a:gd name="T23" fmla="*/ 94 h 453"/>
                <a:gd name="T24" fmla="*/ 516 w 543"/>
                <a:gd name="T25" fmla="*/ 117 h 453"/>
                <a:gd name="T26" fmla="*/ 495 w 543"/>
                <a:gd name="T27" fmla="*/ 165 h 453"/>
                <a:gd name="T28" fmla="*/ 478 w 543"/>
                <a:gd name="T29" fmla="*/ 197 h 453"/>
                <a:gd name="T30" fmla="*/ 471 w 543"/>
                <a:gd name="T31" fmla="*/ 207 h 453"/>
                <a:gd name="T32" fmla="*/ 454 w 543"/>
                <a:gd name="T33" fmla="*/ 178 h 453"/>
                <a:gd name="T34" fmla="*/ 443 w 543"/>
                <a:gd name="T35" fmla="*/ 181 h 453"/>
                <a:gd name="T36" fmla="*/ 450 w 543"/>
                <a:gd name="T37" fmla="*/ 168 h 453"/>
                <a:gd name="T38" fmla="*/ 447 w 543"/>
                <a:gd name="T39" fmla="*/ 149 h 453"/>
                <a:gd name="T40" fmla="*/ 409 w 543"/>
                <a:gd name="T41" fmla="*/ 136 h 453"/>
                <a:gd name="T42" fmla="*/ 392 w 543"/>
                <a:gd name="T43" fmla="*/ 130 h 453"/>
                <a:gd name="T44" fmla="*/ 381 w 543"/>
                <a:gd name="T45" fmla="*/ 126 h 453"/>
                <a:gd name="T46" fmla="*/ 388 w 543"/>
                <a:gd name="T47" fmla="*/ 149 h 453"/>
                <a:gd name="T48" fmla="*/ 395 w 543"/>
                <a:gd name="T49" fmla="*/ 184 h 453"/>
                <a:gd name="T50" fmla="*/ 399 w 543"/>
                <a:gd name="T51" fmla="*/ 214 h 453"/>
                <a:gd name="T52" fmla="*/ 385 w 543"/>
                <a:gd name="T53" fmla="*/ 210 h 453"/>
                <a:gd name="T54" fmla="*/ 381 w 543"/>
                <a:gd name="T55" fmla="*/ 210 h 453"/>
                <a:gd name="T56" fmla="*/ 361 w 543"/>
                <a:gd name="T57" fmla="*/ 236 h 453"/>
                <a:gd name="T58" fmla="*/ 337 w 543"/>
                <a:gd name="T59" fmla="*/ 246 h 453"/>
                <a:gd name="T60" fmla="*/ 299 w 543"/>
                <a:gd name="T61" fmla="*/ 288 h 453"/>
                <a:gd name="T62" fmla="*/ 264 w 543"/>
                <a:gd name="T63" fmla="*/ 314 h 453"/>
                <a:gd name="T64" fmla="*/ 244 w 543"/>
                <a:gd name="T65" fmla="*/ 346 h 453"/>
                <a:gd name="T66" fmla="*/ 240 w 543"/>
                <a:gd name="T67" fmla="*/ 414 h 453"/>
                <a:gd name="T68" fmla="*/ 234 w 543"/>
                <a:gd name="T69" fmla="*/ 433 h 453"/>
                <a:gd name="T70" fmla="*/ 206 w 543"/>
                <a:gd name="T71" fmla="*/ 449 h 453"/>
                <a:gd name="T72" fmla="*/ 168 w 543"/>
                <a:gd name="T73" fmla="*/ 407 h 453"/>
                <a:gd name="T74" fmla="*/ 141 w 543"/>
                <a:gd name="T75" fmla="*/ 365 h 453"/>
                <a:gd name="T76" fmla="*/ 120 w 543"/>
                <a:gd name="T77" fmla="*/ 327 h 453"/>
                <a:gd name="T78" fmla="*/ 103 w 543"/>
                <a:gd name="T79" fmla="*/ 278 h 453"/>
                <a:gd name="T80" fmla="*/ 89 w 543"/>
                <a:gd name="T81" fmla="*/ 243 h 453"/>
                <a:gd name="T82" fmla="*/ 86 w 543"/>
                <a:gd name="T83" fmla="*/ 217 h 453"/>
                <a:gd name="T84" fmla="*/ 86 w 543"/>
                <a:gd name="T85" fmla="*/ 204 h 453"/>
                <a:gd name="T86" fmla="*/ 68 w 543"/>
                <a:gd name="T87" fmla="*/ 230 h 453"/>
                <a:gd name="T88" fmla="*/ 13 w 543"/>
                <a:gd name="T89" fmla="*/ 204 h 453"/>
                <a:gd name="T90" fmla="*/ 27 w 543"/>
                <a:gd name="T91" fmla="*/ 204 h 453"/>
                <a:gd name="T92" fmla="*/ 31 w 543"/>
                <a:gd name="T93" fmla="*/ 197 h 453"/>
                <a:gd name="T94" fmla="*/ 0 w 543"/>
                <a:gd name="T95" fmla="*/ 181 h 453"/>
                <a:gd name="T96" fmla="*/ 41 w 543"/>
                <a:gd name="T97" fmla="*/ 165 h 453"/>
                <a:gd name="T98" fmla="*/ 37 w 543"/>
                <a:gd name="T99" fmla="*/ 142 h 453"/>
                <a:gd name="T100" fmla="*/ 13 w 543"/>
                <a:gd name="T101" fmla="*/ 120 h 453"/>
                <a:gd name="T102" fmla="*/ 44 w 543"/>
                <a:gd name="T103" fmla="*/ 104 h 453"/>
                <a:gd name="T104" fmla="*/ 89 w 543"/>
                <a:gd name="T105" fmla="*/ 59 h 453"/>
                <a:gd name="T106" fmla="*/ 106 w 543"/>
                <a:gd name="T107" fmla="*/ 23 h 453"/>
                <a:gd name="T108" fmla="*/ 158 w 543"/>
                <a:gd name="T109" fmla="*/ 7 h 453"/>
                <a:gd name="T110" fmla="*/ 395 w 543"/>
                <a:gd name="T111" fmla="*/ 214 h 453"/>
                <a:gd name="T112" fmla="*/ 388 w 543"/>
                <a:gd name="T113" fmla="*/ 21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3" h="453">
                  <a:moveTo>
                    <a:pt x="175" y="13"/>
                  </a:moveTo>
                  <a:lnTo>
                    <a:pt x="175" y="17"/>
                  </a:lnTo>
                  <a:lnTo>
                    <a:pt x="175" y="20"/>
                  </a:lnTo>
                  <a:lnTo>
                    <a:pt x="182" y="20"/>
                  </a:lnTo>
                  <a:lnTo>
                    <a:pt x="178" y="26"/>
                  </a:lnTo>
                  <a:lnTo>
                    <a:pt x="182" y="29"/>
                  </a:lnTo>
                  <a:lnTo>
                    <a:pt x="182" y="33"/>
                  </a:lnTo>
                  <a:lnTo>
                    <a:pt x="182" y="33"/>
                  </a:lnTo>
                  <a:lnTo>
                    <a:pt x="185" y="36"/>
                  </a:lnTo>
                  <a:lnTo>
                    <a:pt x="185" y="39"/>
                  </a:lnTo>
                  <a:lnTo>
                    <a:pt x="185" y="39"/>
                  </a:lnTo>
                  <a:lnTo>
                    <a:pt x="189" y="42"/>
                  </a:lnTo>
                  <a:lnTo>
                    <a:pt x="192" y="46"/>
                  </a:lnTo>
                  <a:lnTo>
                    <a:pt x="196" y="42"/>
                  </a:lnTo>
                  <a:lnTo>
                    <a:pt x="199" y="42"/>
                  </a:lnTo>
                  <a:lnTo>
                    <a:pt x="203" y="42"/>
                  </a:lnTo>
                  <a:lnTo>
                    <a:pt x="206" y="46"/>
                  </a:lnTo>
                  <a:lnTo>
                    <a:pt x="209" y="49"/>
                  </a:lnTo>
                  <a:lnTo>
                    <a:pt x="213" y="49"/>
                  </a:lnTo>
                  <a:lnTo>
                    <a:pt x="213" y="52"/>
                  </a:lnTo>
                  <a:lnTo>
                    <a:pt x="216" y="52"/>
                  </a:lnTo>
                  <a:lnTo>
                    <a:pt x="220" y="55"/>
                  </a:lnTo>
                  <a:lnTo>
                    <a:pt x="220" y="55"/>
                  </a:lnTo>
                  <a:lnTo>
                    <a:pt x="220" y="62"/>
                  </a:lnTo>
                  <a:lnTo>
                    <a:pt x="216" y="71"/>
                  </a:lnTo>
                  <a:lnTo>
                    <a:pt x="216" y="75"/>
                  </a:lnTo>
                  <a:lnTo>
                    <a:pt x="213" y="81"/>
                  </a:lnTo>
                  <a:lnTo>
                    <a:pt x="213" y="84"/>
                  </a:lnTo>
                  <a:lnTo>
                    <a:pt x="216" y="84"/>
                  </a:lnTo>
                  <a:lnTo>
                    <a:pt x="220" y="88"/>
                  </a:lnTo>
                  <a:lnTo>
                    <a:pt x="223" y="88"/>
                  </a:lnTo>
                  <a:lnTo>
                    <a:pt x="227" y="91"/>
                  </a:lnTo>
                  <a:lnTo>
                    <a:pt x="234" y="91"/>
                  </a:lnTo>
                  <a:lnTo>
                    <a:pt x="244" y="97"/>
                  </a:lnTo>
                  <a:lnTo>
                    <a:pt x="251" y="104"/>
                  </a:lnTo>
                  <a:lnTo>
                    <a:pt x="258" y="104"/>
                  </a:lnTo>
                  <a:lnTo>
                    <a:pt x="261" y="107"/>
                  </a:lnTo>
                  <a:lnTo>
                    <a:pt x="264" y="107"/>
                  </a:lnTo>
                  <a:lnTo>
                    <a:pt x="271" y="110"/>
                  </a:lnTo>
                  <a:lnTo>
                    <a:pt x="282" y="110"/>
                  </a:lnTo>
                  <a:lnTo>
                    <a:pt x="285" y="113"/>
                  </a:lnTo>
                  <a:lnTo>
                    <a:pt x="295" y="110"/>
                  </a:lnTo>
                  <a:lnTo>
                    <a:pt x="306" y="110"/>
                  </a:lnTo>
                  <a:lnTo>
                    <a:pt x="306" y="117"/>
                  </a:lnTo>
                  <a:lnTo>
                    <a:pt x="313" y="120"/>
                  </a:lnTo>
                  <a:lnTo>
                    <a:pt x="323" y="123"/>
                  </a:lnTo>
                  <a:lnTo>
                    <a:pt x="326" y="120"/>
                  </a:lnTo>
                  <a:lnTo>
                    <a:pt x="333" y="120"/>
                  </a:lnTo>
                  <a:lnTo>
                    <a:pt x="347" y="126"/>
                  </a:lnTo>
                  <a:lnTo>
                    <a:pt x="354" y="123"/>
                  </a:lnTo>
                  <a:lnTo>
                    <a:pt x="361" y="126"/>
                  </a:lnTo>
                  <a:lnTo>
                    <a:pt x="371" y="123"/>
                  </a:lnTo>
                  <a:lnTo>
                    <a:pt x="375" y="117"/>
                  </a:lnTo>
                  <a:lnTo>
                    <a:pt x="371" y="110"/>
                  </a:lnTo>
                  <a:lnTo>
                    <a:pt x="371" y="104"/>
                  </a:lnTo>
                  <a:lnTo>
                    <a:pt x="371" y="100"/>
                  </a:lnTo>
                  <a:lnTo>
                    <a:pt x="371" y="100"/>
                  </a:lnTo>
                  <a:lnTo>
                    <a:pt x="375" y="97"/>
                  </a:lnTo>
                  <a:lnTo>
                    <a:pt x="378" y="97"/>
                  </a:lnTo>
                  <a:lnTo>
                    <a:pt x="381" y="100"/>
                  </a:lnTo>
                  <a:lnTo>
                    <a:pt x="381" y="104"/>
                  </a:lnTo>
                  <a:lnTo>
                    <a:pt x="385" y="107"/>
                  </a:lnTo>
                  <a:lnTo>
                    <a:pt x="385" y="107"/>
                  </a:lnTo>
                  <a:lnTo>
                    <a:pt x="385" y="110"/>
                  </a:lnTo>
                  <a:lnTo>
                    <a:pt x="381" y="113"/>
                  </a:lnTo>
                  <a:lnTo>
                    <a:pt x="388" y="117"/>
                  </a:lnTo>
                  <a:lnTo>
                    <a:pt x="392" y="120"/>
                  </a:lnTo>
                  <a:lnTo>
                    <a:pt x="395" y="117"/>
                  </a:lnTo>
                  <a:lnTo>
                    <a:pt x="406" y="123"/>
                  </a:lnTo>
                  <a:lnTo>
                    <a:pt x="412" y="123"/>
                  </a:lnTo>
                  <a:lnTo>
                    <a:pt x="416" y="117"/>
                  </a:lnTo>
                  <a:lnTo>
                    <a:pt x="419" y="117"/>
                  </a:lnTo>
                  <a:lnTo>
                    <a:pt x="423" y="120"/>
                  </a:lnTo>
                  <a:lnTo>
                    <a:pt x="430" y="117"/>
                  </a:lnTo>
                  <a:lnTo>
                    <a:pt x="436" y="117"/>
                  </a:lnTo>
                  <a:lnTo>
                    <a:pt x="443" y="117"/>
                  </a:lnTo>
                  <a:lnTo>
                    <a:pt x="443" y="113"/>
                  </a:lnTo>
                  <a:lnTo>
                    <a:pt x="443" y="107"/>
                  </a:lnTo>
                  <a:lnTo>
                    <a:pt x="436" y="107"/>
                  </a:lnTo>
                  <a:lnTo>
                    <a:pt x="436" y="104"/>
                  </a:lnTo>
                  <a:lnTo>
                    <a:pt x="436" y="97"/>
                  </a:lnTo>
                  <a:lnTo>
                    <a:pt x="440" y="97"/>
                  </a:lnTo>
                  <a:lnTo>
                    <a:pt x="447" y="97"/>
                  </a:lnTo>
                  <a:lnTo>
                    <a:pt x="450" y="97"/>
                  </a:lnTo>
                  <a:lnTo>
                    <a:pt x="454" y="94"/>
                  </a:lnTo>
                  <a:lnTo>
                    <a:pt x="457" y="91"/>
                  </a:lnTo>
                  <a:lnTo>
                    <a:pt x="457" y="91"/>
                  </a:lnTo>
                  <a:lnTo>
                    <a:pt x="457" y="91"/>
                  </a:lnTo>
                  <a:lnTo>
                    <a:pt x="464" y="88"/>
                  </a:lnTo>
                  <a:lnTo>
                    <a:pt x="464" y="84"/>
                  </a:lnTo>
                  <a:lnTo>
                    <a:pt x="467" y="81"/>
                  </a:lnTo>
                  <a:lnTo>
                    <a:pt x="471" y="81"/>
                  </a:lnTo>
                  <a:lnTo>
                    <a:pt x="478" y="81"/>
                  </a:lnTo>
                  <a:lnTo>
                    <a:pt x="481" y="75"/>
                  </a:lnTo>
                  <a:lnTo>
                    <a:pt x="481" y="71"/>
                  </a:lnTo>
                  <a:lnTo>
                    <a:pt x="485" y="71"/>
                  </a:lnTo>
                  <a:lnTo>
                    <a:pt x="488" y="68"/>
                  </a:lnTo>
                  <a:lnTo>
                    <a:pt x="492" y="71"/>
                  </a:lnTo>
                  <a:lnTo>
                    <a:pt x="498" y="71"/>
                  </a:lnTo>
                  <a:lnTo>
                    <a:pt x="505" y="75"/>
                  </a:lnTo>
                  <a:lnTo>
                    <a:pt x="509" y="71"/>
                  </a:lnTo>
                  <a:lnTo>
                    <a:pt x="509" y="68"/>
                  </a:lnTo>
                  <a:lnTo>
                    <a:pt x="516" y="65"/>
                  </a:lnTo>
                  <a:lnTo>
                    <a:pt x="519" y="65"/>
                  </a:lnTo>
                  <a:lnTo>
                    <a:pt x="519" y="68"/>
                  </a:lnTo>
                  <a:lnTo>
                    <a:pt x="522" y="68"/>
                  </a:lnTo>
                  <a:lnTo>
                    <a:pt x="522" y="68"/>
                  </a:lnTo>
                  <a:lnTo>
                    <a:pt x="522" y="75"/>
                  </a:lnTo>
                  <a:lnTo>
                    <a:pt x="522" y="78"/>
                  </a:lnTo>
                  <a:lnTo>
                    <a:pt x="526" y="75"/>
                  </a:lnTo>
                  <a:lnTo>
                    <a:pt x="529" y="75"/>
                  </a:lnTo>
                  <a:lnTo>
                    <a:pt x="529" y="78"/>
                  </a:lnTo>
                  <a:lnTo>
                    <a:pt x="533" y="81"/>
                  </a:lnTo>
                  <a:lnTo>
                    <a:pt x="533" y="84"/>
                  </a:lnTo>
                  <a:lnTo>
                    <a:pt x="529" y="84"/>
                  </a:lnTo>
                  <a:lnTo>
                    <a:pt x="529" y="88"/>
                  </a:lnTo>
                  <a:lnTo>
                    <a:pt x="533" y="88"/>
                  </a:lnTo>
                  <a:lnTo>
                    <a:pt x="536" y="88"/>
                  </a:lnTo>
                  <a:lnTo>
                    <a:pt x="540" y="91"/>
                  </a:lnTo>
                  <a:lnTo>
                    <a:pt x="543" y="94"/>
                  </a:lnTo>
                  <a:lnTo>
                    <a:pt x="543" y="94"/>
                  </a:lnTo>
                  <a:lnTo>
                    <a:pt x="540" y="97"/>
                  </a:lnTo>
                  <a:lnTo>
                    <a:pt x="540" y="104"/>
                  </a:lnTo>
                  <a:lnTo>
                    <a:pt x="540" y="107"/>
                  </a:lnTo>
                  <a:lnTo>
                    <a:pt x="536" y="104"/>
                  </a:lnTo>
                  <a:lnTo>
                    <a:pt x="533" y="100"/>
                  </a:lnTo>
                  <a:lnTo>
                    <a:pt x="529" y="104"/>
                  </a:lnTo>
                  <a:lnTo>
                    <a:pt x="522" y="107"/>
                  </a:lnTo>
                  <a:lnTo>
                    <a:pt x="519" y="110"/>
                  </a:lnTo>
                  <a:lnTo>
                    <a:pt x="516" y="117"/>
                  </a:lnTo>
                  <a:lnTo>
                    <a:pt x="512" y="117"/>
                  </a:lnTo>
                  <a:lnTo>
                    <a:pt x="505" y="126"/>
                  </a:lnTo>
                  <a:lnTo>
                    <a:pt x="505" y="130"/>
                  </a:lnTo>
                  <a:lnTo>
                    <a:pt x="505" y="133"/>
                  </a:lnTo>
                  <a:lnTo>
                    <a:pt x="502" y="139"/>
                  </a:lnTo>
                  <a:lnTo>
                    <a:pt x="498" y="146"/>
                  </a:lnTo>
                  <a:lnTo>
                    <a:pt x="498" y="149"/>
                  </a:lnTo>
                  <a:lnTo>
                    <a:pt x="502" y="149"/>
                  </a:lnTo>
                  <a:lnTo>
                    <a:pt x="498" y="159"/>
                  </a:lnTo>
                  <a:lnTo>
                    <a:pt x="495" y="165"/>
                  </a:lnTo>
                  <a:lnTo>
                    <a:pt x="495" y="172"/>
                  </a:lnTo>
                  <a:lnTo>
                    <a:pt x="488" y="172"/>
                  </a:lnTo>
                  <a:lnTo>
                    <a:pt x="485" y="172"/>
                  </a:lnTo>
                  <a:lnTo>
                    <a:pt x="481" y="172"/>
                  </a:lnTo>
                  <a:lnTo>
                    <a:pt x="485" y="178"/>
                  </a:lnTo>
                  <a:lnTo>
                    <a:pt x="485" y="184"/>
                  </a:lnTo>
                  <a:lnTo>
                    <a:pt x="481" y="188"/>
                  </a:lnTo>
                  <a:lnTo>
                    <a:pt x="478" y="188"/>
                  </a:lnTo>
                  <a:lnTo>
                    <a:pt x="481" y="194"/>
                  </a:lnTo>
                  <a:lnTo>
                    <a:pt x="478" y="197"/>
                  </a:lnTo>
                  <a:lnTo>
                    <a:pt x="481" y="201"/>
                  </a:lnTo>
                  <a:lnTo>
                    <a:pt x="478" y="207"/>
                  </a:lnTo>
                  <a:lnTo>
                    <a:pt x="474" y="207"/>
                  </a:lnTo>
                  <a:lnTo>
                    <a:pt x="474" y="207"/>
                  </a:lnTo>
                  <a:lnTo>
                    <a:pt x="474" y="210"/>
                  </a:lnTo>
                  <a:lnTo>
                    <a:pt x="474" y="210"/>
                  </a:lnTo>
                  <a:lnTo>
                    <a:pt x="471" y="210"/>
                  </a:lnTo>
                  <a:lnTo>
                    <a:pt x="471" y="210"/>
                  </a:lnTo>
                  <a:lnTo>
                    <a:pt x="471" y="207"/>
                  </a:lnTo>
                  <a:lnTo>
                    <a:pt x="471" y="207"/>
                  </a:lnTo>
                  <a:lnTo>
                    <a:pt x="467" y="204"/>
                  </a:lnTo>
                  <a:lnTo>
                    <a:pt x="467" y="197"/>
                  </a:lnTo>
                  <a:lnTo>
                    <a:pt x="467" y="191"/>
                  </a:lnTo>
                  <a:lnTo>
                    <a:pt x="464" y="191"/>
                  </a:lnTo>
                  <a:lnTo>
                    <a:pt x="464" y="188"/>
                  </a:lnTo>
                  <a:lnTo>
                    <a:pt x="464" y="181"/>
                  </a:lnTo>
                  <a:lnTo>
                    <a:pt x="461" y="178"/>
                  </a:lnTo>
                  <a:lnTo>
                    <a:pt x="461" y="178"/>
                  </a:lnTo>
                  <a:lnTo>
                    <a:pt x="457" y="178"/>
                  </a:lnTo>
                  <a:lnTo>
                    <a:pt x="454" y="178"/>
                  </a:lnTo>
                  <a:lnTo>
                    <a:pt x="454" y="178"/>
                  </a:lnTo>
                  <a:lnTo>
                    <a:pt x="454" y="178"/>
                  </a:lnTo>
                  <a:lnTo>
                    <a:pt x="454" y="181"/>
                  </a:lnTo>
                  <a:lnTo>
                    <a:pt x="454" y="181"/>
                  </a:lnTo>
                  <a:lnTo>
                    <a:pt x="450" y="184"/>
                  </a:lnTo>
                  <a:lnTo>
                    <a:pt x="454" y="184"/>
                  </a:lnTo>
                  <a:lnTo>
                    <a:pt x="454" y="188"/>
                  </a:lnTo>
                  <a:lnTo>
                    <a:pt x="450" y="188"/>
                  </a:lnTo>
                  <a:lnTo>
                    <a:pt x="447" y="184"/>
                  </a:lnTo>
                  <a:lnTo>
                    <a:pt x="443" y="181"/>
                  </a:lnTo>
                  <a:lnTo>
                    <a:pt x="443" y="181"/>
                  </a:lnTo>
                  <a:lnTo>
                    <a:pt x="440" y="181"/>
                  </a:lnTo>
                  <a:lnTo>
                    <a:pt x="440" y="175"/>
                  </a:lnTo>
                  <a:lnTo>
                    <a:pt x="440" y="175"/>
                  </a:lnTo>
                  <a:lnTo>
                    <a:pt x="440" y="172"/>
                  </a:lnTo>
                  <a:lnTo>
                    <a:pt x="440" y="172"/>
                  </a:lnTo>
                  <a:lnTo>
                    <a:pt x="447" y="168"/>
                  </a:lnTo>
                  <a:lnTo>
                    <a:pt x="447" y="168"/>
                  </a:lnTo>
                  <a:lnTo>
                    <a:pt x="450" y="168"/>
                  </a:lnTo>
                  <a:lnTo>
                    <a:pt x="450" y="168"/>
                  </a:lnTo>
                  <a:lnTo>
                    <a:pt x="450" y="165"/>
                  </a:lnTo>
                  <a:lnTo>
                    <a:pt x="454" y="165"/>
                  </a:lnTo>
                  <a:lnTo>
                    <a:pt x="454" y="159"/>
                  </a:lnTo>
                  <a:lnTo>
                    <a:pt x="457" y="155"/>
                  </a:lnTo>
                  <a:lnTo>
                    <a:pt x="457" y="152"/>
                  </a:lnTo>
                  <a:lnTo>
                    <a:pt x="457" y="152"/>
                  </a:lnTo>
                  <a:lnTo>
                    <a:pt x="454" y="149"/>
                  </a:lnTo>
                  <a:lnTo>
                    <a:pt x="450" y="149"/>
                  </a:lnTo>
                  <a:lnTo>
                    <a:pt x="450" y="149"/>
                  </a:lnTo>
                  <a:lnTo>
                    <a:pt x="447" y="149"/>
                  </a:lnTo>
                  <a:lnTo>
                    <a:pt x="440" y="149"/>
                  </a:lnTo>
                  <a:lnTo>
                    <a:pt x="433" y="149"/>
                  </a:lnTo>
                  <a:lnTo>
                    <a:pt x="426" y="149"/>
                  </a:lnTo>
                  <a:lnTo>
                    <a:pt x="419" y="149"/>
                  </a:lnTo>
                  <a:lnTo>
                    <a:pt x="416" y="146"/>
                  </a:lnTo>
                  <a:lnTo>
                    <a:pt x="412" y="146"/>
                  </a:lnTo>
                  <a:lnTo>
                    <a:pt x="409" y="146"/>
                  </a:lnTo>
                  <a:lnTo>
                    <a:pt x="409" y="142"/>
                  </a:lnTo>
                  <a:lnTo>
                    <a:pt x="409" y="139"/>
                  </a:lnTo>
                  <a:lnTo>
                    <a:pt x="409" y="136"/>
                  </a:lnTo>
                  <a:lnTo>
                    <a:pt x="406" y="133"/>
                  </a:lnTo>
                  <a:lnTo>
                    <a:pt x="406" y="130"/>
                  </a:lnTo>
                  <a:lnTo>
                    <a:pt x="402" y="130"/>
                  </a:lnTo>
                  <a:lnTo>
                    <a:pt x="402" y="130"/>
                  </a:lnTo>
                  <a:lnTo>
                    <a:pt x="399" y="130"/>
                  </a:lnTo>
                  <a:lnTo>
                    <a:pt x="395" y="130"/>
                  </a:lnTo>
                  <a:lnTo>
                    <a:pt x="392" y="126"/>
                  </a:lnTo>
                  <a:lnTo>
                    <a:pt x="392" y="126"/>
                  </a:lnTo>
                  <a:lnTo>
                    <a:pt x="392" y="130"/>
                  </a:lnTo>
                  <a:lnTo>
                    <a:pt x="392" y="130"/>
                  </a:lnTo>
                  <a:lnTo>
                    <a:pt x="392" y="130"/>
                  </a:lnTo>
                  <a:lnTo>
                    <a:pt x="388" y="130"/>
                  </a:lnTo>
                  <a:lnTo>
                    <a:pt x="385" y="126"/>
                  </a:lnTo>
                  <a:lnTo>
                    <a:pt x="385" y="126"/>
                  </a:lnTo>
                  <a:lnTo>
                    <a:pt x="381" y="123"/>
                  </a:lnTo>
                  <a:lnTo>
                    <a:pt x="381" y="120"/>
                  </a:lnTo>
                  <a:lnTo>
                    <a:pt x="378" y="123"/>
                  </a:lnTo>
                  <a:lnTo>
                    <a:pt x="378" y="123"/>
                  </a:lnTo>
                  <a:lnTo>
                    <a:pt x="378" y="126"/>
                  </a:lnTo>
                  <a:lnTo>
                    <a:pt x="381" y="126"/>
                  </a:lnTo>
                  <a:lnTo>
                    <a:pt x="378" y="130"/>
                  </a:lnTo>
                  <a:lnTo>
                    <a:pt x="375" y="136"/>
                  </a:lnTo>
                  <a:lnTo>
                    <a:pt x="375" y="139"/>
                  </a:lnTo>
                  <a:lnTo>
                    <a:pt x="381" y="142"/>
                  </a:lnTo>
                  <a:lnTo>
                    <a:pt x="385" y="139"/>
                  </a:lnTo>
                  <a:lnTo>
                    <a:pt x="392" y="139"/>
                  </a:lnTo>
                  <a:lnTo>
                    <a:pt x="392" y="142"/>
                  </a:lnTo>
                  <a:lnTo>
                    <a:pt x="392" y="146"/>
                  </a:lnTo>
                  <a:lnTo>
                    <a:pt x="388" y="149"/>
                  </a:lnTo>
                  <a:lnTo>
                    <a:pt x="388" y="149"/>
                  </a:lnTo>
                  <a:lnTo>
                    <a:pt x="385" y="149"/>
                  </a:lnTo>
                  <a:lnTo>
                    <a:pt x="381" y="152"/>
                  </a:lnTo>
                  <a:lnTo>
                    <a:pt x="378" y="155"/>
                  </a:lnTo>
                  <a:lnTo>
                    <a:pt x="378" y="162"/>
                  </a:lnTo>
                  <a:lnTo>
                    <a:pt x="381" y="165"/>
                  </a:lnTo>
                  <a:lnTo>
                    <a:pt x="388" y="168"/>
                  </a:lnTo>
                  <a:lnTo>
                    <a:pt x="392" y="172"/>
                  </a:lnTo>
                  <a:lnTo>
                    <a:pt x="392" y="178"/>
                  </a:lnTo>
                  <a:lnTo>
                    <a:pt x="395" y="181"/>
                  </a:lnTo>
                  <a:lnTo>
                    <a:pt x="395" y="184"/>
                  </a:lnTo>
                  <a:lnTo>
                    <a:pt x="395" y="191"/>
                  </a:lnTo>
                  <a:lnTo>
                    <a:pt x="399" y="197"/>
                  </a:lnTo>
                  <a:lnTo>
                    <a:pt x="402" y="201"/>
                  </a:lnTo>
                  <a:lnTo>
                    <a:pt x="402" y="204"/>
                  </a:lnTo>
                  <a:lnTo>
                    <a:pt x="402" y="207"/>
                  </a:lnTo>
                  <a:lnTo>
                    <a:pt x="402" y="210"/>
                  </a:lnTo>
                  <a:lnTo>
                    <a:pt x="402" y="214"/>
                  </a:lnTo>
                  <a:lnTo>
                    <a:pt x="402" y="217"/>
                  </a:lnTo>
                  <a:lnTo>
                    <a:pt x="399" y="214"/>
                  </a:lnTo>
                  <a:lnTo>
                    <a:pt x="399" y="214"/>
                  </a:lnTo>
                  <a:lnTo>
                    <a:pt x="395" y="214"/>
                  </a:lnTo>
                  <a:lnTo>
                    <a:pt x="395" y="210"/>
                  </a:lnTo>
                  <a:lnTo>
                    <a:pt x="395" y="207"/>
                  </a:lnTo>
                  <a:lnTo>
                    <a:pt x="395" y="210"/>
                  </a:lnTo>
                  <a:lnTo>
                    <a:pt x="392" y="210"/>
                  </a:lnTo>
                  <a:lnTo>
                    <a:pt x="392" y="210"/>
                  </a:lnTo>
                  <a:lnTo>
                    <a:pt x="392" y="210"/>
                  </a:lnTo>
                  <a:lnTo>
                    <a:pt x="388" y="210"/>
                  </a:lnTo>
                  <a:lnTo>
                    <a:pt x="388" y="214"/>
                  </a:lnTo>
                  <a:lnTo>
                    <a:pt x="385" y="210"/>
                  </a:lnTo>
                  <a:lnTo>
                    <a:pt x="385" y="207"/>
                  </a:lnTo>
                  <a:lnTo>
                    <a:pt x="385" y="204"/>
                  </a:lnTo>
                  <a:lnTo>
                    <a:pt x="381" y="204"/>
                  </a:lnTo>
                  <a:lnTo>
                    <a:pt x="378" y="204"/>
                  </a:lnTo>
                  <a:lnTo>
                    <a:pt x="378" y="204"/>
                  </a:lnTo>
                  <a:lnTo>
                    <a:pt x="381" y="204"/>
                  </a:lnTo>
                  <a:lnTo>
                    <a:pt x="381" y="204"/>
                  </a:lnTo>
                  <a:lnTo>
                    <a:pt x="381" y="207"/>
                  </a:lnTo>
                  <a:lnTo>
                    <a:pt x="381" y="207"/>
                  </a:lnTo>
                  <a:lnTo>
                    <a:pt x="381" y="210"/>
                  </a:lnTo>
                  <a:lnTo>
                    <a:pt x="378" y="214"/>
                  </a:lnTo>
                  <a:lnTo>
                    <a:pt x="364" y="217"/>
                  </a:lnTo>
                  <a:lnTo>
                    <a:pt x="364" y="220"/>
                  </a:lnTo>
                  <a:lnTo>
                    <a:pt x="364" y="220"/>
                  </a:lnTo>
                  <a:lnTo>
                    <a:pt x="361" y="223"/>
                  </a:lnTo>
                  <a:lnTo>
                    <a:pt x="361" y="226"/>
                  </a:lnTo>
                  <a:lnTo>
                    <a:pt x="364" y="230"/>
                  </a:lnTo>
                  <a:lnTo>
                    <a:pt x="364" y="230"/>
                  </a:lnTo>
                  <a:lnTo>
                    <a:pt x="364" y="233"/>
                  </a:lnTo>
                  <a:lnTo>
                    <a:pt x="361" y="236"/>
                  </a:lnTo>
                  <a:lnTo>
                    <a:pt x="357" y="239"/>
                  </a:lnTo>
                  <a:lnTo>
                    <a:pt x="357" y="239"/>
                  </a:lnTo>
                  <a:lnTo>
                    <a:pt x="357" y="239"/>
                  </a:lnTo>
                  <a:lnTo>
                    <a:pt x="350" y="246"/>
                  </a:lnTo>
                  <a:lnTo>
                    <a:pt x="350" y="246"/>
                  </a:lnTo>
                  <a:lnTo>
                    <a:pt x="340" y="252"/>
                  </a:lnTo>
                  <a:lnTo>
                    <a:pt x="340" y="249"/>
                  </a:lnTo>
                  <a:lnTo>
                    <a:pt x="340" y="249"/>
                  </a:lnTo>
                  <a:lnTo>
                    <a:pt x="337" y="246"/>
                  </a:lnTo>
                  <a:lnTo>
                    <a:pt x="337" y="246"/>
                  </a:lnTo>
                  <a:lnTo>
                    <a:pt x="333" y="249"/>
                  </a:lnTo>
                  <a:lnTo>
                    <a:pt x="330" y="249"/>
                  </a:lnTo>
                  <a:lnTo>
                    <a:pt x="330" y="256"/>
                  </a:lnTo>
                  <a:lnTo>
                    <a:pt x="333" y="252"/>
                  </a:lnTo>
                  <a:lnTo>
                    <a:pt x="333" y="252"/>
                  </a:lnTo>
                  <a:lnTo>
                    <a:pt x="337" y="252"/>
                  </a:lnTo>
                  <a:lnTo>
                    <a:pt x="323" y="262"/>
                  </a:lnTo>
                  <a:lnTo>
                    <a:pt x="320" y="272"/>
                  </a:lnTo>
                  <a:lnTo>
                    <a:pt x="302" y="281"/>
                  </a:lnTo>
                  <a:lnTo>
                    <a:pt x="299" y="288"/>
                  </a:lnTo>
                  <a:lnTo>
                    <a:pt x="295" y="291"/>
                  </a:lnTo>
                  <a:lnTo>
                    <a:pt x="289" y="291"/>
                  </a:lnTo>
                  <a:lnTo>
                    <a:pt x="282" y="294"/>
                  </a:lnTo>
                  <a:lnTo>
                    <a:pt x="282" y="301"/>
                  </a:lnTo>
                  <a:lnTo>
                    <a:pt x="282" y="304"/>
                  </a:lnTo>
                  <a:lnTo>
                    <a:pt x="278" y="307"/>
                  </a:lnTo>
                  <a:lnTo>
                    <a:pt x="275" y="310"/>
                  </a:lnTo>
                  <a:lnTo>
                    <a:pt x="268" y="307"/>
                  </a:lnTo>
                  <a:lnTo>
                    <a:pt x="264" y="310"/>
                  </a:lnTo>
                  <a:lnTo>
                    <a:pt x="264" y="314"/>
                  </a:lnTo>
                  <a:lnTo>
                    <a:pt x="258" y="320"/>
                  </a:lnTo>
                  <a:lnTo>
                    <a:pt x="254" y="320"/>
                  </a:lnTo>
                  <a:lnTo>
                    <a:pt x="254" y="317"/>
                  </a:lnTo>
                  <a:lnTo>
                    <a:pt x="251" y="317"/>
                  </a:lnTo>
                  <a:lnTo>
                    <a:pt x="244" y="323"/>
                  </a:lnTo>
                  <a:lnTo>
                    <a:pt x="244" y="327"/>
                  </a:lnTo>
                  <a:lnTo>
                    <a:pt x="244" y="333"/>
                  </a:lnTo>
                  <a:lnTo>
                    <a:pt x="247" y="340"/>
                  </a:lnTo>
                  <a:lnTo>
                    <a:pt x="244" y="343"/>
                  </a:lnTo>
                  <a:lnTo>
                    <a:pt x="244" y="346"/>
                  </a:lnTo>
                  <a:lnTo>
                    <a:pt x="244" y="359"/>
                  </a:lnTo>
                  <a:lnTo>
                    <a:pt x="247" y="362"/>
                  </a:lnTo>
                  <a:lnTo>
                    <a:pt x="251" y="369"/>
                  </a:lnTo>
                  <a:lnTo>
                    <a:pt x="244" y="382"/>
                  </a:lnTo>
                  <a:lnTo>
                    <a:pt x="240" y="388"/>
                  </a:lnTo>
                  <a:lnTo>
                    <a:pt x="240" y="394"/>
                  </a:lnTo>
                  <a:lnTo>
                    <a:pt x="240" y="398"/>
                  </a:lnTo>
                  <a:lnTo>
                    <a:pt x="244" y="411"/>
                  </a:lnTo>
                  <a:lnTo>
                    <a:pt x="244" y="414"/>
                  </a:lnTo>
                  <a:lnTo>
                    <a:pt x="240" y="414"/>
                  </a:lnTo>
                  <a:lnTo>
                    <a:pt x="237" y="414"/>
                  </a:lnTo>
                  <a:lnTo>
                    <a:pt x="234" y="414"/>
                  </a:lnTo>
                  <a:lnTo>
                    <a:pt x="230" y="417"/>
                  </a:lnTo>
                  <a:lnTo>
                    <a:pt x="230" y="420"/>
                  </a:lnTo>
                  <a:lnTo>
                    <a:pt x="227" y="427"/>
                  </a:lnTo>
                  <a:lnTo>
                    <a:pt x="223" y="427"/>
                  </a:lnTo>
                  <a:lnTo>
                    <a:pt x="227" y="430"/>
                  </a:lnTo>
                  <a:lnTo>
                    <a:pt x="230" y="433"/>
                  </a:lnTo>
                  <a:lnTo>
                    <a:pt x="234" y="433"/>
                  </a:lnTo>
                  <a:lnTo>
                    <a:pt x="234" y="433"/>
                  </a:lnTo>
                  <a:lnTo>
                    <a:pt x="230" y="433"/>
                  </a:lnTo>
                  <a:lnTo>
                    <a:pt x="227" y="433"/>
                  </a:lnTo>
                  <a:lnTo>
                    <a:pt x="220" y="433"/>
                  </a:lnTo>
                  <a:lnTo>
                    <a:pt x="220" y="433"/>
                  </a:lnTo>
                  <a:lnTo>
                    <a:pt x="213" y="436"/>
                  </a:lnTo>
                  <a:lnTo>
                    <a:pt x="209" y="440"/>
                  </a:lnTo>
                  <a:lnTo>
                    <a:pt x="209" y="443"/>
                  </a:lnTo>
                  <a:lnTo>
                    <a:pt x="209" y="443"/>
                  </a:lnTo>
                  <a:lnTo>
                    <a:pt x="209" y="443"/>
                  </a:lnTo>
                  <a:lnTo>
                    <a:pt x="206" y="449"/>
                  </a:lnTo>
                  <a:lnTo>
                    <a:pt x="199" y="453"/>
                  </a:lnTo>
                  <a:lnTo>
                    <a:pt x="192" y="453"/>
                  </a:lnTo>
                  <a:lnTo>
                    <a:pt x="189" y="449"/>
                  </a:lnTo>
                  <a:lnTo>
                    <a:pt x="182" y="443"/>
                  </a:lnTo>
                  <a:lnTo>
                    <a:pt x="175" y="430"/>
                  </a:lnTo>
                  <a:lnTo>
                    <a:pt x="175" y="424"/>
                  </a:lnTo>
                  <a:lnTo>
                    <a:pt x="172" y="417"/>
                  </a:lnTo>
                  <a:lnTo>
                    <a:pt x="168" y="411"/>
                  </a:lnTo>
                  <a:lnTo>
                    <a:pt x="168" y="407"/>
                  </a:lnTo>
                  <a:lnTo>
                    <a:pt x="168" y="407"/>
                  </a:lnTo>
                  <a:lnTo>
                    <a:pt x="165" y="401"/>
                  </a:lnTo>
                  <a:lnTo>
                    <a:pt x="165" y="398"/>
                  </a:lnTo>
                  <a:lnTo>
                    <a:pt x="158" y="391"/>
                  </a:lnTo>
                  <a:lnTo>
                    <a:pt x="154" y="388"/>
                  </a:lnTo>
                  <a:lnTo>
                    <a:pt x="154" y="385"/>
                  </a:lnTo>
                  <a:lnTo>
                    <a:pt x="148" y="382"/>
                  </a:lnTo>
                  <a:lnTo>
                    <a:pt x="144" y="378"/>
                  </a:lnTo>
                  <a:lnTo>
                    <a:pt x="144" y="375"/>
                  </a:lnTo>
                  <a:lnTo>
                    <a:pt x="144" y="369"/>
                  </a:lnTo>
                  <a:lnTo>
                    <a:pt x="141" y="365"/>
                  </a:lnTo>
                  <a:lnTo>
                    <a:pt x="137" y="359"/>
                  </a:lnTo>
                  <a:lnTo>
                    <a:pt x="137" y="352"/>
                  </a:lnTo>
                  <a:lnTo>
                    <a:pt x="134" y="349"/>
                  </a:lnTo>
                  <a:lnTo>
                    <a:pt x="130" y="346"/>
                  </a:lnTo>
                  <a:lnTo>
                    <a:pt x="130" y="343"/>
                  </a:lnTo>
                  <a:lnTo>
                    <a:pt x="130" y="343"/>
                  </a:lnTo>
                  <a:lnTo>
                    <a:pt x="127" y="336"/>
                  </a:lnTo>
                  <a:lnTo>
                    <a:pt x="127" y="333"/>
                  </a:lnTo>
                  <a:lnTo>
                    <a:pt x="123" y="333"/>
                  </a:lnTo>
                  <a:lnTo>
                    <a:pt x="120" y="327"/>
                  </a:lnTo>
                  <a:lnTo>
                    <a:pt x="120" y="327"/>
                  </a:lnTo>
                  <a:lnTo>
                    <a:pt x="117" y="323"/>
                  </a:lnTo>
                  <a:lnTo>
                    <a:pt x="117" y="320"/>
                  </a:lnTo>
                  <a:lnTo>
                    <a:pt x="113" y="317"/>
                  </a:lnTo>
                  <a:lnTo>
                    <a:pt x="110" y="310"/>
                  </a:lnTo>
                  <a:lnTo>
                    <a:pt x="110" y="301"/>
                  </a:lnTo>
                  <a:lnTo>
                    <a:pt x="99" y="288"/>
                  </a:lnTo>
                  <a:lnTo>
                    <a:pt x="99" y="285"/>
                  </a:lnTo>
                  <a:lnTo>
                    <a:pt x="96" y="278"/>
                  </a:lnTo>
                  <a:lnTo>
                    <a:pt x="103" y="278"/>
                  </a:lnTo>
                  <a:lnTo>
                    <a:pt x="96" y="272"/>
                  </a:lnTo>
                  <a:lnTo>
                    <a:pt x="96" y="268"/>
                  </a:lnTo>
                  <a:lnTo>
                    <a:pt x="99" y="268"/>
                  </a:lnTo>
                  <a:lnTo>
                    <a:pt x="96" y="265"/>
                  </a:lnTo>
                  <a:lnTo>
                    <a:pt x="96" y="262"/>
                  </a:lnTo>
                  <a:lnTo>
                    <a:pt x="89" y="252"/>
                  </a:lnTo>
                  <a:lnTo>
                    <a:pt x="89" y="249"/>
                  </a:lnTo>
                  <a:lnTo>
                    <a:pt x="92" y="246"/>
                  </a:lnTo>
                  <a:lnTo>
                    <a:pt x="89" y="246"/>
                  </a:lnTo>
                  <a:lnTo>
                    <a:pt x="89" y="243"/>
                  </a:lnTo>
                  <a:lnTo>
                    <a:pt x="92" y="239"/>
                  </a:lnTo>
                  <a:lnTo>
                    <a:pt x="92" y="233"/>
                  </a:lnTo>
                  <a:lnTo>
                    <a:pt x="89" y="230"/>
                  </a:lnTo>
                  <a:lnTo>
                    <a:pt x="86" y="226"/>
                  </a:lnTo>
                  <a:lnTo>
                    <a:pt x="86" y="220"/>
                  </a:lnTo>
                  <a:lnTo>
                    <a:pt x="89" y="217"/>
                  </a:lnTo>
                  <a:lnTo>
                    <a:pt x="92" y="217"/>
                  </a:lnTo>
                  <a:lnTo>
                    <a:pt x="96" y="217"/>
                  </a:lnTo>
                  <a:lnTo>
                    <a:pt x="92" y="217"/>
                  </a:lnTo>
                  <a:lnTo>
                    <a:pt x="86" y="217"/>
                  </a:lnTo>
                  <a:lnTo>
                    <a:pt x="86" y="217"/>
                  </a:lnTo>
                  <a:lnTo>
                    <a:pt x="86" y="214"/>
                  </a:lnTo>
                  <a:lnTo>
                    <a:pt x="82" y="210"/>
                  </a:lnTo>
                  <a:lnTo>
                    <a:pt x="82" y="207"/>
                  </a:lnTo>
                  <a:lnTo>
                    <a:pt x="86" y="207"/>
                  </a:lnTo>
                  <a:lnTo>
                    <a:pt x="86" y="207"/>
                  </a:lnTo>
                  <a:lnTo>
                    <a:pt x="89" y="204"/>
                  </a:lnTo>
                  <a:lnTo>
                    <a:pt x="92" y="201"/>
                  </a:lnTo>
                  <a:lnTo>
                    <a:pt x="89" y="204"/>
                  </a:lnTo>
                  <a:lnTo>
                    <a:pt x="86" y="204"/>
                  </a:lnTo>
                  <a:lnTo>
                    <a:pt x="82" y="204"/>
                  </a:lnTo>
                  <a:lnTo>
                    <a:pt x="79" y="201"/>
                  </a:lnTo>
                  <a:lnTo>
                    <a:pt x="79" y="204"/>
                  </a:lnTo>
                  <a:lnTo>
                    <a:pt x="79" y="207"/>
                  </a:lnTo>
                  <a:lnTo>
                    <a:pt x="75" y="214"/>
                  </a:lnTo>
                  <a:lnTo>
                    <a:pt x="79" y="214"/>
                  </a:lnTo>
                  <a:lnTo>
                    <a:pt x="79" y="220"/>
                  </a:lnTo>
                  <a:lnTo>
                    <a:pt x="75" y="223"/>
                  </a:lnTo>
                  <a:lnTo>
                    <a:pt x="75" y="226"/>
                  </a:lnTo>
                  <a:lnTo>
                    <a:pt x="68" y="230"/>
                  </a:lnTo>
                  <a:lnTo>
                    <a:pt x="58" y="233"/>
                  </a:lnTo>
                  <a:lnTo>
                    <a:pt x="55" y="236"/>
                  </a:lnTo>
                  <a:lnTo>
                    <a:pt x="48" y="233"/>
                  </a:lnTo>
                  <a:lnTo>
                    <a:pt x="31" y="223"/>
                  </a:lnTo>
                  <a:lnTo>
                    <a:pt x="27" y="217"/>
                  </a:lnTo>
                  <a:lnTo>
                    <a:pt x="27" y="217"/>
                  </a:lnTo>
                  <a:lnTo>
                    <a:pt x="24" y="217"/>
                  </a:lnTo>
                  <a:lnTo>
                    <a:pt x="20" y="214"/>
                  </a:lnTo>
                  <a:lnTo>
                    <a:pt x="13" y="207"/>
                  </a:lnTo>
                  <a:lnTo>
                    <a:pt x="13" y="204"/>
                  </a:lnTo>
                  <a:lnTo>
                    <a:pt x="13" y="204"/>
                  </a:lnTo>
                  <a:lnTo>
                    <a:pt x="17" y="204"/>
                  </a:lnTo>
                  <a:lnTo>
                    <a:pt x="17" y="204"/>
                  </a:lnTo>
                  <a:lnTo>
                    <a:pt x="17" y="204"/>
                  </a:lnTo>
                  <a:lnTo>
                    <a:pt x="17" y="207"/>
                  </a:lnTo>
                  <a:lnTo>
                    <a:pt x="20" y="207"/>
                  </a:lnTo>
                  <a:lnTo>
                    <a:pt x="24" y="207"/>
                  </a:lnTo>
                  <a:lnTo>
                    <a:pt x="24" y="207"/>
                  </a:lnTo>
                  <a:lnTo>
                    <a:pt x="27" y="207"/>
                  </a:lnTo>
                  <a:lnTo>
                    <a:pt x="27" y="204"/>
                  </a:lnTo>
                  <a:lnTo>
                    <a:pt x="34" y="201"/>
                  </a:lnTo>
                  <a:lnTo>
                    <a:pt x="37" y="201"/>
                  </a:lnTo>
                  <a:lnTo>
                    <a:pt x="41" y="194"/>
                  </a:lnTo>
                  <a:lnTo>
                    <a:pt x="44" y="194"/>
                  </a:lnTo>
                  <a:lnTo>
                    <a:pt x="44" y="191"/>
                  </a:lnTo>
                  <a:lnTo>
                    <a:pt x="41" y="191"/>
                  </a:lnTo>
                  <a:lnTo>
                    <a:pt x="41" y="191"/>
                  </a:lnTo>
                  <a:lnTo>
                    <a:pt x="41" y="191"/>
                  </a:lnTo>
                  <a:lnTo>
                    <a:pt x="41" y="194"/>
                  </a:lnTo>
                  <a:lnTo>
                    <a:pt x="31" y="197"/>
                  </a:lnTo>
                  <a:lnTo>
                    <a:pt x="27" y="197"/>
                  </a:lnTo>
                  <a:lnTo>
                    <a:pt x="24" y="197"/>
                  </a:lnTo>
                  <a:lnTo>
                    <a:pt x="10" y="194"/>
                  </a:lnTo>
                  <a:lnTo>
                    <a:pt x="3" y="188"/>
                  </a:lnTo>
                  <a:lnTo>
                    <a:pt x="3" y="188"/>
                  </a:lnTo>
                  <a:lnTo>
                    <a:pt x="3" y="184"/>
                  </a:lnTo>
                  <a:lnTo>
                    <a:pt x="6" y="181"/>
                  </a:lnTo>
                  <a:lnTo>
                    <a:pt x="10" y="178"/>
                  </a:lnTo>
                  <a:lnTo>
                    <a:pt x="6" y="178"/>
                  </a:lnTo>
                  <a:lnTo>
                    <a:pt x="0" y="181"/>
                  </a:lnTo>
                  <a:lnTo>
                    <a:pt x="0" y="178"/>
                  </a:lnTo>
                  <a:lnTo>
                    <a:pt x="3" y="175"/>
                  </a:lnTo>
                  <a:lnTo>
                    <a:pt x="6" y="175"/>
                  </a:lnTo>
                  <a:lnTo>
                    <a:pt x="6" y="172"/>
                  </a:lnTo>
                  <a:lnTo>
                    <a:pt x="10" y="172"/>
                  </a:lnTo>
                  <a:lnTo>
                    <a:pt x="13" y="168"/>
                  </a:lnTo>
                  <a:lnTo>
                    <a:pt x="27" y="172"/>
                  </a:lnTo>
                  <a:lnTo>
                    <a:pt x="34" y="168"/>
                  </a:lnTo>
                  <a:lnTo>
                    <a:pt x="37" y="165"/>
                  </a:lnTo>
                  <a:lnTo>
                    <a:pt x="41" y="165"/>
                  </a:lnTo>
                  <a:lnTo>
                    <a:pt x="41" y="168"/>
                  </a:lnTo>
                  <a:lnTo>
                    <a:pt x="41" y="168"/>
                  </a:lnTo>
                  <a:lnTo>
                    <a:pt x="44" y="168"/>
                  </a:lnTo>
                  <a:lnTo>
                    <a:pt x="48" y="165"/>
                  </a:lnTo>
                  <a:lnTo>
                    <a:pt x="48" y="165"/>
                  </a:lnTo>
                  <a:lnTo>
                    <a:pt x="48" y="162"/>
                  </a:lnTo>
                  <a:lnTo>
                    <a:pt x="44" y="152"/>
                  </a:lnTo>
                  <a:lnTo>
                    <a:pt x="41" y="149"/>
                  </a:lnTo>
                  <a:lnTo>
                    <a:pt x="41" y="146"/>
                  </a:lnTo>
                  <a:lnTo>
                    <a:pt x="37" y="142"/>
                  </a:lnTo>
                  <a:lnTo>
                    <a:pt x="34" y="142"/>
                  </a:lnTo>
                  <a:lnTo>
                    <a:pt x="27" y="139"/>
                  </a:lnTo>
                  <a:lnTo>
                    <a:pt x="27" y="133"/>
                  </a:lnTo>
                  <a:lnTo>
                    <a:pt x="27" y="130"/>
                  </a:lnTo>
                  <a:lnTo>
                    <a:pt x="24" y="126"/>
                  </a:lnTo>
                  <a:lnTo>
                    <a:pt x="20" y="126"/>
                  </a:lnTo>
                  <a:lnTo>
                    <a:pt x="20" y="126"/>
                  </a:lnTo>
                  <a:lnTo>
                    <a:pt x="13" y="126"/>
                  </a:lnTo>
                  <a:lnTo>
                    <a:pt x="13" y="126"/>
                  </a:lnTo>
                  <a:lnTo>
                    <a:pt x="13" y="120"/>
                  </a:lnTo>
                  <a:lnTo>
                    <a:pt x="13" y="113"/>
                  </a:lnTo>
                  <a:lnTo>
                    <a:pt x="17" y="113"/>
                  </a:lnTo>
                  <a:lnTo>
                    <a:pt x="24" y="107"/>
                  </a:lnTo>
                  <a:lnTo>
                    <a:pt x="24" y="104"/>
                  </a:lnTo>
                  <a:lnTo>
                    <a:pt x="27" y="104"/>
                  </a:lnTo>
                  <a:lnTo>
                    <a:pt x="31" y="100"/>
                  </a:lnTo>
                  <a:lnTo>
                    <a:pt x="34" y="104"/>
                  </a:lnTo>
                  <a:lnTo>
                    <a:pt x="34" y="107"/>
                  </a:lnTo>
                  <a:lnTo>
                    <a:pt x="37" y="107"/>
                  </a:lnTo>
                  <a:lnTo>
                    <a:pt x="44" y="104"/>
                  </a:lnTo>
                  <a:lnTo>
                    <a:pt x="55" y="104"/>
                  </a:lnTo>
                  <a:lnTo>
                    <a:pt x="61" y="97"/>
                  </a:lnTo>
                  <a:lnTo>
                    <a:pt x="65" y="88"/>
                  </a:lnTo>
                  <a:lnTo>
                    <a:pt x="75" y="81"/>
                  </a:lnTo>
                  <a:lnTo>
                    <a:pt x="75" y="78"/>
                  </a:lnTo>
                  <a:lnTo>
                    <a:pt x="79" y="71"/>
                  </a:lnTo>
                  <a:lnTo>
                    <a:pt x="82" y="68"/>
                  </a:lnTo>
                  <a:lnTo>
                    <a:pt x="89" y="65"/>
                  </a:lnTo>
                  <a:lnTo>
                    <a:pt x="89" y="62"/>
                  </a:lnTo>
                  <a:lnTo>
                    <a:pt x="89" y="59"/>
                  </a:lnTo>
                  <a:lnTo>
                    <a:pt x="86" y="55"/>
                  </a:lnTo>
                  <a:lnTo>
                    <a:pt x="92" y="52"/>
                  </a:lnTo>
                  <a:lnTo>
                    <a:pt x="96" y="49"/>
                  </a:lnTo>
                  <a:lnTo>
                    <a:pt x="96" y="46"/>
                  </a:lnTo>
                  <a:lnTo>
                    <a:pt x="96" y="36"/>
                  </a:lnTo>
                  <a:lnTo>
                    <a:pt x="96" y="29"/>
                  </a:lnTo>
                  <a:lnTo>
                    <a:pt x="92" y="29"/>
                  </a:lnTo>
                  <a:lnTo>
                    <a:pt x="99" y="26"/>
                  </a:lnTo>
                  <a:lnTo>
                    <a:pt x="103" y="23"/>
                  </a:lnTo>
                  <a:lnTo>
                    <a:pt x="106" y="23"/>
                  </a:lnTo>
                  <a:lnTo>
                    <a:pt x="110" y="23"/>
                  </a:lnTo>
                  <a:lnTo>
                    <a:pt x="117" y="17"/>
                  </a:lnTo>
                  <a:lnTo>
                    <a:pt x="120" y="10"/>
                  </a:lnTo>
                  <a:lnTo>
                    <a:pt x="127" y="4"/>
                  </a:lnTo>
                  <a:lnTo>
                    <a:pt x="130" y="4"/>
                  </a:lnTo>
                  <a:lnTo>
                    <a:pt x="134" y="0"/>
                  </a:lnTo>
                  <a:lnTo>
                    <a:pt x="137" y="0"/>
                  </a:lnTo>
                  <a:lnTo>
                    <a:pt x="148" y="7"/>
                  </a:lnTo>
                  <a:lnTo>
                    <a:pt x="154" y="4"/>
                  </a:lnTo>
                  <a:lnTo>
                    <a:pt x="158" y="7"/>
                  </a:lnTo>
                  <a:lnTo>
                    <a:pt x="161" y="10"/>
                  </a:lnTo>
                  <a:lnTo>
                    <a:pt x="165" y="10"/>
                  </a:lnTo>
                  <a:lnTo>
                    <a:pt x="175" y="13"/>
                  </a:lnTo>
                  <a:lnTo>
                    <a:pt x="175" y="13"/>
                  </a:lnTo>
                  <a:lnTo>
                    <a:pt x="175" y="13"/>
                  </a:lnTo>
                  <a:close/>
                  <a:moveTo>
                    <a:pt x="395" y="214"/>
                  </a:moveTo>
                  <a:lnTo>
                    <a:pt x="395" y="217"/>
                  </a:lnTo>
                  <a:lnTo>
                    <a:pt x="395" y="217"/>
                  </a:lnTo>
                  <a:lnTo>
                    <a:pt x="395" y="214"/>
                  </a:lnTo>
                  <a:lnTo>
                    <a:pt x="395" y="214"/>
                  </a:lnTo>
                  <a:close/>
                  <a:moveTo>
                    <a:pt x="392" y="214"/>
                  </a:moveTo>
                  <a:lnTo>
                    <a:pt x="388" y="214"/>
                  </a:lnTo>
                  <a:lnTo>
                    <a:pt x="392" y="217"/>
                  </a:lnTo>
                  <a:lnTo>
                    <a:pt x="392" y="217"/>
                  </a:lnTo>
                  <a:lnTo>
                    <a:pt x="392" y="214"/>
                  </a:lnTo>
                  <a:lnTo>
                    <a:pt x="392" y="214"/>
                  </a:lnTo>
                  <a:lnTo>
                    <a:pt x="392" y="214"/>
                  </a:lnTo>
                  <a:close/>
                  <a:moveTo>
                    <a:pt x="385" y="214"/>
                  </a:moveTo>
                  <a:lnTo>
                    <a:pt x="388" y="217"/>
                  </a:lnTo>
                  <a:lnTo>
                    <a:pt x="388" y="217"/>
                  </a:lnTo>
                  <a:lnTo>
                    <a:pt x="388" y="214"/>
                  </a:lnTo>
                  <a:lnTo>
                    <a:pt x="385" y="214"/>
                  </a:lnTo>
                  <a:lnTo>
                    <a:pt x="385" y="214"/>
                  </a:lnTo>
                  <a:close/>
                  <a:moveTo>
                    <a:pt x="381" y="214"/>
                  </a:moveTo>
                  <a:lnTo>
                    <a:pt x="381" y="217"/>
                  </a:lnTo>
                  <a:lnTo>
                    <a:pt x="381" y="217"/>
                  </a:lnTo>
                  <a:lnTo>
                    <a:pt x="385" y="210"/>
                  </a:lnTo>
                  <a:lnTo>
                    <a:pt x="381" y="210"/>
                  </a:lnTo>
                  <a:lnTo>
                    <a:pt x="381"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2"/>
            <p:cNvSpPr>
              <a:spLocks noEditPoints="1"/>
            </p:cNvSpPr>
            <p:nvPr/>
          </p:nvSpPr>
          <p:spPr bwMode="auto">
            <a:xfrm>
              <a:off x="8937626" y="3888442"/>
              <a:ext cx="157163" cy="174625"/>
            </a:xfrm>
            <a:custGeom>
              <a:avLst/>
              <a:gdLst>
                <a:gd name="T0" fmla="*/ 96 w 99"/>
                <a:gd name="T1" fmla="*/ 100 h 110"/>
                <a:gd name="T2" fmla="*/ 89 w 99"/>
                <a:gd name="T3" fmla="*/ 103 h 110"/>
                <a:gd name="T4" fmla="*/ 89 w 99"/>
                <a:gd name="T5" fmla="*/ 110 h 110"/>
                <a:gd name="T6" fmla="*/ 82 w 99"/>
                <a:gd name="T7" fmla="*/ 100 h 110"/>
                <a:gd name="T8" fmla="*/ 82 w 99"/>
                <a:gd name="T9" fmla="*/ 94 h 110"/>
                <a:gd name="T10" fmla="*/ 79 w 99"/>
                <a:gd name="T11" fmla="*/ 97 h 110"/>
                <a:gd name="T12" fmla="*/ 79 w 99"/>
                <a:gd name="T13" fmla="*/ 87 h 110"/>
                <a:gd name="T14" fmla="*/ 72 w 99"/>
                <a:gd name="T15" fmla="*/ 71 h 110"/>
                <a:gd name="T16" fmla="*/ 68 w 99"/>
                <a:gd name="T17" fmla="*/ 71 h 110"/>
                <a:gd name="T18" fmla="*/ 58 w 99"/>
                <a:gd name="T19" fmla="*/ 71 h 110"/>
                <a:gd name="T20" fmla="*/ 51 w 99"/>
                <a:gd name="T21" fmla="*/ 64 h 110"/>
                <a:gd name="T22" fmla="*/ 55 w 99"/>
                <a:gd name="T23" fmla="*/ 74 h 110"/>
                <a:gd name="T24" fmla="*/ 55 w 99"/>
                <a:gd name="T25" fmla="*/ 81 h 110"/>
                <a:gd name="T26" fmla="*/ 48 w 99"/>
                <a:gd name="T27" fmla="*/ 90 h 110"/>
                <a:gd name="T28" fmla="*/ 48 w 99"/>
                <a:gd name="T29" fmla="*/ 84 h 110"/>
                <a:gd name="T30" fmla="*/ 44 w 99"/>
                <a:gd name="T31" fmla="*/ 87 h 110"/>
                <a:gd name="T32" fmla="*/ 44 w 99"/>
                <a:gd name="T33" fmla="*/ 77 h 110"/>
                <a:gd name="T34" fmla="*/ 41 w 99"/>
                <a:gd name="T35" fmla="*/ 81 h 110"/>
                <a:gd name="T36" fmla="*/ 41 w 99"/>
                <a:gd name="T37" fmla="*/ 87 h 110"/>
                <a:gd name="T38" fmla="*/ 37 w 99"/>
                <a:gd name="T39" fmla="*/ 90 h 110"/>
                <a:gd name="T40" fmla="*/ 34 w 99"/>
                <a:gd name="T41" fmla="*/ 94 h 110"/>
                <a:gd name="T42" fmla="*/ 31 w 99"/>
                <a:gd name="T43" fmla="*/ 87 h 110"/>
                <a:gd name="T44" fmla="*/ 27 w 99"/>
                <a:gd name="T45" fmla="*/ 81 h 110"/>
                <a:gd name="T46" fmla="*/ 20 w 99"/>
                <a:gd name="T47" fmla="*/ 64 h 110"/>
                <a:gd name="T48" fmla="*/ 17 w 99"/>
                <a:gd name="T49" fmla="*/ 52 h 110"/>
                <a:gd name="T50" fmla="*/ 3 w 99"/>
                <a:gd name="T51" fmla="*/ 42 h 110"/>
                <a:gd name="T52" fmla="*/ 10 w 99"/>
                <a:gd name="T53" fmla="*/ 29 h 110"/>
                <a:gd name="T54" fmla="*/ 17 w 99"/>
                <a:gd name="T55" fmla="*/ 26 h 110"/>
                <a:gd name="T56" fmla="*/ 10 w 99"/>
                <a:gd name="T57" fmla="*/ 19 h 110"/>
                <a:gd name="T58" fmla="*/ 0 w 99"/>
                <a:gd name="T59" fmla="*/ 16 h 110"/>
                <a:gd name="T60" fmla="*/ 3 w 99"/>
                <a:gd name="T61" fmla="*/ 6 h 110"/>
                <a:gd name="T62" fmla="*/ 6 w 99"/>
                <a:gd name="T63" fmla="*/ 0 h 110"/>
                <a:gd name="T64" fmla="*/ 10 w 99"/>
                <a:gd name="T65" fmla="*/ 6 h 110"/>
                <a:gd name="T66" fmla="*/ 17 w 99"/>
                <a:gd name="T67" fmla="*/ 10 h 110"/>
                <a:gd name="T68" fmla="*/ 17 w 99"/>
                <a:gd name="T69" fmla="*/ 6 h 110"/>
                <a:gd name="T70" fmla="*/ 27 w 99"/>
                <a:gd name="T71" fmla="*/ 10 h 110"/>
                <a:gd name="T72" fmla="*/ 31 w 99"/>
                <a:gd name="T73" fmla="*/ 13 h 110"/>
                <a:gd name="T74" fmla="*/ 34 w 99"/>
                <a:gd name="T75" fmla="*/ 22 h 110"/>
                <a:gd name="T76" fmla="*/ 41 w 99"/>
                <a:gd name="T77" fmla="*/ 26 h 110"/>
                <a:gd name="T78" fmla="*/ 58 w 99"/>
                <a:gd name="T79" fmla="*/ 29 h 110"/>
                <a:gd name="T80" fmla="*/ 75 w 99"/>
                <a:gd name="T81" fmla="*/ 29 h 110"/>
                <a:gd name="T82" fmla="*/ 82 w 99"/>
                <a:gd name="T83" fmla="*/ 32 h 110"/>
                <a:gd name="T84" fmla="*/ 79 w 99"/>
                <a:gd name="T85" fmla="*/ 39 h 110"/>
                <a:gd name="T86" fmla="*/ 75 w 99"/>
                <a:gd name="T87" fmla="*/ 48 h 110"/>
                <a:gd name="T88" fmla="*/ 72 w 99"/>
                <a:gd name="T89" fmla="*/ 48 h 110"/>
                <a:gd name="T90" fmla="*/ 65 w 99"/>
                <a:gd name="T91" fmla="*/ 55 h 110"/>
                <a:gd name="T92" fmla="*/ 68 w 99"/>
                <a:gd name="T93" fmla="*/ 61 h 110"/>
                <a:gd name="T94" fmla="*/ 75 w 99"/>
                <a:gd name="T95" fmla="*/ 68 h 110"/>
                <a:gd name="T96" fmla="*/ 75 w 99"/>
                <a:gd name="T97" fmla="*/ 64 h 110"/>
                <a:gd name="T98" fmla="*/ 79 w 99"/>
                <a:gd name="T99" fmla="*/ 58 h 110"/>
                <a:gd name="T100" fmla="*/ 82 w 99"/>
                <a:gd name="T101" fmla="*/ 58 h 110"/>
                <a:gd name="T102" fmla="*/ 89 w 99"/>
                <a:gd name="T103" fmla="*/ 61 h 110"/>
                <a:gd name="T104" fmla="*/ 92 w 99"/>
                <a:gd name="T105" fmla="*/ 71 h 110"/>
                <a:gd name="T106" fmla="*/ 96 w 99"/>
                <a:gd name="T107" fmla="*/ 87 h 110"/>
                <a:gd name="T108" fmla="*/ 96 w 99"/>
                <a:gd name="T109" fmla="*/ 90 h 110"/>
                <a:gd name="T110" fmla="*/ 72 w 99"/>
                <a:gd name="T111" fmla="*/ 77 h 110"/>
                <a:gd name="T112" fmla="*/ 68 w 99"/>
                <a:gd name="T113" fmla="*/ 81 h 110"/>
                <a:gd name="T114" fmla="*/ 72 w 99"/>
                <a:gd name="T115" fmla="*/ 77 h 110"/>
                <a:gd name="T116" fmla="*/ 61 w 99"/>
                <a:gd name="T117" fmla="*/ 84 h 110"/>
                <a:gd name="T118" fmla="*/ 65 w 99"/>
                <a:gd name="T119" fmla="*/ 77 h 110"/>
                <a:gd name="T120" fmla="*/ 61 w 99"/>
                <a:gd name="T121" fmla="*/ 77 h 110"/>
                <a:gd name="T122" fmla="*/ 55 w 99"/>
                <a:gd name="T123" fmla="*/ 74 h 110"/>
                <a:gd name="T124" fmla="*/ 61 w 99"/>
                <a:gd name="T125" fmla="*/ 8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110">
                  <a:moveTo>
                    <a:pt x="99" y="90"/>
                  </a:moveTo>
                  <a:lnTo>
                    <a:pt x="99" y="94"/>
                  </a:lnTo>
                  <a:lnTo>
                    <a:pt x="96" y="100"/>
                  </a:lnTo>
                  <a:lnTo>
                    <a:pt x="96" y="97"/>
                  </a:lnTo>
                  <a:lnTo>
                    <a:pt x="89" y="103"/>
                  </a:lnTo>
                  <a:lnTo>
                    <a:pt x="89" y="103"/>
                  </a:lnTo>
                  <a:lnTo>
                    <a:pt x="89" y="106"/>
                  </a:lnTo>
                  <a:lnTo>
                    <a:pt x="89" y="106"/>
                  </a:lnTo>
                  <a:lnTo>
                    <a:pt x="89" y="110"/>
                  </a:lnTo>
                  <a:lnTo>
                    <a:pt x="89" y="110"/>
                  </a:lnTo>
                  <a:lnTo>
                    <a:pt x="89" y="103"/>
                  </a:lnTo>
                  <a:lnTo>
                    <a:pt x="82" y="100"/>
                  </a:lnTo>
                  <a:lnTo>
                    <a:pt x="82" y="100"/>
                  </a:lnTo>
                  <a:lnTo>
                    <a:pt x="82" y="97"/>
                  </a:lnTo>
                  <a:lnTo>
                    <a:pt x="82" y="94"/>
                  </a:lnTo>
                  <a:lnTo>
                    <a:pt x="82" y="97"/>
                  </a:lnTo>
                  <a:lnTo>
                    <a:pt x="79" y="97"/>
                  </a:lnTo>
                  <a:lnTo>
                    <a:pt x="79" y="97"/>
                  </a:lnTo>
                  <a:lnTo>
                    <a:pt x="82" y="90"/>
                  </a:lnTo>
                  <a:lnTo>
                    <a:pt x="79" y="90"/>
                  </a:lnTo>
                  <a:lnTo>
                    <a:pt x="79" y="87"/>
                  </a:lnTo>
                  <a:lnTo>
                    <a:pt x="79" y="84"/>
                  </a:lnTo>
                  <a:lnTo>
                    <a:pt x="79" y="84"/>
                  </a:lnTo>
                  <a:lnTo>
                    <a:pt x="72" y="71"/>
                  </a:lnTo>
                  <a:lnTo>
                    <a:pt x="72" y="71"/>
                  </a:lnTo>
                  <a:lnTo>
                    <a:pt x="72" y="74"/>
                  </a:lnTo>
                  <a:lnTo>
                    <a:pt x="68" y="71"/>
                  </a:lnTo>
                  <a:lnTo>
                    <a:pt x="65" y="74"/>
                  </a:lnTo>
                  <a:lnTo>
                    <a:pt x="58" y="71"/>
                  </a:lnTo>
                  <a:lnTo>
                    <a:pt x="58" y="71"/>
                  </a:lnTo>
                  <a:lnTo>
                    <a:pt x="55" y="71"/>
                  </a:lnTo>
                  <a:lnTo>
                    <a:pt x="51" y="68"/>
                  </a:lnTo>
                  <a:lnTo>
                    <a:pt x="51" y="64"/>
                  </a:lnTo>
                  <a:lnTo>
                    <a:pt x="51" y="68"/>
                  </a:lnTo>
                  <a:lnTo>
                    <a:pt x="55" y="71"/>
                  </a:lnTo>
                  <a:lnTo>
                    <a:pt x="55" y="74"/>
                  </a:lnTo>
                  <a:lnTo>
                    <a:pt x="48" y="74"/>
                  </a:lnTo>
                  <a:lnTo>
                    <a:pt x="51" y="77"/>
                  </a:lnTo>
                  <a:lnTo>
                    <a:pt x="55" y="81"/>
                  </a:lnTo>
                  <a:lnTo>
                    <a:pt x="55" y="84"/>
                  </a:lnTo>
                  <a:lnTo>
                    <a:pt x="51" y="84"/>
                  </a:lnTo>
                  <a:lnTo>
                    <a:pt x="48" y="90"/>
                  </a:lnTo>
                  <a:lnTo>
                    <a:pt x="44" y="87"/>
                  </a:lnTo>
                  <a:lnTo>
                    <a:pt x="48" y="87"/>
                  </a:lnTo>
                  <a:lnTo>
                    <a:pt x="48" y="84"/>
                  </a:lnTo>
                  <a:lnTo>
                    <a:pt x="48" y="84"/>
                  </a:lnTo>
                  <a:lnTo>
                    <a:pt x="44" y="84"/>
                  </a:lnTo>
                  <a:lnTo>
                    <a:pt x="44" y="87"/>
                  </a:lnTo>
                  <a:lnTo>
                    <a:pt x="41" y="84"/>
                  </a:lnTo>
                  <a:lnTo>
                    <a:pt x="44" y="81"/>
                  </a:lnTo>
                  <a:lnTo>
                    <a:pt x="44" y="77"/>
                  </a:lnTo>
                  <a:lnTo>
                    <a:pt x="41" y="77"/>
                  </a:lnTo>
                  <a:lnTo>
                    <a:pt x="41" y="77"/>
                  </a:lnTo>
                  <a:lnTo>
                    <a:pt x="41" y="81"/>
                  </a:lnTo>
                  <a:lnTo>
                    <a:pt x="41" y="84"/>
                  </a:lnTo>
                  <a:lnTo>
                    <a:pt x="41" y="84"/>
                  </a:lnTo>
                  <a:lnTo>
                    <a:pt x="41" y="87"/>
                  </a:lnTo>
                  <a:lnTo>
                    <a:pt x="41" y="90"/>
                  </a:lnTo>
                  <a:lnTo>
                    <a:pt x="41" y="90"/>
                  </a:lnTo>
                  <a:lnTo>
                    <a:pt x="37" y="90"/>
                  </a:lnTo>
                  <a:lnTo>
                    <a:pt x="37" y="90"/>
                  </a:lnTo>
                  <a:lnTo>
                    <a:pt x="34" y="90"/>
                  </a:lnTo>
                  <a:lnTo>
                    <a:pt x="34" y="94"/>
                  </a:lnTo>
                  <a:lnTo>
                    <a:pt x="31" y="94"/>
                  </a:lnTo>
                  <a:lnTo>
                    <a:pt x="31" y="90"/>
                  </a:lnTo>
                  <a:lnTo>
                    <a:pt x="31" y="87"/>
                  </a:lnTo>
                  <a:lnTo>
                    <a:pt x="27" y="87"/>
                  </a:lnTo>
                  <a:lnTo>
                    <a:pt x="27" y="84"/>
                  </a:lnTo>
                  <a:lnTo>
                    <a:pt x="27" y="81"/>
                  </a:lnTo>
                  <a:lnTo>
                    <a:pt x="24" y="77"/>
                  </a:lnTo>
                  <a:lnTo>
                    <a:pt x="20" y="71"/>
                  </a:lnTo>
                  <a:lnTo>
                    <a:pt x="20" y="64"/>
                  </a:lnTo>
                  <a:lnTo>
                    <a:pt x="20" y="61"/>
                  </a:lnTo>
                  <a:lnTo>
                    <a:pt x="17" y="58"/>
                  </a:lnTo>
                  <a:lnTo>
                    <a:pt x="17" y="52"/>
                  </a:lnTo>
                  <a:lnTo>
                    <a:pt x="13" y="48"/>
                  </a:lnTo>
                  <a:lnTo>
                    <a:pt x="6" y="45"/>
                  </a:lnTo>
                  <a:lnTo>
                    <a:pt x="3" y="42"/>
                  </a:lnTo>
                  <a:lnTo>
                    <a:pt x="3" y="35"/>
                  </a:lnTo>
                  <a:lnTo>
                    <a:pt x="6" y="32"/>
                  </a:lnTo>
                  <a:lnTo>
                    <a:pt x="10" y="29"/>
                  </a:lnTo>
                  <a:lnTo>
                    <a:pt x="13" y="29"/>
                  </a:lnTo>
                  <a:lnTo>
                    <a:pt x="13" y="29"/>
                  </a:lnTo>
                  <a:lnTo>
                    <a:pt x="17" y="26"/>
                  </a:lnTo>
                  <a:lnTo>
                    <a:pt x="17" y="22"/>
                  </a:lnTo>
                  <a:lnTo>
                    <a:pt x="17" y="19"/>
                  </a:lnTo>
                  <a:lnTo>
                    <a:pt x="10" y="19"/>
                  </a:lnTo>
                  <a:lnTo>
                    <a:pt x="6" y="22"/>
                  </a:lnTo>
                  <a:lnTo>
                    <a:pt x="0" y="19"/>
                  </a:lnTo>
                  <a:lnTo>
                    <a:pt x="0" y="16"/>
                  </a:lnTo>
                  <a:lnTo>
                    <a:pt x="3" y="10"/>
                  </a:lnTo>
                  <a:lnTo>
                    <a:pt x="6" y="6"/>
                  </a:lnTo>
                  <a:lnTo>
                    <a:pt x="3" y="6"/>
                  </a:lnTo>
                  <a:lnTo>
                    <a:pt x="3" y="3"/>
                  </a:lnTo>
                  <a:lnTo>
                    <a:pt x="3" y="3"/>
                  </a:lnTo>
                  <a:lnTo>
                    <a:pt x="6" y="0"/>
                  </a:lnTo>
                  <a:lnTo>
                    <a:pt x="6" y="3"/>
                  </a:lnTo>
                  <a:lnTo>
                    <a:pt x="10" y="6"/>
                  </a:lnTo>
                  <a:lnTo>
                    <a:pt x="10" y="6"/>
                  </a:lnTo>
                  <a:lnTo>
                    <a:pt x="13" y="10"/>
                  </a:lnTo>
                  <a:lnTo>
                    <a:pt x="17" y="10"/>
                  </a:lnTo>
                  <a:lnTo>
                    <a:pt x="17" y="10"/>
                  </a:lnTo>
                  <a:lnTo>
                    <a:pt x="17" y="10"/>
                  </a:lnTo>
                  <a:lnTo>
                    <a:pt x="17" y="6"/>
                  </a:lnTo>
                  <a:lnTo>
                    <a:pt x="17" y="6"/>
                  </a:lnTo>
                  <a:lnTo>
                    <a:pt x="20" y="10"/>
                  </a:lnTo>
                  <a:lnTo>
                    <a:pt x="24" y="10"/>
                  </a:lnTo>
                  <a:lnTo>
                    <a:pt x="27" y="10"/>
                  </a:lnTo>
                  <a:lnTo>
                    <a:pt x="27" y="10"/>
                  </a:lnTo>
                  <a:lnTo>
                    <a:pt x="31" y="10"/>
                  </a:lnTo>
                  <a:lnTo>
                    <a:pt x="31" y="13"/>
                  </a:lnTo>
                  <a:lnTo>
                    <a:pt x="34" y="16"/>
                  </a:lnTo>
                  <a:lnTo>
                    <a:pt x="34" y="19"/>
                  </a:lnTo>
                  <a:lnTo>
                    <a:pt x="34" y="22"/>
                  </a:lnTo>
                  <a:lnTo>
                    <a:pt x="34" y="26"/>
                  </a:lnTo>
                  <a:lnTo>
                    <a:pt x="37" y="26"/>
                  </a:lnTo>
                  <a:lnTo>
                    <a:pt x="41" y="26"/>
                  </a:lnTo>
                  <a:lnTo>
                    <a:pt x="44" y="29"/>
                  </a:lnTo>
                  <a:lnTo>
                    <a:pt x="51" y="29"/>
                  </a:lnTo>
                  <a:lnTo>
                    <a:pt x="58" y="29"/>
                  </a:lnTo>
                  <a:lnTo>
                    <a:pt x="65" y="29"/>
                  </a:lnTo>
                  <a:lnTo>
                    <a:pt x="72" y="29"/>
                  </a:lnTo>
                  <a:lnTo>
                    <a:pt x="75" y="29"/>
                  </a:lnTo>
                  <a:lnTo>
                    <a:pt x="75" y="29"/>
                  </a:lnTo>
                  <a:lnTo>
                    <a:pt x="79" y="29"/>
                  </a:lnTo>
                  <a:lnTo>
                    <a:pt x="82" y="32"/>
                  </a:lnTo>
                  <a:lnTo>
                    <a:pt x="82" y="32"/>
                  </a:lnTo>
                  <a:lnTo>
                    <a:pt x="82" y="35"/>
                  </a:lnTo>
                  <a:lnTo>
                    <a:pt x="79" y="39"/>
                  </a:lnTo>
                  <a:lnTo>
                    <a:pt x="79" y="45"/>
                  </a:lnTo>
                  <a:lnTo>
                    <a:pt x="75" y="45"/>
                  </a:lnTo>
                  <a:lnTo>
                    <a:pt x="75" y="48"/>
                  </a:lnTo>
                  <a:lnTo>
                    <a:pt x="75" y="48"/>
                  </a:lnTo>
                  <a:lnTo>
                    <a:pt x="72" y="48"/>
                  </a:lnTo>
                  <a:lnTo>
                    <a:pt x="72" y="48"/>
                  </a:lnTo>
                  <a:lnTo>
                    <a:pt x="65" y="52"/>
                  </a:lnTo>
                  <a:lnTo>
                    <a:pt x="65" y="52"/>
                  </a:lnTo>
                  <a:lnTo>
                    <a:pt x="65" y="55"/>
                  </a:lnTo>
                  <a:lnTo>
                    <a:pt x="65" y="55"/>
                  </a:lnTo>
                  <a:lnTo>
                    <a:pt x="65" y="61"/>
                  </a:lnTo>
                  <a:lnTo>
                    <a:pt x="68" y="61"/>
                  </a:lnTo>
                  <a:lnTo>
                    <a:pt x="68" y="61"/>
                  </a:lnTo>
                  <a:lnTo>
                    <a:pt x="72" y="64"/>
                  </a:lnTo>
                  <a:lnTo>
                    <a:pt x="75" y="68"/>
                  </a:lnTo>
                  <a:lnTo>
                    <a:pt x="79" y="68"/>
                  </a:lnTo>
                  <a:lnTo>
                    <a:pt x="79" y="64"/>
                  </a:lnTo>
                  <a:lnTo>
                    <a:pt x="75" y="64"/>
                  </a:lnTo>
                  <a:lnTo>
                    <a:pt x="79" y="61"/>
                  </a:lnTo>
                  <a:lnTo>
                    <a:pt x="79" y="61"/>
                  </a:lnTo>
                  <a:lnTo>
                    <a:pt x="79" y="58"/>
                  </a:lnTo>
                  <a:lnTo>
                    <a:pt x="79" y="58"/>
                  </a:lnTo>
                  <a:lnTo>
                    <a:pt x="79" y="58"/>
                  </a:lnTo>
                  <a:lnTo>
                    <a:pt x="82" y="58"/>
                  </a:lnTo>
                  <a:lnTo>
                    <a:pt x="86" y="58"/>
                  </a:lnTo>
                  <a:lnTo>
                    <a:pt x="86" y="58"/>
                  </a:lnTo>
                  <a:lnTo>
                    <a:pt x="89" y="61"/>
                  </a:lnTo>
                  <a:lnTo>
                    <a:pt x="89" y="68"/>
                  </a:lnTo>
                  <a:lnTo>
                    <a:pt x="89" y="71"/>
                  </a:lnTo>
                  <a:lnTo>
                    <a:pt x="92" y="71"/>
                  </a:lnTo>
                  <a:lnTo>
                    <a:pt x="92" y="77"/>
                  </a:lnTo>
                  <a:lnTo>
                    <a:pt x="92" y="84"/>
                  </a:lnTo>
                  <a:lnTo>
                    <a:pt x="96" y="87"/>
                  </a:lnTo>
                  <a:lnTo>
                    <a:pt x="96" y="87"/>
                  </a:lnTo>
                  <a:lnTo>
                    <a:pt x="96" y="90"/>
                  </a:lnTo>
                  <a:lnTo>
                    <a:pt x="96" y="90"/>
                  </a:lnTo>
                  <a:lnTo>
                    <a:pt x="99" y="90"/>
                  </a:lnTo>
                  <a:lnTo>
                    <a:pt x="99" y="90"/>
                  </a:lnTo>
                  <a:close/>
                  <a:moveTo>
                    <a:pt x="72" y="77"/>
                  </a:moveTo>
                  <a:lnTo>
                    <a:pt x="72" y="77"/>
                  </a:lnTo>
                  <a:lnTo>
                    <a:pt x="68" y="77"/>
                  </a:lnTo>
                  <a:lnTo>
                    <a:pt x="68" y="81"/>
                  </a:lnTo>
                  <a:lnTo>
                    <a:pt x="72" y="81"/>
                  </a:lnTo>
                  <a:lnTo>
                    <a:pt x="72" y="77"/>
                  </a:lnTo>
                  <a:lnTo>
                    <a:pt x="72" y="77"/>
                  </a:lnTo>
                  <a:close/>
                  <a:moveTo>
                    <a:pt x="61" y="77"/>
                  </a:moveTo>
                  <a:lnTo>
                    <a:pt x="65" y="81"/>
                  </a:lnTo>
                  <a:lnTo>
                    <a:pt x="61" y="84"/>
                  </a:lnTo>
                  <a:lnTo>
                    <a:pt x="65" y="84"/>
                  </a:lnTo>
                  <a:lnTo>
                    <a:pt x="68" y="81"/>
                  </a:lnTo>
                  <a:lnTo>
                    <a:pt x="65" y="77"/>
                  </a:lnTo>
                  <a:lnTo>
                    <a:pt x="61" y="74"/>
                  </a:lnTo>
                  <a:lnTo>
                    <a:pt x="61" y="74"/>
                  </a:lnTo>
                  <a:lnTo>
                    <a:pt x="61" y="77"/>
                  </a:lnTo>
                  <a:lnTo>
                    <a:pt x="61" y="77"/>
                  </a:lnTo>
                  <a:close/>
                  <a:moveTo>
                    <a:pt x="58" y="74"/>
                  </a:moveTo>
                  <a:lnTo>
                    <a:pt x="55" y="74"/>
                  </a:lnTo>
                  <a:lnTo>
                    <a:pt x="55" y="77"/>
                  </a:lnTo>
                  <a:lnTo>
                    <a:pt x="58" y="81"/>
                  </a:lnTo>
                  <a:lnTo>
                    <a:pt x="61" y="81"/>
                  </a:lnTo>
                  <a:lnTo>
                    <a:pt x="61" y="77"/>
                  </a:lnTo>
                  <a:lnTo>
                    <a:pt x="58"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33"/>
            <p:cNvSpPr>
              <a:spLocks/>
            </p:cNvSpPr>
            <p:nvPr/>
          </p:nvSpPr>
          <p:spPr bwMode="auto">
            <a:xfrm>
              <a:off x="8947151" y="3842405"/>
              <a:ext cx="98425" cy="50800"/>
            </a:xfrm>
            <a:custGeom>
              <a:avLst/>
              <a:gdLst>
                <a:gd name="T0" fmla="*/ 4 w 62"/>
                <a:gd name="T1" fmla="*/ 16 h 32"/>
                <a:gd name="T2" fmla="*/ 7 w 62"/>
                <a:gd name="T3" fmla="*/ 13 h 32"/>
                <a:gd name="T4" fmla="*/ 11 w 62"/>
                <a:gd name="T5" fmla="*/ 6 h 32"/>
                <a:gd name="T6" fmla="*/ 21 w 62"/>
                <a:gd name="T7" fmla="*/ 0 h 32"/>
                <a:gd name="T8" fmla="*/ 28 w 62"/>
                <a:gd name="T9" fmla="*/ 0 h 32"/>
                <a:gd name="T10" fmla="*/ 31 w 62"/>
                <a:gd name="T11" fmla="*/ 3 h 32"/>
                <a:gd name="T12" fmla="*/ 38 w 62"/>
                <a:gd name="T13" fmla="*/ 3 h 32"/>
                <a:gd name="T14" fmla="*/ 42 w 62"/>
                <a:gd name="T15" fmla="*/ 6 h 32"/>
                <a:gd name="T16" fmla="*/ 49 w 62"/>
                <a:gd name="T17" fmla="*/ 3 h 32"/>
                <a:gd name="T18" fmla="*/ 52 w 62"/>
                <a:gd name="T19" fmla="*/ 3 h 32"/>
                <a:gd name="T20" fmla="*/ 55 w 62"/>
                <a:gd name="T21" fmla="*/ 6 h 32"/>
                <a:gd name="T22" fmla="*/ 55 w 62"/>
                <a:gd name="T23" fmla="*/ 6 h 32"/>
                <a:gd name="T24" fmla="*/ 55 w 62"/>
                <a:gd name="T25" fmla="*/ 13 h 32"/>
                <a:gd name="T26" fmla="*/ 55 w 62"/>
                <a:gd name="T27" fmla="*/ 16 h 32"/>
                <a:gd name="T28" fmla="*/ 62 w 62"/>
                <a:gd name="T29" fmla="*/ 16 h 32"/>
                <a:gd name="T30" fmla="*/ 62 w 62"/>
                <a:gd name="T31" fmla="*/ 22 h 32"/>
                <a:gd name="T32" fmla="*/ 62 w 62"/>
                <a:gd name="T33" fmla="*/ 26 h 32"/>
                <a:gd name="T34" fmla="*/ 55 w 62"/>
                <a:gd name="T35" fmla="*/ 26 h 32"/>
                <a:gd name="T36" fmla="*/ 49 w 62"/>
                <a:gd name="T37" fmla="*/ 26 h 32"/>
                <a:gd name="T38" fmla="*/ 42 w 62"/>
                <a:gd name="T39" fmla="*/ 29 h 32"/>
                <a:gd name="T40" fmla="*/ 38 w 62"/>
                <a:gd name="T41" fmla="*/ 26 h 32"/>
                <a:gd name="T42" fmla="*/ 35 w 62"/>
                <a:gd name="T43" fmla="*/ 26 h 32"/>
                <a:gd name="T44" fmla="*/ 31 w 62"/>
                <a:gd name="T45" fmla="*/ 32 h 32"/>
                <a:gd name="T46" fmla="*/ 25 w 62"/>
                <a:gd name="T47" fmla="*/ 32 h 32"/>
                <a:gd name="T48" fmla="*/ 14 w 62"/>
                <a:gd name="T49" fmla="*/ 26 h 32"/>
                <a:gd name="T50" fmla="*/ 11 w 62"/>
                <a:gd name="T51" fmla="*/ 29 h 32"/>
                <a:gd name="T52" fmla="*/ 7 w 62"/>
                <a:gd name="T53" fmla="*/ 26 h 32"/>
                <a:gd name="T54" fmla="*/ 0 w 62"/>
                <a:gd name="T55" fmla="*/ 22 h 32"/>
                <a:gd name="T56" fmla="*/ 4 w 62"/>
                <a:gd name="T57" fmla="*/ 19 h 32"/>
                <a:gd name="T58" fmla="*/ 4 w 62"/>
                <a:gd name="T59" fmla="*/ 1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32">
                  <a:moveTo>
                    <a:pt x="4" y="16"/>
                  </a:moveTo>
                  <a:lnTo>
                    <a:pt x="7" y="13"/>
                  </a:lnTo>
                  <a:lnTo>
                    <a:pt x="11" y="6"/>
                  </a:lnTo>
                  <a:lnTo>
                    <a:pt x="21" y="0"/>
                  </a:lnTo>
                  <a:lnTo>
                    <a:pt x="28" y="0"/>
                  </a:lnTo>
                  <a:lnTo>
                    <a:pt x="31" y="3"/>
                  </a:lnTo>
                  <a:lnTo>
                    <a:pt x="38" y="3"/>
                  </a:lnTo>
                  <a:lnTo>
                    <a:pt x="42" y="6"/>
                  </a:lnTo>
                  <a:lnTo>
                    <a:pt x="49" y="3"/>
                  </a:lnTo>
                  <a:lnTo>
                    <a:pt x="52" y="3"/>
                  </a:lnTo>
                  <a:lnTo>
                    <a:pt x="55" y="6"/>
                  </a:lnTo>
                  <a:lnTo>
                    <a:pt x="55" y="6"/>
                  </a:lnTo>
                  <a:lnTo>
                    <a:pt x="55" y="13"/>
                  </a:lnTo>
                  <a:lnTo>
                    <a:pt x="55" y="16"/>
                  </a:lnTo>
                  <a:lnTo>
                    <a:pt x="62" y="16"/>
                  </a:lnTo>
                  <a:lnTo>
                    <a:pt x="62" y="22"/>
                  </a:lnTo>
                  <a:lnTo>
                    <a:pt x="62" y="26"/>
                  </a:lnTo>
                  <a:lnTo>
                    <a:pt x="55" y="26"/>
                  </a:lnTo>
                  <a:lnTo>
                    <a:pt x="49" y="26"/>
                  </a:lnTo>
                  <a:lnTo>
                    <a:pt x="42" y="29"/>
                  </a:lnTo>
                  <a:lnTo>
                    <a:pt x="38" y="26"/>
                  </a:lnTo>
                  <a:lnTo>
                    <a:pt x="35" y="26"/>
                  </a:lnTo>
                  <a:lnTo>
                    <a:pt x="31" y="32"/>
                  </a:lnTo>
                  <a:lnTo>
                    <a:pt x="25" y="32"/>
                  </a:lnTo>
                  <a:lnTo>
                    <a:pt x="14" y="26"/>
                  </a:lnTo>
                  <a:lnTo>
                    <a:pt x="11" y="29"/>
                  </a:lnTo>
                  <a:lnTo>
                    <a:pt x="7" y="26"/>
                  </a:lnTo>
                  <a:lnTo>
                    <a:pt x="0" y="22"/>
                  </a:lnTo>
                  <a:lnTo>
                    <a:pt x="4" y="19"/>
                  </a:lnTo>
                  <a:lnTo>
                    <a:pt x="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4"/>
            <p:cNvSpPr>
              <a:spLocks/>
            </p:cNvSpPr>
            <p:nvPr/>
          </p:nvSpPr>
          <p:spPr bwMode="auto">
            <a:xfrm>
              <a:off x="8680451" y="3785255"/>
              <a:ext cx="257175" cy="112712"/>
            </a:xfrm>
            <a:custGeom>
              <a:avLst/>
              <a:gdLst>
                <a:gd name="T0" fmla="*/ 7 w 162"/>
                <a:gd name="T1" fmla="*/ 0 h 71"/>
                <a:gd name="T2" fmla="*/ 14 w 162"/>
                <a:gd name="T3" fmla="*/ 4 h 71"/>
                <a:gd name="T4" fmla="*/ 21 w 162"/>
                <a:gd name="T5" fmla="*/ 4 h 71"/>
                <a:gd name="T6" fmla="*/ 27 w 162"/>
                <a:gd name="T7" fmla="*/ 0 h 71"/>
                <a:gd name="T8" fmla="*/ 38 w 162"/>
                <a:gd name="T9" fmla="*/ 4 h 71"/>
                <a:gd name="T10" fmla="*/ 45 w 162"/>
                <a:gd name="T11" fmla="*/ 7 h 71"/>
                <a:gd name="T12" fmla="*/ 55 w 162"/>
                <a:gd name="T13" fmla="*/ 13 h 71"/>
                <a:gd name="T14" fmla="*/ 58 w 162"/>
                <a:gd name="T15" fmla="*/ 16 h 71"/>
                <a:gd name="T16" fmla="*/ 65 w 162"/>
                <a:gd name="T17" fmla="*/ 23 h 71"/>
                <a:gd name="T18" fmla="*/ 69 w 162"/>
                <a:gd name="T19" fmla="*/ 16 h 71"/>
                <a:gd name="T20" fmla="*/ 72 w 162"/>
                <a:gd name="T21" fmla="*/ 16 h 71"/>
                <a:gd name="T22" fmla="*/ 79 w 162"/>
                <a:gd name="T23" fmla="*/ 20 h 71"/>
                <a:gd name="T24" fmla="*/ 86 w 162"/>
                <a:gd name="T25" fmla="*/ 26 h 71"/>
                <a:gd name="T26" fmla="*/ 96 w 162"/>
                <a:gd name="T27" fmla="*/ 26 h 71"/>
                <a:gd name="T28" fmla="*/ 96 w 162"/>
                <a:gd name="T29" fmla="*/ 36 h 71"/>
                <a:gd name="T30" fmla="*/ 107 w 162"/>
                <a:gd name="T31" fmla="*/ 39 h 71"/>
                <a:gd name="T32" fmla="*/ 113 w 162"/>
                <a:gd name="T33" fmla="*/ 36 h 71"/>
                <a:gd name="T34" fmla="*/ 124 w 162"/>
                <a:gd name="T35" fmla="*/ 33 h 71"/>
                <a:gd name="T36" fmla="*/ 127 w 162"/>
                <a:gd name="T37" fmla="*/ 39 h 71"/>
                <a:gd name="T38" fmla="*/ 137 w 162"/>
                <a:gd name="T39" fmla="*/ 45 h 71"/>
                <a:gd name="T40" fmla="*/ 148 w 162"/>
                <a:gd name="T41" fmla="*/ 45 h 71"/>
                <a:gd name="T42" fmla="*/ 155 w 162"/>
                <a:gd name="T43" fmla="*/ 45 h 71"/>
                <a:gd name="T44" fmla="*/ 158 w 162"/>
                <a:gd name="T45" fmla="*/ 49 h 71"/>
                <a:gd name="T46" fmla="*/ 162 w 162"/>
                <a:gd name="T47" fmla="*/ 62 h 71"/>
                <a:gd name="T48" fmla="*/ 148 w 162"/>
                <a:gd name="T49" fmla="*/ 71 h 71"/>
                <a:gd name="T50" fmla="*/ 134 w 162"/>
                <a:gd name="T51" fmla="*/ 71 h 71"/>
                <a:gd name="T52" fmla="*/ 113 w 162"/>
                <a:gd name="T53" fmla="*/ 65 h 71"/>
                <a:gd name="T54" fmla="*/ 100 w 162"/>
                <a:gd name="T55" fmla="*/ 65 h 71"/>
                <a:gd name="T56" fmla="*/ 93 w 162"/>
                <a:gd name="T57" fmla="*/ 55 h 71"/>
                <a:gd name="T58" fmla="*/ 72 w 162"/>
                <a:gd name="T59" fmla="*/ 58 h 71"/>
                <a:gd name="T60" fmla="*/ 58 w 162"/>
                <a:gd name="T61" fmla="*/ 55 h 71"/>
                <a:gd name="T62" fmla="*/ 48 w 162"/>
                <a:gd name="T63" fmla="*/ 52 h 71"/>
                <a:gd name="T64" fmla="*/ 38 w 162"/>
                <a:gd name="T65" fmla="*/ 49 h 71"/>
                <a:gd name="T66" fmla="*/ 21 w 162"/>
                <a:gd name="T67" fmla="*/ 36 h 71"/>
                <a:gd name="T68" fmla="*/ 10 w 162"/>
                <a:gd name="T69" fmla="*/ 33 h 71"/>
                <a:gd name="T70" fmla="*/ 3 w 162"/>
                <a:gd name="T71" fmla="*/ 29 h 71"/>
                <a:gd name="T72" fmla="*/ 0 w 162"/>
                <a:gd name="T73" fmla="*/ 26 h 71"/>
                <a:gd name="T74" fmla="*/ 3 w 162"/>
                <a:gd name="T75" fmla="*/ 16 h 71"/>
                <a:gd name="T76" fmla="*/ 7 w 162"/>
                <a:gd name="T7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2" h="71">
                  <a:moveTo>
                    <a:pt x="7" y="0"/>
                  </a:moveTo>
                  <a:lnTo>
                    <a:pt x="7" y="0"/>
                  </a:lnTo>
                  <a:lnTo>
                    <a:pt x="14" y="4"/>
                  </a:lnTo>
                  <a:lnTo>
                    <a:pt x="14" y="4"/>
                  </a:lnTo>
                  <a:lnTo>
                    <a:pt x="17" y="4"/>
                  </a:lnTo>
                  <a:lnTo>
                    <a:pt x="21" y="4"/>
                  </a:lnTo>
                  <a:lnTo>
                    <a:pt x="24" y="0"/>
                  </a:lnTo>
                  <a:lnTo>
                    <a:pt x="27" y="0"/>
                  </a:lnTo>
                  <a:lnTo>
                    <a:pt x="34" y="4"/>
                  </a:lnTo>
                  <a:lnTo>
                    <a:pt x="38" y="4"/>
                  </a:lnTo>
                  <a:lnTo>
                    <a:pt x="41" y="7"/>
                  </a:lnTo>
                  <a:lnTo>
                    <a:pt x="45" y="7"/>
                  </a:lnTo>
                  <a:lnTo>
                    <a:pt x="51" y="13"/>
                  </a:lnTo>
                  <a:lnTo>
                    <a:pt x="55" y="13"/>
                  </a:lnTo>
                  <a:lnTo>
                    <a:pt x="58" y="13"/>
                  </a:lnTo>
                  <a:lnTo>
                    <a:pt x="58" y="16"/>
                  </a:lnTo>
                  <a:lnTo>
                    <a:pt x="62" y="20"/>
                  </a:lnTo>
                  <a:lnTo>
                    <a:pt x="65" y="23"/>
                  </a:lnTo>
                  <a:lnTo>
                    <a:pt x="69" y="23"/>
                  </a:lnTo>
                  <a:lnTo>
                    <a:pt x="69" y="16"/>
                  </a:lnTo>
                  <a:lnTo>
                    <a:pt x="69" y="16"/>
                  </a:lnTo>
                  <a:lnTo>
                    <a:pt x="72" y="16"/>
                  </a:lnTo>
                  <a:lnTo>
                    <a:pt x="76" y="16"/>
                  </a:lnTo>
                  <a:lnTo>
                    <a:pt x="79" y="20"/>
                  </a:lnTo>
                  <a:lnTo>
                    <a:pt x="79" y="23"/>
                  </a:lnTo>
                  <a:lnTo>
                    <a:pt x="86" y="26"/>
                  </a:lnTo>
                  <a:lnTo>
                    <a:pt x="89" y="26"/>
                  </a:lnTo>
                  <a:lnTo>
                    <a:pt x="96" y="26"/>
                  </a:lnTo>
                  <a:lnTo>
                    <a:pt x="93" y="33"/>
                  </a:lnTo>
                  <a:lnTo>
                    <a:pt x="96" y="36"/>
                  </a:lnTo>
                  <a:lnTo>
                    <a:pt x="100" y="36"/>
                  </a:lnTo>
                  <a:lnTo>
                    <a:pt x="107" y="39"/>
                  </a:lnTo>
                  <a:lnTo>
                    <a:pt x="107" y="36"/>
                  </a:lnTo>
                  <a:lnTo>
                    <a:pt x="113" y="36"/>
                  </a:lnTo>
                  <a:lnTo>
                    <a:pt x="117" y="33"/>
                  </a:lnTo>
                  <a:lnTo>
                    <a:pt x="124" y="33"/>
                  </a:lnTo>
                  <a:lnTo>
                    <a:pt x="127" y="36"/>
                  </a:lnTo>
                  <a:lnTo>
                    <a:pt x="127" y="39"/>
                  </a:lnTo>
                  <a:lnTo>
                    <a:pt x="134" y="42"/>
                  </a:lnTo>
                  <a:lnTo>
                    <a:pt x="137" y="45"/>
                  </a:lnTo>
                  <a:lnTo>
                    <a:pt x="141" y="45"/>
                  </a:lnTo>
                  <a:lnTo>
                    <a:pt x="148" y="45"/>
                  </a:lnTo>
                  <a:lnTo>
                    <a:pt x="148" y="45"/>
                  </a:lnTo>
                  <a:lnTo>
                    <a:pt x="155" y="45"/>
                  </a:lnTo>
                  <a:lnTo>
                    <a:pt x="158" y="45"/>
                  </a:lnTo>
                  <a:lnTo>
                    <a:pt x="158" y="49"/>
                  </a:lnTo>
                  <a:lnTo>
                    <a:pt x="158" y="55"/>
                  </a:lnTo>
                  <a:lnTo>
                    <a:pt x="162" y="62"/>
                  </a:lnTo>
                  <a:lnTo>
                    <a:pt x="158" y="68"/>
                  </a:lnTo>
                  <a:lnTo>
                    <a:pt x="148" y="71"/>
                  </a:lnTo>
                  <a:lnTo>
                    <a:pt x="141" y="68"/>
                  </a:lnTo>
                  <a:lnTo>
                    <a:pt x="134" y="71"/>
                  </a:lnTo>
                  <a:lnTo>
                    <a:pt x="120" y="65"/>
                  </a:lnTo>
                  <a:lnTo>
                    <a:pt x="113" y="65"/>
                  </a:lnTo>
                  <a:lnTo>
                    <a:pt x="110" y="68"/>
                  </a:lnTo>
                  <a:lnTo>
                    <a:pt x="100" y="65"/>
                  </a:lnTo>
                  <a:lnTo>
                    <a:pt x="93" y="62"/>
                  </a:lnTo>
                  <a:lnTo>
                    <a:pt x="93" y="55"/>
                  </a:lnTo>
                  <a:lnTo>
                    <a:pt x="82" y="55"/>
                  </a:lnTo>
                  <a:lnTo>
                    <a:pt x="72" y="58"/>
                  </a:lnTo>
                  <a:lnTo>
                    <a:pt x="69" y="55"/>
                  </a:lnTo>
                  <a:lnTo>
                    <a:pt x="58" y="55"/>
                  </a:lnTo>
                  <a:lnTo>
                    <a:pt x="51" y="52"/>
                  </a:lnTo>
                  <a:lnTo>
                    <a:pt x="48" y="52"/>
                  </a:lnTo>
                  <a:lnTo>
                    <a:pt x="45" y="49"/>
                  </a:lnTo>
                  <a:lnTo>
                    <a:pt x="38" y="49"/>
                  </a:lnTo>
                  <a:lnTo>
                    <a:pt x="31" y="42"/>
                  </a:lnTo>
                  <a:lnTo>
                    <a:pt x="21" y="36"/>
                  </a:lnTo>
                  <a:lnTo>
                    <a:pt x="14" y="36"/>
                  </a:lnTo>
                  <a:lnTo>
                    <a:pt x="10" y="33"/>
                  </a:lnTo>
                  <a:lnTo>
                    <a:pt x="7" y="33"/>
                  </a:lnTo>
                  <a:lnTo>
                    <a:pt x="3" y="29"/>
                  </a:lnTo>
                  <a:lnTo>
                    <a:pt x="0" y="29"/>
                  </a:lnTo>
                  <a:lnTo>
                    <a:pt x="0" y="26"/>
                  </a:lnTo>
                  <a:lnTo>
                    <a:pt x="3" y="20"/>
                  </a:lnTo>
                  <a:lnTo>
                    <a:pt x="3" y="16"/>
                  </a:lnTo>
                  <a:lnTo>
                    <a:pt x="7" y="7"/>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35"/>
            <p:cNvSpPr>
              <a:spLocks/>
            </p:cNvSpPr>
            <p:nvPr/>
          </p:nvSpPr>
          <p:spPr bwMode="auto">
            <a:xfrm>
              <a:off x="8096251" y="3591580"/>
              <a:ext cx="425450" cy="398462"/>
            </a:xfrm>
            <a:custGeom>
              <a:avLst/>
              <a:gdLst>
                <a:gd name="T0" fmla="*/ 161 w 268"/>
                <a:gd name="T1" fmla="*/ 242 h 251"/>
                <a:gd name="T2" fmla="*/ 182 w 268"/>
                <a:gd name="T3" fmla="*/ 239 h 251"/>
                <a:gd name="T4" fmla="*/ 196 w 268"/>
                <a:gd name="T5" fmla="*/ 235 h 251"/>
                <a:gd name="T6" fmla="*/ 203 w 268"/>
                <a:gd name="T7" fmla="*/ 232 h 251"/>
                <a:gd name="T8" fmla="*/ 196 w 268"/>
                <a:gd name="T9" fmla="*/ 213 h 251"/>
                <a:gd name="T10" fmla="*/ 182 w 268"/>
                <a:gd name="T11" fmla="*/ 200 h 251"/>
                <a:gd name="T12" fmla="*/ 175 w 268"/>
                <a:gd name="T13" fmla="*/ 193 h 251"/>
                <a:gd name="T14" fmla="*/ 168 w 268"/>
                <a:gd name="T15" fmla="*/ 180 h 251"/>
                <a:gd name="T16" fmla="*/ 182 w 268"/>
                <a:gd name="T17" fmla="*/ 171 h 251"/>
                <a:gd name="T18" fmla="*/ 192 w 268"/>
                <a:gd name="T19" fmla="*/ 174 h 251"/>
                <a:gd name="T20" fmla="*/ 220 w 268"/>
                <a:gd name="T21" fmla="*/ 155 h 251"/>
                <a:gd name="T22" fmla="*/ 237 w 268"/>
                <a:gd name="T23" fmla="*/ 135 h 251"/>
                <a:gd name="T24" fmla="*/ 241 w 268"/>
                <a:gd name="T25" fmla="*/ 122 h 251"/>
                <a:gd name="T26" fmla="*/ 251 w 268"/>
                <a:gd name="T27" fmla="*/ 103 h 251"/>
                <a:gd name="T28" fmla="*/ 258 w 268"/>
                <a:gd name="T29" fmla="*/ 90 h 251"/>
                <a:gd name="T30" fmla="*/ 268 w 268"/>
                <a:gd name="T31" fmla="*/ 80 h 251"/>
                <a:gd name="T32" fmla="*/ 251 w 268"/>
                <a:gd name="T33" fmla="*/ 77 h 251"/>
                <a:gd name="T34" fmla="*/ 227 w 268"/>
                <a:gd name="T35" fmla="*/ 64 h 251"/>
                <a:gd name="T36" fmla="*/ 223 w 268"/>
                <a:gd name="T37" fmla="*/ 42 h 251"/>
                <a:gd name="T38" fmla="*/ 227 w 268"/>
                <a:gd name="T39" fmla="*/ 29 h 251"/>
                <a:gd name="T40" fmla="*/ 210 w 268"/>
                <a:gd name="T41" fmla="*/ 16 h 251"/>
                <a:gd name="T42" fmla="*/ 199 w 268"/>
                <a:gd name="T43" fmla="*/ 9 h 251"/>
                <a:gd name="T44" fmla="*/ 196 w 268"/>
                <a:gd name="T45" fmla="*/ 0 h 251"/>
                <a:gd name="T46" fmla="*/ 179 w 268"/>
                <a:gd name="T47" fmla="*/ 9 h 251"/>
                <a:gd name="T48" fmla="*/ 175 w 268"/>
                <a:gd name="T49" fmla="*/ 42 h 251"/>
                <a:gd name="T50" fmla="*/ 165 w 268"/>
                <a:gd name="T51" fmla="*/ 54 h 251"/>
                <a:gd name="T52" fmla="*/ 161 w 268"/>
                <a:gd name="T53" fmla="*/ 61 h 251"/>
                <a:gd name="T54" fmla="*/ 155 w 268"/>
                <a:gd name="T55" fmla="*/ 71 h 251"/>
                <a:gd name="T56" fmla="*/ 151 w 268"/>
                <a:gd name="T57" fmla="*/ 87 h 251"/>
                <a:gd name="T58" fmla="*/ 141 w 268"/>
                <a:gd name="T59" fmla="*/ 96 h 251"/>
                <a:gd name="T60" fmla="*/ 134 w 268"/>
                <a:gd name="T61" fmla="*/ 96 h 251"/>
                <a:gd name="T62" fmla="*/ 124 w 268"/>
                <a:gd name="T63" fmla="*/ 103 h 251"/>
                <a:gd name="T64" fmla="*/ 106 w 268"/>
                <a:gd name="T65" fmla="*/ 109 h 251"/>
                <a:gd name="T66" fmla="*/ 100 w 268"/>
                <a:gd name="T67" fmla="*/ 119 h 251"/>
                <a:gd name="T68" fmla="*/ 100 w 268"/>
                <a:gd name="T69" fmla="*/ 135 h 251"/>
                <a:gd name="T70" fmla="*/ 79 w 268"/>
                <a:gd name="T71" fmla="*/ 142 h 251"/>
                <a:gd name="T72" fmla="*/ 55 w 268"/>
                <a:gd name="T73" fmla="*/ 145 h 251"/>
                <a:gd name="T74" fmla="*/ 0 w 268"/>
                <a:gd name="T75" fmla="*/ 138 h 251"/>
                <a:gd name="T76" fmla="*/ 20 w 268"/>
                <a:gd name="T77" fmla="*/ 161 h 251"/>
                <a:gd name="T78" fmla="*/ 34 w 268"/>
                <a:gd name="T79" fmla="*/ 167 h 251"/>
                <a:gd name="T80" fmla="*/ 41 w 268"/>
                <a:gd name="T81" fmla="*/ 180 h 251"/>
                <a:gd name="T82" fmla="*/ 51 w 268"/>
                <a:gd name="T83" fmla="*/ 193 h 251"/>
                <a:gd name="T84" fmla="*/ 31 w 268"/>
                <a:gd name="T85" fmla="*/ 197 h 251"/>
                <a:gd name="T86" fmla="*/ 24 w 268"/>
                <a:gd name="T87" fmla="*/ 209 h 251"/>
                <a:gd name="T88" fmla="*/ 27 w 268"/>
                <a:gd name="T89" fmla="*/ 222 h 251"/>
                <a:gd name="T90" fmla="*/ 38 w 268"/>
                <a:gd name="T91" fmla="*/ 222 h 251"/>
                <a:gd name="T92" fmla="*/ 48 w 268"/>
                <a:gd name="T93" fmla="*/ 219 h 251"/>
                <a:gd name="T94" fmla="*/ 55 w 268"/>
                <a:gd name="T95" fmla="*/ 219 h 251"/>
                <a:gd name="T96" fmla="*/ 65 w 268"/>
                <a:gd name="T97" fmla="*/ 219 h 251"/>
                <a:gd name="T98" fmla="*/ 72 w 268"/>
                <a:gd name="T99" fmla="*/ 219 h 251"/>
                <a:gd name="T100" fmla="*/ 86 w 268"/>
                <a:gd name="T101" fmla="*/ 219 h 251"/>
                <a:gd name="T102" fmla="*/ 96 w 268"/>
                <a:gd name="T103" fmla="*/ 216 h 251"/>
                <a:gd name="T104" fmla="*/ 113 w 268"/>
                <a:gd name="T105" fmla="*/ 216 h 251"/>
                <a:gd name="T106" fmla="*/ 120 w 268"/>
                <a:gd name="T107" fmla="*/ 226 h 251"/>
                <a:gd name="T108" fmla="*/ 127 w 268"/>
                <a:gd name="T109" fmla="*/ 226 h 251"/>
                <a:gd name="T110" fmla="*/ 134 w 268"/>
                <a:gd name="T111" fmla="*/ 239 h 251"/>
                <a:gd name="T112" fmla="*/ 134 w 268"/>
                <a:gd name="T113" fmla="*/ 242 h 251"/>
                <a:gd name="T114" fmla="*/ 151 w 268"/>
                <a:gd name="T115" fmla="*/ 248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8" h="251">
                  <a:moveTo>
                    <a:pt x="155" y="248"/>
                  </a:moveTo>
                  <a:lnTo>
                    <a:pt x="155" y="245"/>
                  </a:lnTo>
                  <a:lnTo>
                    <a:pt x="158" y="242"/>
                  </a:lnTo>
                  <a:lnTo>
                    <a:pt x="161" y="242"/>
                  </a:lnTo>
                  <a:lnTo>
                    <a:pt x="161" y="239"/>
                  </a:lnTo>
                  <a:lnTo>
                    <a:pt x="165" y="239"/>
                  </a:lnTo>
                  <a:lnTo>
                    <a:pt x="168" y="235"/>
                  </a:lnTo>
                  <a:lnTo>
                    <a:pt x="182" y="239"/>
                  </a:lnTo>
                  <a:lnTo>
                    <a:pt x="189" y="235"/>
                  </a:lnTo>
                  <a:lnTo>
                    <a:pt x="192" y="232"/>
                  </a:lnTo>
                  <a:lnTo>
                    <a:pt x="196" y="232"/>
                  </a:lnTo>
                  <a:lnTo>
                    <a:pt x="196" y="235"/>
                  </a:lnTo>
                  <a:lnTo>
                    <a:pt x="196" y="235"/>
                  </a:lnTo>
                  <a:lnTo>
                    <a:pt x="199" y="235"/>
                  </a:lnTo>
                  <a:lnTo>
                    <a:pt x="203" y="232"/>
                  </a:lnTo>
                  <a:lnTo>
                    <a:pt x="203" y="232"/>
                  </a:lnTo>
                  <a:lnTo>
                    <a:pt x="203" y="229"/>
                  </a:lnTo>
                  <a:lnTo>
                    <a:pt x="199" y="219"/>
                  </a:lnTo>
                  <a:lnTo>
                    <a:pt x="196" y="216"/>
                  </a:lnTo>
                  <a:lnTo>
                    <a:pt x="196" y="213"/>
                  </a:lnTo>
                  <a:lnTo>
                    <a:pt x="192" y="209"/>
                  </a:lnTo>
                  <a:lnTo>
                    <a:pt x="189" y="209"/>
                  </a:lnTo>
                  <a:lnTo>
                    <a:pt x="182" y="206"/>
                  </a:lnTo>
                  <a:lnTo>
                    <a:pt x="182" y="200"/>
                  </a:lnTo>
                  <a:lnTo>
                    <a:pt x="182" y="197"/>
                  </a:lnTo>
                  <a:lnTo>
                    <a:pt x="179" y="193"/>
                  </a:lnTo>
                  <a:lnTo>
                    <a:pt x="175" y="193"/>
                  </a:lnTo>
                  <a:lnTo>
                    <a:pt x="175" y="193"/>
                  </a:lnTo>
                  <a:lnTo>
                    <a:pt x="168" y="193"/>
                  </a:lnTo>
                  <a:lnTo>
                    <a:pt x="168" y="193"/>
                  </a:lnTo>
                  <a:lnTo>
                    <a:pt x="168" y="187"/>
                  </a:lnTo>
                  <a:lnTo>
                    <a:pt x="168" y="180"/>
                  </a:lnTo>
                  <a:lnTo>
                    <a:pt x="172" y="180"/>
                  </a:lnTo>
                  <a:lnTo>
                    <a:pt x="179" y="174"/>
                  </a:lnTo>
                  <a:lnTo>
                    <a:pt x="179" y="171"/>
                  </a:lnTo>
                  <a:lnTo>
                    <a:pt x="182" y="171"/>
                  </a:lnTo>
                  <a:lnTo>
                    <a:pt x="186" y="167"/>
                  </a:lnTo>
                  <a:lnTo>
                    <a:pt x="189" y="171"/>
                  </a:lnTo>
                  <a:lnTo>
                    <a:pt x="189" y="174"/>
                  </a:lnTo>
                  <a:lnTo>
                    <a:pt x="192" y="174"/>
                  </a:lnTo>
                  <a:lnTo>
                    <a:pt x="199" y="171"/>
                  </a:lnTo>
                  <a:lnTo>
                    <a:pt x="210" y="171"/>
                  </a:lnTo>
                  <a:lnTo>
                    <a:pt x="216" y="164"/>
                  </a:lnTo>
                  <a:lnTo>
                    <a:pt x="220" y="155"/>
                  </a:lnTo>
                  <a:lnTo>
                    <a:pt x="230" y="148"/>
                  </a:lnTo>
                  <a:lnTo>
                    <a:pt x="230" y="145"/>
                  </a:lnTo>
                  <a:lnTo>
                    <a:pt x="234" y="138"/>
                  </a:lnTo>
                  <a:lnTo>
                    <a:pt x="237" y="135"/>
                  </a:lnTo>
                  <a:lnTo>
                    <a:pt x="244" y="132"/>
                  </a:lnTo>
                  <a:lnTo>
                    <a:pt x="244" y="129"/>
                  </a:lnTo>
                  <a:lnTo>
                    <a:pt x="244" y="126"/>
                  </a:lnTo>
                  <a:lnTo>
                    <a:pt x="241" y="122"/>
                  </a:lnTo>
                  <a:lnTo>
                    <a:pt x="247" y="119"/>
                  </a:lnTo>
                  <a:lnTo>
                    <a:pt x="251" y="116"/>
                  </a:lnTo>
                  <a:lnTo>
                    <a:pt x="251" y="113"/>
                  </a:lnTo>
                  <a:lnTo>
                    <a:pt x="251" y="103"/>
                  </a:lnTo>
                  <a:lnTo>
                    <a:pt x="251" y="96"/>
                  </a:lnTo>
                  <a:lnTo>
                    <a:pt x="247" y="96"/>
                  </a:lnTo>
                  <a:lnTo>
                    <a:pt x="254" y="93"/>
                  </a:lnTo>
                  <a:lnTo>
                    <a:pt x="258" y="90"/>
                  </a:lnTo>
                  <a:lnTo>
                    <a:pt x="261" y="90"/>
                  </a:lnTo>
                  <a:lnTo>
                    <a:pt x="265" y="90"/>
                  </a:lnTo>
                  <a:lnTo>
                    <a:pt x="268" y="87"/>
                  </a:lnTo>
                  <a:lnTo>
                    <a:pt x="268" y="80"/>
                  </a:lnTo>
                  <a:lnTo>
                    <a:pt x="265" y="80"/>
                  </a:lnTo>
                  <a:lnTo>
                    <a:pt x="258" y="84"/>
                  </a:lnTo>
                  <a:lnTo>
                    <a:pt x="254" y="80"/>
                  </a:lnTo>
                  <a:lnTo>
                    <a:pt x="251" y="77"/>
                  </a:lnTo>
                  <a:lnTo>
                    <a:pt x="244" y="74"/>
                  </a:lnTo>
                  <a:lnTo>
                    <a:pt x="237" y="74"/>
                  </a:lnTo>
                  <a:lnTo>
                    <a:pt x="230" y="67"/>
                  </a:lnTo>
                  <a:lnTo>
                    <a:pt x="227" y="64"/>
                  </a:lnTo>
                  <a:lnTo>
                    <a:pt x="227" y="51"/>
                  </a:lnTo>
                  <a:lnTo>
                    <a:pt x="223" y="48"/>
                  </a:lnTo>
                  <a:lnTo>
                    <a:pt x="223" y="42"/>
                  </a:lnTo>
                  <a:lnTo>
                    <a:pt x="223" y="42"/>
                  </a:lnTo>
                  <a:lnTo>
                    <a:pt x="227" y="38"/>
                  </a:lnTo>
                  <a:lnTo>
                    <a:pt x="230" y="35"/>
                  </a:lnTo>
                  <a:lnTo>
                    <a:pt x="230" y="29"/>
                  </a:lnTo>
                  <a:lnTo>
                    <a:pt x="227" y="29"/>
                  </a:lnTo>
                  <a:lnTo>
                    <a:pt x="223" y="25"/>
                  </a:lnTo>
                  <a:lnTo>
                    <a:pt x="220" y="22"/>
                  </a:lnTo>
                  <a:lnTo>
                    <a:pt x="213" y="19"/>
                  </a:lnTo>
                  <a:lnTo>
                    <a:pt x="210" y="16"/>
                  </a:lnTo>
                  <a:lnTo>
                    <a:pt x="206" y="16"/>
                  </a:lnTo>
                  <a:lnTo>
                    <a:pt x="203" y="16"/>
                  </a:lnTo>
                  <a:lnTo>
                    <a:pt x="199" y="16"/>
                  </a:lnTo>
                  <a:lnTo>
                    <a:pt x="199" y="9"/>
                  </a:lnTo>
                  <a:lnTo>
                    <a:pt x="210" y="3"/>
                  </a:lnTo>
                  <a:lnTo>
                    <a:pt x="206" y="0"/>
                  </a:lnTo>
                  <a:lnTo>
                    <a:pt x="203" y="3"/>
                  </a:lnTo>
                  <a:lnTo>
                    <a:pt x="196" y="0"/>
                  </a:lnTo>
                  <a:lnTo>
                    <a:pt x="192" y="3"/>
                  </a:lnTo>
                  <a:lnTo>
                    <a:pt x="186" y="6"/>
                  </a:lnTo>
                  <a:lnTo>
                    <a:pt x="182" y="6"/>
                  </a:lnTo>
                  <a:lnTo>
                    <a:pt x="179" y="9"/>
                  </a:lnTo>
                  <a:lnTo>
                    <a:pt x="175" y="12"/>
                  </a:lnTo>
                  <a:lnTo>
                    <a:pt x="182" y="22"/>
                  </a:lnTo>
                  <a:lnTo>
                    <a:pt x="182" y="29"/>
                  </a:lnTo>
                  <a:lnTo>
                    <a:pt x="175" y="42"/>
                  </a:lnTo>
                  <a:lnTo>
                    <a:pt x="179" y="45"/>
                  </a:lnTo>
                  <a:lnTo>
                    <a:pt x="179" y="48"/>
                  </a:lnTo>
                  <a:lnTo>
                    <a:pt x="175" y="54"/>
                  </a:lnTo>
                  <a:lnTo>
                    <a:pt x="165" y="54"/>
                  </a:lnTo>
                  <a:lnTo>
                    <a:pt x="158" y="51"/>
                  </a:lnTo>
                  <a:lnTo>
                    <a:pt x="155" y="54"/>
                  </a:lnTo>
                  <a:lnTo>
                    <a:pt x="158" y="61"/>
                  </a:lnTo>
                  <a:lnTo>
                    <a:pt x="161" y="61"/>
                  </a:lnTo>
                  <a:lnTo>
                    <a:pt x="165" y="67"/>
                  </a:lnTo>
                  <a:lnTo>
                    <a:pt x="161" y="67"/>
                  </a:lnTo>
                  <a:lnTo>
                    <a:pt x="158" y="71"/>
                  </a:lnTo>
                  <a:lnTo>
                    <a:pt x="155" y="71"/>
                  </a:lnTo>
                  <a:lnTo>
                    <a:pt x="151" y="74"/>
                  </a:lnTo>
                  <a:lnTo>
                    <a:pt x="151" y="80"/>
                  </a:lnTo>
                  <a:lnTo>
                    <a:pt x="151" y="84"/>
                  </a:lnTo>
                  <a:lnTo>
                    <a:pt x="151" y="87"/>
                  </a:lnTo>
                  <a:lnTo>
                    <a:pt x="148" y="87"/>
                  </a:lnTo>
                  <a:lnTo>
                    <a:pt x="151" y="93"/>
                  </a:lnTo>
                  <a:lnTo>
                    <a:pt x="144" y="100"/>
                  </a:lnTo>
                  <a:lnTo>
                    <a:pt x="141" y="96"/>
                  </a:lnTo>
                  <a:lnTo>
                    <a:pt x="141" y="96"/>
                  </a:lnTo>
                  <a:lnTo>
                    <a:pt x="141" y="96"/>
                  </a:lnTo>
                  <a:lnTo>
                    <a:pt x="134" y="96"/>
                  </a:lnTo>
                  <a:lnTo>
                    <a:pt x="134" y="96"/>
                  </a:lnTo>
                  <a:lnTo>
                    <a:pt x="127" y="96"/>
                  </a:lnTo>
                  <a:lnTo>
                    <a:pt x="127" y="100"/>
                  </a:lnTo>
                  <a:lnTo>
                    <a:pt x="120" y="103"/>
                  </a:lnTo>
                  <a:lnTo>
                    <a:pt x="124" y="103"/>
                  </a:lnTo>
                  <a:lnTo>
                    <a:pt x="120" y="106"/>
                  </a:lnTo>
                  <a:lnTo>
                    <a:pt x="113" y="109"/>
                  </a:lnTo>
                  <a:lnTo>
                    <a:pt x="110" y="109"/>
                  </a:lnTo>
                  <a:lnTo>
                    <a:pt x="106" y="109"/>
                  </a:lnTo>
                  <a:lnTo>
                    <a:pt x="106" y="113"/>
                  </a:lnTo>
                  <a:lnTo>
                    <a:pt x="103" y="113"/>
                  </a:lnTo>
                  <a:lnTo>
                    <a:pt x="100" y="116"/>
                  </a:lnTo>
                  <a:lnTo>
                    <a:pt x="100" y="119"/>
                  </a:lnTo>
                  <a:lnTo>
                    <a:pt x="100" y="122"/>
                  </a:lnTo>
                  <a:lnTo>
                    <a:pt x="100" y="129"/>
                  </a:lnTo>
                  <a:lnTo>
                    <a:pt x="100" y="132"/>
                  </a:lnTo>
                  <a:lnTo>
                    <a:pt x="100" y="135"/>
                  </a:lnTo>
                  <a:lnTo>
                    <a:pt x="100" y="138"/>
                  </a:lnTo>
                  <a:lnTo>
                    <a:pt x="93" y="138"/>
                  </a:lnTo>
                  <a:lnTo>
                    <a:pt x="86" y="138"/>
                  </a:lnTo>
                  <a:lnTo>
                    <a:pt x="79" y="142"/>
                  </a:lnTo>
                  <a:lnTo>
                    <a:pt x="69" y="142"/>
                  </a:lnTo>
                  <a:lnTo>
                    <a:pt x="62" y="142"/>
                  </a:lnTo>
                  <a:lnTo>
                    <a:pt x="62" y="145"/>
                  </a:lnTo>
                  <a:lnTo>
                    <a:pt x="55" y="145"/>
                  </a:lnTo>
                  <a:lnTo>
                    <a:pt x="48" y="145"/>
                  </a:lnTo>
                  <a:lnTo>
                    <a:pt x="24" y="145"/>
                  </a:lnTo>
                  <a:lnTo>
                    <a:pt x="0" y="138"/>
                  </a:lnTo>
                  <a:lnTo>
                    <a:pt x="0" y="138"/>
                  </a:lnTo>
                  <a:lnTo>
                    <a:pt x="10" y="151"/>
                  </a:lnTo>
                  <a:lnTo>
                    <a:pt x="10" y="155"/>
                  </a:lnTo>
                  <a:lnTo>
                    <a:pt x="17" y="158"/>
                  </a:lnTo>
                  <a:lnTo>
                    <a:pt x="20" y="161"/>
                  </a:lnTo>
                  <a:lnTo>
                    <a:pt x="24" y="164"/>
                  </a:lnTo>
                  <a:lnTo>
                    <a:pt x="27" y="164"/>
                  </a:lnTo>
                  <a:lnTo>
                    <a:pt x="34" y="164"/>
                  </a:lnTo>
                  <a:lnTo>
                    <a:pt x="34" y="167"/>
                  </a:lnTo>
                  <a:lnTo>
                    <a:pt x="38" y="167"/>
                  </a:lnTo>
                  <a:lnTo>
                    <a:pt x="38" y="174"/>
                  </a:lnTo>
                  <a:lnTo>
                    <a:pt x="41" y="177"/>
                  </a:lnTo>
                  <a:lnTo>
                    <a:pt x="41" y="180"/>
                  </a:lnTo>
                  <a:lnTo>
                    <a:pt x="41" y="184"/>
                  </a:lnTo>
                  <a:lnTo>
                    <a:pt x="44" y="184"/>
                  </a:lnTo>
                  <a:lnTo>
                    <a:pt x="51" y="187"/>
                  </a:lnTo>
                  <a:lnTo>
                    <a:pt x="51" y="193"/>
                  </a:lnTo>
                  <a:lnTo>
                    <a:pt x="48" y="197"/>
                  </a:lnTo>
                  <a:lnTo>
                    <a:pt x="44" y="193"/>
                  </a:lnTo>
                  <a:lnTo>
                    <a:pt x="34" y="197"/>
                  </a:lnTo>
                  <a:lnTo>
                    <a:pt x="31" y="197"/>
                  </a:lnTo>
                  <a:lnTo>
                    <a:pt x="27" y="200"/>
                  </a:lnTo>
                  <a:lnTo>
                    <a:pt x="24" y="203"/>
                  </a:lnTo>
                  <a:lnTo>
                    <a:pt x="27" y="206"/>
                  </a:lnTo>
                  <a:lnTo>
                    <a:pt x="24" y="209"/>
                  </a:lnTo>
                  <a:lnTo>
                    <a:pt x="24" y="213"/>
                  </a:lnTo>
                  <a:lnTo>
                    <a:pt x="24" y="219"/>
                  </a:lnTo>
                  <a:lnTo>
                    <a:pt x="24" y="222"/>
                  </a:lnTo>
                  <a:lnTo>
                    <a:pt x="27" y="222"/>
                  </a:lnTo>
                  <a:lnTo>
                    <a:pt x="27" y="222"/>
                  </a:lnTo>
                  <a:lnTo>
                    <a:pt x="27" y="226"/>
                  </a:lnTo>
                  <a:lnTo>
                    <a:pt x="34" y="222"/>
                  </a:lnTo>
                  <a:lnTo>
                    <a:pt x="38" y="222"/>
                  </a:lnTo>
                  <a:lnTo>
                    <a:pt x="38" y="222"/>
                  </a:lnTo>
                  <a:lnTo>
                    <a:pt x="41" y="222"/>
                  </a:lnTo>
                  <a:lnTo>
                    <a:pt x="41" y="219"/>
                  </a:lnTo>
                  <a:lnTo>
                    <a:pt x="48" y="219"/>
                  </a:lnTo>
                  <a:lnTo>
                    <a:pt x="48" y="222"/>
                  </a:lnTo>
                  <a:lnTo>
                    <a:pt x="51" y="219"/>
                  </a:lnTo>
                  <a:lnTo>
                    <a:pt x="55" y="219"/>
                  </a:lnTo>
                  <a:lnTo>
                    <a:pt x="55" y="219"/>
                  </a:lnTo>
                  <a:lnTo>
                    <a:pt x="58" y="219"/>
                  </a:lnTo>
                  <a:lnTo>
                    <a:pt x="58" y="216"/>
                  </a:lnTo>
                  <a:lnTo>
                    <a:pt x="62" y="219"/>
                  </a:lnTo>
                  <a:lnTo>
                    <a:pt x="65" y="219"/>
                  </a:lnTo>
                  <a:lnTo>
                    <a:pt x="65" y="219"/>
                  </a:lnTo>
                  <a:lnTo>
                    <a:pt x="69" y="219"/>
                  </a:lnTo>
                  <a:lnTo>
                    <a:pt x="69" y="219"/>
                  </a:lnTo>
                  <a:lnTo>
                    <a:pt x="72" y="219"/>
                  </a:lnTo>
                  <a:lnTo>
                    <a:pt x="75" y="222"/>
                  </a:lnTo>
                  <a:lnTo>
                    <a:pt x="75" y="222"/>
                  </a:lnTo>
                  <a:lnTo>
                    <a:pt x="82" y="219"/>
                  </a:lnTo>
                  <a:lnTo>
                    <a:pt x="86" y="219"/>
                  </a:lnTo>
                  <a:lnTo>
                    <a:pt x="89" y="219"/>
                  </a:lnTo>
                  <a:lnTo>
                    <a:pt x="93" y="216"/>
                  </a:lnTo>
                  <a:lnTo>
                    <a:pt x="96" y="216"/>
                  </a:lnTo>
                  <a:lnTo>
                    <a:pt x="96" y="216"/>
                  </a:lnTo>
                  <a:lnTo>
                    <a:pt x="96" y="216"/>
                  </a:lnTo>
                  <a:lnTo>
                    <a:pt x="103" y="219"/>
                  </a:lnTo>
                  <a:lnTo>
                    <a:pt x="106" y="216"/>
                  </a:lnTo>
                  <a:lnTo>
                    <a:pt x="113" y="216"/>
                  </a:lnTo>
                  <a:lnTo>
                    <a:pt x="117" y="219"/>
                  </a:lnTo>
                  <a:lnTo>
                    <a:pt x="120" y="222"/>
                  </a:lnTo>
                  <a:lnTo>
                    <a:pt x="120" y="226"/>
                  </a:lnTo>
                  <a:lnTo>
                    <a:pt x="120" y="226"/>
                  </a:lnTo>
                  <a:lnTo>
                    <a:pt x="117" y="226"/>
                  </a:lnTo>
                  <a:lnTo>
                    <a:pt x="120" y="229"/>
                  </a:lnTo>
                  <a:lnTo>
                    <a:pt x="120" y="229"/>
                  </a:lnTo>
                  <a:lnTo>
                    <a:pt x="127" y="226"/>
                  </a:lnTo>
                  <a:lnTo>
                    <a:pt x="127" y="229"/>
                  </a:lnTo>
                  <a:lnTo>
                    <a:pt x="130" y="232"/>
                  </a:lnTo>
                  <a:lnTo>
                    <a:pt x="134" y="239"/>
                  </a:lnTo>
                  <a:lnTo>
                    <a:pt x="134" y="239"/>
                  </a:lnTo>
                  <a:lnTo>
                    <a:pt x="134" y="242"/>
                  </a:lnTo>
                  <a:lnTo>
                    <a:pt x="130" y="242"/>
                  </a:lnTo>
                  <a:lnTo>
                    <a:pt x="134" y="242"/>
                  </a:lnTo>
                  <a:lnTo>
                    <a:pt x="134" y="242"/>
                  </a:lnTo>
                  <a:lnTo>
                    <a:pt x="137" y="245"/>
                  </a:lnTo>
                  <a:lnTo>
                    <a:pt x="141" y="245"/>
                  </a:lnTo>
                  <a:lnTo>
                    <a:pt x="144" y="245"/>
                  </a:lnTo>
                  <a:lnTo>
                    <a:pt x="151" y="248"/>
                  </a:lnTo>
                  <a:lnTo>
                    <a:pt x="151" y="251"/>
                  </a:lnTo>
                  <a:lnTo>
                    <a:pt x="155" y="2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6"/>
            <p:cNvSpPr>
              <a:spLocks/>
            </p:cNvSpPr>
            <p:nvPr/>
          </p:nvSpPr>
          <p:spPr bwMode="auto">
            <a:xfrm>
              <a:off x="8412163" y="3570942"/>
              <a:ext cx="223838" cy="158750"/>
            </a:xfrm>
            <a:custGeom>
              <a:avLst/>
              <a:gdLst>
                <a:gd name="T0" fmla="*/ 73 w 141"/>
                <a:gd name="T1" fmla="*/ 97 h 100"/>
                <a:gd name="T2" fmla="*/ 83 w 141"/>
                <a:gd name="T3" fmla="*/ 84 h 100"/>
                <a:gd name="T4" fmla="*/ 90 w 141"/>
                <a:gd name="T5" fmla="*/ 80 h 100"/>
                <a:gd name="T6" fmla="*/ 104 w 141"/>
                <a:gd name="T7" fmla="*/ 87 h 100"/>
                <a:gd name="T8" fmla="*/ 114 w 141"/>
                <a:gd name="T9" fmla="*/ 87 h 100"/>
                <a:gd name="T10" fmla="*/ 121 w 141"/>
                <a:gd name="T11" fmla="*/ 90 h 100"/>
                <a:gd name="T12" fmla="*/ 134 w 141"/>
                <a:gd name="T13" fmla="*/ 90 h 100"/>
                <a:gd name="T14" fmla="*/ 138 w 141"/>
                <a:gd name="T15" fmla="*/ 93 h 100"/>
                <a:gd name="T16" fmla="*/ 141 w 141"/>
                <a:gd name="T17" fmla="*/ 84 h 100"/>
                <a:gd name="T18" fmla="*/ 134 w 141"/>
                <a:gd name="T19" fmla="*/ 74 h 100"/>
                <a:gd name="T20" fmla="*/ 131 w 141"/>
                <a:gd name="T21" fmla="*/ 61 h 100"/>
                <a:gd name="T22" fmla="*/ 121 w 141"/>
                <a:gd name="T23" fmla="*/ 51 h 100"/>
                <a:gd name="T24" fmla="*/ 114 w 141"/>
                <a:gd name="T25" fmla="*/ 38 h 100"/>
                <a:gd name="T26" fmla="*/ 100 w 141"/>
                <a:gd name="T27" fmla="*/ 35 h 100"/>
                <a:gd name="T28" fmla="*/ 93 w 141"/>
                <a:gd name="T29" fmla="*/ 29 h 100"/>
                <a:gd name="T30" fmla="*/ 79 w 141"/>
                <a:gd name="T31" fmla="*/ 29 h 100"/>
                <a:gd name="T32" fmla="*/ 73 w 141"/>
                <a:gd name="T33" fmla="*/ 25 h 100"/>
                <a:gd name="T34" fmla="*/ 69 w 141"/>
                <a:gd name="T35" fmla="*/ 19 h 100"/>
                <a:gd name="T36" fmla="*/ 59 w 141"/>
                <a:gd name="T37" fmla="*/ 3 h 100"/>
                <a:gd name="T38" fmla="*/ 52 w 141"/>
                <a:gd name="T39" fmla="*/ 0 h 100"/>
                <a:gd name="T40" fmla="*/ 48 w 141"/>
                <a:gd name="T41" fmla="*/ 3 h 100"/>
                <a:gd name="T42" fmla="*/ 42 w 141"/>
                <a:gd name="T43" fmla="*/ 3 h 100"/>
                <a:gd name="T44" fmla="*/ 38 w 141"/>
                <a:gd name="T45" fmla="*/ 0 h 100"/>
                <a:gd name="T46" fmla="*/ 35 w 141"/>
                <a:gd name="T47" fmla="*/ 3 h 100"/>
                <a:gd name="T48" fmla="*/ 21 w 141"/>
                <a:gd name="T49" fmla="*/ 13 h 100"/>
                <a:gd name="T50" fmla="*/ 11 w 141"/>
                <a:gd name="T51" fmla="*/ 16 h 100"/>
                <a:gd name="T52" fmla="*/ 0 w 141"/>
                <a:gd name="T53" fmla="*/ 29 h 100"/>
                <a:gd name="T54" fmla="*/ 7 w 141"/>
                <a:gd name="T55" fmla="*/ 29 h 100"/>
                <a:gd name="T56" fmla="*/ 14 w 141"/>
                <a:gd name="T57" fmla="*/ 32 h 100"/>
                <a:gd name="T58" fmla="*/ 24 w 141"/>
                <a:gd name="T59" fmla="*/ 38 h 100"/>
                <a:gd name="T60" fmla="*/ 31 w 141"/>
                <a:gd name="T61" fmla="*/ 42 h 100"/>
                <a:gd name="T62" fmla="*/ 28 w 141"/>
                <a:gd name="T63" fmla="*/ 51 h 100"/>
                <a:gd name="T64" fmla="*/ 24 w 141"/>
                <a:gd name="T65" fmla="*/ 55 h 100"/>
                <a:gd name="T66" fmla="*/ 28 w 141"/>
                <a:gd name="T67" fmla="*/ 64 h 100"/>
                <a:gd name="T68" fmla="*/ 31 w 141"/>
                <a:gd name="T69" fmla="*/ 80 h 100"/>
                <a:gd name="T70" fmla="*/ 45 w 141"/>
                <a:gd name="T71" fmla="*/ 87 h 100"/>
                <a:gd name="T72" fmla="*/ 55 w 141"/>
                <a:gd name="T73" fmla="*/ 93 h 100"/>
                <a:gd name="T74" fmla="*/ 66 w 141"/>
                <a:gd name="T75" fmla="*/ 93 h 100"/>
                <a:gd name="T76" fmla="*/ 69 w 141"/>
                <a:gd name="T7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1" h="100">
                  <a:moveTo>
                    <a:pt x="69" y="100"/>
                  </a:moveTo>
                  <a:lnTo>
                    <a:pt x="73" y="97"/>
                  </a:lnTo>
                  <a:lnTo>
                    <a:pt x="76" y="90"/>
                  </a:lnTo>
                  <a:lnTo>
                    <a:pt x="83" y="84"/>
                  </a:lnTo>
                  <a:lnTo>
                    <a:pt x="86" y="84"/>
                  </a:lnTo>
                  <a:lnTo>
                    <a:pt x="90" y="80"/>
                  </a:lnTo>
                  <a:lnTo>
                    <a:pt x="93" y="80"/>
                  </a:lnTo>
                  <a:lnTo>
                    <a:pt x="104" y="87"/>
                  </a:lnTo>
                  <a:lnTo>
                    <a:pt x="110" y="84"/>
                  </a:lnTo>
                  <a:lnTo>
                    <a:pt x="114" y="87"/>
                  </a:lnTo>
                  <a:lnTo>
                    <a:pt x="117" y="90"/>
                  </a:lnTo>
                  <a:lnTo>
                    <a:pt x="121" y="90"/>
                  </a:lnTo>
                  <a:lnTo>
                    <a:pt x="131" y="93"/>
                  </a:lnTo>
                  <a:lnTo>
                    <a:pt x="134" y="90"/>
                  </a:lnTo>
                  <a:lnTo>
                    <a:pt x="138" y="90"/>
                  </a:lnTo>
                  <a:lnTo>
                    <a:pt x="138" y="93"/>
                  </a:lnTo>
                  <a:lnTo>
                    <a:pt x="141" y="90"/>
                  </a:lnTo>
                  <a:lnTo>
                    <a:pt x="141" y="84"/>
                  </a:lnTo>
                  <a:lnTo>
                    <a:pt x="138" y="77"/>
                  </a:lnTo>
                  <a:lnTo>
                    <a:pt x="134" y="74"/>
                  </a:lnTo>
                  <a:lnTo>
                    <a:pt x="131" y="67"/>
                  </a:lnTo>
                  <a:lnTo>
                    <a:pt x="131" y="61"/>
                  </a:lnTo>
                  <a:lnTo>
                    <a:pt x="128" y="55"/>
                  </a:lnTo>
                  <a:lnTo>
                    <a:pt x="121" y="51"/>
                  </a:lnTo>
                  <a:lnTo>
                    <a:pt x="117" y="48"/>
                  </a:lnTo>
                  <a:lnTo>
                    <a:pt x="114" y="38"/>
                  </a:lnTo>
                  <a:lnTo>
                    <a:pt x="107" y="38"/>
                  </a:lnTo>
                  <a:lnTo>
                    <a:pt x="100" y="35"/>
                  </a:lnTo>
                  <a:lnTo>
                    <a:pt x="97" y="32"/>
                  </a:lnTo>
                  <a:lnTo>
                    <a:pt x="93" y="29"/>
                  </a:lnTo>
                  <a:lnTo>
                    <a:pt x="86" y="29"/>
                  </a:lnTo>
                  <a:lnTo>
                    <a:pt x="79" y="29"/>
                  </a:lnTo>
                  <a:lnTo>
                    <a:pt x="76" y="29"/>
                  </a:lnTo>
                  <a:lnTo>
                    <a:pt x="73" y="25"/>
                  </a:lnTo>
                  <a:lnTo>
                    <a:pt x="73" y="22"/>
                  </a:lnTo>
                  <a:lnTo>
                    <a:pt x="69" y="19"/>
                  </a:lnTo>
                  <a:lnTo>
                    <a:pt x="59" y="6"/>
                  </a:lnTo>
                  <a:lnTo>
                    <a:pt x="59" y="3"/>
                  </a:lnTo>
                  <a:lnTo>
                    <a:pt x="55" y="0"/>
                  </a:lnTo>
                  <a:lnTo>
                    <a:pt x="52" y="0"/>
                  </a:lnTo>
                  <a:lnTo>
                    <a:pt x="48" y="0"/>
                  </a:lnTo>
                  <a:lnTo>
                    <a:pt x="48" y="3"/>
                  </a:lnTo>
                  <a:lnTo>
                    <a:pt x="45" y="3"/>
                  </a:lnTo>
                  <a:lnTo>
                    <a:pt x="42" y="3"/>
                  </a:lnTo>
                  <a:lnTo>
                    <a:pt x="38" y="0"/>
                  </a:lnTo>
                  <a:lnTo>
                    <a:pt x="38" y="0"/>
                  </a:lnTo>
                  <a:lnTo>
                    <a:pt x="35" y="3"/>
                  </a:lnTo>
                  <a:lnTo>
                    <a:pt x="35" y="3"/>
                  </a:lnTo>
                  <a:lnTo>
                    <a:pt x="31" y="9"/>
                  </a:lnTo>
                  <a:lnTo>
                    <a:pt x="21" y="13"/>
                  </a:lnTo>
                  <a:lnTo>
                    <a:pt x="7" y="13"/>
                  </a:lnTo>
                  <a:lnTo>
                    <a:pt x="11" y="16"/>
                  </a:lnTo>
                  <a:lnTo>
                    <a:pt x="0" y="22"/>
                  </a:lnTo>
                  <a:lnTo>
                    <a:pt x="0" y="29"/>
                  </a:lnTo>
                  <a:lnTo>
                    <a:pt x="4" y="29"/>
                  </a:lnTo>
                  <a:lnTo>
                    <a:pt x="7" y="29"/>
                  </a:lnTo>
                  <a:lnTo>
                    <a:pt x="11" y="29"/>
                  </a:lnTo>
                  <a:lnTo>
                    <a:pt x="14" y="32"/>
                  </a:lnTo>
                  <a:lnTo>
                    <a:pt x="21" y="35"/>
                  </a:lnTo>
                  <a:lnTo>
                    <a:pt x="24" y="38"/>
                  </a:lnTo>
                  <a:lnTo>
                    <a:pt x="28" y="42"/>
                  </a:lnTo>
                  <a:lnTo>
                    <a:pt x="31" y="42"/>
                  </a:lnTo>
                  <a:lnTo>
                    <a:pt x="31" y="48"/>
                  </a:lnTo>
                  <a:lnTo>
                    <a:pt x="28" y="51"/>
                  </a:lnTo>
                  <a:lnTo>
                    <a:pt x="24" y="55"/>
                  </a:lnTo>
                  <a:lnTo>
                    <a:pt x="24" y="55"/>
                  </a:lnTo>
                  <a:lnTo>
                    <a:pt x="24" y="61"/>
                  </a:lnTo>
                  <a:lnTo>
                    <a:pt x="28" y="64"/>
                  </a:lnTo>
                  <a:lnTo>
                    <a:pt x="28" y="77"/>
                  </a:lnTo>
                  <a:lnTo>
                    <a:pt x="31" y="80"/>
                  </a:lnTo>
                  <a:lnTo>
                    <a:pt x="38" y="87"/>
                  </a:lnTo>
                  <a:lnTo>
                    <a:pt x="45" y="87"/>
                  </a:lnTo>
                  <a:lnTo>
                    <a:pt x="52" y="90"/>
                  </a:lnTo>
                  <a:lnTo>
                    <a:pt x="55" y="93"/>
                  </a:lnTo>
                  <a:lnTo>
                    <a:pt x="59" y="97"/>
                  </a:lnTo>
                  <a:lnTo>
                    <a:pt x="66" y="93"/>
                  </a:lnTo>
                  <a:lnTo>
                    <a:pt x="69" y="93"/>
                  </a:lnTo>
                  <a:lnTo>
                    <a:pt x="69"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37"/>
            <p:cNvSpPr>
              <a:spLocks/>
            </p:cNvSpPr>
            <p:nvPr/>
          </p:nvSpPr>
          <p:spPr bwMode="auto">
            <a:xfrm>
              <a:off x="8062913" y="3534430"/>
              <a:ext cx="409575" cy="287337"/>
            </a:xfrm>
            <a:custGeom>
              <a:avLst/>
              <a:gdLst>
                <a:gd name="T0" fmla="*/ 237 w 258"/>
                <a:gd name="T1" fmla="*/ 16 h 181"/>
                <a:gd name="T2" fmla="*/ 248 w 258"/>
                <a:gd name="T3" fmla="*/ 16 h 181"/>
                <a:gd name="T4" fmla="*/ 251 w 258"/>
                <a:gd name="T5" fmla="*/ 26 h 181"/>
                <a:gd name="T6" fmla="*/ 241 w 258"/>
                <a:gd name="T7" fmla="*/ 36 h 181"/>
                <a:gd name="T8" fmla="*/ 213 w 258"/>
                <a:gd name="T9" fmla="*/ 39 h 181"/>
                <a:gd name="T10" fmla="*/ 200 w 258"/>
                <a:gd name="T11" fmla="*/ 45 h 181"/>
                <a:gd name="T12" fmla="*/ 203 w 258"/>
                <a:gd name="T13" fmla="*/ 65 h 181"/>
                <a:gd name="T14" fmla="*/ 200 w 258"/>
                <a:gd name="T15" fmla="*/ 84 h 181"/>
                <a:gd name="T16" fmla="*/ 179 w 258"/>
                <a:gd name="T17" fmla="*/ 87 h 181"/>
                <a:gd name="T18" fmla="*/ 182 w 258"/>
                <a:gd name="T19" fmla="*/ 97 h 181"/>
                <a:gd name="T20" fmla="*/ 179 w 258"/>
                <a:gd name="T21" fmla="*/ 107 h 181"/>
                <a:gd name="T22" fmla="*/ 172 w 258"/>
                <a:gd name="T23" fmla="*/ 116 h 181"/>
                <a:gd name="T24" fmla="*/ 169 w 258"/>
                <a:gd name="T25" fmla="*/ 123 h 181"/>
                <a:gd name="T26" fmla="*/ 162 w 258"/>
                <a:gd name="T27" fmla="*/ 132 h 181"/>
                <a:gd name="T28" fmla="*/ 155 w 258"/>
                <a:gd name="T29" fmla="*/ 132 h 181"/>
                <a:gd name="T30" fmla="*/ 148 w 258"/>
                <a:gd name="T31" fmla="*/ 136 h 181"/>
                <a:gd name="T32" fmla="*/ 141 w 258"/>
                <a:gd name="T33" fmla="*/ 142 h 181"/>
                <a:gd name="T34" fmla="*/ 127 w 258"/>
                <a:gd name="T35" fmla="*/ 145 h 181"/>
                <a:gd name="T36" fmla="*/ 121 w 258"/>
                <a:gd name="T37" fmla="*/ 152 h 181"/>
                <a:gd name="T38" fmla="*/ 121 w 258"/>
                <a:gd name="T39" fmla="*/ 165 h 181"/>
                <a:gd name="T40" fmla="*/ 121 w 258"/>
                <a:gd name="T41" fmla="*/ 174 h 181"/>
                <a:gd name="T42" fmla="*/ 100 w 258"/>
                <a:gd name="T43" fmla="*/ 178 h 181"/>
                <a:gd name="T44" fmla="*/ 83 w 258"/>
                <a:gd name="T45" fmla="*/ 181 h 181"/>
                <a:gd name="T46" fmla="*/ 45 w 258"/>
                <a:gd name="T47" fmla="*/ 181 h 181"/>
                <a:gd name="T48" fmla="*/ 35 w 258"/>
                <a:gd name="T49" fmla="*/ 158 h 181"/>
                <a:gd name="T50" fmla="*/ 31 w 258"/>
                <a:gd name="T51" fmla="*/ 139 h 181"/>
                <a:gd name="T52" fmla="*/ 10 w 258"/>
                <a:gd name="T53" fmla="*/ 132 h 181"/>
                <a:gd name="T54" fmla="*/ 4 w 258"/>
                <a:gd name="T55" fmla="*/ 113 h 181"/>
                <a:gd name="T56" fmla="*/ 10 w 258"/>
                <a:gd name="T57" fmla="*/ 103 h 181"/>
                <a:gd name="T58" fmla="*/ 4 w 258"/>
                <a:gd name="T59" fmla="*/ 90 h 181"/>
                <a:gd name="T60" fmla="*/ 4 w 258"/>
                <a:gd name="T61" fmla="*/ 84 h 181"/>
                <a:gd name="T62" fmla="*/ 10 w 258"/>
                <a:gd name="T63" fmla="*/ 78 h 181"/>
                <a:gd name="T64" fmla="*/ 7 w 258"/>
                <a:gd name="T65" fmla="*/ 71 h 181"/>
                <a:gd name="T66" fmla="*/ 10 w 258"/>
                <a:gd name="T67" fmla="*/ 65 h 181"/>
                <a:gd name="T68" fmla="*/ 14 w 258"/>
                <a:gd name="T69" fmla="*/ 65 h 181"/>
                <a:gd name="T70" fmla="*/ 24 w 258"/>
                <a:gd name="T71" fmla="*/ 65 h 181"/>
                <a:gd name="T72" fmla="*/ 31 w 258"/>
                <a:gd name="T73" fmla="*/ 68 h 181"/>
                <a:gd name="T74" fmla="*/ 41 w 258"/>
                <a:gd name="T75" fmla="*/ 68 h 181"/>
                <a:gd name="T76" fmla="*/ 48 w 258"/>
                <a:gd name="T77" fmla="*/ 61 h 181"/>
                <a:gd name="T78" fmla="*/ 59 w 258"/>
                <a:gd name="T79" fmla="*/ 55 h 181"/>
                <a:gd name="T80" fmla="*/ 65 w 258"/>
                <a:gd name="T81" fmla="*/ 48 h 181"/>
                <a:gd name="T82" fmla="*/ 72 w 258"/>
                <a:gd name="T83" fmla="*/ 36 h 181"/>
                <a:gd name="T84" fmla="*/ 72 w 258"/>
                <a:gd name="T85" fmla="*/ 29 h 181"/>
                <a:gd name="T86" fmla="*/ 79 w 258"/>
                <a:gd name="T87" fmla="*/ 26 h 181"/>
                <a:gd name="T88" fmla="*/ 93 w 258"/>
                <a:gd name="T89" fmla="*/ 23 h 181"/>
                <a:gd name="T90" fmla="*/ 103 w 258"/>
                <a:gd name="T91" fmla="*/ 26 h 181"/>
                <a:gd name="T92" fmla="*/ 114 w 258"/>
                <a:gd name="T93" fmla="*/ 29 h 181"/>
                <a:gd name="T94" fmla="*/ 124 w 258"/>
                <a:gd name="T95" fmla="*/ 26 h 181"/>
                <a:gd name="T96" fmla="*/ 138 w 258"/>
                <a:gd name="T97" fmla="*/ 29 h 181"/>
                <a:gd name="T98" fmla="*/ 145 w 258"/>
                <a:gd name="T99" fmla="*/ 26 h 181"/>
                <a:gd name="T100" fmla="*/ 151 w 258"/>
                <a:gd name="T101" fmla="*/ 26 h 181"/>
                <a:gd name="T102" fmla="*/ 158 w 258"/>
                <a:gd name="T103" fmla="*/ 23 h 181"/>
                <a:gd name="T104" fmla="*/ 162 w 258"/>
                <a:gd name="T105" fmla="*/ 19 h 181"/>
                <a:gd name="T106" fmla="*/ 169 w 258"/>
                <a:gd name="T107" fmla="*/ 19 h 181"/>
                <a:gd name="T108" fmla="*/ 172 w 258"/>
                <a:gd name="T109" fmla="*/ 10 h 181"/>
                <a:gd name="T110" fmla="*/ 179 w 258"/>
                <a:gd name="T111" fmla="*/ 0 h 181"/>
                <a:gd name="T112" fmla="*/ 189 w 258"/>
                <a:gd name="T113" fmla="*/ 3 h 181"/>
                <a:gd name="T114" fmla="*/ 189 w 258"/>
                <a:gd name="T115" fmla="*/ 13 h 181"/>
                <a:gd name="T116" fmla="*/ 193 w 258"/>
                <a:gd name="T117" fmla="*/ 19 h 181"/>
                <a:gd name="T118" fmla="*/ 196 w 258"/>
                <a:gd name="T119" fmla="*/ 32 h 181"/>
                <a:gd name="T120" fmla="*/ 207 w 258"/>
                <a:gd name="T121" fmla="*/ 36 h 181"/>
                <a:gd name="T122" fmla="*/ 217 w 258"/>
                <a:gd name="T123" fmla="*/ 29 h 181"/>
                <a:gd name="T124" fmla="*/ 224 w 258"/>
                <a:gd name="T125" fmla="*/ 23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58" h="181">
                  <a:moveTo>
                    <a:pt x="224" y="23"/>
                  </a:moveTo>
                  <a:lnTo>
                    <a:pt x="231" y="19"/>
                  </a:lnTo>
                  <a:lnTo>
                    <a:pt x="237" y="16"/>
                  </a:lnTo>
                  <a:lnTo>
                    <a:pt x="237" y="19"/>
                  </a:lnTo>
                  <a:lnTo>
                    <a:pt x="244" y="19"/>
                  </a:lnTo>
                  <a:lnTo>
                    <a:pt x="248" y="16"/>
                  </a:lnTo>
                  <a:lnTo>
                    <a:pt x="258" y="16"/>
                  </a:lnTo>
                  <a:lnTo>
                    <a:pt x="258" y="19"/>
                  </a:lnTo>
                  <a:lnTo>
                    <a:pt x="251" y="26"/>
                  </a:lnTo>
                  <a:lnTo>
                    <a:pt x="255" y="26"/>
                  </a:lnTo>
                  <a:lnTo>
                    <a:pt x="251" y="32"/>
                  </a:lnTo>
                  <a:lnTo>
                    <a:pt x="241" y="36"/>
                  </a:lnTo>
                  <a:lnTo>
                    <a:pt x="224" y="39"/>
                  </a:lnTo>
                  <a:lnTo>
                    <a:pt x="217" y="36"/>
                  </a:lnTo>
                  <a:lnTo>
                    <a:pt x="213" y="39"/>
                  </a:lnTo>
                  <a:lnTo>
                    <a:pt x="207" y="42"/>
                  </a:lnTo>
                  <a:lnTo>
                    <a:pt x="203" y="42"/>
                  </a:lnTo>
                  <a:lnTo>
                    <a:pt x="200" y="45"/>
                  </a:lnTo>
                  <a:lnTo>
                    <a:pt x="196" y="48"/>
                  </a:lnTo>
                  <a:lnTo>
                    <a:pt x="203" y="58"/>
                  </a:lnTo>
                  <a:lnTo>
                    <a:pt x="203" y="65"/>
                  </a:lnTo>
                  <a:lnTo>
                    <a:pt x="196" y="78"/>
                  </a:lnTo>
                  <a:lnTo>
                    <a:pt x="200" y="81"/>
                  </a:lnTo>
                  <a:lnTo>
                    <a:pt x="200" y="84"/>
                  </a:lnTo>
                  <a:lnTo>
                    <a:pt x="196" y="90"/>
                  </a:lnTo>
                  <a:lnTo>
                    <a:pt x="186" y="90"/>
                  </a:lnTo>
                  <a:lnTo>
                    <a:pt x="179" y="87"/>
                  </a:lnTo>
                  <a:lnTo>
                    <a:pt x="176" y="90"/>
                  </a:lnTo>
                  <a:lnTo>
                    <a:pt x="179" y="97"/>
                  </a:lnTo>
                  <a:lnTo>
                    <a:pt x="182" y="97"/>
                  </a:lnTo>
                  <a:lnTo>
                    <a:pt x="186" y="103"/>
                  </a:lnTo>
                  <a:lnTo>
                    <a:pt x="182" y="103"/>
                  </a:lnTo>
                  <a:lnTo>
                    <a:pt x="179" y="107"/>
                  </a:lnTo>
                  <a:lnTo>
                    <a:pt x="176" y="107"/>
                  </a:lnTo>
                  <a:lnTo>
                    <a:pt x="172" y="110"/>
                  </a:lnTo>
                  <a:lnTo>
                    <a:pt x="172" y="116"/>
                  </a:lnTo>
                  <a:lnTo>
                    <a:pt x="172" y="120"/>
                  </a:lnTo>
                  <a:lnTo>
                    <a:pt x="172" y="123"/>
                  </a:lnTo>
                  <a:lnTo>
                    <a:pt x="169" y="123"/>
                  </a:lnTo>
                  <a:lnTo>
                    <a:pt x="172" y="129"/>
                  </a:lnTo>
                  <a:lnTo>
                    <a:pt x="165" y="136"/>
                  </a:lnTo>
                  <a:lnTo>
                    <a:pt x="162" y="132"/>
                  </a:lnTo>
                  <a:lnTo>
                    <a:pt x="162" y="132"/>
                  </a:lnTo>
                  <a:lnTo>
                    <a:pt x="162" y="132"/>
                  </a:lnTo>
                  <a:lnTo>
                    <a:pt x="155" y="132"/>
                  </a:lnTo>
                  <a:lnTo>
                    <a:pt x="155" y="132"/>
                  </a:lnTo>
                  <a:lnTo>
                    <a:pt x="148" y="132"/>
                  </a:lnTo>
                  <a:lnTo>
                    <a:pt x="148" y="136"/>
                  </a:lnTo>
                  <a:lnTo>
                    <a:pt x="141" y="139"/>
                  </a:lnTo>
                  <a:lnTo>
                    <a:pt x="145" y="139"/>
                  </a:lnTo>
                  <a:lnTo>
                    <a:pt x="141" y="142"/>
                  </a:lnTo>
                  <a:lnTo>
                    <a:pt x="134" y="145"/>
                  </a:lnTo>
                  <a:lnTo>
                    <a:pt x="131" y="145"/>
                  </a:lnTo>
                  <a:lnTo>
                    <a:pt x="127" y="145"/>
                  </a:lnTo>
                  <a:lnTo>
                    <a:pt x="127" y="149"/>
                  </a:lnTo>
                  <a:lnTo>
                    <a:pt x="124" y="149"/>
                  </a:lnTo>
                  <a:lnTo>
                    <a:pt x="121" y="152"/>
                  </a:lnTo>
                  <a:lnTo>
                    <a:pt x="121" y="155"/>
                  </a:lnTo>
                  <a:lnTo>
                    <a:pt x="121" y="158"/>
                  </a:lnTo>
                  <a:lnTo>
                    <a:pt x="121" y="165"/>
                  </a:lnTo>
                  <a:lnTo>
                    <a:pt x="121" y="168"/>
                  </a:lnTo>
                  <a:lnTo>
                    <a:pt x="121" y="171"/>
                  </a:lnTo>
                  <a:lnTo>
                    <a:pt x="121" y="174"/>
                  </a:lnTo>
                  <a:lnTo>
                    <a:pt x="114" y="174"/>
                  </a:lnTo>
                  <a:lnTo>
                    <a:pt x="107" y="174"/>
                  </a:lnTo>
                  <a:lnTo>
                    <a:pt x="100" y="178"/>
                  </a:lnTo>
                  <a:lnTo>
                    <a:pt x="90" y="178"/>
                  </a:lnTo>
                  <a:lnTo>
                    <a:pt x="83" y="178"/>
                  </a:lnTo>
                  <a:lnTo>
                    <a:pt x="83" y="181"/>
                  </a:lnTo>
                  <a:lnTo>
                    <a:pt x="76" y="181"/>
                  </a:lnTo>
                  <a:lnTo>
                    <a:pt x="69" y="181"/>
                  </a:lnTo>
                  <a:lnTo>
                    <a:pt x="45" y="181"/>
                  </a:lnTo>
                  <a:lnTo>
                    <a:pt x="21" y="174"/>
                  </a:lnTo>
                  <a:lnTo>
                    <a:pt x="35" y="158"/>
                  </a:lnTo>
                  <a:lnTo>
                    <a:pt x="35" y="158"/>
                  </a:lnTo>
                  <a:lnTo>
                    <a:pt x="35" y="152"/>
                  </a:lnTo>
                  <a:lnTo>
                    <a:pt x="35" y="145"/>
                  </a:lnTo>
                  <a:lnTo>
                    <a:pt x="31" y="139"/>
                  </a:lnTo>
                  <a:lnTo>
                    <a:pt x="14" y="139"/>
                  </a:lnTo>
                  <a:lnTo>
                    <a:pt x="14" y="132"/>
                  </a:lnTo>
                  <a:lnTo>
                    <a:pt x="10" y="132"/>
                  </a:lnTo>
                  <a:lnTo>
                    <a:pt x="14" y="129"/>
                  </a:lnTo>
                  <a:lnTo>
                    <a:pt x="10" y="120"/>
                  </a:lnTo>
                  <a:lnTo>
                    <a:pt x="4" y="113"/>
                  </a:lnTo>
                  <a:lnTo>
                    <a:pt x="7" y="107"/>
                  </a:lnTo>
                  <a:lnTo>
                    <a:pt x="10" y="103"/>
                  </a:lnTo>
                  <a:lnTo>
                    <a:pt x="10" y="103"/>
                  </a:lnTo>
                  <a:lnTo>
                    <a:pt x="4" y="100"/>
                  </a:lnTo>
                  <a:lnTo>
                    <a:pt x="4" y="97"/>
                  </a:lnTo>
                  <a:lnTo>
                    <a:pt x="4" y="90"/>
                  </a:lnTo>
                  <a:lnTo>
                    <a:pt x="0" y="90"/>
                  </a:lnTo>
                  <a:lnTo>
                    <a:pt x="7" y="87"/>
                  </a:lnTo>
                  <a:lnTo>
                    <a:pt x="4" y="84"/>
                  </a:lnTo>
                  <a:lnTo>
                    <a:pt x="0" y="81"/>
                  </a:lnTo>
                  <a:lnTo>
                    <a:pt x="4" y="81"/>
                  </a:lnTo>
                  <a:lnTo>
                    <a:pt x="10" y="78"/>
                  </a:lnTo>
                  <a:lnTo>
                    <a:pt x="10" y="78"/>
                  </a:lnTo>
                  <a:lnTo>
                    <a:pt x="10" y="74"/>
                  </a:lnTo>
                  <a:lnTo>
                    <a:pt x="7" y="71"/>
                  </a:lnTo>
                  <a:lnTo>
                    <a:pt x="10" y="71"/>
                  </a:lnTo>
                  <a:lnTo>
                    <a:pt x="10" y="68"/>
                  </a:lnTo>
                  <a:lnTo>
                    <a:pt x="10" y="65"/>
                  </a:lnTo>
                  <a:lnTo>
                    <a:pt x="10" y="61"/>
                  </a:lnTo>
                  <a:lnTo>
                    <a:pt x="10" y="61"/>
                  </a:lnTo>
                  <a:lnTo>
                    <a:pt x="14" y="65"/>
                  </a:lnTo>
                  <a:lnTo>
                    <a:pt x="17" y="65"/>
                  </a:lnTo>
                  <a:lnTo>
                    <a:pt x="21" y="65"/>
                  </a:lnTo>
                  <a:lnTo>
                    <a:pt x="24" y="65"/>
                  </a:lnTo>
                  <a:lnTo>
                    <a:pt x="28" y="65"/>
                  </a:lnTo>
                  <a:lnTo>
                    <a:pt x="31" y="65"/>
                  </a:lnTo>
                  <a:lnTo>
                    <a:pt x="31" y="68"/>
                  </a:lnTo>
                  <a:lnTo>
                    <a:pt x="35" y="68"/>
                  </a:lnTo>
                  <a:lnTo>
                    <a:pt x="38" y="68"/>
                  </a:lnTo>
                  <a:lnTo>
                    <a:pt x="41" y="68"/>
                  </a:lnTo>
                  <a:lnTo>
                    <a:pt x="45" y="65"/>
                  </a:lnTo>
                  <a:lnTo>
                    <a:pt x="45" y="61"/>
                  </a:lnTo>
                  <a:lnTo>
                    <a:pt x="48" y="61"/>
                  </a:lnTo>
                  <a:lnTo>
                    <a:pt x="48" y="58"/>
                  </a:lnTo>
                  <a:lnTo>
                    <a:pt x="52" y="55"/>
                  </a:lnTo>
                  <a:lnTo>
                    <a:pt x="59" y="55"/>
                  </a:lnTo>
                  <a:lnTo>
                    <a:pt x="62" y="52"/>
                  </a:lnTo>
                  <a:lnTo>
                    <a:pt x="65" y="52"/>
                  </a:lnTo>
                  <a:lnTo>
                    <a:pt x="65" y="48"/>
                  </a:lnTo>
                  <a:lnTo>
                    <a:pt x="69" y="45"/>
                  </a:lnTo>
                  <a:lnTo>
                    <a:pt x="69" y="42"/>
                  </a:lnTo>
                  <a:lnTo>
                    <a:pt x="72" y="36"/>
                  </a:lnTo>
                  <a:lnTo>
                    <a:pt x="72" y="32"/>
                  </a:lnTo>
                  <a:lnTo>
                    <a:pt x="72" y="32"/>
                  </a:lnTo>
                  <a:lnTo>
                    <a:pt x="72" y="29"/>
                  </a:lnTo>
                  <a:lnTo>
                    <a:pt x="72" y="29"/>
                  </a:lnTo>
                  <a:lnTo>
                    <a:pt x="76" y="29"/>
                  </a:lnTo>
                  <a:lnTo>
                    <a:pt x="79" y="26"/>
                  </a:lnTo>
                  <a:lnTo>
                    <a:pt x="83" y="26"/>
                  </a:lnTo>
                  <a:lnTo>
                    <a:pt x="86" y="23"/>
                  </a:lnTo>
                  <a:lnTo>
                    <a:pt x="93" y="23"/>
                  </a:lnTo>
                  <a:lnTo>
                    <a:pt x="96" y="26"/>
                  </a:lnTo>
                  <a:lnTo>
                    <a:pt x="100" y="23"/>
                  </a:lnTo>
                  <a:lnTo>
                    <a:pt x="103" y="26"/>
                  </a:lnTo>
                  <a:lnTo>
                    <a:pt x="107" y="23"/>
                  </a:lnTo>
                  <a:lnTo>
                    <a:pt x="114" y="26"/>
                  </a:lnTo>
                  <a:lnTo>
                    <a:pt x="114" y="29"/>
                  </a:lnTo>
                  <a:lnTo>
                    <a:pt x="117" y="29"/>
                  </a:lnTo>
                  <a:lnTo>
                    <a:pt x="121" y="26"/>
                  </a:lnTo>
                  <a:lnTo>
                    <a:pt x="124" y="26"/>
                  </a:lnTo>
                  <a:lnTo>
                    <a:pt x="127" y="29"/>
                  </a:lnTo>
                  <a:lnTo>
                    <a:pt x="131" y="32"/>
                  </a:lnTo>
                  <a:lnTo>
                    <a:pt x="138" y="29"/>
                  </a:lnTo>
                  <a:lnTo>
                    <a:pt x="141" y="29"/>
                  </a:lnTo>
                  <a:lnTo>
                    <a:pt x="145" y="26"/>
                  </a:lnTo>
                  <a:lnTo>
                    <a:pt x="145" y="26"/>
                  </a:lnTo>
                  <a:lnTo>
                    <a:pt x="148" y="23"/>
                  </a:lnTo>
                  <a:lnTo>
                    <a:pt x="151" y="26"/>
                  </a:lnTo>
                  <a:lnTo>
                    <a:pt x="151" y="26"/>
                  </a:lnTo>
                  <a:lnTo>
                    <a:pt x="158" y="29"/>
                  </a:lnTo>
                  <a:lnTo>
                    <a:pt x="158" y="26"/>
                  </a:lnTo>
                  <a:lnTo>
                    <a:pt x="158" y="23"/>
                  </a:lnTo>
                  <a:lnTo>
                    <a:pt x="158" y="23"/>
                  </a:lnTo>
                  <a:lnTo>
                    <a:pt x="162" y="19"/>
                  </a:lnTo>
                  <a:lnTo>
                    <a:pt x="162" y="19"/>
                  </a:lnTo>
                  <a:lnTo>
                    <a:pt x="165" y="19"/>
                  </a:lnTo>
                  <a:lnTo>
                    <a:pt x="165" y="19"/>
                  </a:lnTo>
                  <a:lnTo>
                    <a:pt x="169" y="19"/>
                  </a:lnTo>
                  <a:lnTo>
                    <a:pt x="172" y="16"/>
                  </a:lnTo>
                  <a:lnTo>
                    <a:pt x="172" y="13"/>
                  </a:lnTo>
                  <a:lnTo>
                    <a:pt x="172" y="10"/>
                  </a:lnTo>
                  <a:lnTo>
                    <a:pt x="176" y="6"/>
                  </a:lnTo>
                  <a:lnTo>
                    <a:pt x="176" y="3"/>
                  </a:lnTo>
                  <a:lnTo>
                    <a:pt x="179" y="0"/>
                  </a:lnTo>
                  <a:lnTo>
                    <a:pt x="182" y="0"/>
                  </a:lnTo>
                  <a:lnTo>
                    <a:pt x="186" y="3"/>
                  </a:lnTo>
                  <a:lnTo>
                    <a:pt x="189" y="3"/>
                  </a:lnTo>
                  <a:lnTo>
                    <a:pt x="189" y="6"/>
                  </a:lnTo>
                  <a:lnTo>
                    <a:pt x="189" y="10"/>
                  </a:lnTo>
                  <a:lnTo>
                    <a:pt x="189" y="13"/>
                  </a:lnTo>
                  <a:lnTo>
                    <a:pt x="193" y="13"/>
                  </a:lnTo>
                  <a:lnTo>
                    <a:pt x="193" y="16"/>
                  </a:lnTo>
                  <a:lnTo>
                    <a:pt x="193" y="19"/>
                  </a:lnTo>
                  <a:lnTo>
                    <a:pt x="196" y="23"/>
                  </a:lnTo>
                  <a:lnTo>
                    <a:pt x="196" y="29"/>
                  </a:lnTo>
                  <a:lnTo>
                    <a:pt x="196" y="32"/>
                  </a:lnTo>
                  <a:lnTo>
                    <a:pt x="196" y="36"/>
                  </a:lnTo>
                  <a:lnTo>
                    <a:pt x="200" y="36"/>
                  </a:lnTo>
                  <a:lnTo>
                    <a:pt x="207" y="36"/>
                  </a:lnTo>
                  <a:lnTo>
                    <a:pt x="210" y="36"/>
                  </a:lnTo>
                  <a:lnTo>
                    <a:pt x="210" y="32"/>
                  </a:lnTo>
                  <a:lnTo>
                    <a:pt x="217" y="29"/>
                  </a:lnTo>
                  <a:lnTo>
                    <a:pt x="220" y="29"/>
                  </a:lnTo>
                  <a:lnTo>
                    <a:pt x="220" y="26"/>
                  </a:lnTo>
                  <a:lnTo>
                    <a:pt x="22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38"/>
            <p:cNvSpPr>
              <a:spLocks noEditPoints="1"/>
            </p:cNvSpPr>
            <p:nvPr/>
          </p:nvSpPr>
          <p:spPr bwMode="auto">
            <a:xfrm>
              <a:off x="6469063" y="2913717"/>
              <a:ext cx="195263" cy="128587"/>
            </a:xfrm>
            <a:custGeom>
              <a:avLst/>
              <a:gdLst>
                <a:gd name="T0" fmla="*/ 96 w 123"/>
                <a:gd name="T1" fmla="*/ 81 h 81"/>
                <a:gd name="T2" fmla="*/ 96 w 123"/>
                <a:gd name="T3" fmla="*/ 74 h 81"/>
                <a:gd name="T4" fmla="*/ 89 w 123"/>
                <a:gd name="T5" fmla="*/ 74 h 81"/>
                <a:gd name="T6" fmla="*/ 89 w 123"/>
                <a:gd name="T7" fmla="*/ 78 h 81"/>
                <a:gd name="T8" fmla="*/ 113 w 123"/>
                <a:gd name="T9" fmla="*/ 61 h 81"/>
                <a:gd name="T10" fmla="*/ 120 w 123"/>
                <a:gd name="T11" fmla="*/ 58 h 81"/>
                <a:gd name="T12" fmla="*/ 75 w 123"/>
                <a:gd name="T13" fmla="*/ 52 h 81"/>
                <a:gd name="T14" fmla="*/ 68 w 123"/>
                <a:gd name="T15" fmla="*/ 65 h 81"/>
                <a:gd name="T16" fmla="*/ 65 w 123"/>
                <a:gd name="T17" fmla="*/ 61 h 81"/>
                <a:gd name="T18" fmla="*/ 55 w 123"/>
                <a:gd name="T19" fmla="*/ 55 h 81"/>
                <a:gd name="T20" fmla="*/ 58 w 123"/>
                <a:gd name="T21" fmla="*/ 45 h 81"/>
                <a:gd name="T22" fmla="*/ 65 w 123"/>
                <a:gd name="T23" fmla="*/ 52 h 81"/>
                <a:gd name="T24" fmla="*/ 65 w 123"/>
                <a:gd name="T25" fmla="*/ 49 h 81"/>
                <a:gd name="T26" fmla="*/ 75 w 123"/>
                <a:gd name="T27" fmla="*/ 42 h 81"/>
                <a:gd name="T28" fmla="*/ 72 w 123"/>
                <a:gd name="T29" fmla="*/ 55 h 81"/>
                <a:gd name="T30" fmla="*/ 75 w 123"/>
                <a:gd name="T31" fmla="*/ 61 h 81"/>
                <a:gd name="T32" fmla="*/ 68 w 123"/>
                <a:gd name="T33" fmla="*/ 65 h 81"/>
                <a:gd name="T34" fmla="*/ 75 w 123"/>
                <a:gd name="T35" fmla="*/ 65 h 81"/>
                <a:gd name="T36" fmla="*/ 72 w 123"/>
                <a:gd name="T37" fmla="*/ 68 h 81"/>
                <a:gd name="T38" fmla="*/ 65 w 123"/>
                <a:gd name="T39" fmla="*/ 71 h 81"/>
                <a:gd name="T40" fmla="*/ 68 w 123"/>
                <a:gd name="T41" fmla="*/ 68 h 81"/>
                <a:gd name="T42" fmla="*/ 65 w 123"/>
                <a:gd name="T43" fmla="*/ 71 h 81"/>
                <a:gd name="T44" fmla="*/ 51 w 123"/>
                <a:gd name="T45" fmla="*/ 71 h 81"/>
                <a:gd name="T46" fmla="*/ 55 w 123"/>
                <a:gd name="T47" fmla="*/ 68 h 81"/>
                <a:gd name="T48" fmla="*/ 44 w 123"/>
                <a:gd name="T49" fmla="*/ 42 h 81"/>
                <a:gd name="T50" fmla="*/ 41 w 123"/>
                <a:gd name="T51" fmla="*/ 49 h 81"/>
                <a:gd name="T52" fmla="*/ 41 w 123"/>
                <a:gd name="T53" fmla="*/ 68 h 81"/>
                <a:gd name="T54" fmla="*/ 48 w 123"/>
                <a:gd name="T55" fmla="*/ 68 h 81"/>
                <a:gd name="T56" fmla="*/ 51 w 123"/>
                <a:gd name="T57" fmla="*/ 65 h 81"/>
                <a:gd name="T58" fmla="*/ 37 w 123"/>
                <a:gd name="T59" fmla="*/ 52 h 81"/>
                <a:gd name="T60" fmla="*/ 48 w 123"/>
                <a:gd name="T61" fmla="*/ 61 h 81"/>
                <a:gd name="T62" fmla="*/ 37 w 123"/>
                <a:gd name="T63" fmla="*/ 65 h 81"/>
                <a:gd name="T64" fmla="*/ 31 w 123"/>
                <a:gd name="T65" fmla="*/ 55 h 81"/>
                <a:gd name="T66" fmla="*/ 51 w 123"/>
                <a:gd name="T67" fmla="*/ 13 h 81"/>
                <a:gd name="T68" fmla="*/ 13 w 123"/>
                <a:gd name="T69" fmla="*/ 26 h 81"/>
                <a:gd name="T70" fmla="*/ 13 w 123"/>
                <a:gd name="T71" fmla="*/ 26 h 81"/>
                <a:gd name="T72" fmla="*/ 10 w 123"/>
                <a:gd name="T73" fmla="*/ 26 h 81"/>
                <a:gd name="T74" fmla="*/ 20 w 123"/>
                <a:gd name="T75" fmla="*/ 19 h 81"/>
                <a:gd name="T76" fmla="*/ 34 w 123"/>
                <a:gd name="T77" fmla="*/ 19 h 81"/>
                <a:gd name="T78" fmla="*/ 41 w 123"/>
                <a:gd name="T79" fmla="*/ 10 h 81"/>
                <a:gd name="T80" fmla="*/ 37 w 123"/>
                <a:gd name="T81" fmla="*/ 7 h 81"/>
                <a:gd name="T82" fmla="*/ 24 w 123"/>
                <a:gd name="T83" fmla="*/ 13 h 81"/>
                <a:gd name="T84" fmla="*/ 10 w 123"/>
                <a:gd name="T85" fmla="*/ 19 h 81"/>
                <a:gd name="T86" fmla="*/ 7 w 123"/>
                <a:gd name="T87" fmla="*/ 26 h 81"/>
                <a:gd name="T88" fmla="*/ 27 w 123"/>
                <a:gd name="T89" fmla="*/ 68 h 81"/>
                <a:gd name="T90" fmla="*/ 24 w 123"/>
                <a:gd name="T91" fmla="*/ 65 h 81"/>
                <a:gd name="T92" fmla="*/ 24 w 123"/>
                <a:gd name="T93" fmla="*/ 58 h 81"/>
                <a:gd name="T94" fmla="*/ 34 w 123"/>
                <a:gd name="T95" fmla="*/ 49 h 81"/>
                <a:gd name="T96" fmla="*/ 37 w 123"/>
                <a:gd name="T97" fmla="*/ 39 h 81"/>
                <a:gd name="T98" fmla="*/ 48 w 123"/>
                <a:gd name="T99" fmla="*/ 39 h 81"/>
                <a:gd name="T100" fmla="*/ 48 w 123"/>
                <a:gd name="T101" fmla="*/ 32 h 81"/>
                <a:gd name="T102" fmla="*/ 37 w 123"/>
                <a:gd name="T103" fmla="*/ 29 h 81"/>
                <a:gd name="T104" fmla="*/ 34 w 123"/>
                <a:gd name="T105" fmla="*/ 23 h 81"/>
                <a:gd name="T106" fmla="*/ 20 w 123"/>
                <a:gd name="T107" fmla="*/ 23 h 81"/>
                <a:gd name="T108" fmla="*/ 24 w 123"/>
                <a:gd name="T109" fmla="*/ 32 h 81"/>
                <a:gd name="T110" fmla="*/ 20 w 123"/>
                <a:gd name="T111" fmla="*/ 29 h 81"/>
                <a:gd name="T112" fmla="*/ 17 w 123"/>
                <a:gd name="T113" fmla="*/ 32 h 81"/>
                <a:gd name="T114" fmla="*/ 7 w 123"/>
                <a:gd name="T115" fmla="*/ 29 h 81"/>
                <a:gd name="T116" fmla="*/ 3 w 123"/>
                <a:gd name="T117" fmla="*/ 36 h 81"/>
                <a:gd name="T118" fmla="*/ 7 w 123"/>
                <a:gd name="T119" fmla="*/ 45 h 81"/>
                <a:gd name="T120" fmla="*/ 3 w 123"/>
                <a:gd name="T121" fmla="*/ 58 h 81"/>
                <a:gd name="T122" fmla="*/ 10 w 123"/>
                <a:gd name="T123" fmla="*/ 65 h 81"/>
                <a:gd name="T124" fmla="*/ 24 w 123"/>
                <a:gd name="T125" fmla="*/ 6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3" h="81">
                  <a:moveTo>
                    <a:pt x="89" y="81"/>
                  </a:moveTo>
                  <a:lnTo>
                    <a:pt x="89" y="81"/>
                  </a:lnTo>
                  <a:lnTo>
                    <a:pt x="93" y="81"/>
                  </a:lnTo>
                  <a:lnTo>
                    <a:pt x="96" y="81"/>
                  </a:lnTo>
                  <a:lnTo>
                    <a:pt x="99" y="81"/>
                  </a:lnTo>
                  <a:lnTo>
                    <a:pt x="99" y="78"/>
                  </a:lnTo>
                  <a:lnTo>
                    <a:pt x="96" y="74"/>
                  </a:lnTo>
                  <a:lnTo>
                    <a:pt x="96" y="74"/>
                  </a:lnTo>
                  <a:lnTo>
                    <a:pt x="96" y="71"/>
                  </a:lnTo>
                  <a:lnTo>
                    <a:pt x="93" y="74"/>
                  </a:lnTo>
                  <a:lnTo>
                    <a:pt x="93" y="71"/>
                  </a:lnTo>
                  <a:lnTo>
                    <a:pt x="89" y="74"/>
                  </a:lnTo>
                  <a:lnTo>
                    <a:pt x="89" y="74"/>
                  </a:lnTo>
                  <a:lnTo>
                    <a:pt x="93" y="74"/>
                  </a:lnTo>
                  <a:lnTo>
                    <a:pt x="93" y="78"/>
                  </a:lnTo>
                  <a:lnTo>
                    <a:pt x="89" y="78"/>
                  </a:lnTo>
                  <a:lnTo>
                    <a:pt x="89" y="81"/>
                  </a:lnTo>
                  <a:lnTo>
                    <a:pt x="89" y="81"/>
                  </a:lnTo>
                  <a:close/>
                  <a:moveTo>
                    <a:pt x="117" y="58"/>
                  </a:moveTo>
                  <a:lnTo>
                    <a:pt x="113" y="61"/>
                  </a:lnTo>
                  <a:lnTo>
                    <a:pt x="117" y="65"/>
                  </a:lnTo>
                  <a:lnTo>
                    <a:pt x="123" y="65"/>
                  </a:lnTo>
                  <a:lnTo>
                    <a:pt x="123" y="65"/>
                  </a:lnTo>
                  <a:lnTo>
                    <a:pt x="120" y="58"/>
                  </a:lnTo>
                  <a:lnTo>
                    <a:pt x="117" y="58"/>
                  </a:lnTo>
                  <a:lnTo>
                    <a:pt x="117" y="58"/>
                  </a:lnTo>
                  <a:close/>
                  <a:moveTo>
                    <a:pt x="79" y="49"/>
                  </a:moveTo>
                  <a:lnTo>
                    <a:pt x="75" y="52"/>
                  </a:lnTo>
                  <a:lnTo>
                    <a:pt x="79" y="55"/>
                  </a:lnTo>
                  <a:lnTo>
                    <a:pt x="79" y="49"/>
                  </a:lnTo>
                  <a:lnTo>
                    <a:pt x="79" y="49"/>
                  </a:lnTo>
                  <a:close/>
                  <a:moveTo>
                    <a:pt x="68" y="65"/>
                  </a:moveTo>
                  <a:lnTo>
                    <a:pt x="65" y="65"/>
                  </a:lnTo>
                  <a:lnTo>
                    <a:pt x="65" y="65"/>
                  </a:lnTo>
                  <a:lnTo>
                    <a:pt x="65" y="61"/>
                  </a:lnTo>
                  <a:lnTo>
                    <a:pt x="65" y="61"/>
                  </a:lnTo>
                  <a:lnTo>
                    <a:pt x="62" y="61"/>
                  </a:lnTo>
                  <a:lnTo>
                    <a:pt x="58" y="61"/>
                  </a:lnTo>
                  <a:lnTo>
                    <a:pt x="55" y="58"/>
                  </a:lnTo>
                  <a:lnTo>
                    <a:pt x="55" y="55"/>
                  </a:lnTo>
                  <a:lnTo>
                    <a:pt x="55" y="52"/>
                  </a:lnTo>
                  <a:lnTo>
                    <a:pt x="55" y="49"/>
                  </a:lnTo>
                  <a:lnTo>
                    <a:pt x="55" y="49"/>
                  </a:lnTo>
                  <a:lnTo>
                    <a:pt x="58" y="45"/>
                  </a:lnTo>
                  <a:lnTo>
                    <a:pt x="58" y="45"/>
                  </a:lnTo>
                  <a:lnTo>
                    <a:pt x="62" y="49"/>
                  </a:lnTo>
                  <a:lnTo>
                    <a:pt x="62" y="49"/>
                  </a:lnTo>
                  <a:lnTo>
                    <a:pt x="65" y="52"/>
                  </a:lnTo>
                  <a:lnTo>
                    <a:pt x="65" y="52"/>
                  </a:lnTo>
                  <a:lnTo>
                    <a:pt x="68" y="52"/>
                  </a:lnTo>
                  <a:lnTo>
                    <a:pt x="68" y="49"/>
                  </a:lnTo>
                  <a:lnTo>
                    <a:pt x="65" y="49"/>
                  </a:lnTo>
                  <a:lnTo>
                    <a:pt x="65" y="45"/>
                  </a:lnTo>
                  <a:lnTo>
                    <a:pt x="65" y="42"/>
                  </a:lnTo>
                  <a:lnTo>
                    <a:pt x="72" y="42"/>
                  </a:lnTo>
                  <a:lnTo>
                    <a:pt x="75" y="42"/>
                  </a:lnTo>
                  <a:lnTo>
                    <a:pt x="75" y="45"/>
                  </a:lnTo>
                  <a:lnTo>
                    <a:pt x="75" y="49"/>
                  </a:lnTo>
                  <a:lnTo>
                    <a:pt x="75" y="52"/>
                  </a:lnTo>
                  <a:lnTo>
                    <a:pt x="72" y="55"/>
                  </a:lnTo>
                  <a:lnTo>
                    <a:pt x="72" y="55"/>
                  </a:lnTo>
                  <a:lnTo>
                    <a:pt x="75" y="58"/>
                  </a:lnTo>
                  <a:lnTo>
                    <a:pt x="75" y="58"/>
                  </a:lnTo>
                  <a:lnTo>
                    <a:pt x="75" y="61"/>
                  </a:lnTo>
                  <a:lnTo>
                    <a:pt x="68" y="61"/>
                  </a:lnTo>
                  <a:lnTo>
                    <a:pt x="68" y="65"/>
                  </a:lnTo>
                  <a:lnTo>
                    <a:pt x="68" y="65"/>
                  </a:lnTo>
                  <a:lnTo>
                    <a:pt x="68" y="65"/>
                  </a:lnTo>
                  <a:close/>
                  <a:moveTo>
                    <a:pt x="72" y="68"/>
                  </a:moveTo>
                  <a:lnTo>
                    <a:pt x="72" y="68"/>
                  </a:lnTo>
                  <a:lnTo>
                    <a:pt x="72" y="65"/>
                  </a:lnTo>
                  <a:lnTo>
                    <a:pt x="75" y="65"/>
                  </a:lnTo>
                  <a:lnTo>
                    <a:pt x="75" y="65"/>
                  </a:lnTo>
                  <a:lnTo>
                    <a:pt x="72" y="65"/>
                  </a:lnTo>
                  <a:lnTo>
                    <a:pt x="72" y="68"/>
                  </a:lnTo>
                  <a:lnTo>
                    <a:pt x="72" y="68"/>
                  </a:lnTo>
                  <a:close/>
                  <a:moveTo>
                    <a:pt x="55" y="68"/>
                  </a:moveTo>
                  <a:lnTo>
                    <a:pt x="58" y="71"/>
                  </a:lnTo>
                  <a:lnTo>
                    <a:pt x="62" y="71"/>
                  </a:lnTo>
                  <a:lnTo>
                    <a:pt x="65" y="71"/>
                  </a:lnTo>
                  <a:lnTo>
                    <a:pt x="65" y="68"/>
                  </a:lnTo>
                  <a:lnTo>
                    <a:pt x="68" y="68"/>
                  </a:lnTo>
                  <a:lnTo>
                    <a:pt x="68" y="68"/>
                  </a:lnTo>
                  <a:lnTo>
                    <a:pt x="68" y="68"/>
                  </a:lnTo>
                  <a:lnTo>
                    <a:pt x="68" y="71"/>
                  </a:lnTo>
                  <a:lnTo>
                    <a:pt x="68" y="74"/>
                  </a:lnTo>
                  <a:lnTo>
                    <a:pt x="68" y="74"/>
                  </a:lnTo>
                  <a:lnTo>
                    <a:pt x="65" y="71"/>
                  </a:lnTo>
                  <a:lnTo>
                    <a:pt x="65" y="74"/>
                  </a:lnTo>
                  <a:lnTo>
                    <a:pt x="58" y="74"/>
                  </a:lnTo>
                  <a:lnTo>
                    <a:pt x="55" y="74"/>
                  </a:lnTo>
                  <a:lnTo>
                    <a:pt x="51" y="71"/>
                  </a:lnTo>
                  <a:lnTo>
                    <a:pt x="55" y="71"/>
                  </a:lnTo>
                  <a:lnTo>
                    <a:pt x="51" y="68"/>
                  </a:lnTo>
                  <a:lnTo>
                    <a:pt x="55" y="68"/>
                  </a:lnTo>
                  <a:lnTo>
                    <a:pt x="55" y="68"/>
                  </a:lnTo>
                  <a:lnTo>
                    <a:pt x="55" y="68"/>
                  </a:lnTo>
                  <a:close/>
                  <a:moveTo>
                    <a:pt x="41" y="49"/>
                  </a:moveTo>
                  <a:lnTo>
                    <a:pt x="44" y="49"/>
                  </a:lnTo>
                  <a:lnTo>
                    <a:pt x="44" y="42"/>
                  </a:lnTo>
                  <a:lnTo>
                    <a:pt x="44" y="49"/>
                  </a:lnTo>
                  <a:lnTo>
                    <a:pt x="44" y="49"/>
                  </a:lnTo>
                  <a:lnTo>
                    <a:pt x="41" y="49"/>
                  </a:lnTo>
                  <a:lnTo>
                    <a:pt x="41" y="49"/>
                  </a:lnTo>
                  <a:close/>
                  <a:moveTo>
                    <a:pt x="41" y="68"/>
                  </a:moveTo>
                  <a:lnTo>
                    <a:pt x="44" y="71"/>
                  </a:lnTo>
                  <a:lnTo>
                    <a:pt x="44" y="68"/>
                  </a:lnTo>
                  <a:lnTo>
                    <a:pt x="41" y="68"/>
                  </a:lnTo>
                  <a:lnTo>
                    <a:pt x="41" y="68"/>
                  </a:lnTo>
                  <a:close/>
                  <a:moveTo>
                    <a:pt x="48" y="61"/>
                  </a:moveTo>
                  <a:lnTo>
                    <a:pt x="48" y="68"/>
                  </a:lnTo>
                  <a:lnTo>
                    <a:pt x="48" y="68"/>
                  </a:lnTo>
                  <a:lnTo>
                    <a:pt x="48" y="71"/>
                  </a:lnTo>
                  <a:lnTo>
                    <a:pt x="48" y="68"/>
                  </a:lnTo>
                  <a:lnTo>
                    <a:pt x="51" y="65"/>
                  </a:lnTo>
                  <a:lnTo>
                    <a:pt x="51" y="65"/>
                  </a:lnTo>
                  <a:lnTo>
                    <a:pt x="48" y="61"/>
                  </a:lnTo>
                  <a:lnTo>
                    <a:pt x="48" y="61"/>
                  </a:lnTo>
                  <a:close/>
                  <a:moveTo>
                    <a:pt x="31" y="55"/>
                  </a:moveTo>
                  <a:lnTo>
                    <a:pt x="37" y="52"/>
                  </a:lnTo>
                  <a:lnTo>
                    <a:pt x="41" y="55"/>
                  </a:lnTo>
                  <a:lnTo>
                    <a:pt x="44" y="55"/>
                  </a:lnTo>
                  <a:lnTo>
                    <a:pt x="48" y="58"/>
                  </a:lnTo>
                  <a:lnTo>
                    <a:pt x="48" y="61"/>
                  </a:lnTo>
                  <a:lnTo>
                    <a:pt x="44" y="65"/>
                  </a:lnTo>
                  <a:lnTo>
                    <a:pt x="41" y="65"/>
                  </a:lnTo>
                  <a:lnTo>
                    <a:pt x="41" y="65"/>
                  </a:lnTo>
                  <a:lnTo>
                    <a:pt x="37" y="65"/>
                  </a:lnTo>
                  <a:lnTo>
                    <a:pt x="34" y="61"/>
                  </a:lnTo>
                  <a:lnTo>
                    <a:pt x="31" y="58"/>
                  </a:lnTo>
                  <a:lnTo>
                    <a:pt x="31" y="55"/>
                  </a:lnTo>
                  <a:lnTo>
                    <a:pt x="31" y="55"/>
                  </a:lnTo>
                  <a:close/>
                  <a:moveTo>
                    <a:pt x="48" y="13"/>
                  </a:moveTo>
                  <a:lnTo>
                    <a:pt x="48" y="10"/>
                  </a:lnTo>
                  <a:lnTo>
                    <a:pt x="55" y="10"/>
                  </a:lnTo>
                  <a:lnTo>
                    <a:pt x="51" y="13"/>
                  </a:lnTo>
                  <a:lnTo>
                    <a:pt x="48" y="13"/>
                  </a:lnTo>
                  <a:lnTo>
                    <a:pt x="48" y="13"/>
                  </a:lnTo>
                  <a:close/>
                  <a:moveTo>
                    <a:pt x="13" y="29"/>
                  </a:moveTo>
                  <a:lnTo>
                    <a:pt x="13" y="26"/>
                  </a:lnTo>
                  <a:lnTo>
                    <a:pt x="13" y="23"/>
                  </a:lnTo>
                  <a:lnTo>
                    <a:pt x="17" y="23"/>
                  </a:lnTo>
                  <a:lnTo>
                    <a:pt x="17" y="26"/>
                  </a:lnTo>
                  <a:lnTo>
                    <a:pt x="13" y="26"/>
                  </a:lnTo>
                  <a:lnTo>
                    <a:pt x="13" y="29"/>
                  </a:lnTo>
                  <a:lnTo>
                    <a:pt x="13" y="29"/>
                  </a:lnTo>
                  <a:close/>
                  <a:moveTo>
                    <a:pt x="10" y="29"/>
                  </a:moveTo>
                  <a:lnTo>
                    <a:pt x="10" y="26"/>
                  </a:lnTo>
                  <a:lnTo>
                    <a:pt x="10" y="23"/>
                  </a:lnTo>
                  <a:lnTo>
                    <a:pt x="17" y="19"/>
                  </a:lnTo>
                  <a:lnTo>
                    <a:pt x="17" y="19"/>
                  </a:lnTo>
                  <a:lnTo>
                    <a:pt x="20" y="19"/>
                  </a:lnTo>
                  <a:lnTo>
                    <a:pt x="27" y="19"/>
                  </a:lnTo>
                  <a:lnTo>
                    <a:pt x="27" y="19"/>
                  </a:lnTo>
                  <a:lnTo>
                    <a:pt x="34" y="19"/>
                  </a:lnTo>
                  <a:lnTo>
                    <a:pt x="34" y="19"/>
                  </a:lnTo>
                  <a:lnTo>
                    <a:pt x="37" y="19"/>
                  </a:lnTo>
                  <a:lnTo>
                    <a:pt x="41" y="16"/>
                  </a:lnTo>
                  <a:lnTo>
                    <a:pt x="41" y="10"/>
                  </a:lnTo>
                  <a:lnTo>
                    <a:pt x="41" y="10"/>
                  </a:lnTo>
                  <a:lnTo>
                    <a:pt x="41" y="7"/>
                  </a:lnTo>
                  <a:lnTo>
                    <a:pt x="44" y="3"/>
                  </a:lnTo>
                  <a:lnTo>
                    <a:pt x="44" y="0"/>
                  </a:lnTo>
                  <a:lnTo>
                    <a:pt x="37" y="7"/>
                  </a:lnTo>
                  <a:lnTo>
                    <a:pt x="34" y="7"/>
                  </a:lnTo>
                  <a:lnTo>
                    <a:pt x="31" y="7"/>
                  </a:lnTo>
                  <a:lnTo>
                    <a:pt x="27" y="10"/>
                  </a:lnTo>
                  <a:lnTo>
                    <a:pt x="24" y="13"/>
                  </a:lnTo>
                  <a:lnTo>
                    <a:pt x="20" y="16"/>
                  </a:lnTo>
                  <a:lnTo>
                    <a:pt x="17" y="16"/>
                  </a:lnTo>
                  <a:lnTo>
                    <a:pt x="13" y="19"/>
                  </a:lnTo>
                  <a:lnTo>
                    <a:pt x="10" y="19"/>
                  </a:lnTo>
                  <a:lnTo>
                    <a:pt x="7" y="19"/>
                  </a:lnTo>
                  <a:lnTo>
                    <a:pt x="7" y="23"/>
                  </a:lnTo>
                  <a:lnTo>
                    <a:pt x="3" y="26"/>
                  </a:lnTo>
                  <a:lnTo>
                    <a:pt x="7" y="26"/>
                  </a:lnTo>
                  <a:lnTo>
                    <a:pt x="7" y="26"/>
                  </a:lnTo>
                  <a:lnTo>
                    <a:pt x="10" y="29"/>
                  </a:lnTo>
                  <a:lnTo>
                    <a:pt x="10" y="29"/>
                  </a:lnTo>
                  <a:close/>
                  <a:moveTo>
                    <a:pt x="27" y="68"/>
                  </a:moveTo>
                  <a:lnTo>
                    <a:pt x="27" y="68"/>
                  </a:lnTo>
                  <a:lnTo>
                    <a:pt x="27" y="68"/>
                  </a:lnTo>
                  <a:lnTo>
                    <a:pt x="27" y="65"/>
                  </a:lnTo>
                  <a:lnTo>
                    <a:pt x="24" y="65"/>
                  </a:lnTo>
                  <a:lnTo>
                    <a:pt x="24" y="61"/>
                  </a:lnTo>
                  <a:lnTo>
                    <a:pt x="27" y="61"/>
                  </a:lnTo>
                  <a:lnTo>
                    <a:pt x="27" y="58"/>
                  </a:lnTo>
                  <a:lnTo>
                    <a:pt x="24" y="58"/>
                  </a:lnTo>
                  <a:lnTo>
                    <a:pt x="27" y="55"/>
                  </a:lnTo>
                  <a:lnTo>
                    <a:pt x="34" y="52"/>
                  </a:lnTo>
                  <a:lnTo>
                    <a:pt x="31" y="52"/>
                  </a:lnTo>
                  <a:lnTo>
                    <a:pt x="34" y="49"/>
                  </a:lnTo>
                  <a:lnTo>
                    <a:pt x="34" y="49"/>
                  </a:lnTo>
                  <a:lnTo>
                    <a:pt x="41" y="49"/>
                  </a:lnTo>
                  <a:lnTo>
                    <a:pt x="41" y="42"/>
                  </a:lnTo>
                  <a:lnTo>
                    <a:pt x="37" y="39"/>
                  </a:lnTo>
                  <a:lnTo>
                    <a:pt x="41" y="39"/>
                  </a:lnTo>
                  <a:lnTo>
                    <a:pt x="44" y="39"/>
                  </a:lnTo>
                  <a:lnTo>
                    <a:pt x="44" y="39"/>
                  </a:lnTo>
                  <a:lnTo>
                    <a:pt x="48" y="39"/>
                  </a:lnTo>
                  <a:lnTo>
                    <a:pt x="48" y="39"/>
                  </a:lnTo>
                  <a:lnTo>
                    <a:pt x="51" y="39"/>
                  </a:lnTo>
                  <a:lnTo>
                    <a:pt x="51" y="36"/>
                  </a:lnTo>
                  <a:lnTo>
                    <a:pt x="48" y="32"/>
                  </a:lnTo>
                  <a:lnTo>
                    <a:pt x="44" y="32"/>
                  </a:lnTo>
                  <a:lnTo>
                    <a:pt x="41" y="32"/>
                  </a:lnTo>
                  <a:lnTo>
                    <a:pt x="37" y="32"/>
                  </a:lnTo>
                  <a:lnTo>
                    <a:pt x="37" y="29"/>
                  </a:lnTo>
                  <a:lnTo>
                    <a:pt x="34" y="29"/>
                  </a:lnTo>
                  <a:lnTo>
                    <a:pt x="37" y="26"/>
                  </a:lnTo>
                  <a:lnTo>
                    <a:pt x="37" y="23"/>
                  </a:lnTo>
                  <a:lnTo>
                    <a:pt x="34" y="23"/>
                  </a:lnTo>
                  <a:lnTo>
                    <a:pt x="27" y="23"/>
                  </a:lnTo>
                  <a:lnTo>
                    <a:pt x="24" y="23"/>
                  </a:lnTo>
                  <a:lnTo>
                    <a:pt x="20" y="23"/>
                  </a:lnTo>
                  <a:lnTo>
                    <a:pt x="20" y="23"/>
                  </a:lnTo>
                  <a:lnTo>
                    <a:pt x="24" y="26"/>
                  </a:lnTo>
                  <a:lnTo>
                    <a:pt x="24" y="29"/>
                  </a:lnTo>
                  <a:lnTo>
                    <a:pt x="27" y="32"/>
                  </a:lnTo>
                  <a:lnTo>
                    <a:pt x="24" y="32"/>
                  </a:lnTo>
                  <a:lnTo>
                    <a:pt x="24" y="32"/>
                  </a:lnTo>
                  <a:lnTo>
                    <a:pt x="20" y="32"/>
                  </a:lnTo>
                  <a:lnTo>
                    <a:pt x="17" y="29"/>
                  </a:lnTo>
                  <a:lnTo>
                    <a:pt x="20" y="29"/>
                  </a:lnTo>
                  <a:lnTo>
                    <a:pt x="17" y="26"/>
                  </a:lnTo>
                  <a:lnTo>
                    <a:pt x="17" y="26"/>
                  </a:lnTo>
                  <a:lnTo>
                    <a:pt x="13" y="29"/>
                  </a:lnTo>
                  <a:lnTo>
                    <a:pt x="17" y="32"/>
                  </a:lnTo>
                  <a:lnTo>
                    <a:pt x="13" y="32"/>
                  </a:lnTo>
                  <a:lnTo>
                    <a:pt x="10" y="32"/>
                  </a:lnTo>
                  <a:lnTo>
                    <a:pt x="7" y="32"/>
                  </a:lnTo>
                  <a:lnTo>
                    <a:pt x="7" y="29"/>
                  </a:lnTo>
                  <a:lnTo>
                    <a:pt x="3" y="32"/>
                  </a:lnTo>
                  <a:lnTo>
                    <a:pt x="7" y="36"/>
                  </a:lnTo>
                  <a:lnTo>
                    <a:pt x="7" y="39"/>
                  </a:lnTo>
                  <a:lnTo>
                    <a:pt x="3" y="36"/>
                  </a:lnTo>
                  <a:lnTo>
                    <a:pt x="3" y="39"/>
                  </a:lnTo>
                  <a:lnTo>
                    <a:pt x="3" y="42"/>
                  </a:lnTo>
                  <a:lnTo>
                    <a:pt x="7" y="42"/>
                  </a:lnTo>
                  <a:lnTo>
                    <a:pt x="7" y="45"/>
                  </a:lnTo>
                  <a:lnTo>
                    <a:pt x="7" y="49"/>
                  </a:lnTo>
                  <a:lnTo>
                    <a:pt x="3" y="52"/>
                  </a:lnTo>
                  <a:lnTo>
                    <a:pt x="0" y="55"/>
                  </a:lnTo>
                  <a:lnTo>
                    <a:pt x="3" y="58"/>
                  </a:lnTo>
                  <a:lnTo>
                    <a:pt x="7" y="55"/>
                  </a:lnTo>
                  <a:lnTo>
                    <a:pt x="10" y="58"/>
                  </a:lnTo>
                  <a:lnTo>
                    <a:pt x="10" y="65"/>
                  </a:lnTo>
                  <a:lnTo>
                    <a:pt x="10" y="65"/>
                  </a:lnTo>
                  <a:lnTo>
                    <a:pt x="10" y="68"/>
                  </a:lnTo>
                  <a:lnTo>
                    <a:pt x="17" y="68"/>
                  </a:lnTo>
                  <a:lnTo>
                    <a:pt x="24" y="68"/>
                  </a:lnTo>
                  <a:lnTo>
                    <a:pt x="24" y="68"/>
                  </a:lnTo>
                  <a:lnTo>
                    <a:pt x="2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9"/>
            <p:cNvSpPr>
              <a:spLocks noEditPoints="1"/>
            </p:cNvSpPr>
            <p:nvPr/>
          </p:nvSpPr>
          <p:spPr bwMode="auto">
            <a:xfrm>
              <a:off x="6370638" y="2297767"/>
              <a:ext cx="627063" cy="611187"/>
            </a:xfrm>
            <a:custGeom>
              <a:avLst/>
              <a:gdLst>
                <a:gd name="T0" fmla="*/ 378 w 395"/>
                <a:gd name="T1" fmla="*/ 49 h 385"/>
                <a:gd name="T2" fmla="*/ 392 w 395"/>
                <a:gd name="T3" fmla="*/ 26 h 385"/>
                <a:gd name="T4" fmla="*/ 361 w 395"/>
                <a:gd name="T5" fmla="*/ 17 h 385"/>
                <a:gd name="T6" fmla="*/ 347 w 395"/>
                <a:gd name="T7" fmla="*/ 20 h 385"/>
                <a:gd name="T8" fmla="*/ 333 w 395"/>
                <a:gd name="T9" fmla="*/ 0 h 385"/>
                <a:gd name="T10" fmla="*/ 320 w 395"/>
                <a:gd name="T11" fmla="*/ 26 h 385"/>
                <a:gd name="T12" fmla="*/ 296 w 395"/>
                <a:gd name="T13" fmla="*/ 36 h 385"/>
                <a:gd name="T14" fmla="*/ 285 w 395"/>
                <a:gd name="T15" fmla="*/ 13 h 385"/>
                <a:gd name="T16" fmla="*/ 275 w 395"/>
                <a:gd name="T17" fmla="*/ 42 h 385"/>
                <a:gd name="T18" fmla="*/ 251 w 395"/>
                <a:gd name="T19" fmla="*/ 46 h 385"/>
                <a:gd name="T20" fmla="*/ 227 w 395"/>
                <a:gd name="T21" fmla="*/ 65 h 385"/>
                <a:gd name="T22" fmla="*/ 216 w 395"/>
                <a:gd name="T23" fmla="*/ 72 h 385"/>
                <a:gd name="T24" fmla="*/ 192 w 395"/>
                <a:gd name="T25" fmla="*/ 72 h 385"/>
                <a:gd name="T26" fmla="*/ 175 w 395"/>
                <a:gd name="T27" fmla="*/ 94 h 385"/>
                <a:gd name="T28" fmla="*/ 172 w 395"/>
                <a:gd name="T29" fmla="*/ 107 h 385"/>
                <a:gd name="T30" fmla="*/ 155 w 395"/>
                <a:gd name="T31" fmla="*/ 117 h 385"/>
                <a:gd name="T32" fmla="*/ 158 w 395"/>
                <a:gd name="T33" fmla="*/ 133 h 385"/>
                <a:gd name="T34" fmla="*/ 137 w 395"/>
                <a:gd name="T35" fmla="*/ 149 h 385"/>
                <a:gd name="T36" fmla="*/ 134 w 395"/>
                <a:gd name="T37" fmla="*/ 165 h 385"/>
                <a:gd name="T38" fmla="*/ 127 w 395"/>
                <a:gd name="T39" fmla="*/ 185 h 385"/>
                <a:gd name="T40" fmla="*/ 103 w 395"/>
                <a:gd name="T41" fmla="*/ 207 h 385"/>
                <a:gd name="T42" fmla="*/ 79 w 395"/>
                <a:gd name="T43" fmla="*/ 233 h 385"/>
                <a:gd name="T44" fmla="*/ 110 w 395"/>
                <a:gd name="T45" fmla="*/ 233 h 385"/>
                <a:gd name="T46" fmla="*/ 72 w 395"/>
                <a:gd name="T47" fmla="*/ 240 h 385"/>
                <a:gd name="T48" fmla="*/ 62 w 395"/>
                <a:gd name="T49" fmla="*/ 256 h 385"/>
                <a:gd name="T50" fmla="*/ 44 w 395"/>
                <a:gd name="T51" fmla="*/ 262 h 385"/>
                <a:gd name="T52" fmla="*/ 38 w 395"/>
                <a:gd name="T53" fmla="*/ 275 h 385"/>
                <a:gd name="T54" fmla="*/ 7 w 395"/>
                <a:gd name="T55" fmla="*/ 278 h 385"/>
                <a:gd name="T56" fmla="*/ 13 w 395"/>
                <a:gd name="T57" fmla="*/ 294 h 385"/>
                <a:gd name="T58" fmla="*/ 31 w 395"/>
                <a:gd name="T59" fmla="*/ 301 h 385"/>
                <a:gd name="T60" fmla="*/ 38 w 395"/>
                <a:gd name="T61" fmla="*/ 307 h 385"/>
                <a:gd name="T62" fmla="*/ 10 w 395"/>
                <a:gd name="T63" fmla="*/ 317 h 385"/>
                <a:gd name="T64" fmla="*/ 38 w 395"/>
                <a:gd name="T65" fmla="*/ 320 h 385"/>
                <a:gd name="T66" fmla="*/ 17 w 395"/>
                <a:gd name="T67" fmla="*/ 343 h 385"/>
                <a:gd name="T68" fmla="*/ 31 w 395"/>
                <a:gd name="T69" fmla="*/ 362 h 385"/>
                <a:gd name="T70" fmla="*/ 48 w 395"/>
                <a:gd name="T71" fmla="*/ 385 h 385"/>
                <a:gd name="T72" fmla="*/ 82 w 395"/>
                <a:gd name="T73" fmla="*/ 356 h 385"/>
                <a:gd name="T74" fmla="*/ 96 w 395"/>
                <a:gd name="T75" fmla="*/ 346 h 385"/>
                <a:gd name="T76" fmla="*/ 124 w 395"/>
                <a:gd name="T77" fmla="*/ 359 h 385"/>
                <a:gd name="T78" fmla="*/ 124 w 395"/>
                <a:gd name="T79" fmla="*/ 272 h 385"/>
                <a:gd name="T80" fmla="*/ 151 w 395"/>
                <a:gd name="T81" fmla="*/ 162 h 385"/>
                <a:gd name="T82" fmla="*/ 199 w 395"/>
                <a:gd name="T83" fmla="*/ 101 h 385"/>
                <a:gd name="T84" fmla="*/ 234 w 395"/>
                <a:gd name="T85" fmla="*/ 75 h 385"/>
                <a:gd name="T86" fmla="*/ 302 w 395"/>
                <a:gd name="T87" fmla="*/ 81 h 385"/>
                <a:gd name="T88" fmla="*/ 347 w 395"/>
                <a:gd name="T89" fmla="*/ 39 h 385"/>
                <a:gd name="T90" fmla="*/ 10 w 395"/>
                <a:gd name="T91" fmla="*/ 336 h 385"/>
                <a:gd name="T92" fmla="*/ 3 w 395"/>
                <a:gd name="T93" fmla="*/ 320 h 385"/>
                <a:gd name="T94" fmla="*/ 3 w 395"/>
                <a:gd name="T95" fmla="*/ 285 h 385"/>
                <a:gd name="T96" fmla="*/ 55 w 395"/>
                <a:gd name="T97" fmla="*/ 246 h 385"/>
                <a:gd name="T98" fmla="*/ 65 w 395"/>
                <a:gd name="T99" fmla="*/ 236 h 385"/>
                <a:gd name="T100" fmla="*/ 103 w 395"/>
                <a:gd name="T101" fmla="*/ 204 h 385"/>
                <a:gd name="T102" fmla="*/ 144 w 395"/>
                <a:gd name="T103" fmla="*/ 136 h 385"/>
                <a:gd name="T104" fmla="*/ 130 w 395"/>
                <a:gd name="T105" fmla="*/ 104 h 385"/>
                <a:gd name="T106" fmla="*/ 155 w 395"/>
                <a:gd name="T107" fmla="*/ 78 h 385"/>
                <a:gd name="T108" fmla="*/ 168 w 395"/>
                <a:gd name="T109" fmla="*/ 68 h 385"/>
                <a:gd name="T110" fmla="*/ 161 w 395"/>
                <a:gd name="T111" fmla="*/ 91 h 385"/>
                <a:gd name="T112" fmla="*/ 192 w 395"/>
                <a:gd name="T113" fmla="*/ 72 h 385"/>
                <a:gd name="T114" fmla="*/ 192 w 395"/>
                <a:gd name="T115" fmla="*/ 55 h 385"/>
                <a:gd name="T116" fmla="*/ 206 w 395"/>
                <a:gd name="T117" fmla="*/ 42 h 385"/>
                <a:gd name="T118" fmla="*/ 216 w 395"/>
                <a:gd name="T119" fmla="*/ 42 h 385"/>
                <a:gd name="T120" fmla="*/ 258 w 395"/>
                <a:gd name="T121" fmla="*/ 30 h 385"/>
                <a:gd name="T122" fmla="*/ 268 w 395"/>
                <a:gd name="T123" fmla="*/ 13 h 385"/>
                <a:gd name="T124" fmla="*/ 289 w 395"/>
                <a:gd name="T125" fmla="*/ 4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385">
                  <a:moveTo>
                    <a:pt x="368" y="68"/>
                  </a:moveTo>
                  <a:lnTo>
                    <a:pt x="368" y="68"/>
                  </a:lnTo>
                  <a:lnTo>
                    <a:pt x="368" y="65"/>
                  </a:lnTo>
                  <a:lnTo>
                    <a:pt x="375" y="59"/>
                  </a:lnTo>
                  <a:lnTo>
                    <a:pt x="378" y="59"/>
                  </a:lnTo>
                  <a:lnTo>
                    <a:pt x="382" y="55"/>
                  </a:lnTo>
                  <a:lnTo>
                    <a:pt x="382" y="52"/>
                  </a:lnTo>
                  <a:lnTo>
                    <a:pt x="385" y="52"/>
                  </a:lnTo>
                  <a:lnTo>
                    <a:pt x="388" y="52"/>
                  </a:lnTo>
                  <a:lnTo>
                    <a:pt x="392" y="49"/>
                  </a:lnTo>
                  <a:lnTo>
                    <a:pt x="392" y="46"/>
                  </a:lnTo>
                  <a:lnTo>
                    <a:pt x="388" y="46"/>
                  </a:lnTo>
                  <a:lnTo>
                    <a:pt x="385" y="46"/>
                  </a:lnTo>
                  <a:lnTo>
                    <a:pt x="385" y="46"/>
                  </a:lnTo>
                  <a:lnTo>
                    <a:pt x="385" y="46"/>
                  </a:lnTo>
                  <a:lnTo>
                    <a:pt x="385" y="46"/>
                  </a:lnTo>
                  <a:lnTo>
                    <a:pt x="382" y="46"/>
                  </a:lnTo>
                  <a:lnTo>
                    <a:pt x="382" y="42"/>
                  </a:lnTo>
                  <a:lnTo>
                    <a:pt x="378" y="42"/>
                  </a:lnTo>
                  <a:lnTo>
                    <a:pt x="378" y="46"/>
                  </a:lnTo>
                  <a:lnTo>
                    <a:pt x="378" y="49"/>
                  </a:lnTo>
                  <a:lnTo>
                    <a:pt x="378" y="49"/>
                  </a:lnTo>
                  <a:lnTo>
                    <a:pt x="375" y="46"/>
                  </a:lnTo>
                  <a:lnTo>
                    <a:pt x="375" y="46"/>
                  </a:lnTo>
                  <a:lnTo>
                    <a:pt x="371" y="49"/>
                  </a:lnTo>
                  <a:lnTo>
                    <a:pt x="371" y="46"/>
                  </a:lnTo>
                  <a:lnTo>
                    <a:pt x="371" y="42"/>
                  </a:lnTo>
                  <a:lnTo>
                    <a:pt x="368" y="42"/>
                  </a:lnTo>
                  <a:lnTo>
                    <a:pt x="368" y="39"/>
                  </a:lnTo>
                  <a:lnTo>
                    <a:pt x="364" y="39"/>
                  </a:lnTo>
                  <a:lnTo>
                    <a:pt x="361" y="39"/>
                  </a:lnTo>
                  <a:lnTo>
                    <a:pt x="361" y="39"/>
                  </a:lnTo>
                  <a:lnTo>
                    <a:pt x="354" y="36"/>
                  </a:lnTo>
                  <a:lnTo>
                    <a:pt x="354" y="36"/>
                  </a:lnTo>
                  <a:lnTo>
                    <a:pt x="354" y="33"/>
                  </a:lnTo>
                  <a:lnTo>
                    <a:pt x="361" y="36"/>
                  </a:lnTo>
                  <a:lnTo>
                    <a:pt x="364" y="36"/>
                  </a:lnTo>
                  <a:lnTo>
                    <a:pt x="368" y="36"/>
                  </a:lnTo>
                  <a:lnTo>
                    <a:pt x="375" y="36"/>
                  </a:lnTo>
                  <a:lnTo>
                    <a:pt x="382" y="36"/>
                  </a:lnTo>
                  <a:lnTo>
                    <a:pt x="385" y="30"/>
                  </a:lnTo>
                  <a:lnTo>
                    <a:pt x="392" y="26"/>
                  </a:lnTo>
                  <a:lnTo>
                    <a:pt x="395" y="26"/>
                  </a:lnTo>
                  <a:lnTo>
                    <a:pt x="395" y="23"/>
                  </a:lnTo>
                  <a:lnTo>
                    <a:pt x="392" y="23"/>
                  </a:lnTo>
                  <a:lnTo>
                    <a:pt x="392" y="23"/>
                  </a:lnTo>
                  <a:lnTo>
                    <a:pt x="388" y="23"/>
                  </a:lnTo>
                  <a:lnTo>
                    <a:pt x="385" y="23"/>
                  </a:lnTo>
                  <a:lnTo>
                    <a:pt x="382" y="20"/>
                  </a:lnTo>
                  <a:lnTo>
                    <a:pt x="378" y="20"/>
                  </a:lnTo>
                  <a:lnTo>
                    <a:pt x="375" y="23"/>
                  </a:lnTo>
                  <a:lnTo>
                    <a:pt x="375" y="23"/>
                  </a:lnTo>
                  <a:lnTo>
                    <a:pt x="371" y="20"/>
                  </a:lnTo>
                  <a:lnTo>
                    <a:pt x="375" y="20"/>
                  </a:lnTo>
                  <a:lnTo>
                    <a:pt x="378" y="17"/>
                  </a:lnTo>
                  <a:lnTo>
                    <a:pt x="371" y="17"/>
                  </a:lnTo>
                  <a:lnTo>
                    <a:pt x="371" y="13"/>
                  </a:lnTo>
                  <a:lnTo>
                    <a:pt x="368" y="13"/>
                  </a:lnTo>
                  <a:lnTo>
                    <a:pt x="368" y="20"/>
                  </a:lnTo>
                  <a:lnTo>
                    <a:pt x="364" y="20"/>
                  </a:lnTo>
                  <a:lnTo>
                    <a:pt x="364" y="17"/>
                  </a:lnTo>
                  <a:lnTo>
                    <a:pt x="364" y="17"/>
                  </a:lnTo>
                  <a:lnTo>
                    <a:pt x="361" y="17"/>
                  </a:lnTo>
                  <a:lnTo>
                    <a:pt x="361" y="17"/>
                  </a:lnTo>
                  <a:lnTo>
                    <a:pt x="361" y="17"/>
                  </a:lnTo>
                  <a:lnTo>
                    <a:pt x="364" y="13"/>
                  </a:lnTo>
                  <a:lnTo>
                    <a:pt x="364" y="13"/>
                  </a:lnTo>
                  <a:lnTo>
                    <a:pt x="357" y="10"/>
                  </a:lnTo>
                  <a:lnTo>
                    <a:pt x="354" y="10"/>
                  </a:lnTo>
                  <a:lnTo>
                    <a:pt x="354" y="13"/>
                  </a:lnTo>
                  <a:lnTo>
                    <a:pt x="354" y="17"/>
                  </a:lnTo>
                  <a:lnTo>
                    <a:pt x="351" y="17"/>
                  </a:lnTo>
                  <a:lnTo>
                    <a:pt x="351" y="20"/>
                  </a:lnTo>
                  <a:lnTo>
                    <a:pt x="351" y="23"/>
                  </a:lnTo>
                  <a:lnTo>
                    <a:pt x="351" y="26"/>
                  </a:lnTo>
                  <a:lnTo>
                    <a:pt x="351" y="26"/>
                  </a:lnTo>
                  <a:lnTo>
                    <a:pt x="347" y="23"/>
                  </a:lnTo>
                  <a:lnTo>
                    <a:pt x="347" y="23"/>
                  </a:lnTo>
                  <a:lnTo>
                    <a:pt x="344" y="26"/>
                  </a:lnTo>
                  <a:lnTo>
                    <a:pt x="340" y="23"/>
                  </a:lnTo>
                  <a:lnTo>
                    <a:pt x="337" y="26"/>
                  </a:lnTo>
                  <a:lnTo>
                    <a:pt x="340" y="23"/>
                  </a:lnTo>
                  <a:lnTo>
                    <a:pt x="344" y="23"/>
                  </a:lnTo>
                  <a:lnTo>
                    <a:pt x="347" y="20"/>
                  </a:lnTo>
                  <a:lnTo>
                    <a:pt x="344" y="17"/>
                  </a:lnTo>
                  <a:lnTo>
                    <a:pt x="344" y="17"/>
                  </a:lnTo>
                  <a:lnTo>
                    <a:pt x="340" y="20"/>
                  </a:lnTo>
                  <a:lnTo>
                    <a:pt x="337" y="20"/>
                  </a:lnTo>
                  <a:lnTo>
                    <a:pt x="337" y="17"/>
                  </a:lnTo>
                  <a:lnTo>
                    <a:pt x="340" y="17"/>
                  </a:lnTo>
                  <a:lnTo>
                    <a:pt x="340" y="13"/>
                  </a:lnTo>
                  <a:lnTo>
                    <a:pt x="337" y="13"/>
                  </a:lnTo>
                  <a:lnTo>
                    <a:pt x="337" y="13"/>
                  </a:lnTo>
                  <a:lnTo>
                    <a:pt x="340" y="10"/>
                  </a:lnTo>
                  <a:lnTo>
                    <a:pt x="340" y="13"/>
                  </a:lnTo>
                  <a:lnTo>
                    <a:pt x="344" y="13"/>
                  </a:lnTo>
                  <a:lnTo>
                    <a:pt x="347" y="7"/>
                  </a:lnTo>
                  <a:lnTo>
                    <a:pt x="347" y="7"/>
                  </a:lnTo>
                  <a:lnTo>
                    <a:pt x="344" y="7"/>
                  </a:lnTo>
                  <a:lnTo>
                    <a:pt x="340" y="4"/>
                  </a:lnTo>
                  <a:lnTo>
                    <a:pt x="340" y="4"/>
                  </a:lnTo>
                  <a:lnTo>
                    <a:pt x="340" y="0"/>
                  </a:lnTo>
                  <a:lnTo>
                    <a:pt x="337" y="4"/>
                  </a:lnTo>
                  <a:lnTo>
                    <a:pt x="337" y="4"/>
                  </a:lnTo>
                  <a:lnTo>
                    <a:pt x="333" y="0"/>
                  </a:lnTo>
                  <a:lnTo>
                    <a:pt x="330" y="4"/>
                  </a:lnTo>
                  <a:lnTo>
                    <a:pt x="330" y="4"/>
                  </a:lnTo>
                  <a:lnTo>
                    <a:pt x="333" y="7"/>
                  </a:lnTo>
                  <a:lnTo>
                    <a:pt x="333" y="10"/>
                  </a:lnTo>
                  <a:lnTo>
                    <a:pt x="330" y="10"/>
                  </a:lnTo>
                  <a:lnTo>
                    <a:pt x="327" y="7"/>
                  </a:lnTo>
                  <a:lnTo>
                    <a:pt x="327" y="7"/>
                  </a:lnTo>
                  <a:lnTo>
                    <a:pt x="323" y="10"/>
                  </a:lnTo>
                  <a:lnTo>
                    <a:pt x="327" y="10"/>
                  </a:lnTo>
                  <a:lnTo>
                    <a:pt x="330" y="10"/>
                  </a:lnTo>
                  <a:lnTo>
                    <a:pt x="330" y="13"/>
                  </a:lnTo>
                  <a:lnTo>
                    <a:pt x="330" y="13"/>
                  </a:lnTo>
                  <a:lnTo>
                    <a:pt x="327" y="13"/>
                  </a:lnTo>
                  <a:lnTo>
                    <a:pt x="327" y="17"/>
                  </a:lnTo>
                  <a:lnTo>
                    <a:pt x="327" y="17"/>
                  </a:lnTo>
                  <a:lnTo>
                    <a:pt x="327" y="20"/>
                  </a:lnTo>
                  <a:lnTo>
                    <a:pt x="327" y="20"/>
                  </a:lnTo>
                  <a:lnTo>
                    <a:pt x="323" y="23"/>
                  </a:lnTo>
                  <a:lnTo>
                    <a:pt x="327" y="26"/>
                  </a:lnTo>
                  <a:lnTo>
                    <a:pt x="323" y="26"/>
                  </a:lnTo>
                  <a:lnTo>
                    <a:pt x="320" y="26"/>
                  </a:lnTo>
                  <a:lnTo>
                    <a:pt x="320" y="26"/>
                  </a:lnTo>
                  <a:lnTo>
                    <a:pt x="320" y="26"/>
                  </a:lnTo>
                  <a:lnTo>
                    <a:pt x="316" y="30"/>
                  </a:lnTo>
                  <a:lnTo>
                    <a:pt x="316" y="26"/>
                  </a:lnTo>
                  <a:lnTo>
                    <a:pt x="320" y="20"/>
                  </a:lnTo>
                  <a:lnTo>
                    <a:pt x="316" y="20"/>
                  </a:lnTo>
                  <a:lnTo>
                    <a:pt x="316" y="17"/>
                  </a:lnTo>
                  <a:lnTo>
                    <a:pt x="320" y="17"/>
                  </a:lnTo>
                  <a:lnTo>
                    <a:pt x="320" y="10"/>
                  </a:lnTo>
                  <a:lnTo>
                    <a:pt x="316" y="10"/>
                  </a:lnTo>
                  <a:lnTo>
                    <a:pt x="316" y="10"/>
                  </a:lnTo>
                  <a:lnTo>
                    <a:pt x="309" y="17"/>
                  </a:lnTo>
                  <a:lnTo>
                    <a:pt x="309" y="20"/>
                  </a:lnTo>
                  <a:lnTo>
                    <a:pt x="306" y="26"/>
                  </a:lnTo>
                  <a:lnTo>
                    <a:pt x="306" y="30"/>
                  </a:lnTo>
                  <a:lnTo>
                    <a:pt x="306" y="33"/>
                  </a:lnTo>
                  <a:lnTo>
                    <a:pt x="306" y="36"/>
                  </a:lnTo>
                  <a:lnTo>
                    <a:pt x="299" y="39"/>
                  </a:lnTo>
                  <a:lnTo>
                    <a:pt x="299" y="39"/>
                  </a:lnTo>
                  <a:lnTo>
                    <a:pt x="299" y="36"/>
                  </a:lnTo>
                  <a:lnTo>
                    <a:pt x="296" y="36"/>
                  </a:lnTo>
                  <a:lnTo>
                    <a:pt x="299" y="30"/>
                  </a:lnTo>
                  <a:lnTo>
                    <a:pt x="299" y="30"/>
                  </a:lnTo>
                  <a:lnTo>
                    <a:pt x="299" y="26"/>
                  </a:lnTo>
                  <a:lnTo>
                    <a:pt x="299" y="23"/>
                  </a:lnTo>
                  <a:lnTo>
                    <a:pt x="306" y="17"/>
                  </a:lnTo>
                  <a:lnTo>
                    <a:pt x="306" y="13"/>
                  </a:lnTo>
                  <a:lnTo>
                    <a:pt x="306" y="13"/>
                  </a:lnTo>
                  <a:lnTo>
                    <a:pt x="306" y="13"/>
                  </a:lnTo>
                  <a:lnTo>
                    <a:pt x="302" y="13"/>
                  </a:lnTo>
                  <a:lnTo>
                    <a:pt x="299" y="10"/>
                  </a:lnTo>
                  <a:lnTo>
                    <a:pt x="299" y="10"/>
                  </a:lnTo>
                  <a:lnTo>
                    <a:pt x="299" y="13"/>
                  </a:lnTo>
                  <a:lnTo>
                    <a:pt x="296" y="13"/>
                  </a:lnTo>
                  <a:lnTo>
                    <a:pt x="296" y="13"/>
                  </a:lnTo>
                  <a:lnTo>
                    <a:pt x="292" y="10"/>
                  </a:lnTo>
                  <a:lnTo>
                    <a:pt x="292" y="10"/>
                  </a:lnTo>
                  <a:lnTo>
                    <a:pt x="289" y="10"/>
                  </a:lnTo>
                  <a:lnTo>
                    <a:pt x="289" y="13"/>
                  </a:lnTo>
                  <a:lnTo>
                    <a:pt x="289" y="17"/>
                  </a:lnTo>
                  <a:lnTo>
                    <a:pt x="285" y="13"/>
                  </a:lnTo>
                  <a:lnTo>
                    <a:pt x="285" y="13"/>
                  </a:lnTo>
                  <a:lnTo>
                    <a:pt x="282" y="17"/>
                  </a:lnTo>
                  <a:lnTo>
                    <a:pt x="282" y="17"/>
                  </a:lnTo>
                  <a:lnTo>
                    <a:pt x="289" y="20"/>
                  </a:lnTo>
                  <a:lnTo>
                    <a:pt x="289" y="23"/>
                  </a:lnTo>
                  <a:lnTo>
                    <a:pt x="289" y="23"/>
                  </a:lnTo>
                  <a:lnTo>
                    <a:pt x="285" y="20"/>
                  </a:lnTo>
                  <a:lnTo>
                    <a:pt x="282" y="23"/>
                  </a:lnTo>
                  <a:lnTo>
                    <a:pt x="282" y="23"/>
                  </a:lnTo>
                  <a:lnTo>
                    <a:pt x="285" y="26"/>
                  </a:lnTo>
                  <a:lnTo>
                    <a:pt x="282" y="26"/>
                  </a:lnTo>
                  <a:lnTo>
                    <a:pt x="278" y="26"/>
                  </a:lnTo>
                  <a:lnTo>
                    <a:pt x="278" y="26"/>
                  </a:lnTo>
                  <a:lnTo>
                    <a:pt x="275" y="30"/>
                  </a:lnTo>
                  <a:lnTo>
                    <a:pt x="271" y="30"/>
                  </a:lnTo>
                  <a:lnTo>
                    <a:pt x="271" y="30"/>
                  </a:lnTo>
                  <a:lnTo>
                    <a:pt x="275" y="33"/>
                  </a:lnTo>
                  <a:lnTo>
                    <a:pt x="271" y="33"/>
                  </a:lnTo>
                  <a:lnTo>
                    <a:pt x="271" y="36"/>
                  </a:lnTo>
                  <a:lnTo>
                    <a:pt x="271" y="39"/>
                  </a:lnTo>
                  <a:lnTo>
                    <a:pt x="271" y="39"/>
                  </a:lnTo>
                  <a:lnTo>
                    <a:pt x="275" y="42"/>
                  </a:lnTo>
                  <a:lnTo>
                    <a:pt x="275" y="42"/>
                  </a:lnTo>
                  <a:lnTo>
                    <a:pt x="275" y="42"/>
                  </a:lnTo>
                  <a:lnTo>
                    <a:pt x="268" y="42"/>
                  </a:lnTo>
                  <a:lnTo>
                    <a:pt x="268" y="39"/>
                  </a:lnTo>
                  <a:lnTo>
                    <a:pt x="265" y="39"/>
                  </a:lnTo>
                  <a:lnTo>
                    <a:pt x="268" y="36"/>
                  </a:lnTo>
                  <a:lnTo>
                    <a:pt x="265" y="36"/>
                  </a:lnTo>
                  <a:lnTo>
                    <a:pt x="261" y="36"/>
                  </a:lnTo>
                  <a:lnTo>
                    <a:pt x="258" y="36"/>
                  </a:lnTo>
                  <a:lnTo>
                    <a:pt x="251" y="33"/>
                  </a:lnTo>
                  <a:lnTo>
                    <a:pt x="247" y="33"/>
                  </a:lnTo>
                  <a:lnTo>
                    <a:pt x="247" y="33"/>
                  </a:lnTo>
                  <a:lnTo>
                    <a:pt x="247" y="33"/>
                  </a:lnTo>
                  <a:lnTo>
                    <a:pt x="244" y="33"/>
                  </a:lnTo>
                  <a:lnTo>
                    <a:pt x="241" y="36"/>
                  </a:lnTo>
                  <a:lnTo>
                    <a:pt x="241" y="36"/>
                  </a:lnTo>
                  <a:lnTo>
                    <a:pt x="244" y="39"/>
                  </a:lnTo>
                  <a:lnTo>
                    <a:pt x="247" y="39"/>
                  </a:lnTo>
                  <a:lnTo>
                    <a:pt x="247" y="42"/>
                  </a:lnTo>
                  <a:lnTo>
                    <a:pt x="251" y="42"/>
                  </a:lnTo>
                  <a:lnTo>
                    <a:pt x="251" y="46"/>
                  </a:lnTo>
                  <a:lnTo>
                    <a:pt x="251" y="49"/>
                  </a:lnTo>
                  <a:lnTo>
                    <a:pt x="254" y="52"/>
                  </a:lnTo>
                  <a:lnTo>
                    <a:pt x="254" y="52"/>
                  </a:lnTo>
                  <a:lnTo>
                    <a:pt x="251" y="52"/>
                  </a:lnTo>
                  <a:lnTo>
                    <a:pt x="247" y="49"/>
                  </a:lnTo>
                  <a:lnTo>
                    <a:pt x="244" y="46"/>
                  </a:lnTo>
                  <a:lnTo>
                    <a:pt x="244" y="46"/>
                  </a:lnTo>
                  <a:lnTo>
                    <a:pt x="241" y="49"/>
                  </a:lnTo>
                  <a:lnTo>
                    <a:pt x="237" y="49"/>
                  </a:lnTo>
                  <a:lnTo>
                    <a:pt x="237" y="46"/>
                  </a:lnTo>
                  <a:lnTo>
                    <a:pt x="234" y="49"/>
                  </a:lnTo>
                  <a:lnTo>
                    <a:pt x="234" y="49"/>
                  </a:lnTo>
                  <a:lnTo>
                    <a:pt x="230" y="52"/>
                  </a:lnTo>
                  <a:lnTo>
                    <a:pt x="234" y="55"/>
                  </a:lnTo>
                  <a:lnTo>
                    <a:pt x="237" y="55"/>
                  </a:lnTo>
                  <a:lnTo>
                    <a:pt x="237" y="59"/>
                  </a:lnTo>
                  <a:lnTo>
                    <a:pt x="234" y="59"/>
                  </a:lnTo>
                  <a:lnTo>
                    <a:pt x="234" y="59"/>
                  </a:lnTo>
                  <a:lnTo>
                    <a:pt x="230" y="62"/>
                  </a:lnTo>
                  <a:lnTo>
                    <a:pt x="230" y="62"/>
                  </a:lnTo>
                  <a:lnTo>
                    <a:pt x="227" y="65"/>
                  </a:lnTo>
                  <a:lnTo>
                    <a:pt x="227" y="65"/>
                  </a:lnTo>
                  <a:lnTo>
                    <a:pt x="227" y="62"/>
                  </a:lnTo>
                  <a:lnTo>
                    <a:pt x="227" y="59"/>
                  </a:lnTo>
                  <a:lnTo>
                    <a:pt x="230" y="55"/>
                  </a:lnTo>
                  <a:lnTo>
                    <a:pt x="227" y="46"/>
                  </a:lnTo>
                  <a:lnTo>
                    <a:pt x="223" y="49"/>
                  </a:lnTo>
                  <a:lnTo>
                    <a:pt x="220" y="55"/>
                  </a:lnTo>
                  <a:lnTo>
                    <a:pt x="220" y="59"/>
                  </a:lnTo>
                  <a:lnTo>
                    <a:pt x="220" y="59"/>
                  </a:lnTo>
                  <a:lnTo>
                    <a:pt x="216" y="62"/>
                  </a:lnTo>
                  <a:lnTo>
                    <a:pt x="216" y="59"/>
                  </a:lnTo>
                  <a:lnTo>
                    <a:pt x="220" y="55"/>
                  </a:lnTo>
                  <a:lnTo>
                    <a:pt x="220" y="52"/>
                  </a:lnTo>
                  <a:lnTo>
                    <a:pt x="216" y="52"/>
                  </a:lnTo>
                  <a:lnTo>
                    <a:pt x="213" y="52"/>
                  </a:lnTo>
                  <a:lnTo>
                    <a:pt x="210" y="59"/>
                  </a:lnTo>
                  <a:lnTo>
                    <a:pt x="213" y="62"/>
                  </a:lnTo>
                  <a:lnTo>
                    <a:pt x="213" y="62"/>
                  </a:lnTo>
                  <a:lnTo>
                    <a:pt x="216" y="65"/>
                  </a:lnTo>
                  <a:lnTo>
                    <a:pt x="216" y="68"/>
                  </a:lnTo>
                  <a:lnTo>
                    <a:pt x="216" y="72"/>
                  </a:lnTo>
                  <a:lnTo>
                    <a:pt x="213" y="68"/>
                  </a:lnTo>
                  <a:lnTo>
                    <a:pt x="210" y="65"/>
                  </a:lnTo>
                  <a:lnTo>
                    <a:pt x="210" y="62"/>
                  </a:lnTo>
                  <a:lnTo>
                    <a:pt x="206" y="59"/>
                  </a:lnTo>
                  <a:lnTo>
                    <a:pt x="203" y="62"/>
                  </a:lnTo>
                  <a:lnTo>
                    <a:pt x="203" y="65"/>
                  </a:lnTo>
                  <a:lnTo>
                    <a:pt x="206" y="68"/>
                  </a:lnTo>
                  <a:lnTo>
                    <a:pt x="210" y="68"/>
                  </a:lnTo>
                  <a:lnTo>
                    <a:pt x="210" y="68"/>
                  </a:lnTo>
                  <a:lnTo>
                    <a:pt x="206" y="68"/>
                  </a:lnTo>
                  <a:lnTo>
                    <a:pt x="203" y="68"/>
                  </a:lnTo>
                  <a:lnTo>
                    <a:pt x="206" y="72"/>
                  </a:lnTo>
                  <a:lnTo>
                    <a:pt x="203" y="68"/>
                  </a:lnTo>
                  <a:lnTo>
                    <a:pt x="203" y="65"/>
                  </a:lnTo>
                  <a:lnTo>
                    <a:pt x="199" y="65"/>
                  </a:lnTo>
                  <a:lnTo>
                    <a:pt x="199" y="62"/>
                  </a:lnTo>
                  <a:lnTo>
                    <a:pt x="196" y="65"/>
                  </a:lnTo>
                  <a:lnTo>
                    <a:pt x="196" y="68"/>
                  </a:lnTo>
                  <a:lnTo>
                    <a:pt x="199" y="72"/>
                  </a:lnTo>
                  <a:lnTo>
                    <a:pt x="196" y="75"/>
                  </a:lnTo>
                  <a:lnTo>
                    <a:pt x="192" y="72"/>
                  </a:lnTo>
                  <a:lnTo>
                    <a:pt x="192" y="72"/>
                  </a:lnTo>
                  <a:lnTo>
                    <a:pt x="189" y="78"/>
                  </a:lnTo>
                  <a:lnTo>
                    <a:pt x="189" y="78"/>
                  </a:lnTo>
                  <a:lnTo>
                    <a:pt x="192" y="78"/>
                  </a:lnTo>
                  <a:lnTo>
                    <a:pt x="192" y="78"/>
                  </a:lnTo>
                  <a:lnTo>
                    <a:pt x="189" y="78"/>
                  </a:lnTo>
                  <a:lnTo>
                    <a:pt x="189" y="81"/>
                  </a:lnTo>
                  <a:lnTo>
                    <a:pt x="189" y="81"/>
                  </a:lnTo>
                  <a:lnTo>
                    <a:pt x="189" y="84"/>
                  </a:lnTo>
                  <a:lnTo>
                    <a:pt x="185" y="84"/>
                  </a:lnTo>
                  <a:lnTo>
                    <a:pt x="185" y="84"/>
                  </a:lnTo>
                  <a:lnTo>
                    <a:pt x="185" y="88"/>
                  </a:lnTo>
                  <a:lnTo>
                    <a:pt x="185" y="88"/>
                  </a:lnTo>
                  <a:lnTo>
                    <a:pt x="182" y="84"/>
                  </a:lnTo>
                  <a:lnTo>
                    <a:pt x="179" y="84"/>
                  </a:lnTo>
                  <a:lnTo>
                    <a:pt x="179" y="88"/>
                  </a:lnTo>
                  <a:lnTo>
                    <a:pt x="179" y="91"/>
                  </a:lnTo>
                  <a:lnTo>
                    <a:pt x="179" y="91"/>
                  </a:lnTo>
                  <a:lnTo>
                    <a:pt x="175" y="91"/>
                  </a:lnTo>
                  <a:lnTo>
                    <a:pt x="172" y="94"/>
                  </a:lnTo>
                  <a:lnTo>
                    <a:pt x="175" y="94"/>
                  </a:lnTo>
                  <a:lnTo>
                    <a:pt x="182" y="94"/>
                  </a:lnTo>
                  <a:lnTo>
                    <a:pt x="185" y="94"/>
                  </a:lnTo>
                  <a:lnTo>
                    <a:pt x="189" y="91"/>
                  </a:lnTo>
                  <a:lnTo>
                    <a:pt x="192" y="91"/>
                  </a:lnTo>
                  <a:lnTo>
                    <a:pt x="192" y="94"/>
                  </a:lnTo>
                  <a:lnTo>
                    <a:pt x="189" y="97"/>
                  </a:lnTo>
                  <a:lnTo>
                    <a:pt x="189" y="101"/>
                  </a:lnTo>
                  <a:lnTo>
                    <a:pt x="185" y="101"/>
                  </a:lnTo>
                  <a:lnTo>
                    <a:pt x="185" y="101"/>
                  </a:lnTo>
                  <a:lnTo>
                    <a:pt x="185" y="97"/>
                  </a:lnTo>
                  <a:lnTo>
                    <a:pt x="182" y="101"/>
                  </a:lnTo>
                  <a:lnTo>
                    <a:pt x="182" y="97"/>
                  </a:lnTo>
                  <a:lnTo>
                    <a:pt x="175" y="97"/>
                  </a:lnTo>
                  <a:lnTo>
                    <a:pt x="179" y="97"/>
                  </a:lnTo>
                  <a:lnTo>
                    <a:pt x="175" y="101"/>
                  </a:lnTo>
                  <a:lnTo>
                    <a:pt x="175" y="101"/>
                  </a:lnTo>
                  <a:lnTo>
                    <a:pt x="172" y="101"/>
                  </a:lnTo>
                  <a:lnTo>
                    <a:pt x="175" y="101"/>
                  </a:lnTo>
                  <a:lnTo>
                    <a:pt x="175" y="104"/>
                  </a:lnTo>
                  <a:lnTo>
                    <a:pt x="175" y="104"/>
                  </a:lnTo>
                  <a:lnTo>
                    <a:pt x="172" y="107"/>
                  </a:lnTo>
                  <a:lnTo>
                    <a:pt x="172" y="107"/>
                  </a:lnTo>
                  <a:lnTo>
                    <a:pt x="172" y="110"/>
                  </a:lnTo>
                  <a:lnTo>
                    <a:pt x="172" y="107"/>
                  </a:lnTo>
                  <a:lnTo>
                    <a:pt x="172" y="104"/>
                  </a:lnTo>
                  <a:lnTo>
                    <a:pt x="168" y="101"/>
                  </a:lnTo>
                  <a:lnTo>
                    <a:pt x="165" y="104"/>
                  </a:lnTo>
                  <a:lnTo>
                    <a:pt x="161" y="104"/>
                  </a:lnTo>
                  <a:lnTo>
                    <a:pt x="161" y="104"/>
                  </a:lnTo>
                  <a:lnTo>
                    <a:pt x="161" y="101"/>
                  </a:lnTo>
                  <a:lnTo>
                    <a:pt x="161" y="101"/>
                  </a:lnTo>
                  <a:lnTo>
                    <a:pt x="158" y="104"/>
                  </a:lnTo>
                  <a:lnTo>
                    <a:pt x="161" y="107"/>
                  </a:lnTo>
                  <a:lnTo>
                    <a:pt x="165" y="107"/>
                  </a:lnTo>
                  <a:lnTo>
                    <a:pt x="168" y="107"/>
                  </a:lnTo>
                  <a:lnTo>
                    <a:pt x="165" y="110"/>
                  </a:lnTo>
                  <a:lnTo>
                    <a:pt x="158" y="110"/>
                  </a:lnTo>
                  <a:lnTo>
                    <a:pt x="158" y="110"/>
                  </a:lnTo>
                  <a:lnTo>
                    <a:pt x="155" y="110"/>
                  </a:lnTo>
                  <a:lnTo>
                    <a:pt x="155" y="114"/>
                  </a:lnTo>
                  <a:lnTo>
                    <a:pt x="155" y="117"/>
                  </a:lnTo>
                  <a:lnTo>
                    <a:pt x="155" y="117"/>
                  </a:lnTo>
                  <a:lnTo>
                    <a:pt x="155" y="117"/>
                  </a:lnTo>
                  <a:lnTo>
                    <a:pt x="158" y="114"/>
                  </a:lnTo>
                  <a:lnTo>
                    <a:pt x="161" y="114"/>
                  </a:lnTo>
                  <a:lnTo>
                    <a:pt x="165" y="117"/>
                  </a:lnTo>
                  <a:lnTo>
                    <a:pt x="158" y="117"/>
                  </a:lnTo>
                  <a:lnTo>
                    <a:pt x="158" y="120"/>
                  </a:lnTo>
                  <a:lnTo>
                    <a:pt x="161" y="123"/>
                  </a:lnTo>
                  <a:lnTo>
                    <a:pt x="165" y="123"/>
                  </a:lnTo>
                  <a:lnTo>
                    <a:pt x="165" y="126"/>
                  </a:lnTo>
                  <a:lnTo>
                    <a:pt x="161" y="126"/>
                  </a:lnTo>
                  <a:lnTo>
                    <a:pt x="158" y="126"/>
                  </a:lnTo>
                  <a:lnTo>
                    <a:pt x="155" y="123"/>
                  </a:lnTo>
                  <a:lnTo>
                    <a:pt x="155" y="123"/>
                  </a:lnTo>
                  <a:lnTo>
                    <a:pt x="151" y="123"/>
                  </a:lnTo>
                  <a:lnTo>
                    <a:pt x="155" y="126"/>
                  </a:lnTo>
                  <a:lnTo>
                    <a:pt x="151" y="126"/>
                  </a:lnTo>
                  <a:lnTo>
                    <a:pt x="148" y="130"/>
                  </a:lnTo>
                  <a:lnTo>
                    <a:pt x="148" y="130"/>
                  </a:lnTo>
                  <a:lnTo>
                    <a:pt x="151" y="133"/>
                  </a:lnTo>
                  <a:lnTo>
                    <a:pt x="155" y="130"/>
                  </a:lnTo>
                  <a:lnTo>
                    <a:pt x="158" y="133"/>
                  </a:lnTo>
                  <a:lnTo>
                    <a:pt x="158" y="130"/>
                  </a:lnTo>
                  <a:lnTo>
                    <a:pt x="161" y="133"/>
                  </a:lnTo>
                  <a:lnTo>
                    <a:pt x="161" y="136"/>
                  </a:lnTo>
                  <a:lnTo>
                    <a:pt x="161" y="136"/>
                  </a:lnTo>
                  <a:lnTo>
                    <a:pt x="158" y="133"/>
                  </a:lnTo>
                  <a:lnTo>
                    <a:pt x="155" y="133"/>
                  </a:lnTo>
                  <a:lnTo>
                    <a:pt x="151" y="136"/>
                  </a:lnTo>
                  <a:lnTo>
                    <a:pt x="148" y="136"/>
                  </a:lnTo>
                  <a:lnTo>
                    <a:pt x="148" y="139"/>
                  </a:lnTo>
                  <a:lnTo>
                    <a:pt x="144" y="139"/>
                  </a:lnTo>
                  <a:lnTo>
                    <a:pt x="141" y="139"/>
                  </a:lnTo>
                  <a:lnTo>
                    <a:pt x="137" y="139"/>
                  </a:lnTo>
                  <a:lnTo>
                    <a:pt x="134" y="139"/>
                  </a:lnTo>
                  <a:lnTo>
                    <a:pt x="134" y="143"/>
                  </a:lnTo>
                  <a:lnTo>
                    <a:pt x="137" y="143"/>
                  </a:lnTo>
                  <a:lnTo>
                    <a:pt x="141" y="146"/>
                  </a:lnTo>
                  <a:lnTo>
                    <a:pt x="137" y="146"/>
                  </a:lnTo>
                  <a:lnTo>
                    <a:pt x="137" y="146"/>
                  </a:lnTo>
                  <a:lnTo>
                    <a:pt x="134" y="146"/>
                  </a:lnTo>
                  <a:lnTo>
                    <a:pt x="137" y="149"/>
                  </a:lnTo>
                  <a:lnTo>
                    <a:pt x="137" y="149"/>
                  </a:lnTo>
                  <a:lnTo>
                    <a:pt x="134" y="149"/>
                  </a:lnTo>
                  <a:lnTo>
                    <a:pt x="134" y="149"/>
                  </a:lnTo>
                  <a:lnTo>
                    <a:pt x="130" y="149"/>
                  </a:lnTo>
                  <a:lnTo>
                    <a:pt x="134" y="152"/>
                  </a:lnTo>
                  <a:lnTo>
                    <a:pt x="130" y="152"/>
                  </a:lnTo>
                  <a:lnTo>
                    <a:pt x="134" y="156"/>
                  </a:lnTo>
                  <a:lnTo>
                    <a:pt x="134" y="156"/>
                  </a:lnTo>
                  <a:lnTo>
                    <a:pt x="134" y="156"/>
                  </a:lnTo>
                  <a:lnTo>
                    <a:pt x="130" y="156"/>
                  </a:lnTo>
                  <a:lnTo>
                    <a:pt x="127" y="156"/>
                  </a:lnTo>
                  <a:lnTo>
                    <a:pt x="127" y="156"/>
                  </a:lnTo>
                  <a:lnTo>
                    <a:pt x="127" y="159"/>
                  </a:lnTo>
                  <a:lnTo>
                    <a:pt x="130" y="159"/>
                  </a:lnTo>
                  <a:lnTo>
                    <a:pt x="134" y="159"/>
                  </a:lnTo>
                  <a:lnTo>
                    <a:pt x="134" y="162"/>
                  </a:lnTo>
                  <a:lnTo>
                    <a:pt x="137" y="162"/>
                  </a:lnTo>
                  <a:lnTo>
                    <a:pt x="141" y="162"/>
                  </a:lnTo>
                  <a:lnTo>
                    <a:pt x="137" y="162"/>
                  </a:lnTo>
                  <a:lnTo>
                    <a:pt x="137" y="165"/>
                  </a:lnTo>
                  <a:lnTo>
                    <a:pt x="134" y="165"/>
                  </a:lnTo>
                  <a:lnTo>
                    <a:pt x="134" y="165"/>
                  </a:lnTo>
                  <a:lnTo>
                    <a:pt x="127" y="165"/>
                  </a:lnTo>
                  <a:lnTo>
                    <a:pt x="124" y="165"/>
                  </a:lnTo>
                  <a:lnTo>
                    <a:pt x="127" y="168"/>
                  </a:lnTo>
                  <a:lnTo>
                    <a:pt x="130" y="168"/>
                  </a:lnTo>
                  <a:lnTo>
                    <a:pt x="130" y="168"/>
                  </a:lnTo>
                  <a:lnTo>
                    <a:pt x="130" y="172"/>
                  </a:lnTo>
                  <a:lnTo>
                    <a:pt x="130" y="175"/>
                  </a:lnTo>
                  <a:lnTo>
                    <a:pt x="130" y="172"/>
                  </a:lnTo>
                  <a:lnTo>
                    <a:pt x="127" y="172"/>
                  </a:lnTo>
                  <a:lnTo>
                    <a:pt x="127" y="175"/>
                  </a:lnTo>
                  <a:lnTo>
                    <a:pt x="127" y="175"/>
                  </a:lnTo>
                  <a:lnTo>
                    <a:pt x="124" y="175"/>
                  </a:lnTo>
                  <a:lnTo>
                    <a:pt x="127" y="178"/>
                  </a:lnTo>
                  <a:lnTo>
                    <a:pt x="127" y="181"/>
                  </a:lnTo>
                  <a:lnTo>
                    <a:pt x="127" y="181"/>
                  </a:lnTo>
                  <a:lnTo>
                    <a:pt x="124" y="178"/>
                  </a:lnTo>
                  <a:lnTo>
                    <a:pt x="124" y="178"/>
                  </a:lnTo>
                  <a:lnTo>
                    <a:pt x="124" y="181"/>
                  </a:lnTo>
                  <a:lnTo>
                    <a:pt x="127" y="181"/>
                  </a:lnTo>
                  <a:lnTo>
                    <a:pt x="127" y="185"/>
                  </a:lnTo>
                  <a:lnTo>
                    <a:pt x="127" y="185"/>
                  </a:lnTo>
                  <a:lnTo>
                    <a:pt x="120" y="185"/>
                  </a:lnTo>
                  <a:lnTo>
                    <a:pt x="120" y="185"/>
                  </a:lnTo>
                  <a:lnTo>
                    <a:pt x="120" y="188"/>
                  </a:lnTo>
                  <a:lnTo>
                    <a:pt x="120" y="188"/>
                  </a:lnTo>
                  <a:lnTo>
                    <a:pt x="120" y="191"/>
                  </a:lnTo>
                  <a:lnTo>
                    <a:pt x="124" y="194"/>
                  </a:lnTo>
                  <a:lnTo>
                    <a:pt x="124" y="194"/>
                  </a:lnTo>
                  <a:lnTo>
                    <a:pt x="127" y="191"/>
                  </a:lnTo>
                  <a:lnTo>
                    <a:pt x="127" y="191"/>
                  </a:lnTo>
                  <a:lnTo>
                    <a:pt x="127" y="194"/>
                  </a:lnTo>
                  <a:lnTo>
                    <a:pt x="124" y="194"/>
                  </a:lnTo>
                  <a:lnTo>
                    <a:pt x="120" y="198"/>
                  </a:lnTo>
                  <a:lnTo>
                    <a:pt x="117" y="198"/>
                  </a:lnTo>
                  <a:lnTo>
                    <a:pt x="117" y="198"/>
                  </a:lnTo>
                  <a:lnTo>
                    <a:pt x="117" y="201"/>
                  </a:lnTo>
                  <a:lnTo>
                    <a:pt x="113" y="201"/>
                  </a:lnTo>
                  <a:lnTo>
                    <a:pt x="110" y="204"/>
                  </a:lnTo>
                  <a:lnTo>
                    <a:pt x="113" y="204"/>
                  </a:lnTo>
                  <a:lnTo>
                    <a:pt x="110" y="204"/>
                  </a:lnTo>
                  <a:lnTo>
                    <a:pt x="106" y="204"/>
                  </a:lnTo>
                  <a:lnTo>
                    <a:pt x="103" y="207"/>
                  </a:lnTo>
                  <a:lnTo>
                    <a:pt x="103" y="210"/>
                  </a:lnTo>
                  <a:lnTo>
                    <a:pt x="110" y="210"/>
                  </a:lnTo>
                  <a:lnTo>
                    <a:pt x="106" y="210"/>
                  </a:lnTo>
                  <a:lnTo>
                    <a:pt x="103" y="214"/>
                  </a:lnTo>
                  <a:lnTo>
                    <a:pt x="99" y="214"/>
                  </a:lnTo>
                  <a:lnTo>
                    <a:pt x="99" y="210"/>
                  </a:lnTo>
                  <a:lnTo>
                    <a:pt x="99" y="210"/>
                  </a:lnTo>
                  <a:lnTo>
                    <a:pt x="96" y="214"/>
                  </a:lnTo>
                  <a:lnTo>
                    <a:pt x="96" y="214"/>
                  </a:lnTo>
                  <a:lnTo>
                    <a:pt x="96" y="214"/>
                  </a:lnTo>
                  <a:lnTo>
                    <a:pt x="93" y="217"/>
                  </a:lnTo>
                  <a:lnTo>
                    <a:pt x="93" y="217"/>
                  </a:lnTo>
                  <a:lnTo>
                    <a:pt x="96" y="220"/>
                  </a:lnTo>
                  <a:lnTo>
                    <a:pt x="89" y="220"/>
                  </a:lnTo>
                  <a:lnTo>
                    <a:pt x="89" y="220"/>
                  </a:lnTo>
                  <a:lnTo>
                    <a:pt x="89" y="223"/>
                  </a:lnTo>
                  <a:lnTo>
                    <a:pt x="86" y="227"/>
                  </a:lnTo>
                  <a:lnTo>
                    <a:pt x="86" y="227"/>
                  </a:lnTo>
                  <a:lnTo>
                    <a:pt x="86" y="230"/>
                  </a:lnTo>
                  <a:lnTo>
                    <a:pt x="82" y="233"/>
                  </a:lnTo>
                  <a:lnTo>
                    <a:pt x="79" y="233"/>
                  </a:lnTo>
                  <a:lnTo>
                    <a:pt x="79" y="236"/>
                  </a:lnTo>
                  <a:lnTo>
                    <a:pt x="86" y="233"/>
                  </a:lnTo>
                  <a:lnTo>
                    <a:pt x="86" y="233"/>
                  </a:lnTo>
                  <a:lnTo>
                    <a:pt x="86" y="236"/>
                  </a:lnTo>
                  <a:lnTo>
                    <a:pt x="82" y="236"/>
                  </a:lnTo>
                  <a:lnTo>
                    <a:pt x="82" y="240"/>
                  </a:lnTo>
                  <a:lnTo>
                    <a:pt x="86" y="243"/>
                  </a:lnTo>
                  <a:lnTo>
                    <a:pt x="89" y="240"/>
                  </a:lnTo>
                  <a:lnTo>
                    <a:pt x="93" y="240"/>
                  </a:lnTo>
                  <a:lnTo>
                    <a:pt x="99" y="233"/>
                  </a:lnTo>
                  <a:lnTo>
                    <a:pt x="99" y="233"/>
                  </a:lnTo>
                  <a:lnTo>
                    <a:pt x="96" y="233"/>
                  </a:lnTo>
                  <a:lnTo>
                    <a:pt x="99" y="230"/>
                  </a:lnTo>
                  <a:lnTo>
                    <a:pt x="99" y="227"/>
                  </a:lnTo>
                  <a:lnTo>
                    <a:pt x="103" y="227"/>
                  </a:lnTo>
                  <a:lnTo>
                    <a:pt x="103" y="227"/>
                  </a:lnTo>
                  <a:lnTo>
                    <a:pt x="106" y="227"/>
                  </a:lnTo>
                  <a:lnTo>
                    <a:pt x="110" y="227"/>
                  </a:lnTo>
                  <a:lnTo>
                    <a:pt x="103" y="230"/>
                  </a:lnTo>
                  <a:lnTo>
                    <a:pt x="103" y="230"/>
                  </a:lnTo>
                  <a:lnTo>
                    <a:pt x="110" y="233"/>
                  </a:lnTo>
                  <a:lnTo>
                    <a:pt x="106" y="233"/>
                  </a:lnTo>
                  <a:lnTo>
                    <a:pt x="103" y="233"/>
                  </a:lnTo>
                  <a:lnTo>
                    <a:pt x="99" y="240"/>
                  </a:lnTo>
                  <a:lnTo>
                    <a:pt x="103" y="240"/>
                  </a:lnTo>
                  <a:lnTo>
                    <a:pt x="99" y="243"/>
                  </a:lnTo>
                  <a:lnTo>
                    <a:pt x="99" y="246"/>
                  </a:lnTo>
                  <a:lnTo>
                    <a:pt x="96" y="246"/>
                  </a:lnTo>
                  <a:lnTo>
                    <a:pt x="93" y="243"/>
                  </a:lnTo>
                  <a:lnTo>
                    <a:pt x="89" y="243"/>
                  </a:lnTo>
                  <a:lnTo>
                    <a:pt x="86" y="246"/>
                  </a:lnTo>
                  <a:lnTo>
                    <a:pt x="86" y="246"/>
                  </a:lnTo>
                  <a:lnTo>
                    <a:pt x="86" y="249"/>
                  </a:lnTo>
                  <a:lnTo>
                    <a:pt x="82" y="249"/>
                  </a:lnTo>
                  <a:lnTo>
                    <a:pt x="82" y="249"/>
                  </a:lnTo>
                  <a:lnTo>
                    <a:pt x="86" y="246"/>
                  </a:lnTo>
                  <a:lnTo>
                    <a:pt x="82" y="246"/>
                  </a:lnTo>
                  <a:lnTo>
                    <a:pt x="82" y="243"/>
                  </a:lnTo>
                  <a:lnTo>
                    <a:pt x="79" y="240"/>
                  </a:lnTo>
                  <a:lnTo>
                    <a:pt x="79" y="240"/>
                  </a:lnTo>
                  <a:lnTo>
                    <a:pt x="75" y="240"/>
                  </a:lnTo>
                  <a:lnTo>
                    <a:pt x="72" y="240"/>
                  </a:lnTo>
                  <a:lnTo>
                    <a:pt x="72" y="243"/>
                  </a:lnTo>
                  <a:lnTo>
                    <a:pt x="75" y="243"/>
                  </a:lnTo>
                  <a:lnTo>
                    <a:pt x="72" y="246"/>
                  </a:lnTo>
                  <a:lnTo>
                    <a:pt x="69" y="246"/>
                  </a:lnTo>
                  <a:lnTo>
                    <a:pt x="65" y="246"/>
                  </a:lnTo>
                  <a:lnTo>
                    <a:pt x="62" y="249"/>
                  </a:lnTo>
                  <a:lnTo>
                    <a:pt x="65" y="249"/>
                  </a:lnTo>
                  <a:lnTo>
                    <a:pt x="65" y="249"/>
                  </a:lnTo>
                  <a:lnTo>
                    <a:pt x="69" y="249"/>
                  </a:lnTo>
                  <a:lnTo>
                    <a:pt x="65" y="249"/>
                  </a:lnTo>
                  <a:lnTo>
                    <a:pt x="62" y="252"/>
                  </a:lnTo>
                  <a:lnTo>
                    <a:pt x="62" y="252"/>
                  </a:lnTo>
                  <a:lnTo>
                    <a:pt x="58" y="252"/>
                  </a:lnTo>
                  <a:lnTo>
                    <a:pt x="58" y="252"/>
                  </a:lnTo>
                  <a:lnTo>
                    <a:pt x="62" y="256"/>
                  </a:lnTo>
                  <a:lnTo>
                    <a:pt x="65" y="256"/>
                  </a:lnTo>
                  <a:lnTo>
                    <a:pt x="65" y="256"/>
                  </a:lnTo>
                  <a:lnTo>
                    <a:pt x="69" y="259"/>
                  </a:lnTo>
                  <a:lnTo>
                    <a:pt x="69" y="259"/>
                  </a:lnTo>
                  <a:lnTo>
                    <a:pt x="62" y="259"/>
                  </a:lnTo>
                  <a:lnTo>
                    <a:pt x="62" y="256"/>
                  </a:lnTo>
                  <a:lnTo>
                    <a:pt x="58" y="256"/>
                  </a:lnTo>
                  <a:lnTo>
                    <a:pt x="55" y="252"/>
                  </a:lnTo>
                  <a:lnTo>
                    <a:pt x="55" y="252"/>
                  </a:lnTo>
                  <a:lnTo>
                    <a:pt x="55" y="252"/>
                  </a:lnTo>
                  <a:lnTo>
                    <a:pt x="51" y="256"/>
                  </a:lnTo>
                  <a:lnTo>
                    <a:pt x="55" y="259"/>
                  </a:lnTo>
                  <a:lnTo>
                    <a:pt x="58" y="262"/>
                  </a:lnTo>
                  <a:lnTo>
                    <a:pt x="62" y="262"/>
                  </a:lnTo>
                  <a:lnTo>
                    <a:pt x="65" y="262"/>
                  </a:lnTo>
                  <a:lnTo>
                    <a:pt x="62" y="262"/>
                  </a:lnTo>
                  <a:lnTo>
                    <a:pt x="55" y="262"/>
                  </a:lnTo>
                  <a:lnTo>
                    <a:pt x="51" y="256"/>
                  </a:lnTo>
                  <a:lnTo>
                    <a:pt x="48" y="259"/>
                  </a:lnTo>
                  <a:lnTo>
                    <a:pt x="44" y="256"/>
                  </a:lnTo>
                  <a:lnTo>
                    <a:pt x="41" y="256"/>
                  </a:lnTo>
                  <a:lnTo>
                    <a:pt x="41" y="252"/>
                  </a:lnTo>
                  <a:lnTo>
                    <a:pt x="38" y="256"/>
                  </a:lnTo>
                  <a:lnTo>
                    <a:pt x="38" y="259"/>
                  </a:lnTo>
                  <a:lnTo>
                    <a:pt x="38" y="259"/>
                  </a:lnTo>
                  <a:lnTo>
                    <a:pt x="41" y="262"/>
                  </a:lnTo>
                  <a:lnTo>
                    <a:pt x="44" y="262"/>
                  </a:lnTo>
                  <a:lnTo>
                    <a:pt x="48" y="262"/>
                  </a:lnTo>
                  <a:lnTo>
                    <a:pt x="44" y="262"/>
                  </a:lnTo>
                  <a:lnTo>
                    <a:pt x="44" y="265"/>
                  </a:lnTo>
                  <a:lnTo>
                    <a:pt x="51" y="262"/>
                  </a:lnTo>
                  <a:lnTo>
                    <a:pt x="51" y="262"/>
                  </a:lnTo>
                  <a:lnTo>
                    <a:pt x="51" y="265"/>
                  </a:lnTo>
                  <a:lnTo>
                    <a:pt x="44" y="265"/>
                  </a:lnTo>
                  <a:lnTo>
                    <a:pt x="44" y="269"/>
                  </a:lnTo>
                  <a:lnTo>
                    <a:pt x="41" y="269"/>
                  </a:lnTo>
                  <a:lnTo>
                    <a:pt x="38" y="265"/>
                  </a:lnTo>
                  <a:lnTo>
                    <a:pt x="34" y="265"/>
                  </a:lnTo>
                  <a:lnTo>
                    <a:pt x="34" y="265"/>
                  </a:lnTo>
                  <a:lnTo>
                    <a:pt x="31" y="262"/>
                  </a:lnTo>
                  <a:lnTo>
                    <a:pt x="27" y="265"/>
                  </a:lnTo>
                  <a:lnTo>
                    <a:pt x="27" y="262"/>
                  </a:lnTo>
                  <a:lnTo>
                    <a:pt x="24" y="265"/>
                  </a:lnTo>
                  <a:lnTo>
                    <a:pt x="24" y="265"/>
                  </a:lnTo>
                  <a:lnTo>
                    <a:pt x="31" y="269"/>
                  </a:lnTo>
                  <a:lnTo>
                    <a:pt x="34" y="269"/>
                  </a:lnTo>
                  <a:lnTo>
                    <a:pt x="38" y="272"/>
                  </a:lnTo>
                  <a:lnTo>
                    <a:pt x="38" y="275"/>
                  </a:lnTo>
                  <a:lnTo>
                    <a:pt x="38" y="275"/>
                  </a:lnTo>
                  <a:lnTo>
                    <a:pt x="38" y="278"/>
                  </a:lnTo>
                  <a:lnTo>
                    <a:pt x="34" y="275"/>
                  </a:lnTo>
                  <a:lnTo>
                    <a:pt x="34" y="272"/>
                  </a:lnTo>
                  <a:lnTo>
                    <a:pt x="31" y="272"/>
                  </a:lnTo>
                  <a:lnTo>
                    <a:pt x="27" y="272"/>
                  </a:lnTo>
                  <a:lnTo>
                    <a:pt x="31" y="275"/>
                  </a:lnTo>
                  <a:lnTo>
                    <a:pt x="31" y="275"/>
                  </a:lnTo>
                  <a:lnTo>
                    <a:pt x="24" y="272"/>
                  </a:lnTo>
                  <a:lnTo>
                    <a:pt x="20" y="275"/>
                  </a:lnTo>
                  <a:lnTo>
                    <a:pt x="24" y="278"/>
                  </a:lnTo>
                  <a:lnTo>
                    <a:pt x="20" y="278"/>
                  </a:lnTo>
                  <a:lnTo>
                    <a:pt x="20" y="278"/>
                  </a:lnTo>
                  <a:lnTo>
                    <a:pt x="20" y="275"/>
                  </a:lnTo>
                  <a:lnTo>
                    <a:pt x="13" y="275"/>
                  </a:lnTo>
                  <a:lnTo>
                    <a:pt x="13" y="278"/>
                  </a:lnTo>
                  <a:lnTo>
                    <a:pt x="13" y="282"/>
                  </a:lnTo>
                  <a:lnTo>
                    <a:pt x="10" y="278"/>
                  </a:lnTo>
                  <a:lnTo>
                    <a:pt x="10" y="275"/>
                  </a:lnTo>
                  <a:lnTo>
                    <a:pt x="7" y="275"/>
                  </a:lnTo>
                  <a:lnTo>
                    <a:pt x="7" y="278"/>
                  </a:lnTo>
                  <a:lnTo>
                    <a:pt x="10" y="282"/>
                  </a:lnTo>
                  <a:lnTo>
                    <a:pt x="10" y="282"/>
                  </a:lnTo>
                  <a:lnTo>
                    <a:pt x="10" y="285"/>
                  </a:lnTo>
                  <a:lnTo>
                    <a:pt x="13" y="282"/>
                  </a:lnTo>
                  <a:lnTo>
                    <a:pt x="20" y="285"/>
                  </a:lnTo>
                  <a:lnTo>
                    <a:pt x="24" y="285"/>
                  </a:lnTo>
                  <a:lnTo>
                    <a:pt x="31" y="285"/>
                  </a:lnTo>
                  <a:lnTo>
                    <a:pt x="31" y="285"/>
                  </a:lnTo>
                  <a:lnTo>
                    <a:pt x="34" y="285"/>
                  </a:lnTo>
                  <a:lnTo>
                    <a:pt x="31" y="288"/>
                  </a:lnTo>
                  <a:lnTo>
                    <a:pt x="27" y="288"/>
                  </a:lnTo>
                  <a:lnTo>
                    <a:pt x="24" y="288"/>
                  </a:lnTo>
                  <a:lnTo>
                    <a:pt x="17" y="285"/>
                  </a:lnTo>
                  <a:lnTo>
                    <a:pt x="13" y="285"/>
                  </a:lnTo>
                  <a:lnTo>
                    <a:pt x="13" y="285"/>
                  </a:lnTo>
                  <a:lnTo>
                    <a:pt x="10" y="288"/>
                  </a:lnTo>
                  <a:lnTo>
                    <a:pt x="7" y="288"/>
                  </a:lnTo>
                  <a:lnTo>
                    <a:pt x="7" y="288"/>
                  </a:lnTo>
                  <a:lnTo>
                    <a:pt x="10" y="291"/>
                  </a:lnTo>
                  <a:lnTo>
                    <a:pt x="10" y="294"/>
                  </a:lnTo>
                  <a:lnTo>
                    <a:pt x="13" y="294"/>
                  </a:lnTo>
                  <a:lnTo>
                    <a:pt x="13" y="294"/>
                  </a:lnTo>
                  <a:lnTo>
                    <a:pt x="20" y="294"/>
                  </a:lnTo>
                  <a:lnTo>
                    <a:pt x="17" y="294"/>
                  </a:lnTo>
                  <a:lnTo>
                    <a:pt x="10" y="294"/>
                  </a:lnTo>
                  <a:lnTo>
                    <a:pt x="10" y="294"/>
                  </a:lnTo>
                  <a:lnTo>
                    <a:pt x="7" y="294"/>
                  </a:lnTo>
                  <a:lnTo>
                    <a:pt x="7" y="298"/>
                  </a:lnTo>
                  <a:lnTo>
                    <a:pt x="10" y="298"/>
                  </a:lnTo>
                  <a:lnTo>
                    <a:pt x="10" y="298"/>
                  </a:lnTo>
                  <a:lnTo>
                    <a:pt x="10" y="298"/>
                  </a:lnTo>
                  <a:lnTo>
                    <a:pt x="7" y="301"/>
                  </a:lnTo>
                  <a:lnTo>
                    <a:pt x="7" y="301"/>
                  </a:lnTo>
                  <a:lnTo>
                    <a:pt x="10" y="301"/>
                  </a:lnTo>
                  <a:lnTo>
                    <a:pt x="10" y="304"/>
                  </a:lnTo>
                  <a:lnTo>
                    <a:pt x="13" y="304"/>
                  </a:lnTo>
                  <a:lnTo>
                    <a:pt x="17" y="301"/>
                  </a:lnTo>
                  <a:lnTo>
                    <a:pt x="24" y="301"/>
                  </a:lnTo>
                  <a:lnTo>
                    <a:pt x="27" y="301"/>
                  </a:lnTo>
                  <a:lnTo>
                    <a:pt x="27" y="304"/>
                  </a:lnTo>
                  <a:lnTo>
                    <a:pt x="31" y="301"/>
                  </a:lnTo>
                  <a:lnTo>
                    <a:pt x="31" y="301"/>
                  </a:lnTo>
                  <a:lnTo>
                    <a:pt x="34" y="298"/>
                  </a:lnTo>
                  <a:lnTo>
                    <a:pt x="34" y="301"/>
                  </a:lnTo>
                  <a:lnTo>
                    <a:pt x="38" y="301"/>
                  </a:lnTo>
                  <a:lnTo>
                    <a:pt x="41" y="298"/>
                  </a:lnTo>
                  <a:lnTo>
                    <a:pt x="44" y="298"/>
                  </a:lnTo>
                  <a:lnTo>
                    <a:pt x="41" y="301"/>
                  </a:lnTo>
                  <a:lnTo>
                    <a:pt x="41" y="301"/>
                  </a:lnTo>
                  <a:lnTo>
                    <a:pt x="44" y="301"/>
                  </a:lnTo>
                  <a:lnTo>
                    <a:pt x="48" y="301"/>
                  </a:lnTo>
                  <a:lnTo>
                    <a:pt x="44" y="298"/>
                  </a:lnTo>
                  <a:lnTo>
                    <a:pt x="48" y="294"/>
                  </a:lnTo>
                  <a:lnTo>
                    <a:pt x="48" y="298"/>
                  </a:lnTo>
                  <a:lnTo>
                    <a:pt x="51" y="301"/>
                  </a:lnTo>
                  <a:lnTo>
                    <a:pt x="48" y="304"/>
                  </a:lnTo>
                  <a:lnTo>
                    <a:pt x="44" y="304"/>
                  </a:lnTo>
                  <a:lnTo>
                    <a:pt x="41" y="307"/>
                  </a:lnTo>
                  <a:lnTo>
                    <a:pt x="41" y="307"/>
                  </a:lnTo>
                  <a:lnTo>
                    <a:pt x="41" y="311"/>
                  </a:lnTo>
                  <a:lnTo>
                    <a:pt x="38" y="311"/>
                  </a:lnTo>
                  <a:lnTo>
                    <a:pt x="34" y="307"/>
                  </a:lnTo>
                  <a:lnTo>
                    <a:pt x="38" y="307"/>
                  </a:lnTo>
                  <a:lnTo>
                    <a:pt x="38" y="304"/>
                  </a:lnTo>
                  <a:lnTo>
                    <a:pt x="34" y="304"/>
                  </a:lnTo>
                  <a:lnTo>
                    <a:pt x="31" y="307"/>
                  </a:lnTo>
                  <a:lnTo>
                    <a:pt x="31" y="307"/>
                  </a:lnTo>
                  <a:lnTo>
                    <a:pt x="27" y="304"/>
                  </a:lnTo>
                  <a:lnTo>
                    <a:pt x="24" y="304"/>
                  </a:lnTo>
                  <a:lnTo>
                    <a:pt x="20" y="304"/>
                  </a:lnTo>
                  <a:lnTo>
                    <a:pt x="17" y="304"/>
                  </a:lnTo>
                  <a:lnTo>
                    <a:pt x="13" y="307"/>
                  </a:lnTo>
                  <a:lnTo>
                    <a:pt x="10" y="307"/>
                  </a:lnTo>
                  <a:lnTo>
                    <a:pt x="7" y="304"/>
                  </a:lnTo>
                  <a:lnTo>
                    <a:pt x="7" y="304"/>
                  </a:lnTo>
                  <a:lnTo>
                    <a:pt x="7" y="307"/>
                  </a:lnTo>
                  <a:lnTo>
                    <a:pt x="7" y="311"/>
                  </a:lnTo>
                  <a:lnTo>
                    <a:pt x="7" y="311"/>
                  </a:lnTo>
                  <a:lnTo>
                    <a:pt x="10" y="311"/>
                  </a:lnTo>
                  <a:lnTo>
                    <a:pt x="13" y="311"/>
                  </a:lnTo>
                  <a:lnTo>
                    <a:pt x="13" y="311"/>
                  </a:lnTo>
                  <a:lnTo>
                    <a:pt x="13" y="311"/>
                  </a:lnTo>
                  <a:lnTo>
                    <a:pt x="13" y="314"/>
                  </a:lnTo>
                  <a:lnTo>
                    <a:pt x="10" y="317"/>
                  </a:lnTo>
                  <a:lnTo>
                    <a:pt x="7" y="314"/>
                  </a:lnTo>
                  <a:lnTo>
                    <a:pt x="10" y="317"/>
                  </a:lnTo>
                  <a:lnTo>
                    <a:pt x="10" y="320"/>
                  </a:lnTo>
                  <a:lnTo>
                    <a:pt x="17" y="314"/>
                  </a:lnTo>
                  <a:lnTo>
                    <a:pt x="20" y="317"/>
                  </a:lnTo>
                  <a:lnTo>
                    <a:pt x="20" y="317"/>
                  </a:lnTo>
                  <a:lnTo>
                    <a:pt x="20" y="320"/>
                  </a:lnTo>
                  <a:lnTo>
                    <a:pt x="17" y="320"/>
                  </a:lnTo>
                  <a:lnTo>
                    <a:pt x="17" y="324"/>
                  </a:lnTo>
                  <a:lnTo>
                    <a:pt x="20" y="324"/>
                  </a:lnTo>
                  <a:lnTo>
                    <a:pt x="17" y="327"/>
                  </a:lnTo>
                  <a:lnTo>
                    <a:pt x="20" y="327"/>
                  </a:lnTo>
                  <a:lnTo>
                    <a:pt x="17" y="330"/>
                  </a:lnTo>
                  <a:lnTo>
                    <a:pt x="20" y="330"/>
                  </a:lnTo>
                  <a:lnTo>
                    <a:pt x="20" y="327"/>
                  </a:lnTo>
                  <a:lnTo>
                    <a:pt x="24" y="327"/>
                  </a:lnTo>
                  <a:lnTo>
                    <a:pt x="24" y="324"/>
                  </a:lnTo>
                  <a:lnTo>
                    <a:pt x="31" y="320"/>
                  </a:lnTo>
                  <a:lnTo>
                    <a:pt x="34" y="320"/>
                  </a:lnTo>
                  <a:lnTo>
                    <a:pt x="38" y="320"/>
                  </a:lnTo>
                  <a:lnTo>
                    <a:pt x="38" y="320"/>
                  </a:lnTo>
                  <a:lnTo>
                    <a:pt x="34" y="324"/>
                  </a:lnTo>
                  <a:lnTo>
                    <a:pt x="34" y="327"/>
                  </a:lnTo>
                  <a:lnTo>
                    <a:pt x="34" y="330"/>
                  </a:lnTo>
                  <a:lnTo>
                    <a:pt x="31" y="327"/>
                  </a:lnTo>
                  <a:lnTo>
                    <a:pt x="31" y="324"/>
                  </a:lnTo>
                  <a:lnTo>
                    <a:pt x="27" y="324"/>
                  </a:lnTo>
                  <a:lnTo>
                    <a:pt x="27" y="327"/>
                  </a:lnTo>
                  <a:lnTo>
                    <a:pt x="24" y="330"/>
                  </a:lnTo>
                  <a:lnTo>
                    <a:pt x="27" y="330"/>
                  </a:lnTo>
                  <a:lnTo>
                    <a:pt x="24" y="333"/>
                  </a:lnTo>
                  <a:lnTo>
                    <a:pt x="24" y="333"/>
                  </a:lnTo>
                  <a:lnTo>
                    <a:pt x="20" y="336"/>
                  </a:lnTo>
                  <a:lnTo>
                    <a:pt x="24" y="336"/>
                  </a:lnTo>
                  <a:lnTo>
                    <a:pt x="27" y="336"/>
                  </a:lnTo>
                  <a:lnTo>
                    <a:pt x="31" y="336"/>
                  </a:lnTo>
                  <a:lnTo>
                    <a:pt x="27" y="340"/>
                  </a:lnTo>
                  <a:lnTo>
                    <a:pt x="24" y="340"/>
                  </a:lnTo>
                  <a:lnTo>
                    <a:pt x="24" y="343"/>
                  </a:lnTo>
                  <a:lnTo>
                    <a:pt x="20" y="340"/>
                  </a:lnTo>
                  <a:lnTo>
                    <a:pt x="17" y="340"/>
                  </a:lnTo>
                  <a:lnTo>
                    <a:pt x="17" y="343"/>
                  </a:lnTo>
                  <a:lnTo>
                    <a:pt x="17" y="340"/>
                  </a:lnTo>
                  <a:lnTo>
                    <a:pt x="13" y="343"/>
                  </a:lnTo>
                  <a:lnTo>
                    <a:pt x="10" y="346"/>
                  </a:lnTo>
                  <a:lnTo>
                    <a:pt x="13" y="349"/>
                  </a:lnTo>
                  <a:lnTo>
                    <a:pt x="17" y="353"/>
                  </a:lnTo>
                  <a:lnTo>
                    <a:pt x="17" y="349"/>
                  </a:lnTo>
                  <a:lnTo>
                    <a:pt x="20" y="353"/>
                  </a:lnTo>
                  <a:lnTo>
                    <a:pt x="24" y="349"/>
                  </a:lnTo>
                  <a:lnTo>
                    <a:pt x="20" y="349"/>
                  </a:lnTo>
                  <a:lnTo>
                    <a:pt x="24" y="346"/>
                  </a:lnTo>
                  <a:lnTo>
                    <a:pt x="27" y="349"/>
                  </a:lnTo>
                  <a:lnTo>
                    <a:pt x="24" y="349"/>
                  </a:lnTo>
                  <a:lnTo>
                    <a:pt x="27" y="353"/>
                  </a:lnTo>
                  <a:lnTo>
                    <a:pt x="27" y="353"/>
                  </a:lnTo>
                  <a:lnTo>
                    <a:pt x="24" y="356"/>
                  </a:lnTo>
                  <a:lnTo>
                    <a:pt x="27" y="359"/>
                  </a:lnTo>
                  <a:lnTo>
                    <a:pt x="27" y="359"/>
                  </a:lnTo>
                  <a:lnTo>
                    <a:pt x="34" y="356"/>
                  </a:lnTo>
                  <a:lnTo>
                    <a:pt x="34" y="359"/>
                  </a:lnTo>
                  <a:lnTo>
                    <a:pt x="31" y="359"/>
                  </a:lnTo>
                  <a:lnTo>
                    <a:pt x="31" y="362"/>
                  </a:lnTo>
                  <a:lnTo>
                    <a:pt x="31" y="362"/>
                  </a:lnTo>
                  <a:lnTo>
                    <a:pt x="31" y="365"/>
                  </a:lnTo>
                  <a:lnTo>
                    <a:pt x="24" y="362"/>
                  </a:lnTo>
                  <a:lnTo>
                    <a:pt x="20" y="362"/>
                  </a:lnTo>
                  <a:lnTo>
                    <a:pt x="20" y="359"/>
                  </a:lnTo>
                  <a:lnTo>
                    <a:pt x="17" y="359"/>
                  </a:lnTo>
                  <a:lnTo>
                    <a:pt x="17" y="362"/>
                  </a:lnTo>
                  <a:lnTo>
                    <a:pt x="13" y="365"/>
                  </a:lnTo>
                  <a:lnTo>
                    <a:pt x="20" y="372"/>
                  </a:lnTo>
                  <a:lnTo>
                    <a:pt x="24" y="372"/>
                  </a:lnTo>
                  <a:lnTo>
                    <a:pt x="27" y="375"/>
                  </a:lnTo>
                  <a:lnTo>
                    <a:pt x="34" y="378"/>
                  </a:lnTo>
                  <a:lnTo>
                    <a:pt x="38" y="382"/>
                  </a:lnTo>
                  <a:lnTo>
                    <a:pt x="34" y="382"/>
                  </a:lnTo>
                  <a:lnTo>
                    <a:pt x="38" y="385"/>
                  </a:lnTo>
                  <a:lnTo>
                    <a:pt x="41" y="382"/>
                  </a:lnTo>
                  <a:lnTo>
                    <a:pt x="38" y="378"/>
                  </a:lnTo>
                  <a:lnTo>
                    <a:pt x="41" y="378"/>
                  </a:lnTo>
                  <a:lnTo>
                    <a:pt x="44" y="382"/>
                  </a:lnTo>
                  <a:lnTo>
                    <a:pt x="44" y="382"/>
                  </a:lnTo>
                  <a:lnTo>
                    <a:pt x="48" y="385"/>
                  </a:lnTo>
                  <a:lnTo>
                    <a:pt x="48" y="385"/>
                  </a:lnTo>
                  <a:lnTo>
                    <a:pt x="51" y="385"/>
                  </a:lnTo>
                  <a:lnTo>
                    <a:pt x="55" y="382"/>
                  </a:lnTo>
                  <a:lnTo>
                    <a:pt x="58" y="378"/>
                  </a:lnTo>
                  <a:lnTo>
                    <a:pt x="58" y="378"/>
                  </a:lnTo>
                  <a:lnTo>
                    <a:pt x="62" y="378"/>
                  </a:lnTo>
                  <a:lnTo>
                    <a:pt x="62" y="378"/>
                  </a:lnTo>
                  <a:lnTo>
                    <a:pt x="62" y="382"/>
                  </a:lnTo>
                  <a:lnTo>
                    <a:pt x="65" y="382"/>
                  </a:lnTo>
                  <a:lnTo>
                    <a:pt x="72" y="375"/>
                  </a:lnTo>
                  <a:lnTo>
                    <a:pt x="72" y="372"/>
                  </a:lnTo>
                  <a:lnTo>
                    <a:pt x="69" y="369"/>
                  </a:lnTo>
                  <a:lnTo>
                    <a:pt x="75" y="372"/>
                  </a:lnTo>
                  <a:lnTo>
                    <a:pt x="79" y="369"/>
                  </a:lnTo>
                  <a:lnTo>
                    <a:pt x="75" y="369"/>
                  </a:lnTo>
                  <a:lnTo>
                    <a:pt x="79" y="365"/>
                  </a:lnTo>
                  <a:lnTo>
                    <a:pt x="79" y="365"/>
                  </a:lnTo>
                  <a:lnTo>
                    <a:pt x="82" y="362"/>
                  </a:lnTo>
                  <a:lnTo>
                    <a:pt x="86" y="362"/>
                  </a:lnTo>
                  <a:lnTo>
                    <a:pt x="86" y="359"/>
                  </a:lnTo>
                  <a:lnTo>
                    <a:pt x="82" y="356"/>
                  </a:lnTo>
                  <a:lnTo>
                    <a:pt x="82" y="356"/>
                  </a:lnTo>
                  <a:lnTo>
                    <a:pt x="82" y="353"/>
                  </a:lnTo>
                  <a:lnTo>
                    <a:pt x="79" y="349"/>
                  </a:lnTo>
                  <a:lnTo>
                    <a:pt x="79" y="346"/>
                  </a:lnTo>
                  <a:lnTo>
                    <a:pt x="79" y="349"/>
                  </a:lnTo>
                  <a:lnTo>
                    <a:pt x="82" y="353"/>
                  </a:lnTo>
                  <a:lnTo>
                    <a:pt x="86" y="356"/>
                  </a:lnTo>
                  <a:lnTo>
                    <a:pt x="86" y="356"/>
                  </a:lnTo>
                  <a:lnTo>
                    <a:pt x="89" y="359"/>
                  </a:lnTo>
                  <a:lnTo>
                    <a:pt x="89" y="359"/>
                  </a:lnTo>
                  <a:lnTo>
                    <a:pt x="89" y="362"/>
                  </a:lnTo>
                  <a:lnTo>
                    <a:pt x="93" y="359"/>
                  </a:lnTo>
                  <a:lnTo>
                    <a:pt x="93" y="359"/>
                  </a:lnTo>
                  <a:lnTo>
                    <a:pt x="89" y="356"/>
                  </a:lnTo>
                  <a:lnTo>
                    <a:pt x="93" y="356"/>
                  </a:lnTo>
                  <a:lnTo>
                    <a:pt x="96" y="356"/>
                  </a:lnTo>
                  <a:lnTo>
                    <a:pt x="96" y="359"/>
                  </a:lnTo>
                  <a:lnTo>
                    <a:pt x="99" y="356"/>
                  </a:lnTo>
                  <a:lnTo>
                    <a:pt x="103" y="353"/>
                  </a:lnTo>
                  <a:lnTo>
                    <a:pt x="99" y="349"/>
                  </a:lnTo>
                  <a:lnTo>
                    <a:pt x="96" y="346"/>
                  </a:lnTo>
                  <a:lnTo>
                    <a:pt x="96" y="346"/>
                  </a:lnTo>
                  <a:lnTo>
                    <a:pt x="99" y="343"/>
                  </a:lnTo>
                  <a:lnTo>
                    <a:pt x="99" y="343"/>
                  </a:lnTo>
                  <a:lnTo>
                    <a:pt x="99" y="343"/>
                  </a:lnTo>
                  <a:lnTo>
                    <a:pt x="103" y="340"/>
                  </a:lnTo>
                  <a:lnTo>
                    <a:pt x="99" y="340"/>
                  </a:lnTo>
                  <a:lnTo>
                    <a:pt x="99" y="336"/>
                  </a:lnTo>
                  <a:lnTo>
                    <a:pt x="103" y="333"/>
                  </a:lnTo>
                  <a:lnTo>
                    <a:pt x="106" y="336"/>
                  </a:lnTo>
                  <a:lnTo>
                    <a:pt x="103" y="340"/>
                  </a:lnTo>
                  <a:lnTo>
                    <a:pt x="103" y="343"/>
                  </a:lnTo>
                  <a:lnTo>
                    <a:pt x="103" y="346"/>
                  </a:lnTo>
                  <a:lnTo>
                    <a:pt x="106" y="349"/>
                  </a:lnTo>
                  <a:lnTo>
                    <a:pt x="106" y="353"/>
                  </a:lnTo>
                  <a:lnTo>
                    <a:pt x="110" y="356"/>
                  </a:lnTo>
                  <a:lnTo>
                    <a:pt x="113" y="356"/>
                  </a:lnTo>
                  <a:lnTo>
                    <a:pt x="117" y="356"/>
                  </a:lnTo>
                  <a:lnTo>
                    <a:pt x="117" y="356"/>
                  </a:lnTo>
                  <a:lnTo>
                    <a:pt x="117" y="359"/>
                  </a:lnTo>
                  <a:lnTo>
                    <a:pt x="120" y="362"/>
                  </a:lnTo>
                  <a:lnTo>
                    <a:pt x="124" y="359"/>
                  </a:lnTo>
                  <a:lnTo>
                    <a:pt x="120" y="349"/>
                  </a:lnTo>
                  <a:lnTo>
                    <a:pt x="120" y="343"/>
                  </a:lnTo>
                  <a:lnTo>
                    <a:pt x="120" y="340"/>
                  </a:lnTo>
                  <a:lnTo>
                    <a:pt x="124" y="340"/>
                  </a:lnTo>
                  <a:lnTo>
                    <a:pt x="120" y="336"/>
                  </a:lnTo>
                  <a:lnTo>
                    <a:pt x="124" y="333"/>
                  </a:lnTo>
                  <a:lnTo>
                    <a:pt x="127" y="333"/>
                  </a:lnTo>
                  <a:lnTo>
                    <a:pt x="130" y="333"/>
                  </a:lnTo>
                  <a:lnTo>
                    <a:pt x="130" y="327"/>
                  </a:lnTo>
                  <a:lnTo>
                    <a:pt x="130" y="324"/>
                  </a:lnTo>
                  <a:lnTo>
                    <a:pt x="130" y="320"/>
                  </a:lnTo>
                  <a:lnTo>
                    <a:pt x="127" y="314"/>
                  </a:lnTo>
                  <a:lnTo>
                    <a:pt x="124" y="307"/>
                  </a:lnTo>
                  <a:lnTo>
                    <a:pt x="124" y="304"/>
                  </a:lnTo>
                  <a:lnTo>
                    <a:pt x="134" y="301"/>
                  </a:lnTo>
                  <a:lnTo>
                    <a:pt x="134" y="294"/>
                  </a:lnTo>
                  <a:lnTo>
                    <a:pt x="134" y="291"/>
                  </a:lnTo>
                  <a:lnTo>
                    <a:pt x="127" y="285"/>
                  </a:lnTo>
                  <a:lnTo>
                    <a:pt x="124" y="285"/>
                  </a:lnTo>
                  <a:lnTo>
                    <a:pt x="124" y="278"/>
                  </a:lnTo>
                  <a:lnTo>
                    <a:pt x="124" y="272"/>
                  </a:lnTo>
                  <a:lnTo>
                    <a:pt x="124" y="265"/>
                  </a:lnTo>
                  <a:lnTo>
                    <a:pt x="120" y="259"/>
                  </a:lnTo>
                  <a:lnTo>
                    <a:pt x="124" y="256"/>
                  </a:lnTo>
                  <a:lnTo>
                    <a:pt x="120" y="246"/>
                  </a:lnTo>
                  <a:lnTo>
                    <a:pt x="120" y="240"/>
                  </a:lnTo>
                  <a:lnTo>
                    <a:pt x="120" y="230"/>
                  </a:lnTo>
                  <a:lnTo>
                    <a:pt x="127" y="223"/>
                  </a:lnTo>
                  <a:lnTo>
                    <a:pt x="130" y="223"/>
                  </a:lnTo>
                  <a:lnTo>
                    <a:pt x="134" y="223"/>
                  </a:lnTo>
                  <a:lnTo>
                    <a:pt x="141" y="223"/>
                  </a:lnTo>
                  <a:lnTo>
                    <a:pt x="144" y="220"/>
                  </a:lnTo>
                  <a:lnTo>
                    <a:pt x="144" y="214"/>
                  </a:lnTo>
                  <a:lnTo>
                    <a:pt x="141" y="210"/>
                  </a:lnTo>
                  <a:lnTo>
                    <a:pt x="144" y="207"/>
                  </a:lnTo>
                  <a:lnTo>
                    <a:pt x="148" y="194"/>
                  </a:lnTo>
                  <a:lnTo>
                    <a:pt x="151" y="185"/>
                  </a:lnTo>
                  <a:lnTo>
                    <a:pt x="151" y="178"/>
                  </a:lnTo>
                  <a:lnTo>
                    <a:pt x="155" y="175"/>
                  </a:lnTo>
                  <a:lnTo>
                    <a:pt x="155" y="168"/>
                  </a:lnTo>
                  <a:lnTo>
                    <a:pt x="151" y="165"/>
                  </a:lnTo>
                  <a:lnTo>
                    <a:pt x="151" y="162"/>
                  </a:lnTo>
                  <a:lnTo>
                    <a:pt x="158" y="159"/>
                  </a:lnTo>
                  <a:lnTo>
                    <a:pt x="165" y="159"/>
                  </a:lnTo>
                  <a:lnTo>
                    <a:pt x="165" y="156"/>
                  </a:lnTo>
                  <a:lnTo>
                    <a:pt x="168" y="152"/>
                  </a:lnTo>
                  <a:lnTo>
                    <a:pt x="172" y="146"/>
                  </a:lnTo>
                  <a:lnTo>
                    <a:pt x="179" y="139"/>
                  </a:lnTo>
                  <a:lnTo>
                    <a:pt x="179" y="136"/>
                  </a:lnTo>
                  <a:lnTo>
                    <a:pt x="179" y="130"/>
                  </a:lnTo>
                  <a:lnTo>
                    <a:pt x="175" y="130"/>
                  </a:lnTo>
                  <a:lnTo>
                    <a:pt x="175" y="120"/>
                  </a:lnTo>
                  <a:lnTo>
                    <a:pt x="179" y="120"/>
                  </a:lnTo>
                  <a:lnTo>
                    <a:pt x="179" y="117"/>
                  </a:lnTo>
                  <a:lnTo>
                    <a:pt x="182" y="114"/>
                  </a:lnTo>
                  <a:lnTo>
                    <a:pt x="182" y="110"/>
                  </a:lnTo>
                  <a:lnTo>
                    <a:pt x="185" y="107"/>
                  </a:lnTo>
                  <a:lnTo>
                    <a:pt x="189" y="104"/>
                  </a:lnTo>
                  <a:lnTo>
                    <a:pt x="196" y="104"/>
                  </a:lnTo>
                  <a:lnTo>
                    <a:pt x="196" y="107"/>
                  </a:lnTo>
                  <a:lnTo>
                    <a:pt x="199" y="107"/>
                  </a:lnTo>
                  <a:lnTo>
                    <a:pt x="203" y="104"/>
                  </a:lnTo>
                  <a:lnTo>
                    <a:pt x="199" y="101"/>
                  </a:lnTo>
                  <a:lnTo>
                    <a:pt x="203" y="101"/>
                  </a:lnTo>
                  <a:lnTo>
                    <a:pt x="203" y="97"/>
                  </a:lnTo>
                  <a:lnTo>
                    <a:pt x="203" y="97"/>
                  </a:lnTo>
                  <a:lnTo>
                    <a:pt x="199" y="91"/>
                  </a:lnTo>
                  <a:lnTo>
                    <a:pt x="203" y="91"/>
                  </a:lnTo>
                  <a:lnTo>
                    <a:pt x="206" y="91"/>
                  </a:lnTo>
                  <a:lnTo>
                    <a:pt x="213" y="88"/>
                  </a:lnTo>
                  <a:lnTo>
                    <a:pt x="216" y="91"/>
                  </a:lnTo>
                  <a:lnTo>
                    <a:pt x="223" y="91"/>
                  </a:lnTo>
                  <a:lnTo>
                    <a:pt x="227" y="94"/>
                  </a:lnTo>
                  <a:lnTo>
                    <a:pt x="230" y="94"/>
                  </a:lnTo>
                  <a:lnTo>
                    <a:pt x="230" y="94"/>
                  </a:lnTo>
                  <a:lnTo>
                    <a:pt x="234" y="94"/>
                  </a:lnTo>
                  <a:lnTo>
                    <a:pt x="234" y="91"/>
                  </a:lnTo>
                  <a:lnTo>
                    <a:pt x="230" y="88"/>
                  </a:lnTo>
                  <a:lnTo>
                    <a:pt x="230" y="84"/>
                  </a:lnTo>
                  <a:lnTo>
                    <a:pt x="234" y="81"/>
                  </a:lnTo>
                  <a:lnTo>
                    <a:pt x="234" y="78"/>
                  </a:lnTo>
                  <a:lnTo>
                    <a:pt x="230" y="78"/>
                  </a:lnTo>
                  <a:lnTo>
                    <a:pt x="230" y="75"/>
                  </a:lnTo>
                  <a:lnTo>
                    <a:pt x="234" y="75"/>
                  </a:lnTo>
                  <a:lnTo>
                    <a:pt x="237" y="75"/>
                  </a:lnTo>
                  <a:lnTo>
                    <a:pt x="241" y="75"/>
                  </a:lnTo>
                  <a:lnTo>
                    <a:pt x="241" y="75"/>
                  </a:lnTo>
                  <a:lnTo>
                    <a:pt x="241" y="72"/>
                  </a:lnTo>
                  <a:lnTo>
                    <a:pt x="244" y="75"/>
                  </a:lnTo>
                  <a:lnTo>
                    <a:pt x="244" y="72"/>
                  </a:lnTo>
                  <a:lnTo>
                    <a:pt x="244" y="72"/>
                  </a:lnTo>
                  <a:lnTo>
                    <a:pt x="244" y="68"/>
                  </a:lnTo>
                  <a:lnTo>
                    <a:pt x="247" y="65"/>
                  </a:lnTo>
                  <a:lnTo>
                    <a:pt x="251" y="65"/>
                  </a:lnTo>
                  <a:lnTo>
                    <a:pt x="251" y="68"/>
                  </a:lnTo>
                  <a:lnTo>
                    <a:pt x="261" y="75"/>
                  </a:lnTo>
                  <a:lnTo>
                    <a:pt x="261" y="78"/>
                  </a:lnTo>
                  <a:lnTo>
                    <a:pt x="265" y="81"/>
                  </a:lnTo>
                  <a:lnTo>
                    <a:pt x="271" y="84"/>
                  </a:lnTo>
                  <a:lnTo>
                    <a:pt x="278" y="84"/>
                  </a:lnTo>
                  <a:lnTo>
                    <a:pt x="285" y="81"/>
                  </a:lnTo>
                  <a:lnTo>
                    <a:pt x="289" y="78"/>
                  </a:lnTo>
                  <a:lnTo>
                    <a:pt x="292" y="78"/>
                  </a:lnTo>
                  <a:lnTo>
                    <a:pt x="299" y="81"/>
                  </a:lnTo>
                  <a:lnTo>
                    <a:pt x="302" y="81"/>
                  </a:lnTo>
                  <a:lnTo>
                    <a:pt x="302" y="78"/>
                  </a:lnTo>
                  <a:lnTo>
                    <a:pt x="306" y="78"/>
                  </a:lnTo>
                  <a:lnTo>
                    <a:pt x="309" y="75"/>
                  </a:lnTo>
                  <a:lnTo>
                    <a:pt x="313" y="75"/>
                  </a:lnTo>
                  <a:lnTo>
                    <a:pt x="316" y="75"/>
                  </a:lnTo>
                  <a:lnTo>
                    <a:pt x="316" y="72"/>
                  </a:lnTo>
                  <a:lnTo>
                    <a:pt x="316" y="68"/>
                  </a:lnTo>
                  <a:lnTo>
                    <a:pt x="316" y="65"/>
                  </a:lnTo>
                  <a:lnTo>
                    <a:pt x="316" y="55"/>
                  </a:lnTo>
                  <a:lnTo>
                    <a:pt x="316" y="52"/>
                  </a:lnTo>
                  <a:lnTo>
                    <a:pt x="316" y="49"/>
                  </a:lnTo>
                  <a:lnTo>
                    <a:pt x="316" y="49"/>
                  </a:lnTo>
                  <a:lnTo>
                    <a:pt x="320" y="46"/>
                  </a:lnTo>
                  <a:lnTo>
                    <a:pt x="320" y="42"/>
                  </a:lnTo>
                  <a:lnTo>
                    <a:pt x="323" y="42"/>
                  </a:lnTo>
                  <a:lnTo>
                    <a:pt x="330" y="42"/>
                  </a:lnTo>
                  <a:lnTo>
                    <a:pt x="333" y="42"/>
                  </a:lnTo>
                  <a:lnTo>
                    <a:pt x="333" y="39"/>
                  </a:lnTo>
                  <a:lnTo>
                    <a:pt x="333" y="39"/>
                  </a:lnTo>
                  <a:lnTo>
                    <a:pt x="344" y="39"/>
                  </a:lnTo>
                  <a:lnTo>
                    <a:pt x="347" y="39"/>
                  </a:lnTo>
                  <a:lnTo>
                    <a:pt x="351" y="46"/>
                  </a:lnTo>
                  <a:lnTo>
                    <a:pt x="354" y="46"/>
                  </a:lnTo>
                  <a:lnTo>
                    <a:pt x="357" y="49"/>
                  </a:lnTo>
                  <a:lnTo>
                    <a:pt x="364" y="49"/>
                  </a:lnTo>
                  <a:lnTo>
                    <a:pt x="364" y="52"/>
                  </a:lnTo>
                  <a:lnTo>
                    <a:pt x="371" y="55"/>
                  </a:lnTo>
                  <a:lnTo>
                    <a:pt x="368" y="59"/>
                  </a:lnTo>
                  <a:lnTo>
                    <a:pt x="364" y="62"/>
                  </a:lnTo>
                  <a:lnTo>
                    <a:pt x="368" y="68"/>
                  </a:lnTo>
                  <a:lnTo>
                    <a:pt x="368" y="68"/>
                  </a:lnTo>
                  <a:close/>
                  <a:moveTo>
                    <a:pt x="17" y="356"/>
                  </a:moveTo>
                  <a:lnTo>
                    <a:pt x="20" y="356"/>
                  </a:lnTo>
                  <a:lnTo>
                    <a:pt x="17" y="359"/>
                  </a:lnTo>
                  <a:lnTo>
                    <a:pt x="17" y="356"/>
                  </a:lnTo>
                  <a:lnTo>
                    <a:pt x="17" y="356"/>
                  </a:lnTo>
                  <a:close/>
                  <a:moveTo>
                    <a:pt x="10" y="336"/>
                  </a:moveTo>
                  <a:lnTo>
                    <a:pt x="10" y="336"/>
                  </a:lnTo>
                  <a:lnTo>
                    <a:pt x="10" y="336"/>
                  </a:lnTo>
                  <a:lnTo>
                    <a:pt x="13" y="336"/>
                  </a:lnTo>
                  <a:lnTo>
                    <a:pt x="13" y="340"/>
                  </a:lnTo>
                  <a:lnTo>
                    <a:pt x="10" y="336"/>
                  </a:lnTo>
                  <a:lnTo>
                    <a:pt x="10" y="336"/>
                  </a:lnTo>
                  <a:close/>
                  <a:moveTo>
                    <a:pt x="17" y="330"/>
                  </a:moveTo>
                  <a:lnTo>
                    <a:pt x="17" y="333"/>
                  </a:lnTo>
                  <a:lnTo>
                    <a:pt x="13" y="333"/>
                  </a:lnTo>
                  <a:lnTo>
                    <a:pt x="17" y="330"/>
                  </a:lnTo>
                  <a:lnTo>
                    <a:pt x="17" y="330"/>
                  </a:lnTo>
                  <a:close/>
                  <a:moveTo>
                    <a:pt x="13" y="330"/>
                  </a:moveTo>
                  <a:lnTo>
                    <a:pt x="13" y="330"/>
                  </a:lnTo>
                  <a:lnTo>
                    <a:pt x="10" y="330"/>
                  </a:lnTo>
                  <a:lnTo>
                    <a:pt x="13" y="330"/>
                  </a:lnTo>
                  <a:lnTo>
                    <a:pt x="13" y="330"/>
                  </a:lnTo>
                  <a:close/>
                  <a:moveTo>
                    <a:pt x="7" y="317"/>
                  </a:moveTo>
                  <a:lnTo>
                    <a:pt x="3" y="314"/>
                  </a:lnTo>
                  <a:lnTo>
                    <a:pt x="7" y="314"/>
                  </a:lnTo>
                  <a:lnTo>
                    <a:pt x="7" y="314"/>
                  </a:lnTo>
                  <a:lnTo>
                    <a:pt x="7" y="317"/>
                  </a:lnTo>
                  <a:lnTo>
                    <a:pt x="7" y="317"/>
                  </a:lnTo>
                  <a:close/>
                  <a:moveTo>
                    <a:pt x="3" y="320"/>
                  </a:moveTo>
                  <a:lnTo>
                    <a:pt x="7" y="320"/>
                  </a:lnTo>
                  <a:lnTo>
                    <a:pt x="7" y="320"/>
                  </a:lnTo>
                  <a:lnTo>
                    <a:pt x="3" y="320"/>
                  </a:lnTo>
                  <a:lnTo>
                    <a:pt x="3" y="320"/>
                  </a:lnTo>
                  <a:close/>
                  <a:moveTo>
                    <a:pt x="13" y="320"/>
                  </a:moveTo>
                  <a:lnTo>
                    <a:pt x="13" y="320"/>
                  </a:lnTo>
                  <a:lnTo>
                    <a:pt x="13" y="324"/>
                  </a:lnTo>
                  <a:lnTo>
                    <a:pt x="13" y="327"/>
                  </a:lnTo>
                  <a:lnTo>
                    <a:pt x="13" y="320"/>
                  </a:lnTo>
                  <a:lnTo>
                    <a:pt x="13" y="320"/>
                  </a:lnTo>
                  <a:close/>
                  <a:moveTo>
                    <a:pt x="7" y="327"/>
                  </a:moveTo>
                  <a:lnTo>
                    <a:pt x="3" y="324"/>
                  </a:lnTo>
                  <a:lnTo>
                    <a:pt x="7" y="324"/>
                  </a:lnTo>
                  <a:lnTo>
                    <a:pt x="7" y="327"/>
                  </a:lnTo>
                  <a:lnTo>
                    <a:pt x="7" y="327"/>
                  </a:lnTo>
                  <a:close/>
                  <a:moveTo>
                    <a:pt x="3" y="307"/>
                  </a:moveTo>
                  <a:lnTo>
                    <a:pt x="0" y="311"/>
                  </a:lnTo>
                  <a:lnTo>
                    <a:pt x="3" y="311"/>
                  </a:lnTo>
                  <a:lnTo>
                    <a:pt x="3" y="307"/>
                  </a:lnTo>
                  <a:lnTo>
                    <a:pt x="3" y="307"/>
                  </a:lnTo>
                  <a:lnTo>
                    <a:pt x="3" y="307"/>
                  </a:lnTo>
                  <a:close/>
                  <a:moveTo>
                    <a:pt x="3" y="285"/>
                  </a:moveTo>
                  <a:lnTo>
                    <a:pt x="7" y="285"/>
                  </a:lnTo>
                  <a:lnTo>
                    <a:pt x="3" y="285"/>
                  </a:lnTo>
                  <a:lnTo>
                    <a:pt x="3" y="285"/>
                  </a:lnTo>
                  <a:lnTo>
                    <a:pt x="3" y="285"/>
                  </a:lnTo>
                  <a:close/>
                  <a:moveTo>
                    <a:pt x="3" y="278"/>
                  </a:moveTo>
                  <a:lnTo>
                    <a:pt x="7" y="282"/>
                  </a:lnTo>
                  <a:lnTo>
                    <a:pt x="7" y="282"/>
                  </a:lnTo>
                  <a:lnTo>
                    <a:pt x="3" y="278"/>
                  </a:lnTo>
                  <a:lnTo>
                    <a:pt x="3" y="278"/>
                  </a:lnTo>
                  <a:close/>
                  <a:moveTo>
                    <a:pt x="13" y="272"/>
                  </a:moveTo>
                  <a:lnTo>
                    <a:pt x="17" y="275"/>
                  </a:lnTo>
                  <a:lnTo>
                    <a:pt x="13" y="275"/>
                  </a:lnTo>
                  <a:lnTo>
                    <a:pt x="13" y="272"/>
                  </a:lnTo>
                  <a:lnTo>
                    <a:pt x="13" y="272"/>
                  </a:lnTo>
                  <a:close/>
                  <a:moveTo>
                    <a:pt x="17" y="269"/>
                  </a:moveTo>
                  <a:lnTo>
                    <a:pt x="20" y="272"/>
                  </a:lnTo>
                  <a:lnTo>
                    <a:pt x="24" y="272"/>
                  </a:lnTo>
                  <a:lnTo>
                    <a:pt x="17" y="275"/>
                  </a:lnTo>
                  <a:lnTo>
                    <a:pt x="17" y="269"/>
                  </a:lnTo>
                  <a:lnTo>
                    <a:pt x="17" y="269"/>
                  </a:lnTo>
                  <a:close/>
                  <a:moveTo>
                    <a:pt x="51" y="249"/>
                  </a:moveTo>
                  <a:lnTo>
                    <a:pt x="51" y="249"/>
                  </a:lnTo>
                  <a:lnTo>
                    <a:pt x="55" y="246"/>
                  </a:lnTo>
                  <a:lnTo>
                    <a:pt x="58" y="249"/>
                  </a:lnTo>
                  <a:lnTo>
                    <a:pt x="55" y="252"/>
                  </a:lnTo>
                  <a:lnTo>
                    <a:pt x="51" y="249"/>
                  </a:lnTo>
                  <a:lnTo>
                    <a:pt x="51" y="249"/>
                  </a:lnTo>
                  <a:close/>
                  <a:moveTo>
                    <a:pt x="55" y="243"/>
                  </a:moveTo>
                  <a:lnTo>
                    <a:pt x="55" y="243"/>
                  </a:lnTo>
                  <a:lnTo>
                    <a:pt x="51" y="246"/>
                  </a:lnTo>
                  <a:lnTo>
                    <a:pt x="48" y="243"/>
                  </a:lnTo>
                  <a:lnTo>
                    <a:pt x="51" y="243"/>
                  </a:lnTo>
                  <a:lnTo>
                    <a:pt x="55" y="243"/>
                  </a:lnTo>
                  <a:lnTo>
                    <a:pt x="55" y="243"/>
                  </a:lnTo>
                  <a:close/>
                  <a:moveTo>
                    <a:pt x="58" y="236"/>
                  </a:moveTo>
                  <a:lnTo>
                    <a:pt x="65" y="233"/>
                  </a:lnTo>
                  <a:lnTo>
                    <a:pt x="65" y="233"/>
                  </a:lnTo>
                  <a:lnTo>
                    <a:pt x="62" y="236"/>
                  </a:lnTo>
                  <a:lnTo>
                    <a:pt x="58" y="236"/>
                  </a:lnTo>
                  <a:lnTo>
                    <a:pt x="58" y="236"/>
                  </a:lnTo>
                  <a:close/>
                  <a:moveTo>
                    <a:pt x="58" y="243"/>
                  </a:moveTo>
                  <a:lnTo>
                    <a:pt x="62" y="240"/>
                  </a:lnTo>
                  <a:lnTo>
                    <a:pt x="65" y="240"/>
                  </a:lnTo>
                  <a:lnTo>
                    <a:pt x="65" y="236"/>
                  </a:lnTo>
                  <a:lnTo>
                    <a:pt x="69" y="236"/>
                  </a:lnTo>
                  <a:lnTo>
                    <a:pt x="72" y="240"/>
                  </a:lnTo>
                  <a:lnTo>
                    <a:pt x="69" y="243"/>
                  </a:lnTo>
                  <a:lnTo>
                    <a:pt x="65" y="243"/>
                  </a:lnTo>
                  <a:lnTo>
                    <a:pt x="62" y="243"/>
                  </a:lnTo>
                  <a:lnTo>
                    <a:pt x="58" y="243"/>
                  </a:lnTo>
                  <a:lnTo>
                    <a:pt x="58" y="243"/>
                  </a:lnTo>
                  <a:close/>
                  <a:moveTo>
                    <a:pt x="110" y="198"/>
                  </a:moveTo>
                  <a:lnTo>
                    <a:pt x="110" y="194"/>
                  </a:lnTo>
                  <a:lnTo>
                    <a:pt x="117" y="194"/>
                  </a:lnTo>
                  <a:lnTo>
                    <a:pt x="110" y="198"/>
                  </a:lnTo>
                  <a:lnTo>
                    <a:pt x="110" y="198"/>
                  </a:lnTo>
                  <a:lnTo>
                    <a:pt x="110" y="198"/>
                  </a:lnTo>
                  <a:close/>
                  <a:moveTo>
                    <a:pt x="103" y="204"/>
                  </a:moveTo>
                  <a:lnTo>
                    <a:pt x="103" y="201"/>
                  </a:lnTo>
                  <a:lnTo>
                    <a:pt x="99" y="204"/>
                  </a:lnTo>
                  <a:lnTo>
                    <a:pt x="103" y="201"/>
                  </a:lnTo>
                  <a:lnTo>
                    <a:pt x="110" y="201"/>
                  </a:lnTo>
                  <a:lnTo>
                    <a:pt x="110" y="198"/>
                  </a:lnTo>
                  <a:lnTo>
                    <a:pt x="106" y="204"/>
                  </a:lnTo>
                  <a:lnTo>
                    <a:pt x="103" y="204"/>
                  </a:lnTo>
                  <a:lnTo>
                    <a:pt x="103" y="204"/>
                  </a:lnTo>
                  <a:close/>
                  <a:moveTo>
                    <a:pt x="113" y="178"/>
                  </a:moveTo>
                  <a:lnTo>
                    <a:pt x="117" y="178"/>
                  </a:lnTo>
                  <a:lnTo>
                    <a:pt x="117" y="178"/>
                  </a:lnTo>
                  <a:lnTo>
                    <a:pt x="113" y="181"/>
                  </a:lnTo>
                  <a:lnTo>
                    <a:pt x="113" y="178"/>
                  </a:lnTo>
                  <a:lnTo>
                    <a:pt x="113" y="178"/>
                  </a:lnTo>
                  <a:lnTo>
                    <a:pt x="113" y="178"/>
                  </a:lnTo>
                  <a:close/>
                  <a:moveTo>
                    <a:pt x="120" y="172"/>
                  </a:moveTo>
                  <a:lnTo>
                    <a:pt x="124" y="168"/>
                  </a:lnTo>
                  <a:lnTo>
                    <a:pt x="127" y="168"/>
                  </a:lnTo>
                  <a:lnTo>
                    <a:pt x="124" y="172"/>
                  </a:lnTo>
                  <a:lnTo>
                    <a:pt x="120" y="172"/>
                  </a:lnTo>
                  <a:lnTo>
                    <a:pt x="120" y="172"/>
                  </a:lnTo>
                  <a:close/>
                  <a:moveTo>
                    <a:pt x="120" y="165"/>
                  </a:moveTo>
                  <a:lnTo>
                    <a:pt x="124" y="162"/>
                  </a:lnTo>
                  <a:lnTo>
                    <a:pt x="124" y="165"/>
                  </a:lnTo>
                  <a:lnTo>
                    <a:pt x="120" y="168"/>
                  </a:lnTo>
                  <a:lnTo>
                    <a:pt x="120" y="165"/>
                  </a:lnTo>
                  <a:lnTo>
                    <a:pt x="120" y="165"/>
                  </a:lnTo>
                  <a:close/>
                  <a:moveTo>
                    <a:pt x="144" y="136"/>
                  </a:moveTo>
                  <a:lnTo>
                    <a:pt x="144" y="133"/>
                  </a:lnTo>
                  <a:lnTo>
                    <a:pt x="148" y="133"/>
                  </a:lnTo>
                  <a:lnTo>
                    <a:pt x="144" y="136"/>
                  </a:lnTo>
                  <a:lnTo>
                    <a:pt x="144" y="136"/>
                  </a:lnTo>
                  <a:lnTo>
                    <a:pt x="144" y="136"/>
                  </a:lnTo>
                  <a:close/>
                  <a:moveTo>
                    <a:pt x="120" y="117"/>
                  </a:moveTo>
                  <a:lnTo>
                    <a:pt x="120" y="120"/>
                  </a:lnTo>
                  <a:lnTo>
                    <a:pt x="120" y="120"/>
                  </a:lnTo>
                  <a:lnTo>
                    <a:pt x="117" y="120"/>
                  </a:lnTo>
                  <a:lnTo>
                    <a:pt x="120" y="117"/>
                  </a:lnTo>
                  <a:lnTo>
                    <a:pt x="120" y="117"/>
                  </a:lnTo>
                  <a:close/>
                  <a:moveTo>
                    <a:pt x="127" y="110"/>
                  </a:moveTo>
                  <a:lnTo>
                    <a:pt x="120" y="114"/>
                  </a:lnTo>
                  <a:lnTo>
                    <a:pt x="120" y="110"/>
                  </a:lnTo>
                  <a:lnTo>
                    <a:pt x="124" y="104"/>
                  </a:lnTo>
                  <a:lnTo>
                    <a:pt x="127" y="110"/>
                  </a:lnTo>
                  <a:lnTo>
                    <a:pt x="127" y="110"/>
                  </a:lnTo>
                  <a:close/>
                  <a:moveTo>
                    <a:pt x="130" y="107"/>
                  </a:moveTo>
                  <a:lnTo>
                    <a:pt x="127" y="107"/>
                  </a:lnTo>
                  <a:lnTo>
                    <a:pt x="130" y="104"/>
                  </a:lnTo>
                  <a:lnTo>
                    <a:pt x="130" y="104"/>
                  </a:lnTo>
                  <a:lnTo>
                    <a:pt x="130" y="107"/>
                  </a:lnTo>
                  <a:lnTo>
                    <a:pt x="130" y="107"/>
                  </a:lnTo>
                  <a:close/>
                  <a:moveTo>
                    <a:pt x="141" y="101"/>
                  </a:moveTo>
                  <a:lnTo>
                    <a:pt x="141" y="104"/>
                  </a:lnTo>
                  <a:lnTo>
                    <a:pt x="134" y="107"/>
                  </a:lnTo>
                  <a:lnTo>
                    <a:pt x="134" y="101"/>
                  </a:lnTo>
                  <a:lnTo>
                    <a:pt x="141" y="101"/>
                  </a:lnTo>
                  <a:lnTo>
                    <a:pt x="141" y="101"/>
                  </a:lnTo>
                  <a:close/>
                  <a:moveTo>
                    <a:pt x="148" y="94"/>
                  </a:moveTo>
                  <a:lnTo>
                    <a:pt x="148" y="91"/>
                  </a:lnTo>
                  <a:lnTo>
                    <a:pt x="151" y="91"/>
                  </a:lnTo>
                  <a:lnTo>
                    <a:pt x="148" y="94"/>
                  </a:lnTo>
                  <a:lnTo>
                    <a:pt x="148" y="94"/>
                  </a:lnTo>
                  <a:close/>
                  <a:moveTo>
                    <a:pt x="151" y="94"/>
                  </a:moveTo>
                  <a:lnTo>
                    <a:pt x="151" y="101"/>
                  </a:lnTo>
                  <a:lnTo>
                    <a:pt x="148" y="97"/>
                  </a:lnTo>
                  <a:lnTo>
                    <a:pt x="141" y="101"/>
                  </a:lnTo>
                  <a:lnTo>
                    <a:pt x="144" y="97"/>
                  </a:lnTo>
                  <a:lnTo>
                    <a:pt x="151" y="94"/>
                  </a:lnTo>
                  <a:lnTo>
                    <a:pt x="151" y="94"/>
                  </a:lnTo>
                  <a:close/>
                  <a:moveTo>
                    <a:pt x="155" y="78"/>
                  </a:moveTo>
                  <a:lnTo>
                    <a:pt x="155" y="81"/>
                  </a:lnTo>
                  <a:lnTo>
                    <a:pt x="155" y="88"/>
                  </a:lnTo>
                  <a:lnTo>
                    <a:pt x="151" y="88"/>
                  </a:lnTo>
                  <a:lnTo>
                    <a:pt x="148" y="88"/>
                  </a:lnTo>
                  <a:lnTo>
                    <a:pt x="151" y="84"/>
                  </a:lnTo>
                  <a:lnTo>
                    <a:pt x="151" y="84"/>
                  </a:lnTo>
                  <a:lnTo>
                    <a:pt x="144" y="88"/>
                  </a:lnTo>
                  <a:lnTo>
                    <a:pt x="144" y="84"/>
                  </a:lnTo>
                  <a:lnTo>
                    <a:pt x="144" y="81"/>
                  </a:lnTo>
                  <a:lnTo>
                    <a:pt x="148" y="84"/>
                  </a:lnTo>
                  <a:lnTo>
                    <a:pt x="151" y="81"/>
                  </a:lnTo>
                  <a:lnTo>
                    <a:pt x="151" y="78"/>
                  </a:lnTo>
                  <a:lnTo>
                    <a:pt x="155" y="78"/>
                  </a:lnTo>
                  <a:lnTo>
                    <a:pt x="155" y="78"/>
                  </a:lnTo>
                  <a:close/>
                  <a:moveTo>
                    <a:pt x="158" y="81"/>
                  </a:moveTo>
                  <a:lnTo>
                    <a:pt x="155" y="78"/>
                  </a:lnTo>
                  <a:lnTo>
                    <a:pt x="158" y="75"/>
                  </a:lnTo>
                  <a:lnTo>
                    <a:pt x="161" y="72"/>
                  </a:lnTo>
                  <a:lnTo>
                    <a:pt x="161" y="68"/>
                  </a:lnTo>
                  <a:lnTo>
                    <a:pt x="168" y="65"/>
                  </a:lnTo>
                  <a:lnTo>
                    <a:pt x="168" y="68"/>
                  </a:lnTo>
                  <a:lnTo>
                    <a:pt x="165" y="72"/>
                  </a:lnTo>
                  <a:lnTo>
                    <a:pt x="165" y="75"/>
                  </a:lnTo>
                  <a:lnTo>
                    <a:pt x="158" y="81"/>
                  </a:lnTo>
                  <a:lnTo>
                    <a:pt x="158" y="81"/>
                  </a:lnTo>
                  <a:close/>
                  <a:moveTo>
                    <a:pt x="172" y="81"/>
                  </a:moveTo>
                  <a:lnTo>
                    <a:pt x="175" y="84"/>
                  </a:lnTo>
                  <a:lnTo>
                    <a:pt x="168" y="91"/>
                  </a:lnTo>
                  <a:lnTo>
                    <a:pt x="165" y="94"/>
                  </a:lnTo>
                  <a:lnTo>
                    <a:pt x="165" y="97"/>
                  </a:lnTo>
                  <a:lnTo>
                    <a:pt x="161" y="97"/>
                  </a:lnTo>
                  <a:lnTo>
                    <a:pt x="161" y="94"/>
                  </a:lnTo>
                  <a:lnTo>
                    <a:pt x="155" y="97"/>
                  </a:lnTo>
                  <a:lnTo>
                    <a:pt x="155" y="97"/>
                  </a:lnTo>
                  <a:lnTo>
                    <a:pt x="155" y="94"/>
                  </a:lnTo>
                  <a:lnTo>
                    <a:pt x="158" y="94"/>
                  </a:lnTo>
                  <a:lnTo>
                    <a:pt x="155" y="91"/>
                  </a:lnTo>
                  <a:lnTo>
                    <a:pt x="158" y="88"/>
                  </a:lnTo>
                  <a:lnTo>
                    <a:pt x="158" y="84"/>
                  </a:lnTo>
                  <a:lnTo>
                    <a:pt x="165" y="78"/>
                  </a:lnTo>
                  <a:lnTo>
                    <a:pt x="161" y="88"/>
                  </a:lnTo>
                  <a:lnTo>
                    <a:pt x="161" y="91"/>
                  </a:lnTo>
                  <a:lnTo>
                    <a:pt x="165" y="84"/>
                  </a:lnTo>
                  <a:lnTo>
                    <a:pt x="172" y="84"/>
                  </a:lnTo>
                  <a:lnTo>
                    <a:pt x="168" y="81"/>
                  </a:lnTo>
                  <a:lnTo>
                    <a:pt x="168" y="81"/>
                  </a:lnTo>
                  <a:lnTo>
                    <a:pt x="172" y="81"/>
                  </a:lnTo>
                  <a:lnTo>
                    <a:pt x="172" y="81"/>
                  </a:lnTo>
                  <a:close/>
                  <a:moveTo>
                    <a:pt x="172" y="78"/>
                  </a:moveTo>
                  <a:lnTo>
                    <a:pt x="168" y="78"/>
                  </a:lnTo>
                  <a:lnTo>
                    <a:pt x="172" y="75"/>
                  </a:lnTo>
                  <a:lnTo>
                    <a:pt x="175" y="78"/>
                  </a:lnTo>
                  <a:lnTo>
                    <a:pt x="175" y="81"/>
                  </a:lnTo>
                  <a:lnTo>
                    <a:pt x="172" y="78"/>
                  </a:lnTo>
                  <a:lnTo>
                    <a:pt x="172" y="78"/>
                  </a:lnTo>
                  <a:close/>
                  <a:moveTo>
                    <a:pt x="182" y="84"/>
                  </a:moveTo>
                  <a:lnTo>
                    <a:pt x="182" y="78"/>
                  </a:lnTo>
                  <a:lnTo>
                    <a:pt x="185" y="81"/>
                  </a:lnTo>
                  <a:lnTo>
                    <a:pt x="182" y="84"/>
                  </a:lnTo>
                  <a:lnTo>
                    <a:pt x="182" y="84"/>
                  </a:lnTo>
                  <a:close/>
                  <a:moveTo>
                    <a:pt x="192" y="65"/>
                  </a:moveTo>
                  <a:lnTo>
                    <a:pt x="192" y="68"/>
                  </a:lnTo>
                  <a:lnTo>
                    <a:pt x="192" y="72"/>
                  </a:lnTo>
                  <a:lnTo>
                    <a:pt x="189" y="72"/>
                  </a:lnTo>
                  <a:lnTo>
                    <a:pt x="189" y="72"/>
                  </a:lnTo>
                  <a:lnTo>
                    <a:pt x="185" y="72"/>
                  </a:lnTo>
                  <a:lnTo>
                    <a:pt x="182" y="75"/>
                  </a:lnTo>
                  <a:lnTo>
                    <a:pt x="182" y="75"/>
                  </a:lnTo>
                  <a:lnTo>
                    <a:pt x="182" y="75"/>
                  </a:lnTo>
                  <a:lnTo>
                    <a:pt x="179" y="72"/>
                  </a:lnTo>
                  <a:lnTo>
                    <a:pt x="182" y="68"/>
                  </a:lnTo>
                  <a:lnTo>
                    <a:pt x="179" y="68"/>
                  </a:lnTo>
                  <a:lnTo>
                    <a:pt x="179" y="65"/>
                  </a:lnTo>
                  <a:lnTo>
                    <a:pt x="185" y="65"/>
                  </a:lnTo>
                  <a:lnTo>
                    <a:pt x="179" y="62"/>
                  </a:lnTo>
                  <a:lnTo>
                    <a:pt x="182" y="59"/>
                  </a:lnTo>
                  <a:lnTo>
                    <a:pt x="185" y="62"/>
                  </a:lnTo>
                  <a:lnTo>
                    <a:pt x="182" y="59"/>
                  </a:lnTo>
                  <a:lnTo>
                    <a:pt x="189" y="59"/>
                  </a:lnTo>
                  <a:lnTo>
                    <a:pt x="189" y="62"/>
                  </a:lnTo>
                  <a:lnTo>
                    <a:pt x="192" y="62"/>
                  </a:lnTo>
                  <a:lnTo>
                    <a:pt x="192" y="65"/>
                  </a:lnTo>
                  <a:lnTo>
                    <a:pt x="192" y="65"/>
                  </a:lnTo>
                  <a:close/>
                  <a:moveTo>
                    <a:pt x="192" y="55"/>
                  </a:moveTo>
                  <a:lnTo>
                    <a:pt x="199" y="55"/>
                  </a:lnTo>
                  <a:lnTo>
                    <a:pt x="199" y="52"/>
                  </a:lnTo>
                  <a:lnTo>
                    <a:pt x="203" y="52"/>
                  </a:lnTo>
                  <a:lnTo>
                    <a:pt x="206" y="49"/>
                  </a:lnTo>
                  <a:lnTo>
                    <a:pt x="210" y="52"/>
                  </a:lnTo>
                  <a:lnTo>
                    <a:pt x="206" y="55"/>
                  </a:lnTo>
                  <a:lnTo>
                    <a:pt x="206" y="59"/>
                  </a:lnTo>
                  <a:lnTo>
                    <a:pt x="203" y="59"/>
                  </a:lnTo>
                  <a:lnTo>
                    <a:pt x="199" y="59"/>
                  </a:lnTo>
                  <a:lnTo>
                    <a:pt x="192" y="55"/>
                  </a:lnTo>
                  <a:lnTo>
                    <a:pt x="192" y="55"/>
                  </a:lnTo>
                  <a:close/>
                  <a:moveTo>
                    <a:pt x="210" y="39"/>
                  </a:moveTo>
                  <a:lnTo>
                    <a:pt x="210" y="36"/>
                  </a:lnTo>
                  <a:lnTo>
                    <a:pt x="213" y="36"/>
                  </a:lnTo>
                  <a:lnTo>
                    <a:pt x="210" y="39"/>
                  </a:lnTo>
                  <a:lnTo>
                    <a:pt x="210" y="39"/>
                  </a:lnTo>
                  <a:close/>
                  <a:moveTo>
                    <a:pt x="203" y="42"/>
                  </a:moveTo>
                  <a:lnTo>
                    <a:pt x="203" y="39"/>
                  </a:lnTo>
                  <a:lnTo>
                    <a:pt x="210" y="39"/>
                  </a:lnTo>
                  <a:lnTo>
                    <a:pt x="206" y="42"/>
                  </a:lnTo>
                  <a:lnTo>
                    <a:pt x="206" y="42"/>
                  </a:lnTo>
                  <a:lnTo>
                    <a:pt x="203" y="42"/>
                  </a:lnTo>
                  <a:lnTo>
                    <a:pt x="203" y="42"/>
                  </a:lnTo>
                  <a:close/>
                  <a:moveTo>
                    <a:pt x="216" y="49"/>
                  </a:moveTo>
                  <a:lnTo>
                    <a:pt x="216" y="46"/>
                  </a:lnTo>
                  <a:lnTo>
                    <a:pt x="220" y="49"/>
                  </a:lnTo>
                  <a:lnTo>
                    <a:pt x="216" y="49"/>
                  </a:lnTo>
                  <a:lnTo>
                    <a:pt x="216" y="49"/>
                  </a:lnTo>
                  <a:close/>
                  <a:moveTo>
                    <a:pt x="213" y="49"/>
                  </a:moveTo>
                  <a:lnTo>
                    <a:pt x="213" y="49"/>
                  </a:lnTo>
                  <a:lnTo>
                    <a:pt x="210" y="49"/>
                  </a:lnTo>
                  <a:lnTo>
                    <a:pt x="206" y="46"/>
                  </a:lnTo>
                  <a:lnTo>
                    <a:pt x="210" y="42"/>
                  </a:lnTo>
                  <a:lnTo>
                    <a:pt x="213" y="42"/>
                  </a:lnTo>
                  <a:lnTo>
                    <a:pt x="216" y="42"/>
                  </a:lnTo>
                  <a:lnTo>
                    <a:pt x="216" y="46"/>
                  </a:lnTo>
                  <a:lnTo>
                    <a:pt x="213" y="46"/>
                  </a:lnTo>
                  <a:lnTo>
                    <a:pt x="213" y="49"/>
                  </a:lnTo>
                  <a:lnTo>
                    <a:pt x="213" y="49"/>
                  </a:lnTo>
                  <a:close/>
                  <a:moveTo>
                    <a:pt x="223" y="42"/>
                  </a:moveTo>
                  <a:lnTo>
                    <a:pt x="223" y="42"/>
                  </a:lnTo>
                  <a:lnTo>
                    <a:pt x="216" y="42"/>
                  </a:lnTo>
                  <a:lnTo>
                    <a:pt x="216" y="39"/>
                  </a:lnTo>
                  <a:lnTo>
                    <a:pt x="216" y="33"/>
                  </a:lnTo>
                  <a:lnTo>
                    <a:pt x="220" y="33"/>
                  </a:lnTo>
                  <a:lnTo>
                    <a:pt x="220" y="36"/>
                  </a:lnTo>
                  <a:lnTo>
                    <a:pt x="223" y="39"/>
                  </a:lnTo>
                  <a:lnTo>
                    <a:pt x="223" y="42"/>
                  </a:lnTo>
                  <a:lnTo>
                    <a:pt x="223" y="42"/>
                  </a:lnTo>
                  <a:close/>
                  <a:moveTo>
                    <a:pt x="234" y="46"/>
                  </a:moveTo>
                  <a:lnTo>
                    <a:pt x="234" y="42"/>
                  </a:lnTo>
                  <a:lnTo>
                    <a:pt x="230" y="42"/>
                  </a:lnTo>
                  <a:lnTo>
                    <a:pt x="230" y="36"/>
                  </a:lnTo>
                  <a:lnTo>
                    <a:pt x="230" y="36"/>
                  </a:lnTo>
                  <a:lnTo>
                    <a:pt x="237" y="36"/>
                  </a:lnTo>
                  <a:lnTo>
                    <a:pt x="234" y="39"/>
                  </a:lnTo>
                  <a:lnTo>
                    <a:pt x="237" y="42"/>
                  </a:lnTo>
                  <a:lnTo>
                    <a:pt x="234" y="46"/>
                  </a:lnTo>
                  <a:lnTo>
                    <a:pt x="234" y="46"/>
                  </a:lnTo>
                  <a:close/>
                  <a:moveTo>
                    <a:pt x="265" y="33"/>
                  </a:moveTo>
                  <a:lnTo>
                    <a:pt x="261" y="33"/>
                  </a:lnTo>
                  <a:lnTo>
                    <a:pt x="254" y="30"/>
                  </a:lnTo>
                  <a:lnTo>
                    <a:pt x="258" y="30"/>
                  </a:lnTo>
                  <a:lnTo>
                    <a:pt x="261" y="30"/>
                  </a:lnTo>
                  <a:lnTo>
                    <a:pt x="265" y="30"/>
                  </a:lnTo>
                  <a:lnTo>
                    <a:pt x="265" y="33"/>
                  </a:lnTo>
                  <a:lnTo>
                    <a:pt x="265" y="33"/>
                  </a:lnTo>
                  <a:close/>
                  <a:moveTo>
                    <a:pt x="268" y="30"/>
                  </a:moveTo>
                  <a:lnTo>
                    <a:pt x="265" y="26"/>
                  </a:lnTo>
                  <a:lnTo>
                    <a:pt x="271" y="20"/>
                  </a:lnTo>
                  <a:lnTo>
                    <a:pt x="271" y="26"/>
                  </a:lnTo>
                  <a:lnTo>
                    <a:pt x="268" y="30"/>
                  </a:lnTo>
                  <a:lnTo>
                    <a:pt x="268" y="30"/>
                  </a:lnTo>
                  <a:lnTo>
                    <a:pt x="268" y="30"/>
                  </a:lnTo>
                  <a:close/>
                  <a:moveTo>
                    <a:pt x="261" y="26"/>
                  </a:moveTo>
                  <a:lnTo>
                    <a:pt x="258" y="26"/>
                  </a:lnTo>
                  <a:lnTo>
                    <a:pt x="251" y="23"/>
                  </a:lnTo>
                  <a:lnTo>
                    <a:pt x="251" y="20"/>
                  </a:lnTo>
                  <a:lnTo>
                    <a:pt x="254" y="20"/>
                  </a:lnTo>
                  <a:lnTo>
                    <a:pt x="258" y="20"/>
                  </a:lnTo>
                  <a:lnTo>
                    <a:pt x="258" y="20"/>
                  </a:lnTo>
                  <a:lnTo>
                    <a:pt x="261" y="17"/>
                  </a:lnTo>
                  <a:lnTo>
                    <a:pt x="265" y="20"/>
                  </a:lnTo>
                  <a:lnTo>
                    <a:pt x="268" y="13"/>
                  </a:lnTo>
                  <a:lnTo>
                    <a:pt x="271" y="17"/>
                  </a:lnTo>
                  <a:lnTo>
                    <a:pt x="261" y="26"/>
                  </a:lnTo>
                  <a:lnTo>
                    <a:pt x="261" y="26"/>
                  </a:lnTo>
                  <a:close/>
                  <a:moveTo>
                    <a:pt x="271" y="17"/>
                  </a:moveTo>
                  <a:lnTo>
                    <a:pt x="271" y="17"/>
                  </a:lnTo>
                  <a:lnTo>
                    <a:pt x="278" y="17"/>
                  </a:lnTo>
                  <a:lnTo>
                    <a:pt x="282" y="20"/>
                  </a:lnTo>
                  <a:lnTo>
                    <a:pt x="282" y="23"/>
                  </a:lnTo>
                  <a:lnTo>
                    <a:pt x="275" y="23"/>
                  </a:lnTo>
                  <a:lnTo>
                    <a:pt x="275" y="20"/>
                  </a:lnTo>
                  <a:lnTo>
                    <a:pt x="271" y="17"/>
                  </a:lnTo>
                  <a:lnTo>
                    <a:pt x="271" y="17"/>
                  </a:lnTo>
                  <a:close/>
                  <a:moveTo>
                    <a:pt x="282" y="10"/>
                  </a:moveTo>
                  <a:lnTo>
                    <a:pt x="282" y="13"/>
                  </a:lnTo>
                  <a:lnTo>
                    <a:pt x="278" y="13"/>
                  </a:lnTo>
                  <a:lnTo>
                    <a:pt x="278" y="10"/>
                  </a:lnTo>
                  <a:lnTo>
                    <a:pt x="282" y="7"/>
                  </a:lnTo>
                  <a:lnTo>
                    <a:pt x="282" y="10"/>
                  </a:lnTo>
                  <a:lnTo>
                    <a:pt x="282" y="10"/>
                  </a:lnTo>
                  <a:close/>
                  <a:moveTo>
                    <a:pt x="292" y="4"/>
                  </a:moveTo>
                  <a:lnTo>
                    <a:pt x="289" y="4"/>
                  </a:lnTo>
                  <a:lnTo>
                    <a:pt x="289" y="4"/>
                  </a:lnTo>
                  <a:lnTo>
                    <a:pt x="292" y="4"/>
                  </a:lnTo>
                  <a:lnTo>
                    <a:pt x="292" y="4"/>
                  </a:lnTo>
                  <a:lnTo>
                    <a:pt x="292" y="4"/>
                  </a:lnTo>
                  <a:close/>
                  <a:moveTo>
                    <a:pt x="296" y="7"/>
                  </a:moveTo>
                  <a:lnTo>
                    <a:pt x="296" y="4"/>
                  </a:lnTo>
                  <a:lnTo>
                    <a:pt x="299" y="4"/>
                  </a:lnTo>
                  <a:lnTo>
                    <a:pt x="299" y="4"/>
                  </a:lnTo>
                  <a:lnTo>
                    <a:pt x="302" y="4"/>
                  </a:lnTo>
                  <a:lnTo>
                    <a:pt x="302" y="0"/>
                  </a:lnTo>
                  <a:lnTo>
                    <a:pt x="306" y="4"/>
                  </a:lnTo>
                  <a:lnTo>
                    <a:pt x="309" y="4"/>
                  </a:lnTo>
                  <a:lnTo>
                    <a:pt x="306" y="7"/>
                  </a:lnTo>
                  <a:lnTo>
                    <a:pt x="309" y="7"/>
                  </a:lnTo>
                  <a:lnTo>
                    <a:pt x="309" y="10"/>
                  </a:lnTo>
                  <a:lnTo>
                    <a:pt x="306" y="10"/>
                  </a:lnTo>
                  <a:lnTo>
                    <a:pt x="299" y="7"/>
                  </a:lnTo>
                  <a:lnTo>
                    <a:pt x="29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0"/>
            <p:cNvSpPr>
              <a:spLocks noEditPoints="1"/>
            </p:cNvSpPr>
            <p:nvPr/>
          </p:nvSpPr>
          <p:spPr bwMode="auto">
            <a:xfrm>
              <a:off x="6550026" y="2416830"/>
              <a:ext cx="306388" cy="584200"/>
            </a:xfrm>
            <a:custGeom>
              <a:avLst/>
              <a:gdLst>
                <a:gd name="T0" fmla="*/ 7 w 193"/>
                <a:gd name="T1" fmla="*/ 265 h 368"/>
                <a:gd name="T2" fmla="*/ 17 w 193"/>
                <a:gd name="T3" fmla="*/ 249 h 368"/>
                <a:gd name="T4" fmla="*/ 21 w 193"/>
                <a:gd name="T5" fmla="*/ 216 h 368"/>
                <a:gd name="T6" fmla="*/ 11 w 193"/>
                <a:gd name="T7" fmla="*/ 181 h 368"/>
                <a:gd name="T8" fmla="*/ 28 w 193"/>
                <a:gd name="T9" fmla="*/ 148 h 368"/>
                <a:gd name="T10" fmla="*/ 38 w 193"/>
                <a:gd name="T11" fmla="*/ 103 h 368"/>
                <a:gd name="T12" fmla="*/ 52 w 193"/>
                <a:gd name="T13" fmla="*/ 81 h 368"/>
                <a:gd name="T14" fmla="*/ 62 w 193"/>
                <a:gd name="T15" fmla="*/ 45 h 368"/>
                <a:gd name="T16" fmla="*/ 83 w 193"/>
                <a:gd name="T17" fmla="*/ 29 h 368"/>
                <a:gd name="T18" fmla="*/ 90 w 193"/>
                <a:gd name="T19" fmla="*/ 22 h 368"/>
                <a:gd name="T20" fmla="*/ 114 w 193"/>
                <a:gd name="T21" fmla="*/ 19 h 368"/>
                <a:gd name="T22" fmla="*/ 121 w 193"/>
                <a:gd name="T23" fmla="*/ 6 h 368"/>
                <a:gd name="T24" fmla="*/ 131 w 193"/>
                <a:gd name="T25" fmla="*/ 3 h 368"/>
                <a:gd name="T26" fmla="*/ 165 w 193"/>
                <a:gd name="T27" fmla="*/ 19 h 368"/>
                <a:gd name="T28" fmla="*/ 176 w 193"/>
                <a:gd name="T29" fmla="*/ 32 h 368"/>
                <a:gd name="T30" fmla="*/ 179 w 193"/>
                <a:gd name="T31" fmla="*/ 55 h 368"/>
                <a:gd name="T32" fmla="*/ 183 w 193"/>
                <a:gd name="T33" fmla="*/ 84 h 368"/>
                <a:gd name="T34" fmla="*/ 186 w 193"/>
                <a:gd name="T35" fmla="*/ 97 h 368"/>
                <a:gd name="T36" fmla="*/ 165 w 193"/>
                <a:gd name="T37" fmla="*/ 97 h 368"/>
                <a:gd name="T38" fmla="*/ 155 w 193"/>
                <a:gd name="T39" fmla="*/ 100 h 368"/>
                <a:gd name="T40" fmla="*/ 152 w 193"/>
                <a:gd name="T41" fmla="*/ 110 h 368"/>
                <a:gd name="T42" fmla="*/ 152 w 193"/>
                <a:gd name="T43" fmla="*/ 116 h 368"/>
                <a:gd name="T44" fmla="*/ 152 w 193"/>
                <a:gd name="T45" fmla="*/ 132 h 368"/>
                <a:gd name="T46" fmla="*/ 148 w 193"/>
                <a:gd name="T47" fmla="*/ 145 h 368"/>
                <a:gd name="T48" fmla="*/ 131 w 193"/>
                <a:gd name="T49" fmla="*/ 161 h 368"/>
                <a:gd name="T50" fmla="*/ 121 w 193"/>
                <a:gd name="T51" fmla="*/ 171 h 368"/>
                <a:gd name="T52" fmla="*/ 107 w 193"/>
                <a:gd name="T53" fmla="*/ 177 h 368"/>
                <a:gd name="T54" fmla="*/ 100 w 193"/>
                <a:gd name="T55" fmla="*/ 190 h 368"/>
                <a:gd name="T56" fmla="*/ 93 w 193"/>
                <a:gd name="T57" fmla="*/ 210 h 368"/>
                <a:gd name="T58" fmla="*/ 93 w 193"/>
                <a:gd name="T59" fmla="*/ 223 h 368"/>
                <a:gd name="T60" fmla="*/ 100 w 193"/>
                <a:gd name="T61" fmla="*/ 236 h 368"/>
                <a:gd name="T62" fmla="*/ 117 w 193"/>
                <a:gd name="T63" fmla="*/ 249 h 368"/>
                <a:gd name="T64" fmla="*/ 117 w 193"/>
                <a:gd name="T65" fmla="*/ 271 h 368"/>
                <a:gd name="T66" fmla="*/ 100 w 193"/>
                <a:gd name="T67" fmla="*/ 268 h 368"/>
                <a:gd name="T68" fmla="*/ 83 w 193"/>
                <a:gd name="T69" fmla="*/ 268 h 368"/>
                <a:gd name="T70" fmla="*/ 97 w 193"/>
                <a:gd name="T71" fmla="*/ 271 h 368"/>
                <a:gd name="T72" fmla="*/ 117 w 193"/>
                <a:gd name="T73" fmla="*/ 274 h 368"/>
                <a:gd name="T74" fmla="*/ 107 w 193"/>
                <a:gd name="T75" fmla="*/ 281 h 368"/>
                <a:gd name="T76" fmla="*/ 97 w 193"/>
                <a:gd name="T77" fmla="*/ 290 h 368"/>
                <a:gd name="T78" fmla="*/ 90 w 193"/>
                <a:gd name="T79" fmla="*/ 297 h 368"/>
                <a:gd name="T80" fmla="*/ 90 w 193"/>
                <a:gd name="T81" fmla="*/ 310 h 368"/>
                <a:gd name="T82" fmla="*/ 93 w 193"/>
                <a:gd name="T83" fmla="*/ 329 h 368"/>
                <a:gd name="T84" fmla="*/ 76 w 193"/>
                <a:gd name="T85" fmla="*/ 352 h 368"/>
                <a:gd name="T86" fmla="*/ 55 w 193"/>
                <a:gd name="T87" fmla="*/ 362 h 368"/>
                <a:gd name="T88" fmla="*/ 35 w 193"/>
                <a:gd name="T89" fmla="*/ 365 h 368"/>
                <a:gd name="T90" fmla="*/ 35 w 193"/>
                <a:gd name="T91" fmla="*/ 345 h 368"/>
                <a:gd name="T92" fmla="*/ 17 w 193"/>
                <a:gd name="T93" fmla="*/ 326 h 368"/>
                <a:gd name="T94" fmla="*/ 7 w 193"/>
                <a:gd name="T95" fmla="*/ 307 h 368"/>
                <a:gd name="T96" fmla="*/ 7 w 193"/>
                <a:gd name="T97" fmla="*/ 300 h 368"/>
                <a:gd name="T98" fmla="*/ 0 w 193"/>
                <a:gd name="T99" fmla="*/ 290 h 368"/>
                <a:gd name="T100" fmla="*/ 121 w 193"/>
                <a:gd name="T101" fmla="*/ 278 h 368"/>
                <a:gd name="T102" fmla="*/ 4 w 193"/>
                <a:gd name="T103" fmla="*/ 307 h 368"/>
                <a:gd name="T104" fmla="*/ 134 w 193"/>
                <a:gd name="T105" fmla="*/ 297 h 368"/>
                <a:gd name="T106" fmla="*/ 138 w 193"/>
                <a:gd name="T107" fmla="*/ 310 h 368"/>
                <a:gd name="T108" fmla="*/ 124 w 193"/>
                <a:gd name="T109" fmla="*/ 336 h 368"/>
                <a:gd name="T110" fmla="*/ 134 w 193"/>
                <a:gd name="T111" fmla="*/ 320 h 368"/>
                <a:gd name="T112" fmla="*/ 124 w 193"/>
                <a:gd name="T113" fmla="*/ 313 h 368"/>
                <a:gd name="T114" fmla="*/ 124 w 193"/>
                <a:gd name="T115" fmla="*/ 329 h 368"/>
                <a:gd name="T116" fmla="*/ 93 w 193"/>
                <a:gd name="T117" fmla="*/ 352 h 368"/>
                <a:gd name="T118" fmla="*/ 100 w 193"/>
                <a:gd name="T119" fmla="*/ 326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93" h="368">
                  <a:moveTo>
                    <a:pt x="4" y="281"/>
                  </a:moveTo>
                  <a:lnTo>
                    <a:pt x="4" y="284"/>
                  </a:lnTo>
                  <a:lnTo>
                    <a:pt x="7" y="287"/>
                  </a:lnTo>
                  <a:lnTo>
                    <a:pt x="11" y="284"/>
                  </a:lnTo>
                  <a:lnTo>
                    <a:pt x="7" y="274"/>
                  </a:lnTo>
                  <a:lnTo>
                    <a:pt x="7" y="268"/>
                  </a:lnTo>
                  <a:lnTo>
                    <a:pt x="7" y="265"/>
                  </a:lnTo>
                  <a:lnTo>
                    <a:pt x="11" y="265"/>
                  </a:lnTo>
                  <a:lnTo>
                    <a:pt x="7" y="261"/>
                  </a:lnTo>
                  <a:lnTo>
                    <a:pt x="11" y="258"/>
                  </a:lnTo>
                  <a:lnTo>
                    <a:pt x="14" y="258"/>
                  </a:lnTo>
                  <a:lnTo>
                    <a:pt x="17" y="258"/>
                  </a:lnTo>
                  <a:lnTo>
                    <a:pt x="17" y="252"/>
                  </a:lnTo>
                  <a:lnTo>
                    <a:pt x="17" y="249"/>
                  </a:lnTo>
                  <a:lnTo>
                    <a:pt x="17" y="245"/>
                  </a:lnTo>
                  <a:lnTo>
                    <a:pt x="14" y="239"/>
                  </a:lnTo>
                  <a:lnTo>
                    <a:pt x="11" y="232"/>
                  </a:lnTo>
                  <a:lnTo>
                    <a:pt x="11" y="229"/>
                  </a:lnTo>
                  <a:lnTo>
                    <a:pt x="21" y="226"/>
                  </a:lnTo>
                  <a:lnTo>
                    <a:pt x="21" y="219"/>
                  </a:lnTo>
                  <a:lnTo>
                    <a:pt x="21" y="216"/>
                  </a:lnTo>
                  <a:lnTo>
                    <a:pt x="14" y="210"/>
                  </a:lnTo>
                  <a:lnTo>
                    <a:pt x="11" y="210"/>
                  </a:lnTo>
                  <a:lnTo>
                    <a:pt x="11" y="203"/>
                  </a:lnTo>
                  <a:lnTo>
                    <a:pt x="11" y="197"/>
                  </a:lnTo>
                  <a:lnTo>
                    <a:pt x="11" y="190"/>
                  </a:lnTo>
                  <a:lnTo>
                    <a:pt x="7" y="184"/>
                  </a:lnTo>
                  <a:lnTo>
                    <a:pt x="11" y="181"/>
                  </a:lnTo>
                  <a:lnTo>
                    <a:pt x="7" y="171"/>
                  </a:lnTo>
                  <a:lnTo>
                    <a:pt x="7" y="165"/>
                  </a:lnTo>
                  <a:lnTo>
                    <a:pt x="7" y="155"/>
                  </a:lnTo>
                  <a:lnTo>
                    <a:pt x="14" y="148"/>
                  </a:lnTo>
                  <a:lnTo>
                    <a:pt x="17" y="148"/>
                  </a:lnTo>
                  <a:lnTo>
                    <a:pt x="21" y="148"/>
                  </a:lnTo>
                  <a:lnTo>
                    <a:pt x="28" y="148"/>
                  </a:lnTo>
                  <a:lnTo>
                    <a:pt x="31" y="145"/>
                  </a:lnTo>
                  <a:lnTo>
                    <a:pt x="31" y="139"/>
                  </a:lnTo>
                  <a:lnTo>
                    <a:pt x="28" y="135"/>
                  </a:lnTo>
                  <a:lnTo>
                    <a:pt x="31" y="132"/>
                  </a:lnTo>
                  <a:lnTo>
                    <a:pt x="35" y="119"/>
                  </a:lnTo>
                  <a:lnTo>
                    <a:pt x="38" y="110"/>
                  </a:lnTo>
                  <a:lnTo>
                    <a:pt x="38" y="103"/>
                  </a:lnTo>
                  <a:lnTo>
                    <a:pt x="42" y="100"/>
                  </a:lnTo>
                  <a:lnTo>
                    <a:pt x="42" y="93"/>
                  </a:lnTo>
                  <a:lnTo>
                    <a:pt x="38" y="90"/>
                  </a:lnTo>
                  <a:lnTo>
                    <a:pt x="38" y="87"/>
                  </a:lnTo>
                  <a:lnTo>
                    <a:pt x="45" y="84"/>
                  </a:lnTo>
                  <a:lnTo>
                    <a:pt x="52" y="84"/>
                  </a:lnTo>
                  <a:lnTo>
                    <a:pt x="52" y="81"/>
                  </a:lnTo>
                  <a:lnTo>
                    <a:pt x="55" y="77"/>
                  </a:lnTo>
                  <a:lnTo>
                    <a:pt x="59" y="71"/>
                  </a:lnTo>
                  <a:lnTo>
                    <a:pt x="66" y="64"/>
                  </a:lnTo>
                  <a:lnTo>
                    <a:pt x="66" y="61"/>
                  </a:lnTo>
                  <a:lnTo>
                    <a:pt x="66" y="55"/>
                  </a:lnTo>
                  <a:lnTo>
                    <a:pt x="62" y="55"/>
                  </a:lnTo>
                  <a:lnTo>
                    <a:pt x="62" y="45"/>
                  </a:lnTo>
                  <a:lnTo>
                    <a:pt x="66" y="45"/>
                  </a:lnTo>
                  <a:lnTo>
                    <a:pt x="66" y="42"/>
                  </a:lnTo>
                  <a:lnTo>
                    <a:pt x="69" y="39"/>
                  </a:lnTo>
                  <a:lnTo>
                    <a:pt x="69" y="35"/>
                  </a:lnTo>
                  <a:lnTo>
                    <a:pt x="72" y="32"/>
                  </a:lnTo>
                  <a:lnTo>
                    <a:pt x="76" y="29"/>
                  </a:lnTo>
                  <a:lnTo>
                    <a:pt x="83" y="29"/>
                  </a:lnTo>
                  <a:lnTo>
                    <a:pt x="83" y="32"/>
                  </a:lnTo>
                  <a:lnTo>
                    <a:pt x="86" y="32"/>
                  </a:lnTo>
                  <a:lnTo>
                    <a:pt x="90" y="29"/>
                  </a:lnTo>
                  <a:lnTo>
                    <a:pt x="86" y="26"/>
                  </a:lnTo>
                  <a:lnTo>
                    <a:pt x="90" y="26"/>
                  </a:lnTo>
                  <a:lnTo>
                    <a:pt x="90" y="22"/>
                  </a:lnTo>
                  <a:lnTo>
                    <a:pt x="90" y="22"/>
                  </a:lnTo>
                  <a:lnTo>
                    <a:pt x="86" y="16"/>
                  </a:lnTo>
                  <a:lnTo>
                    <a:pt x="90" y="16"/>
                  </a:lnTo>
                  <a:lnTo>
                    <a:pt x="93" y="16"/>
                  </a:lnTo>
                  <a:lnTo>
                    <a:pt x="100" y="13"/>
                  </a:lnTo>
                  <a:lnTo>
                    <a:pt x="103" y="16"/>
                  </a:lnTo>
                  <a:lnTo>
                    <a:pt x="110" y="16"/>
                  </a:lnTo>
                  <a:lnTo>
                    <a:pt x="114" y="19"/>
                  </a:lnTo>
                  <a:lnTo>
                    <a:pt x="117" y="19"/>
                  </a:lnTo>
                  <a:lnTo>
                    <a:pt x="117" y="19"/>
                  </a:lnTo>
                  <a:lnTo>
                    <a:pt x="121" y="19"/>
                  </a:lnTo>
                  <a:lnTo>
                    <a:pt x="121" y="16"/>
                  </a:lnTo>
                  <a:lnTo>
                    <a:pt x="117" y="13"/>
                  </a:lnTo>
                  <a:lnTo>
                    <a:pt x="117" y="9"/>
                  </a:lnTo>
                  <a:lnTo>
                    <a:pt x="121" y="6"/>
                  </a:lnTo>
                  <a:lnTo>
                    <a:pt x="121" y="3"/>
                  </a:lnTo>
                  <a:lnTo>
                    <a:pt x="117" y="3"/>
                  </a:lnTo>
                  <a:lnTo>
                    <a:pt x="117" y="0"/>
                  </a:lnTo>
                  <a:lnTo>
                    <a:pt x="121" y="0"/>
                  </a:lnTo>
                  <a:lnTo>
                    <a:pt x="124" y="0"/>
                  </a:lnTo>
                  <a:lnTo>
                    <a:pt x="128" y="0"/>
                  </a:lnTo>
                  <a:lnTo>
                    <a:pt x="131" y="3"/>
                  </a:lnTo>
                  <a:lnTo>
                    <a:pt x="134" y="3"/>
                  </a:lnTo>
                  <a:lnTo>
                    <a:pt x="141" y="9"/>
                  </a:lnTo>
                  <a:lnTo>
                    <a:pt x="148" y="13"/>
                  </a:lnTo>
                  <a:lnTo>
                    <a:pt x="155" y="13"/>
                  </a:lnTo>
                  <a:lnTo>
                    <a:pt x="158" y="16"/>
                  </a:lnTo>
                  <a:lnTo>
                    <a:pt x="158" y="16"/>
                  </a:lnTo>
                  <a:lnTo>
                    <a:pt x="165" y="19"/>
                  </a:lnTo>
                  <a:lnTo>
                    <a:pt x="165" y="22"/>
                  </a:lnTo>
                  <a:lnTo>
                    <a:pt x="165" y="22"/>
                  </a:lnTo>
                  <a:lnTo>
                    <a:pt x="169" y="22"/>
                  </a:lnTo>
                  <a:lnTo>
                    <a:pt x="172" y="26"/>
                  </a:lnTo>
                  <a:lnTo>
                    <a:pt x="176" y="26"/>
                  </a:lnTo>
                  <a:lnTo>
                    <a:pt x="176" y="29"/>
                  </a:lnTo>
                  <a:lnTo>
                    <a:pt x="176" y="32"/>
                  </a:lnTo>
                  <a:lnTo>
                    <a:pt x="176" y="39"/>
                  </a:lnTo>
                  <a:lnTo>
                    <a:pt x="172" y="42"/>
                  </a:lnTo>
                  <a:lnTo>
                    <a:pt x="176" y="45"/>
                  </a:lnTo>
                  <a:lnTo>
                    <a:pt x="179" y="45"/>
                  </a:lnTo>
                  <a:lnTo>
                    <a:pt x="179" y="48"/>
                  </a:lnTo>
                  <a:lnTo>
                    <a:pt x="179" y="51"/>
                  </a:lnTo>
                  <a:lnTo>
                    <a:pt x="179" y="55"/>
                  </a:lnTo>
                  <a:lnTo>
                    <a:pt x="183" y="58"/>
                  </a:lnTo>
                  <a:lnTo>
                    <a:pt x="183" y="64"/>
                  </a:lnTo>
                  <a:lnTo>
                    <a:pt x="183" y="68"/>
                  </a:lnTo>
                  <a:lnTo>
                    <a:pt x="183" y="68"/>
                  </a:lnTo>
                  <a:lnTo>
                    <a:pt x="183" y="74"/>
                  </a:lnTo>
                  <a:lnTo>
                    <a:pt x="183" y="77"/>
                  </a:lnTo>
                  <a:lnTo>
                    <a:pt x="183" y="84"/>
                  </a:lnTo>
                  <a:lnTo>
                    <a:pt x="186" y="84"/>
                  </a:lnTo>
                  <a:lnTo>
                    <a:pt x="189" y="90"/>
                  </a:lnTo>
                  <a:lnTo>
                    <a:pt x="193" y="90"/>
                  </a:lnTo>
                  <a:lnTo>
                    <a:pt x="193" y="97"/>
                  </a:lnTo>
                  <a:lnTo>
                    <a:pt x="193" y="97"/>
                  </a:lnTo>
                  <a:lnTo>
                    <a:pt x="189" y="97"/>
                  </a:lnTo>
                  <a:lnTo>
                    <a:pt x="186" y="97"/>
                  </a:lnTo>
                  <a:lnTo>
                    <a:pt x="183" y="93"/>
                  </a:lnTo>
                  <a:lnTo>
                    <a:pt x="179" y="97"/>
                  </a:lnTo>
                  <a:lnTo>
                    <a:pt x="176" y="97"/>
                  </a:lnTo>
                  <a:lnTo>
                    <a:pt x="176" y="97"/>
                  </a:lnTo>
                  <a:lnTo>
                    <a:pt x="172" y="97"/>
                  </a:lnTo>
                  <a:lnTo>
                    <a:pt x="169" y="93"/>
                  </a:lnTo>
                  <a:lnTo>
                    <a:pt x="165" y="97"/>
                  </a:lnTo>
                  <a:lnTo>
                    <a:pt x="165" y="93"/>
                  </a:lnTo>
                  <a:lnTo>
                    <a:pt x="162" y="93"/>
                  </a:lnTo>
                  <a:lnTo>
                    <a:pt x="162" y="97"/>
                  </a:lnTo>
                  <a:lnTo>
                    <a:pt x="162" y="100"/>
                  </a:lnTo>
                  <a:lnTo>
                    <a:pt x="158" y="100"/>
                  </a:lnTo>
                  <a:lnTo>
                    <a:pt x="155" y="100"/>
                  </a:lnTo>
                  <a:lnTo>
                    <a:pt x="155" y="100"/>
                  </a:lnTo>
                  <a:lnTo>
                    <a:pt x="155" y="103"/>
                  </a:lnTo>
                  <a:lnTo>
                    <a:pt x="158" y="103"/>
                  </a:lnTo>
                  <a:lnTo>
                    <a:pt x="155" y="106"/>
                  </a:lnTo>
                  <a:lnTo>
                    <a:pt x="152" y="106"/>
                  </a:lnTo>
                  <a:lnTo>
                    <a:pt x="148" y="106"/>
                  </a:lnTo>
                  <a:lnTo>
                    <a:pt x="152" y="110"/>
                  </a:lnTo>
                  <a:lnTo>
                    <a:pt x="152" y="110"/>
                  </a:lnTo>
                  <a:lnTo>
                    <a:pt x="152" y="113"/>
                  </a:lnTo>
                  <a:lnTo>
                    <a:pt x="152" y="110"/>
                  </a:lnTo>
                  <a:lnTo>
                    <a:pt x="148" y="110"/>
                  </a:lnTo>
                  <a:lnTo>
                    <a:pt x="148" y="110"/>
                  </a:lnTo>
                  <a:lnTo>
                    <a:pt x="148" y="113"/>
                  </a:lnTo>
                  <a:lnTo>
                    <a:pt x="152" y="113"/>
                  </a:lnTo>
                  <a:lnTo>
                    <a:pt x="152" y="116"/>
                  </a:lnTo>
                  <a:lnTo>
                    <a:pt x="152" y="116"/>
                  </a:lnTo>
                  <a:lnTo>
                    <a:pt x="148" y="123"/>
                  </a:lnTo>
                  <a:lnTo>
                    <a:pt x="152" y="126"/>
                  </a:lnTo>
                  <a:lnTo>
                    <a:pt x="145" y="126"/>
                  </a:lnTo>
                  <a:lnTo>
                    <a:pt x="148" y="129"/>
                  </a:lnTo>
                  <a:lnTo>
                    <a:pt x="152" y="129"/>
                  </a:lnTo>
                  <a:lnTo>
                    <a:pt x="152" y="132"/>
                  </a:lnTo>
                  <a:lnTo>
                    <a:pt x="152" y="132"/>
                  </a:lnTo>
                  <a:lnTo>
                    <a:pt x="152" y="135"/>
                  </a:lnTo>
                  <a:lnTo>
                    <a:pt x="155" y="135"/>
                  </a:lnTo>
                  <a:lnTo>
                    <a:pt x="152" y="139"/>
                  </a:lnTo>
                  <a:lnTo>
                    <a:pt x="148" y="139"/>
                  </a:lnTo>
                  <a:lnTo>
                    <a:pt x="148" y="142"/>
                  </a:lnTo>
                  <a:lnTo>
                    <a:pt x="148" y="145"/>
                  </a:lnTo>
                  <a:lnTo>
                    <a:pt x="145" y="152"/>
                  </a:lnTo>
                  <a:lnTo>
                    <a:pt x="141" y="152"/>
                  </a:lnTo>
                  <a:lnTo>
                    <a:pt x="138" y="155"/>
                  </a:lnTo>
                  <a:lnTo>
                    <a:pt x="134" y="152"/>
                  </a:lnTo>
                  <a:lnTo>
                    <a:pt x="134" y="155"/>
                  </a:lnTo>
                  <a:lnTo>
                    <a:pt x="134" y="158"/>
                  </a:lnTo>
                  <a:lnTo>
                    <a:pt x="131" y="161"/>
                  </a:lnTo>
                  <a:lnTo>
                    <a:pt x="131" y="165"/>
                  </a:lnTo>
                  <a:lnTo>
                    <a:pt x="128" y="165"/>
                  </a:lnTo>
                  <a:lnTo>
                    <a:pt x="128" y="161"/>
                  </a:lnTo>
                  <a:lnTo>
                    <a:pt x="124" y="161"/>
                  </a:lnTo>
                  <a:lnTo>
                    <a:pt x="121" y="165"/>
                  </a:lnTo>
                  <a:lnTo>
                    <a:pt x="121" y="168"/>
                  </a:lnTo>
                  <a:lnTo>
                    <a:pt x="121" y="171"/>
                  </a:lnTo>
                  <a:lnTo>
                    <a:pt x="117" y="168"/>
                  </a:lnTo>
                  <a:lnTo>
                    <a:pt x="117" y="168"/>
                  </a:lnTo>
                  <a:lnTo>
                    <a:pt x="114" y="171"/>
                  </a:lnTo>
                  <a:lnTo>
                    <a:pt x="114" y="174"/>
                  </a:lnTo>
                  <a:lnTo>
                    <a:pt x="110" y="171"/>
                  </a:lnTo>
                  <a:lnTo>
                    <a:pt x="110" y="174"/>
                  </a:lnTo>
                  <a:lnTo>
                    <a:pt x="107" y="177"/>
                  </a:lnTo>
                  <a:lnTo>
                    <a:pt x="110" y="177"/>
                  </a:lnTo>
                  <a:lnTo>
                    <a:pt x="110" y="177"/>
                  </a:lnTo>
                  <a:lnTo>
                    <a:pt x="103" y="181"/>
                  </a:lnTo>
                  <a:lnTo>
                    <a:pt x="100" y="181"/>
                  </a:lnTo>
                  <a:lnTo>
                    <a:pt x="100" y="184"/>
                  </a:lnTo>
                  <a:lnTo>
                    <a:pt x="103" y="187"/>
                  </a:lnTo>
                  <a:lnTo>
                    <a:pt x="100" y="190"/>
                  </a:lnTo>
                  <a:lnTo>
                    <a:pt x="93" y="190"/>
                  </a:lnTo>
                  <a:lnTo>
                    <a:pt x="90" y="190"/>
                  </a:lnTo>
                  <a:lnTo>
                    <a:pt x="93" y="194"/>
                  </a:lnTo>
                  <a:lnTo>
                    <a:pt x="97" y="200"/>
                  </a:lnTo>
                  <a:lnTo>
                    <a:pt x="93" y="200"/>
                  </a:lnTo>
                  <a:lnTo>
                    <a:pt x="97" y="203"/>
                  </a:lnTo>
                  <a:lnTo>
                    <a:pt x="93" y="210"/>
                  </a:lnTo>
                  <a:lnTo>
                    <a:pt x="97" y="210"/>
                  </a:lnTo>
                  <a:lnTo>
                    <a:pt x="97" y="213"/>
                  </a:lnTo>
                  <a:lnTo>
                    <a:pt x="93" y="213"/>
                  </a:lnTo>
                  <a:lnTo>
                    <a:pt x="93" y="213"/>
                  </a:lnTo>
                  <a:lnTo>
                    <a:pt x="93" y="219"/>
                  </a:lnTo>
                  <a:lnTo>
                    <a:pt x="90" y="223"/>
                  </a:lnTo>
                  <a:lnTo>
                    <a:pt x="93" y="223"/>
                  </a:lnTo>
                  <a:lnTo>
                    <a:pt x="93" y="226"/>
                  </a:lnTo>
                  <a:lnTo>
                    <a:pt x="93" y="226"/>
                  </a:lnTo>
                  <a:lnTo>
                    <a:pt x="93" y="229"/>
                  </a:lnTo>
                  <a:lnTo>
                    <a:pt x="93" y="232"/>
                  </a:lnTo>
                  <a:lnTo>
                    <a:pt x="93" y="232"/>
                  </a:lnTo>
                  <a:lnTo>
                    <a:pt x="97" y="236"/>
                  </a:lnTo>
                  <a:lnTo>
                    <a:pt x="100" y="236"/>
                  </a:lnTo>
                  <a:lnTo>
                    <a:pt x="100" y="239"/>
                  </a:lnTo>
                  <a:lnTo>
                    <a:pt x="100" y="239"/>
                  </a:lnTo>
                  <a:lnTo>
                    <a:pt x="103" y="242"/>
                  </a:lnTo>
                  <a:lnTo>
                    <a:pt x="107" y="239"/>
                  </a:lnTo>
                  <a:lnTo>
                    <a:pt x="110" y="239"/>
                  </a:lnTo>
                  <a:lnTo>
                    <a:pt x="110" y="242"/>
                  </a:lnTo>
                  <a:lnTo>
                    <a:pt x="117" y="249"/>
                  </a:lnTo>
                  <a:lnTo>
                    <a:pt x="114" y="249"/>
                  </a:lnTo>
                  <a:lnTo>
                    <a:pt x="121" y="252"/>
                  </a:lnTo>
                  <a:lnTo>
                    <a:pt x="121" y="255"/>
                  </a:lnTo>
                  <a:lnTo>
                    <a:pt x="124" y="258"/>
                  </a:lnTo>
                  <a:lnTo>
                    <a:pt x="124" y="261"/>
                  </a:lnTo>
                  <a:lnTo>
                    <a:pt x="117" y="268"/>
                  </a:lnTo>
                  <a:lnTo>
                    <a:pt x="117" y="271"/>
                  </a:lnTo>
                  <a:lnTo>
                    <a:pt x="110" y="271"/>
                  </a:lnTo>
                  <a:lnTo>
                    <a:pt x="107" y="271"/>
                  </a:lnTo>
                  <a:lnTo>
                    <a:pt x="107" y="268"/>
                  </a:lnTo>
                  <a:lnTo>
                    <a:pt x="103" y="268"/>
                  </a:lnTo>
                  <a:lnTo>
                    <a:pt x="103" y="265"/>
                  </a:lnTo>
                  <a:lnTo>
                    <a:pt x="100" y="268"/>
                  </a:lnTo>
                  <a:lnTo>
                    <a:pt x="100" y="268"/>
                  </a:lnTo>
                  <a:lnTo>
                    <a:pt x="97" y="265"/>
                  </a:lnTo>
                  <a:lnTo>
                    <a:pt x="93" y="265"/>
                  </a:lnTo>
                  <a:lnTo>
                    <a:pt x="93" y="268"/>
                  </a:lnTo>
                  <a:lnTo>
                    <a:pt x="90" y="268"/>
                  </a:lnTo>
                  <a:lnTo>
                    <a:pt x="90" y="268"/>
                  </a:lnTo>
                  <a:lnTo>
                    <a:pt x="86" y="271"/>
                  </a:lnTo>
                  <a:lnTo>
                    <a:pt x="83" y="268"/>
                  </a:lnTo>
                  <a:lnTo>
                    <a:pt x="79" y="268"/>
                  </a:lnTo>
                  <a:lnTo>
                    <a:pt x="79" y="271"/>
                  </a:lnTo>
                  <a:lnTo>
                    <a:pt x="86" y="271"/>
                  </a:lnTo>
                  <a:lnTo>
                    <a:pt x="86" y="271"/>
                  </a:lnTo>
                  <a:lnTo>
                    <a:pt x="86" y="271"/>
                  </a:lnTo>
                  <a:lnTo>
                    <a:pt x="93" y="271"/>
                  </a:lnTo>
                  <a:lnTo>
                    <a:pt x="97" y="271"/>
                  </a:lnTo>
                  <a:lnTo>
                    <a:pt x="100" y="271"/>
                  </a:lnTo>
                  <a:lnTo>
                    <a:pt x="103" y="274"/>
                  </a:lnTo>
                  <a:lnTo>
                    <a:pt x="103" y="274"/>
                  </a:lnTo>
                  <a:lnTo>
                    <a:pt x="107" y="274"/>
                  </a:lnTo>
                  <a:lnTo>
                    <a:pt x="110" y="274"/>
                  </a:lnTo>
                  <a:lnTo>
                    <a:pt x="114" y="274"/>
                  </a:lnTo>
                  <a:lnTo>
                    <a:pt x="117" y="274"/>
                  </a:lnTo>
                  <a:lnTo>
                    <a:pt x="117" y="278"/>
                  </a:lnTo>
                  <a:lnTo>
                    <a:pt x="114" y="281"/>
                  </a:lnTo>
                  <a:lnTo>
                    <a:pt x="114" y="281"/>
                  </a:lnTo>
                  <a:lnTo>
                    <a:pt x="110" y="284"/>
                  </a:lnTo>
                  <a:lnTo>
                    <a:pt x="107" y="284"/>
                  </a:lnTo>
                  <a:lnTo>
                    <a:pt x="107" y="281"/>
                  </a:lnTo>
                  <a:lnTo>
                    <a:pt x="107" y="281"/>
                  </a:lnTo>
                  <a:lnTo>
                    <a:pt x="103" y="281"/>
                  </a:lnTo>
                  <a:lnTo>
                    <a:pt x="107" y="284"/>
                  </a:lnTo>
                  <a:lnTo>
                    <a:pt x="103" y="284"/>
                  </a:lnTo>
                  <a:lnTo>
                    <a:pt x="100" y="287"/>
                  </a:lnTo>
                  <a:lnTo>
                    <a:pt x="100" y="290"/>
                  </a:lnTo>
                  <a:lnTo>
                    <a:pt x="97" y="287"/>
                  </a:lnTo>
                  <a:lnTo>
                    <a:pt x="97" y="290"/>
                  </a:lnTo>
                  <a:lnTo>
                    <a:pt x="93" y="290"/>
                  </a:lnTo>
                  <a:lnTo>
                    <a:pt x="93" y="290"/>
                  </a:lnTo>
                  <a:lnTo>
                    <a:pt x="93" y="290"/>
                  </a:lnTo>
                  <a:lnTo>
                    <a:pt x="90" y="294"/>
                  </a:lnTo>
                  <a:lnTo>
                    <a:pt x="93" y="294"/>
                  </a:lnTo>
                  <a:lnTo>
                    <a:pt x="97" y="297"/>
                  </a:lnTo>
                  <a:lnTo>
                    <a:pt x="90" y="297"/>
                  </a:lnTo>
                  <a:lnTo>
                    <a:pt x="97" y="300"/>
                  </a:lnTo>
                  <a:lnTo>
                    <a:pt x="97" y="300"/>
                  </a:lnTo>
                  <a:lnTo>
                    <a:pt x="93" y="307"/>
                  </a:lnTo>
                  <a:lnTo>
                    <a:pt x="97" y="310"/>
                  </a:lnTo>
                  <a:lnTo>
                    <a:pt x="93" y="310"/>
                  </a:lnTo>
                  <a:lnTo>
                    <a:pt x="90" y="307"/>
                  </a:lnTo>
                  <a:lnTo>
                    <a:pt x="90" y="310"/>
                  </a:lnTo>
                  <a:lnTo>
                    <a:pt x="90" y="313"/>
                  </a:lnTo>
                  <a:lnTo>
                    <a:pt x="93" y="316"/>
                  </a:lnTo>
                  <a:lnTo>
                    <a:pt x="90" y="320"/>
                  </a:lnTo>
                  <a:lnTo>
                    <a:pt x="93" y="323"/>
                  </a:lnTo>
                  <a:lnTo>
                    <a:pt x="90" y="326"/>
                  </a:lnTo>
                  <a:lnTo>
                    <a:pt x="90" y="329"/>
                  </a:lnTo>
                  <a:lnTo>
                    <a:pt x="93" y="329"/>
                  </a:lnTo>
                  <a:lnTo>
                    <a:pt x="90" y="332"/>
                  </a:lnTo>
                  <a:lnTo>
                    <a:pt x="90" y="342"/>
                  </a:lnTo>
                  <a:lnTo>
                    <a:pt x="86" y="345"/>
                  </a:lnTo>
                  <a:lnTo>
                    <a:pt x="86" y="352"/>
                  </a:lnTo>
                  <a:lnTo>
                    <a:pt x="83" y="355"/>
                  </a:lnTo>
                  <a:lnTo>
                    <a:pt x="79" y="352"/>
                  </a:lnTo>
                  <a:lnTo>
                    <a:pt x="76" y="352"/>
                  </a:lnTo>
                  <a:lnTo>
                    <a:pt x="72" y="352"/>
                  </a:lnTo>
                  <a:lnTo>
                    <a:pt x="66" y="352"/>
                  </a:lnTo>
                  <a:lnTo>
                    <a:pt x="62" y="349"/>
                  </a:lnTo>
                  <a:lnTo>
                    <a:pt x="62" y="355"/>
                  </a:lnTo>
                  <a:lnTo>
                    <a:pt x="55" y="355"/>
                  </a:lnTo>
                  <a:lnTo>
                    <a:pt x="55" y="362"/>
                  </a:lnTo>
                  <a:lnTo>
                    <a:pt x="55" y="362"/>
                  </a:lnTo>
                  <a:lnTo>
                    <a:pt x="55" y="365"/>
                  </a:lnTo>
                  <a:lnTo>
                    <a:pt x="52" y="368"/>
                  </a:lnTo>
                  <a:lnTo>
                    <a:pt x="48" y="368"/>
                  </a:lnTo>
                  <a:lnTo>
                    <a:pt x="38" y="368"/>
                  </a:lnTo>
                  <a:lnTo>
                    <a:pt x="35" y="368"/>
                  </a:lnTo>
                  <a:lnTo>
                    <a:pt x="31" y="368"/>
                  </a:lnTo>
                  <a:lnTo>
                    <a:pt x="35" y="365"/>
                  </a:lnTo>
                  <a:lnTo>
                    <a:pt x="31" y="358"/>
                  </a:lnTo>
                  <a:lnTo>
                    <a:pt x="28" y="355"/>
                  </a:lnTo>
                  <a:lnTo>
                    <a:pt x="28" y="352"/>
                  </a:lnTo>
                  <a:lnTo>
                    <a:pt x="24" y="352"/>
                  </a:lnTo>
                  <a:lnTo>
                    <a:pt x="28" y="349"/>
                  </a:lnTo>
                  <a:lnTo>
                    <a:pt x="31" y="349"/>
                  </a:lnTo>
                  <a:lnTo>
                    <a:pt x="35" y="345"/>
                  </a:lnTo>
                  <a:lnTo>
                    <a:pt x="31" y="342"/>
                  </a:lnTo>
                  <a:lnTo>
                    <a:pt x="28" y="342"/>
                  </a:lnTo>
                  <a:lnTo>
                    <a:pt x="24" y="339"/>
                  </a:lnTo>
                  <a:lnTo>
                    <a:pt x="24" y="336"/>
                  </a:lnTo>
                  <a:lnTo>
                    <a:pt x="21" y="336"/>
                  </a:lnTo>
                  <a:lnTo>
                    <a:pt x="21" y="329"/>
                  </a:lnTo>
                  <a:lnTo>
                    <a:pt x="17" y="326"/>
                  </a:lnTo>
                  <a:lnTo>
                    <a:pt x="14" y="323"/>
                  </a:lnTo>
                  <a:lnTo>
                    <a:pt x="11" y="320"/>
                  </a:lnTo>
                  <a:lnTo>
                    <a:pt x="11" y="320"/>
                  </a:lnTo>
                  <a:lnTo>
                    <a:pt x="7" y="316"/>
                  </a:lnTo>
                  <a:lnTo>
                    <a:pt x="7" y="313"/>
                  </a:lnTo>
                  <a:lnTo>
                    <a:pt x="11" y="310"/>
                  </a:lnTo>
                  <a:lnTo>
                    <a:pt x="7" y="307"/>
                  </a:lnTo>
                  <a:lnTo>
                    <a:pt x="7" y="307"/>
                  </a:lnTo>
                  <a:lnTo>
                    <a:pt x="14" y="303"/>
                  </a:lnTo>
                  <a:lnTo>
                    <a:pt x="11" y="300"/>
                  </a:lnTo>
                  <a:lnTo>
                    <a:pt x="7" y="300"/>
                  </a:lnTo>
                  <a:lnTo>
                    <a:pt x="11" y="297"/>
                  </a:lnTo>
                  <a:lnTo>
                    <a:pt x="7" y="297"/>
                  </a:lnTo>
                  <a:lnTo>
                    <a:pt x="7" y="300"/>
                  </a:lnTo>
                  <a:lnTo>
                    <a:pt x="11" y="303"/>
                  </a:lnTo>
                  <a:lnTo>
                    <a:pt x="4" y="303"/>
                  </a:lnTo>
                  <a:lnTo>
                    <a:pt x="7" y="300"/>
                  </a:lnTo>
                  <a:lnTo>
                    <a:pt x="4" y="300"/>
                  </a:lnTo>
                  <a:lnTo>
                    <a:pt x="0" y="297"/>
                  </a:lnTo>
                  <a:lnTo>
                    <a:pt x="0" y="294"/>
                  </a:lnTo>
                  <a:lnTo>
                    <a:pt x="0" y="290"/>
                  </a:lnTo>
                  <a:lnTo>
                    <a:pt x="0" y="284"/>
                  </a:lnTo>
                  <a:lnTo>
                    <a:pt x="4" y="281"/>
                  </a:lnTo>
                  <a:lnTo>
                    <a:pt x="4" y="281"/>
                  </a:lnTo>
                  <a:lnTo>
                    <a:pt x="4" y="281"/>
                  </a:lnTo>
                  <a:close/>
                  <a:moveTo>
                    <a:pt x="117" y="271"/>
                  </a:moveTo>
                  <a:lnTo>
                    <a:pt x="117" y="278"/>
                  </a:lnTo>
                  <a:lnTo>
                    <a:pt x="121" y="278"/>
                  </a:lnTo>
                  <a:lnTo>
                    <a:pt x="121" y="274"/>
                  </a:lnTo>
                  <a:lnTo>
                    <a:pt x="124" y="271"/>
                  </a:lnTo>
                  <a:lnTo>
                    <a:pt x="124" y="268"/>
                  </a:lnTo>
                  <a:lnTo>
                    <a:pt x="121" y="268"/>
                  </a:lnTo>
                  <a:lnTo>
                    <a:pt x="117" y="271"/>
                  </a:lnTo>
                  <a:lnTo>
                    <a:pt x="117" y="271"/>
                  </a:lnTo>
                  <a:close/>
                  <a:moveTo>
                    <a:pt x="4" y="307"/>
                  </a:moveTo>
                  <a:lnTo>
                    <a:pt x="4" y="307"/>
                  </a:lnTo>
                  <a:lnTo>
                    <a:pt x="7" y="307"/>
                  </a:lnTo>
                  <a:lnTo>
                    <a:pt x="7" y="303"/>
                  </a:lnTo>
                  <a:lnTo>
                    <a:pt x="4" y="307"/>
                  </a:lnTo>
                  <a:lnTo>
                    <a:pt x="4" y="307"/>
                  </a:lnTo>
                  <a:close/>
                  <a:moveTo>
                    <a:pt x="134" y="294"/>
                  </a:moveTo>
                  <a:lnTo>
                    <a:pt x="134" y="297"/>
                  </a:lnTo>
                  <a:lnTo>
                    <a:pt x="138" y="297"/>
                  </a:lnTo>
                  <a:lnTo>
                    <a:pt x="134" y="294"/>
                  </a:lnTo>
                  <a:lnTo>
                    <a:pt x="134" y="294"/>
                  </a:lnTo>
                  <a:lnTo>
                    <a:pt x="134" y="294"/>
                  </a:lnTo>
                  <a:close/>
                  <a:moveTo>
                    <a:pt x="134" y="310"/>
                  </a:moveTo>
                  <a:lnTo>
                    <a:pt x="134" y="313"/>
                  </a:lnTo>
                  <a:lnTo>
                    <a:pt x="138" y="310"/>
                  </a:lnTo>
                  <a:lnTo>
                    <a:pt x="141" y="310"/>
                  </a:lnTo>
                  <a:lnTo>
                    <a:pt x="141" y="307"/>
                  </a:lnTo>
                  <a:lnTo>
                    <a:pt x="138" y="307"/>
                  </a:lnTo>
                  <a:lnTo>
                    <a:pt x="134" y="310"/>
                  </a:lnTo>
                  <a:lnTo>
                    <a:pt x="134" y="310"/>
                  </a:lnTo>
                  <a:close/>
                  <a:moveTo>
                    <a:pt x="121" y="336"/>
                  </a:moveTo>
                  <a:lnTo>
                    <a:pt x="124" y="336"/>
                  </a:lnTo>
                  <a:lnTo>
                    <a:pt x="128" y="332"/>
                  </a:lnTo>
                  <a:lnTo>
                    <a:pt x="124" y="332"/>
                  </a:lnTo>
                  <a:lnTo>
                    <a:pt x="128" y="329"/>
                  </a:lnTo>
                  <a:lnTo>
                    <a:pt x="131" y="326"/>
                  </a:lnTo>
                  <a:lnTo>
                    <a:pt x="131" y="326"/>
                  </a:lnTo>
                  <a:lnTo>
                    <a:pt x="134" y="323"/>
                  </a:lnTo>
                  <a:lnTo>
                    <a:pt x="134" y="320"/>
                  </a:lnTo>
                  <a:lnTo>
                    <a:pt x="131" y="320"/>
                  </a:lnTo>
                  <a:lnTo>
                    <a:pt x="131" y="316"/>
                  </a:lnTo>
                  <a:lnTo>
                    <a:pt x="131" y="313"/>
                  </a:lnTo>
                  <a:lnTo>
                    <a:pt x="134" y="313"/>
                  </a:lnTo>
                  <a:lnTo>
                    <a:pt x="131" y="310"/>
                  </a:lnTo>
                  <a:lnTo>
                    <a:pt x="131" y="313"/>
                  </a:lnTo>
                  <a:lnTo>
                    <a:pt x="124" y="313"/>
                  </a:lnTo>
                  <a:lnTo>
                    <a:pt x="124" y="316"/>
                  </a:lnTo>
                  <a:lnTo>
                    <a:pt x="121" y="316"/>
                  </a:lnTo>
                  <a:lnTo>
                    <a:pt x="117" y="320"/>
                  </a:lnTo>
                  <a:lnTo>
                    <a:pt x="121" y="323"/>
                  </a:lnTo>
                  <a:lnTo>
                    <a:pt x="117" y="326"/>
                  </a:lnTo>
                  <a:lnTo>
                    <a:pt x="124" y="329"/>
                  </a:lnTo>
                  <a:lnTo>
                    <a:pt x="124" y="329"/>
                  </a:lnTo>
                  <a:lnTo>
                    <a:pt x="124" y="332"/>
                  </a:lnTo>
                  <a:lnTo>
                    <a:pt x="121" y="336"/>
                  </a:lnTo>
                  <a:lnTo>
                    <a:pt x="121" y="336"/>
                  </a:lnTo>
                  <a:lnTo>
                    <a:pt x="121" y="336"/>
                  </a:lnTo>
                  <a:close/>
                  <a:moveTo>
                    <a:pt x="93" y="345"/>
                  </a:moveTo>
                  <a:lnTo>
                    <a:pt x="93" y="349"/>
                  </a:lnTo>
                  <a:lnTo>
                    <a:pt x="93" y="352"/>
                  </a:lnTo>
                  <a:lnTo>
                    <a:pt x="93" y="352"/>
                  </a:lnTo>
                  <a:lnTo>
                    <a:pt x="97" y="349"/>
                  </a:lnTo>
                  <a:lnTo>
                    <a:pt x="97" y="342"/>
                  </a:lnTo>
                  <a:lnTo>
                    <a:pt x="97" y="339"/>
                  </a:lnTo>
                  <a:lnTo>
                    <a:pt x="100" y="332"/>
                  </a:lnTo>
                  <a:lnTo>
                    <a:pt x="100" y="329"/>
                  </a:lnTo>
                  <a:lnTo>
                    <a:pt x="100" y="326"/>
                  </a:lnTo>
                  <a:lnTo>
                    <a:pt x="97" y="329"/>
                  </a:lnTo>
                  <a:lnTo>
                    <a:pt x="97" y="329"/>
                  </a:lnTo>
                  <a:lnTo>
                    <a:pt x="97" y="336"/>
                  </a:lnTo>
                  <a:lnTo>
                    <a:pt x="93" y="336"/>
                  </a:lnTo>
                  <a:lnTo>
                    <a:pt x="93" y="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1"/>
            <p:cNvSpPr>
              <a:spLocks noEditPoints="1"/>
            </p:cNvSpPr>
            <p:nvPr/>
          </p:nvSpPr>
          <p:spPr bwMode="auto">
            <a:xfrm>
              <a:off x="6753226" y="2359680"/>
              <a:ext cx="304800" cy="466725"/>
            </a:xfrm>
            <a:custGeom>
              <a:avLst/>
              <a:gdLst>
                <a:gd name="T0" fmla="*/ 175 w 192"/>
                <a:gd name="T1" fmla="*/ 243 h 294"/>
                <a:gd name="T2" fmla="*/ 178 w 192"/>
                <a:gd name="T3" fmla="*/ 197 h 294"/>
                <a:gd name="T4" fmla="*/ 165 w 192"/>
                <a:gd name="T5" fmla="*/ 165 h 294"/>
                <a:gd name="T6" fmla="*/ 158 w 192"/>
                <a:gd name="T7" fmla="*/ 146 h 294"/>
                <a:gd name="T8" fmla="*/ 154 w 192"/>
                <a:gd name="T9" fmla="*/ 110 h 294"/>
                <a:gd name="T10" fmla="*/ 147 w 192"/>
                <a:gd name="T11" fmla="*/ 71 h 294"/>
                <a:gd name="T12" fmla="*/ 123 w 192"/>
                <a:gd name="T13" fmla="*/ 55 h 294"/>
                <a:gd name="T14" fmla="*/ 120 w 192"/>
                <a:gd name="T15" fmla="*/ 33 h 294"/>
                <a:gd name="T16" fmla="*/ 123 w 192"/>
                <a:gd name="T17" fmla="*/ 10 h 294"/>
                <a:gd name="T18" fmla="*/ 92 w 192"/>
                <a:gd name="T19" fmla="*/ 0 h 294"/>
                <a:gd name="T20" fmla="*/ 79 w 192"/>
                <a:gd name="T21" fmla="*/ 7 h 294"/>
                <a:gd name="T22" fmla="*/ 75 w 192"/>
                <a:gd name="T23" fmla="*/ 29 h 294"/>
                <a:gd name="T24" fmla="*/ 61 w 192"/>
                <a:gd name="T25" fmla="*/ 39 h 294"/>
                <a:gd name="T26" fmla="*/ 37 w 192"/>
                <a:gd name="T27" fmla="*/ 45 h 294"/>
                <a:gd name="T28" fmla="*/ 10 w 192"/>
                <a:gd name="T29" fmla="*/ 26 h 294"/>
                <a:gd name="T30" fmla="*/ 0 w 192"/>
                <a:gd name="T31" fmla="*/ 33 h 294"/>
                <a:gd name="T32" fmla="*/ 27 w 192"/>
                <a:gd name="T33" fmla="*/ 49 h 294"/>
                <a:gd name="T34" fmla="*/ 41 w 192"/>
                <a:gd name="T35" fmla="*/ 58 h 294"/>
                <a:gd name="T36" fmla="*/ 44 w 192"/>
                <a:gd name="T37" fmla="*/ 78 h 294"/>
                <a:gd name="T38" fmla="*/ 55 w 192"/>
                <a:gd name="T39" fmla="*/ 94 h 294"/>
                <a:gd name="T40" fmla="*/ 55 w 192"/>
                <a:gd name="T41" fmla="*/ 120 h 294"/>
                <a:gd name="T42" fmla="*/ 68 w 192"/>
                <a:gd name="T43" fmla="*/ 133 h 294"/>
                <a:gd name="T44" fmla="*/ 86 w 192"/>
                <a:gd name="T45" fmla="*/ 149 h 294"/>
                <a:gd name="T46" fmla="*/ 89 w 192"/>
                <a:gd name="T47" fmla="*/ 159 h 294"/>
                <a:gd name="T48" fmla="*/ 68 w 192"/>
                <a:gd name="T49" fmla="*/ 168 h 294"/>
                <a:gd name="T50" fmla="*/ 58 w 192"/>
                <a:gd name="T51" fmla="*/ 178 h 294"/>
                <a:gd name="T52" fmla="*/ 55 w 192"/>
                <a:gd name="T53" fmla="*/ 194 h 294"/>
                <a:gd name="T54" fmla="*/ 41 w 192"/>
                <a:gd name="T55" fmla="*/ 194 h 294"/>
                <a:gd name="T56" fmla="*/ 37 w 192"/>
                <a:gd name="T57" fmla="*/ 207 h 294"/>
                <a:gd name="T58" fmla="*/ 27 w 192"/>
                <a:gd name="T59" fmla="*/ 207 h 294"/>
                <a:gd name="T60" fmla="*/ 27 w 192"/>
                <a:gd name="T61" fmla="*/ 220 h 294"/>
                <a:gd name="T62" fmla="*/ 30 w 192"/>
                <a:gd name="T63" fmla="*/ 233 h 294"/>
                <a:gd name="T64" fmla="*/ 37 w 192"/>
                <a:gd name="T65" fmla="*/ 249 h 294"/>
                <a:gd name="T66" fmla="*/ 34 w 192"/>
                <a:gd name="T67" fmla="*/ 272 h 294"/>
                <a:gd name="T68" fmla="*/ 48 w 192"/>
                <a:gd name="T69" fmla="*/ 275 h 294"/>
                <a:gd name="T70" fmla="*/ 61 w 192"/>
                <a:gd name="T71" fmla="*/ 281 h 294"/>
                <a:gd name="T72" fmla="*/ 68 w 192"/>
                <a:gd name="T73" fmla="*/ 294 h 294"/>
                <a:gd name="T74" fmla="*/ 79 w 192"/>
                <a:gd name="T75" fmla="*/ 288 h 294"/>
                <a:gd name="T76" fmla="*/ 106 w 192"/>
                <a:gd name="T77" fmla="*/ 281 h 294"/>
                <a:gd name="T78" fmla="*/ 113 w 192"/>
                <a:gd name="T79" fmla="*/ 278 h 294"/>
                <a:gd name="T80" fmla="*/ 120 w 192"/>
                <a:gd name="T81" fmla="*/ 278 h 294"/>
                <a:gd name="T82" fmla="*/ 134 w 192"/>
                <a:gd name="T83" fmla="*/ 275 h 294"/>
                <a:gd name="T84" fmla="*/ 147 w 192"/>
                <a:gd name="T85" fmla="*/ 272 h 294"/>
                <a:gd name="T86" fmla="*/ 79 w 192"/>
                <a:gd name="T87" fmla="*/ 152 h 294"/>
                <a:gd name="T88" fmla="*/ 82 w 192"/>
                <a:gd name="T89" fmla="*/ 149 h 294"/>
                <a:gd name="T90" fmla="*/ 27 w 192"/>
                <a:gd name="T91" fmla="*/ 197 h 294"/>
                <a:gd name="T92" fmla="*/ 27 w 192"/>
                <a:gd name="T93" fmla="*/ 201 h 294"/>
                <a:gd name="T94" fmla="*/ 65 w 192"/>
                <a:gd name="T95" fmla="*/ 288 h 294"/>
                <a:gd name="T96" fmla="*/ 65 w 192"/>
                <a:gd name="T97" fmla="*/ 288 h 294"/>
                <a:gd name="T98" fmla="*/ 58 w 192"/>
                <a:gd name="T99" fmla="*/ 285 h 294"/>
                <a:gd name="T100" fmla="*/ 51 w 192"/>
                <a:gd name="T101" fmla="*/ 281 h 294"/>
                <a:gd name="T102" fmla="*/ 44 w 192"/>
                <a:gd name="T103" fmla="*/ 275 h 294"/>
                <a:gd name="T104" fmla="*/ 34 w 192"/>
                <a:gd name="T105" fmla="*/ 275 h 294"/>
                <a:gd name="T106" fmla="*/ 10 w 192"/>
                <a:gd name="T107" fmla="*/ 278 h 294"/>
                <a:gd name="T108" fmla="*/ 17 w 192"/>
                <a:gd name="T109" fmla="*/ 288 h 294"/>
                <a:gd name="T110" fmla="*/ 10 w 192"/>
                <a:gd name="T111" fmla="*/ 28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2" h="294">
                  <a:moveTo>
                    <a:pt x="151" y="272"/>
                  </a:moveTo>
                  <a:lnTo>
                    <a:pt x="151" y="268"/>
                  </a:lnTo>
                  <a:lnTo>
                    <a:pt x="161" y="259"/>
                  </a:lnTo>
                  <a:lnTo>
                    <a:pt x="165" y="259"/>
                  </a:lnTo>
                  <a:lnTo>
                    <a:pt x="172" y="249"/>
                  </a:lnTo>
                  <a:lnTo>
                    <a:pt x="175" y="243"/>
                  </a:lnTo>
                  <a:lnTo>
                    <a:pt x="178" y="236"/>
                  </a:lnTo>
                  <a:lnTo>
                    <a:pt x="189" y="223"/>
                  </a:lnTo>
                  <a:lnTo>
                    <a:pt x="192" y="213"/>
                  </a:lnTo>
                  <a:lnTo>
                    <a:pt x="192" y="207"/>
                  </a:lnTo>
                  <a:lnTo>
                    <a:pt x="182" y="201"/>
                  </a:lnTo>
                  <a:lnTo>
                    <a:pt x="178" y="197"/>
                  </a:lnTo>
                  <a:lnTo>
                    <a:pt x="168" y="188"/>
                  </a:lnTo>
                  <a:lnTo>
                    <a:pt x="172" y="181"/>
                  </a:lnTo>
                  <a:lnTo>
                    <a:pt x="175" y="178"/>
                  </a:lnTo>
                  <a:lnTo>
                    <a:pt x="175" y="175"/>
                  </a:lnTo>
                  <a:lnTo>
                    <a:pt x="168" y="168"/>
                  </a:lnTo>
                  <a:lnTo>
                    <a:pt x="165" y="165"/>
                  </a:lnTo>
                  <a:lnTo>
                    <a:pt x="165" y="159"/>
                  </a:lnTo>
                  <a:lnTo>
                    <a:pt x="168" y="159"/>
                  </a:lnTo>
                  <a:lnTo>
                    <a:pt x="165" y="155"/>
                  </a:lnTo>
                  <a:lnTo>
                    <a:pt x="161" y="155"/>
                  </a:lnTo>
                  <a:lnTo>
                    <a:pt x="158" y="152"/>
                  </a:lnTo>
                  <a:lnTo>
                    <a:pt x="158" y="146"/>
                  </a:lnTo>
                  <a:lnTo>
                    <a:pt x="161" y="142"/>
                  </a:lnTo>
                  <a:lnTo>
                    <a:pt x="158" y="142"/>
                  </a:lnTo>
                  <a:lnTo>
                    <a:pt x="158" y="139"/>
                  </a:lnTo>
                  <a:lnTo>
                    <a:pt x="158" y="129"/>
                  </a:lnTo>
                  <a:lnTo>
                    <a:pt x="161" y="129"/>
                  </a:lnTo>
                  <a:lnTo>
                    <a:pt x="154" y="110"/>
                  </a:lnTo>
                  <a:lnTo>
                    <a:pt x="144" y="100"/>
                  </a:lnTo>
                  <a:lnTo>
                    <a:pt x="144" y="94"/>
                  </a:lnTo>
                  <a:lnTo>
                    <a:pt x="137" y="91"/>
                  </a:lnTo>
                  <a:lnTo>
                    <a:pt x="141" y="81"/>
                  </a:lnTo>
                  <a:lnTo>
                    <a:pt x="147" y="78"/>
                  </a:lnTo>
                  <a:lnTo>
                    <a:pt x="147" y="71"/>
                  </a:lnTo>
                  <a:lnTo>
                    <a:pt x="144" y="71"/>
                  </a:lnTo>
                  <a:lnTo>
                    <a:pt x="137" y="65"/>
                  </a:lnTo>
                  <a:lnTo>
                    <a:pt x="134" y="62"/>
                  </a:lnTo>
                  <a:lnTo>
                    <a:pt x="134" y="58"/>
                  </a:lnTo>
                  <a:lnTo>
                    <a:pt x="127" y="55"/>
                  </a:lnTo>
                  <a:lnTo>
                    <a:pt x="123" y="55"/>
                  </a:lnTo>
                  <a:lnTo>
                    <a:pt x="120" y="49"/>
                  </a:lnTo>
                  <a:lnTo>
                    <a:pt x="116" y="45"/>
                  </a:lnTo>
                  <a:lnTo>
                    <a:pt x="120" y="39"/>
                  </a:lnTo>
                  <a:lnTo>
                    <a:pt x="120" y="36"/>
                  </a:lnTo>
                  <a:lnTo>
                    <a:pt x="116" y="36"/>
                  </a:lnTo>
                  <a:lnTo>
                    <a:pt x="120" y="33"/>
                  </a:lnTo>
                  <a:lnTo>
                    <a:pt x="127" y="33"/>
                  </a:lnTo>
                  <a:lnTo>
                    <a:pt x="123" y="23"/>
                  </a:lnTo>
                  <a:lnTo>
                    <a:pt x="127" y="20"/>
                  </a:lnTo>
                  <a:lnTo>
                    <a:pt x="130" y="16"/>
                  </a:lnTo>
                  <a:lnTo>
                    <a:pt x="123" y="13"/>
                  </a:lnTo>
                  <a:lnTo>
                    <a:pt x="123" y="10"/>
                  </a:lnTo>
                  <a:lnTo>
                    <a:pt x="116" y="10"/>
                  </a:lnTo>
                  <a:lnTo>
                    <a:pt x="113" y="7"/>
                  </a:lnTo>
                  <a:lnTo>
                    <a:pt x="110" y="7"/>
                  </a:lnTo>
                  <a:lnTo>
                    <a:pt x="106" y="0"/>
                  </a:lnTo>
                  <a:lnTo>
                    <a:pt x="103" y="0"/>
                  </a:lnTo>
                  <a:lnTo>
                    <a:pt x="92" y="0"/>
                  </a:lnTo>
                  <a:lnTo>
                    <a:pt x="92" y="0"/>
                  </a:lnTo>
                  <a:lnTo>
                    <a:pt x="92" y="3"/>
                  </a:lnTo>
                  <a:lnTo>
                    <a:pt x="89" y="3"/>
                  </a:lnTo>
                  <a:lnTo>
                    <a:pt x="82" y="3"/>
                  </a:lnTo>
                  <a:lnTo>
                    <a:pt x="79" y="3"/>
                  </a:lnTo>
                  <a:lnTo>
                    <a:pt x="79" y="7"/>
                  </a:lnTo>
                  <a:lnTo>
                    <a:pt x="75" y="10"/>
                  </a:lnTo>
                  <a:lnTo>
                    <a:pt x="75" y="10"/>
                  </a:lnTo>
                  <a:lnTo>
                    <a:pt x="75" y="13"/>
                  </a:lnTo>
                  <a:lnTo>
                    <a:pt x="75" y="16"/>
                  </a:lnTo>
                  <a:lnTo>
                    <a:pt x="75" y="26"/>
                  </a:lnTo>
                  <a:lnTo>
                    <a:pt x="75" y="29"/>
                  </a:lnTo>
                  <a:lnTo>
                    <a:pt x="75" y="33"/>
                  </a:lnTo>
                  <a:lnTo>
                    <a:pt x="75" y="36"/>
                  </a:lnTo>
                  <a:lnTo>
                    <a:pt x="72" y="36"/>
                  </a:lnTo>
                  <a:lnTo>
                    <a:pt x="68" y="36"/>
                  </a:lnTo>
                  <a:lnTo>
                    <a:pt x="65" y="39"/>
                  </a:lnTo>
                  <a:lnTo>
                    <a:pt x="61" y="39"/>
                  </a:lnTo>
                  <a:lnTo>
                    <a:pt x="61" y="42"/>
                  </a:lnTo>
                  <a:lnTo>
                    <a:pt x="58" y="42"/>
                  </a:lnTo>
                  <a:lnTo>
                    <a:pt x="51" y="39"/>
                  </a:lnTo>
                  <a:lnTo>
                    <a:pt x="48" y="39"/>
                  </a:lnTo>
                  <a:lnTo>
                    <a:pt x="44" y="42"/>
                  </a:lnTo>
                  <a:lnTo>
                    <a:pt x="37" y="45"/>
                  </a:lnTo>
                  <a:lnTo>
                    <a:pt x="30" y="45"/>
                  </a:lnTo>
                  <a:lnTo>
                    <a:pt x="24" y="42"/>
                  </a:lnTo>
                  <a:lnTo>
                    <a:pt x="20" y="39"/>
                  </a:lnTo>
                  <a:lnTo>
                    <a:pt x="20" y="36"/>
                  </a:lnTo>
                  <a:lnTo>
                    <a:pt x="10" y="29"/>
                  </a:lnTo>
                  <a:lnTo>
                    <a:pt x="10" y="26"/>
                  </a:lnTo>
                  <a:lnTo>
                    <a:pt x="6" y="26"/>
                  </a:lnTo>
                  <a:lnTo>
                    <a:pt x="3" y="29"/>
                  </a:lnTo>
                  <a:lnTo>
                    <a:pt x="3" y="33"/>
                  </a:lnTo>
                  <a:lnTo>
                    <a:pt x="3" y="33"/>
                  </a:lnTo>
                  <a:lnTo>
                    <a:pt x="3" y="36"/>
                  </a:lnTo>
                  <a:lnTo>
                    <a:pt x="0" y="33"/>
                  </a:lnTo>
                  <a:lnTo>
                    <a:pt x="0" y="36"/>
                  </a:lnTo>
                  <a:lnTo>
                    <a:pt x="3" y="39"/>
                  </a:lnTo>
                  <a:lnTo>
                    <a:pt x="6" y="39"/>
                  </a:lnTo>
                  <a:lnTo>
                    <a:pt x="13" y="45"/>
                  </a:lnTo>
                  <a:lnTo>
                    <a:pt x="20" y="49"/>
                  </a:lnTo>
                  <a:lnTo>
                    <a:pt x="27" y="49"/>
                  </a:lnTo>
                  <a:lnTo>
                    <a:pt x="30" y="52"/>
                  </a:lnTo>
                  <a:lnTo>
                    <a:pt x="30" y="52"/>
                  </a:lnTo>
                  <a:lnTo>
                    <a:pt x="37" y="55"/>
                  </a:lnTo>
                  <a:lnTo>
                    <a:pt x="37" y="58"/>
                  </a:lnTo>
                  <a:lnTo>
                    <a:pt x="37" y="58"/>
                  </a:lnTo>
                  <a:lnTo>
                    <a:pt x="41" y="58"/>
                  </a:lnTo>
                  <a:lnTo>
                    <a:pt x="44" y="62"/>
                  </a:lnTo>
                  <a:lnTo>
                    <a:pt x="48" y="62"/>
                  </a:lnTo>
                  <a:lnTo>
                    <a:pt x="48" y="65"/>
                  </a:lnTo>
                  <a:lnTo>
                    <a:pt x="48" y="68"/>
                  </a:lnTo>
                  <a:lnTo>
                    <a:pt x="48" y="75"/>
                  </a:lnTo>
                  <a:lnTo>
                    <a:pt x="44" y="78"/>
                  </a:lnTo>
                  <a:lnTo>
                    <a:pt x="48" y="81"/>
                  </a:lnTo>
                  <a:lnTo>
                    <a:pt x="51" y="81"/>
                  </a:lnTo>
                  <a:lnTo>
                    <a:pt x="51" y="84"/>
                  </a:lnTo>
                  <a:lnTo>
                    <a:pt x="51" y="87"/>
                  </a:lnTo>
                  <a:lnTo>
                    <a:pt x="51" y="91"/>
                  </a:lnTo>
                  <a:lnTo>
                    <a:pt x="55" y="94"/>
                  </a:lnTo>
                  <a:lnTo>
                    <a:pt x="55" y="100"/>
                  </a:lnTo>
                  <a:lnTo>
                    <a:pt x="55" y="104"/>
                  </a:lnTo>
                  <a:lnTo>
                    <a:pt x="55" y="104"/>
                  </a:lnTo>
                  <a:lnTo>
                    <a:pt x="55" y="110"/>
                  </a:lnTo>
                  <a:lnTo>
                    <a:pt x="55" y="113"/>
                  </a:lnTo>
                  <a:lnTo>
                    <a:pt x="55" y="120"/>
                  </a:lnTo>
                  <a:lnTo>
                    <a:pt x="58" y="120"/>
                  </a:lnTo>
                  <a:lnTo>
                    <a:pt x="61" y="126"/>
                  </a:lnTo>
                  <a:lnTo>
                    <a:pt x="65" y="126"/>
                  </a:lnTo>
                  <a:lnTo>
                    <a:pt x="65" y="133"/>
                  </a:lnTo>
                  <a:lnTo>
                    <a:pt x="65" y="133"/>
                  </a:lnTo>
                  <a:lnTo>
                    <a:pt x="68" y="133"/>
                  </a:lnTo>
                  <a:lnTo>
                    <a:pt x="72" y="136"/>
                  </a:lnTo>
                  <a:lnTo>
                    <a:pt x="79" y="136"/>
                  </a:lnTo>
                  <a:lnTo>
                    <a:pt x="86" y="139"/>
                  </a:lnTo>
                  <a:lnTo>
                    <a:pt x="82" y="142"/>
                  </a:lnTo>
                  <a:lnTo>
                    <a:pt x="86" y="142"/>
                  </a:lnTo>
                  <a:lnTo>
                    <a:pt x="86" y="149"/>
                  </a:lnTo>
                  <a:lnTo>
                    <a:pt x="82" y="149"/>
                  </a:lnTo>
                  <a:lnTo>
                    <a:pt x="89" y="155"/>
                  </a:lnTo>
                  <a:lnTo>
                    <a:pt x="86" y="152"/>
                  </a:lnTo>
                  <a:lnTo>
                    <a:pt x="82" y="152"/>
                  </a:lnTo>
                  <a:lnTo>
                    <a:pt x="89" y="159"/>
                  </a:lnTo>
                  <a:lnTo>
                    <a:pt x="89" y="159"/>
                  </a:lnTo>
                  <a:lnTo>
                    <a:pt x="82" y="155"/>
                  </a:lnTo>
                  <a:lnTo>
                    <a:pt x="79" y="155"/>
                  </a:lnTo>
                  <a:lnTo>
                    <a:pt x="72" y="159"/>
                  </a:lnTo>
                  <a:lnTo>
                    <a:pt x="72" y="162"/>
                  </a:lnTo>
                  <a:lnTo>
                    <a:pt x="68" y="165"/>
                  </a:lnTo>
                  <a:lnTo>
                    <a:pt x="68" y="168"/>
                  </a:lnTo>
                  <a:lnTo>
                    <a:pt x="68" y="168"/>
                  </a:lnTo>
                  <a:lnTo>
                    <a:pt x="61" y="175"/>
                  </a:lnTo>
                  <a:lnTo>
                    <a:pt x="61" y="178"/>
                  </a:lnTo>
                  <a:lnTo>
                    <a:pt x="58" y="178"/>
                  </a:lnTo>
                  <a:lnTo>
                    <a:pt x="58" y="178"/>
                  </a:lnTo>
                  <a:lnTo>
                    <a:pt x="58" y="178"/>
                  </a:lnTo>
                  <a:lnTo>
                    <a:pt x="58" y="181"/>
                  </a:lnTo>
                  <a:lnTo>
                    <a:pt x="58" y="184"/>
                  </a:lnTo>
                  <a:lnTo>
                    <a:pt x="55" y="184"/>
                  </a:lnTo>
                  <a:lnTo>
                    <a:pt x="51" y="188"/>
                  </a:lnTo>
                  <a:lnTo>
                    <a:pt x="51" y="191"/>
                  </a:lnTo>
                  <a:lnTo>
                    <a:pt x="55" y="194"/>
                  </a:lnTo>
                  <a:lnTo>
                    <a:pt x="51" y="191"/>
                  </a:lnTo>
                  <a:lnTo>
                    <a:pt x="48" y="191"/>
                  </a:lnTo>
                  <a:lnTo>
                    <a:pt x="44" y="191"/>
                  </a:lnTo>
                  <a:lnTo>
                    <a:pt x="44" y="194"/>
                  </a:lnTo>
                  <a:lnTo>
                    <a:pt x="44" y="197"/>
                  </a:lnTo>
                  <a:lnTo>
                    <a:pt x="41" y="194"/>
                  </a:lnTo>
                  <a:lnTo>
                    <a:pt x="41" y="197"/>
                  </a:lnTo>
                  <a:lnTo>
                    <a:pt x="44" y="197"/>
                  </a:lnTo>
                  <a:lnTo>
                    <a:pt x="44" y="201"/>
                  </a:lnTo>
                  <a:lnTo>
                    <a:pt x="41" y="201"/>
                  </a:lnTo>
                  <a:lnTo>
                    <a:pt x="41" y="204"/>
                  </a:lnTo>
                  <a:lnTo>
                    <a:pt x="37" y="207"/>
                  </a:lnTo>
                  <a:lnTo>
                    <a:pt x="34" y="204"/>
                  </a:lnTo>
                  <a:lnTo>
                    <a:pt x="34" y="204"/>
                  </a:lnTo>
                  <a:lnTo>
                    <a:pt x="30" y="204"/>
                  </a:lnTo>
                  <a:lnTo>
                    <a:pt x="30" y="204"/>
                  </a:lnTo>
                  <a:lnTo>
                    <a:pt x="30" y="207"/>
                  </a:lnTo>
                  <a:lnTo>
                    <a:pt x="27" y="207"/>
                  </a:lnTo>
                  <a:lnTo>
                    <a:pt x="30" y="210"/>
                  </a:lnTo>
                  <a:lnTo>
                    <a:pt x="27" y="213"/>
                  </a:lnTo>
                  <a:lnTo>
                    <a:pt x="27" y="213"/>
                  </a:lnTo>
                  <a:lnTo>
                    <a:pt x="24" y="217"/>
                  </a:lnTo>
                  <a:lnTo>
                    <a:pt x="27" y="220"/>
                  </a:lnTo>
                  <a:lnTo>
                    <a:pt x="27" y="220"/>
                  </a:lnTo>
                  <a:lnTo>
                    <a:pt x="27" y="223"/>
                  </a:lnTo>
                  <a:lnTo>
                    <a:pt x="27" y="226"/>
                  </a:lnTo>
                  <a:lnTo>
                    <a:pt x="30" y="226"/>
                  </a:lnTo>
                  <a:lnTo>
                    <a:pt x="30" y="226"/>
                  </a:lnTo>
                  <a:lnTo>
                    <a:pt x="30" y="230"/>
                  </a:lnTo>
                  <a:lnTo>
                    <a:pt x="30" y="233"/>
                  </a:lnTo>
                  <a:lnTo>
                    <a:pt x="30" y="236"/>
                  </a:lnTo>
                  <a:lnTo>
                    <a:pt x="30" y="236"/>
                  </a:lnTo>
                  <a:lnTo>
                    <a:pt x="34" y="243"/>
                  </a:lnTo>
                  <a:lnTo>
                    <a:pt x="37" y="243"/>
                  </a:lnTo>
                  <a:lnTo>
                    <a:pt x="34" y="246"/>
                  </a:lnTo>
                  <a:lnTo>
                    <a:pt x="37" y="249"/>
                  </a:lnTo>
                  <a:lnTo>
                    <a:pt x="34" y="252"/>
                  </a:lnTo>
                  <a:lnTo>
                    <a:pt x="34" y="255"/>
                  </a:lnTo>
                  <a:lnTo>
                    <a:pt x="34" y="259"/>
                  </a:lnTo>
                  <a:lnTo>
                    <a:pt x="34" y="265"/>
                  </a:lnTo>
                  <a:lnTo>
                    <a:pt x="37" y="268"/>
                  </a:lnTo>
                  <a:lnTo>
                    <a:pt x="34" y="272"/>
                  </a:lnTo>
                  <a:lnTo>
                    <a:pt x="34" y="272"/>
                  </a:lnTo>
                  <a:lnTo>
                    <a:pt x="34" y="275"/>
                  </a:lnTo>
                  <a:lnTo>
                    <a:pt x="41" y="272"/>
                  </a:lnTo>
                  <a:lnTo>
                    <a:pt x="41" y="275"/>
                  </a:lnTo>
                  <a:lnTo>
                    <a:pt x="44" y="272"/>
                  </a:lnTo>
                  <a:lnTo>
                    <a:pt x="48" y="275"/>
                  </a:lnTo>
                  <a:lnTo>
                    <a:pt x="51" y="275"/>
                  </a:lnTo>
                  <a:lnTo>
                    <a:pt x="51" y="278"/>
                  </a:lnTo>
                  <a:lnTo>
                    <a:pt x="58" y="278"/>
                  </a:lnTo>
                  <a:lnTo>
                    <a:pt x="61" y="278"/>
                  </a:lnTo>
                  <a:lnTo>
                    <a:pt x="58" y="281"/>
                  </a:lnTo>
                  <a:lnTo>
                    <a:pt x="61" y="281"/>
                  </a:lnTo>
                  <a:lnTo>
                    <a:pt x="65" y="278"/>
                  </a:lnTo>
                  <a:lnTo>
                    <a:pt x="65" y="278"/>
                  </a:lnTo>
                  <a:lnTo>
                    <a:pt x="61" y="281"/>
                  </a:lnTo>
                  <a:lnTo>
                    <a:pt x="68" y="288"/>
                  </a:lnTo>
                  <a:lnTo>
                    <a:pt x="68" y="291"/>
                  </a:lnTo>
                  <a:lnTo>
                    <a:pt x="68" y="294"/>
                  </a:lnTo>
                  <a:lnTo>
                    <a:pt x="68" y="294"/>
                  </a:lnTo>
                  <a:lnTo>
                    <a:pt x="72" y="288"/>
                  </a:lnTo>
                  <a:lnTo>
                    <a:pt x="72" y="288"/>
                  </a:lnTo>
                  <a:lnTo>
                    <a:pt x="75" y="291"/>
                  </a:lnTo>
                  <a:lnTo>
                    <a:pt x="79" y="288"/>
                  </a:lnTo>
                  <a:lnTo>
                    <a:pt x="79" y="288"/>
                  </a:lnTo>
                  <a:lnTo>
                    <a:pt x="86" y="285"/>
                  </a:lnTo>
                  <a:lnTo>
                    <a:pt x="89" y="285"/>
                  </a:lnTo>
                  <a:lnTo>
                    <a:pt x="96" y="281"/>
                  </a:lnTo>
                  <a:lnTo>
                    <a:pt x="99" y="278"/>
                  </a:lnTo>
                  <a:lnTo>
                    <a:pt x="103" y="281"/>
                  </a:lnTo>
                  <a:lnTo>
                    <a:pt x="106" y="281"/>
                  </a:lnTo>
                  <a:lnTo>
                    <a:pt x="110" y="275"/>
                  </a:lnTo>
                  <a:lnTo>
                    <a:pt x="110" y="278"/>
                  </a:lnTo>
                  <a:lnTo>
                    <a:pt x="110" y="281"/>
                  </a:lnTo>
                  <a:lnTo>
                    <a:pt x="110" y="281"/>
                  </a:lnTo>
                  <a:lnTo>
                    <a:pt x="113" y="278"/>
                  </a:lnTo>
                  <a:lnTo>
                    <a:pt x="113" y="278"/>
                  </a:lnTo>
                  <a:lnTo>
                    <a:pt x="113" y="275"/>
                  </a:lnTo>
                  <a:lnTo>
                    <a:pt x="113" y="272"/>
                  </a:lnTo>
                  <a:lnTo>
                    <a:pt x="116" y="275"/>
                  </a:lnTo>
                  <a:lnTo>
                    <a:pt x="116" y="275"/>
                  </a:lnTo>
                  <a:lnTo>
                    <a:pt x="120" y="275"/>
                  </a:lnTo>
                  <a:lnTo>
                    <a:pt x="120" y="278"/>
                  </a:lnTo>
                  <a:lnTo>
                    <a:pt x="123" y="278"/>
                  </a:lnTo>
                  <a:lnTo>
                    <a:pt x="123" y="275"/>
                  </a:lnTo>
                  <a:lnTo>
                    <a:pt x="127" y="275"/>
                  </a:lnTo>
                  <a:lnTo>
                    <a:pt x="127" y="278"/>
                  </a:lnTo>
                  <a:lnTo>
                    <a:pt x="130" y="275"/>
                  </a:lnTo>
                  <a:lnTo>
                    <a:pt x="134" y="275"/>
                  </a:lnTo>
                  <a:lnTo>
                    <a:pt x="137" y="275"/>
                  </a:lnTo>
                  <a:lnTo>
                    <a:pt x="144" y="275"/>
                  </a:lnTo>
                  <a:lnTo>
                    <a:pt x="144" y="275"/>
                  </a:lnTo>
                  <a:lnTo>
                    <a:pt x="141" y="272"/>
                  </a:lnTo>
                  <a:lnTo>
                    <a:pt x="144" y="272"/>
                  </a:lnTo>
                  <a:lnTo>
                    <a:pt x="147" y="272"/>
                  </a:lnTo>
                  <a:lnTo>
                    <a:pt x="147" y="275"/>
                  </a:lnTo>
                  <a:lnTo>
                    <a:pt x="151" y="275"/>
                  </a:lnTo>
                  <a:lnTo>
                    <a:pt x="151" y="275"/>
                  </a:lnTo>
                  <a:lnTo>
                    <a:pt x="151" y="272"/>
                  </a:lnTo>
                  <a:lnTo>
                    <a:pt x="151" y="272"/>
                  </a:lnTo>
                  <a:close/>
                  <a:moveTo>
                    <a:pt x="79" y="152"/>
                  </a:moveTo>
                  <a:lnTo>
                    <a:pt x="79" y="155"/>
                  </a:lnTo>
                  <a:lnTo>
                    <a:pt x="75" y="152"/>
                  </a:lnTo>
                  <a:lnTo>
                    <a:pt x="72" y="149"/>
                  </a:lnTo>
                  <a:lnTo>
                    <a:pt x="75" y="149"/>
                  </a:lnTo>
                  <a:lnTo>
                    <a:pt x="82" y="149"/>
                  </a:lnTo>
                  <a:lnTo>
                    <a:pt x="82" y="149"/>
                  </a:lnTo>
                  <a:lnTo>
                    <a:pt x="79" y="152"/>
                  </a:lnTo>
                  <a:lnTo>
                    <a:pt x="79" y="152"/>
                  </a:lnTo>
                  <a:lnTo>
                    <a:pt x="79" y="152"/>
                  </a:lnTo>
                  <a:close/>
                  <a:moveTo>
                    <a:pt x="27" y="201"/>
                  </a:moveTo>
                  <a:lnTo>
                    <a:pt x="27" y="197"/>
                  </a:lnTo>
                  <a:lnTo>
                    <a:pt x="27" y="197"/>
                  </a:lnTo>
                  <a:lnTo>
                    <a:pt x="27" y="201"/>
                  </a:lnTo>
                  <a:lnTo>
                    <a:pt x="27" y="201"/>
                  </a:lnTo>
                  <a:lnTo>
                    <a:pt x="27" y="201"/>
                  </a:lnTo>
                  <a:close/>
                  <a:moveTo>
                    <a:pt x="24" y="201"/>
                  </a:moveTo>
                  <a:lnTo>
                    <a:pt x="27" y="204"/>
                  </a:lnTo>
                  <a:lnTo>
                    <a:pt x="27" y="201"/>
                  </a:lnTo>
                  <a:lnTo>
                    <a:pt x="27" y="204"/>
                  </a:lnTo>
                  <a:lnTo>
                    <a:pt x="24" y="207"/>
                  </a:lnTo>
                  <a:lnTo>
                    <a:pt x="24" y="204"/>
                  </a:lnTo>
                  <a:lnTo>
                    <a:pt x="24" y="201"/>
                  </a:lnTo>
                  <a:lnTo>
                    <a:pt x="24" y="201"/>
                  </a:lnTo>
                  <a:close/>
                  <a:moveTo>
                    <a:pt x="65" y="288"/>
                  </a:moveTo>
                  <a:lnTo>
                    <a:pt x="65" y="291"/>
                  </a:lnTo>
                  <a:lnTo>
                    <a:pt x="61" y="291"/>
                  </a:lnTo>
                  <a:lnTo>
                    <a:pt x="61" y="291"/>
                  </a:lnTo>
                  <a:lnTo>
                    <a:pt x="61" y="288"/>
                  </a:lnTo>
                  <a:lnTo>
                    <a:pt x="65" y="288"/>
                  </a:lnTo>
                  <a:lnTo>
                    <a:pt x="65" y="288"/>
                  </a:lnTo>
                  <a:close/>
                  <a:moveTo>
                    <a:pt x="58" y="285"/>
                  </a:moveTo>
                  <a:lnTo>
                    <a:pt x="58" y="285"/>
                  </a:lnTo>
                  <a:lnTo>
                    <a:pt x="58" y="285"/>
                  </a:lnTo>
                  <a:lnTo>
                    <a:pt x="58" y="288"/>
                  </a:lnTo>
                  <a:lnTo>
                    <a:pt x="58" y="285"/>
                  </a:lnTo>
                  <a:lnTo>
                    <a:pt x="58" y="285"/>
                  </a:lnTo>
                  <a:close/>
                  <a:moveTo>
                    <a:pt x="51" y="281"/>
                  </a:moveTo>
                  <a:lnTo>
                    <a:pt x="58" y="278"/>
                  </a:lnTo>
                  <a:lnTo>
                    <a:pt x="55" y="281"/>
                  </a:lnTo>
                  <a:lnTo>
                    <a:pt x="51" y="285"/>
                  </a:lnTo>
                  <a:lnTo>
                    <a:pt x="51" y="281"/>
                  </a:lnTo>
                  <a:lnTo>
                    <a:pt x="51" y="281"/>
                  </a:lnTo>
                  <a:lnTo>
                    <a:pt x="51" y="281"/>
                  </a:lnTo>
                  <a:close/>
                  <a:moveTo>
                    <a:pt x="44" y="275"/>
                  </a:moveTo>
                  <a:lnTo>
                    <a:pt x="48" y="278"/>
                  </a:lnTo>
                  <a:lnTo>
                    <a:pt x="44" y="278"/>
                  </a:lnTo>
                  <a:lnTo>
                    <a:pt x="44" y="278"/>
                  </a:lnTo>
                  <a:lnTo>
                    <a:pt x="44" y="275"/>
                  </a:lnTo>
                  <a:lnTo>
                    <a:pt x="44" y="275"/>
                  </a:lnTo>
                  <a:close/>
                  <a:moveTo>
                    <a:pt x="34" y="275"/>
                  </a:moveTo>
                  <a:lnTo>
                    <a:pt x="37" y="278"/>
                  </a:lnTo>
                  <a:lnTo>
                    <a:pt x="34" y="278"/>
                  </a:lnTo>
                  <a:lnTo>
                    <a:pt x="34" y="278"/>
                  </a:lnTo>
                  <a:lnTo>
                    <a:pt x="34" y="275"/>
                  </a:lnTo>
                  <a:lnTo>
                    <a:pt x="34" y="275"/>
                  </a:lnTo>
                  <a:close/>
                  <a:moveTo>
                    <a:pt x="10" y="281"/>
                  </a:moveTo>
                  <a:lnTo>
                    <a:pt x="13" y="281"/>
                  </a:lnTo>
                  <a:lnTo>
                    <a:pt x="13" y="281"/>
                  </a:lnTo>
                  <a:lnTo>
                    <a:pt x="10" y="278"/>
                  </a:lnTo>
                  <a:lnTo>
                    <a:pt x="10" y="278"/>
                  </a:lnTo>
                  <a:lnTo>
                    <a:pt x="13" y="278"/>
                  </a:lnTo>
                  <a:lnTo>
                    <a:pt x="20" y="281"/>
                  </a:lnTo>
                  <a:lnTo>
                    <a:pt x="20" y="281"/>
                  </a:lnTo>
                  <a:lnTo>
                    <a:pt x="17" y="281"/>
                  </a:lnTo>
                  <a:lnTo>
                    <a:pt x="17" y="285"/>
                  </a:lnTo>
                  <a:lnTo>
                    <a:pt x="17" y="288"/>
                  </a:lnTo>
                  <a:lnTo>
                    <a:pt x="20" y="285"/>
                  </a:lnTo>
                  <a:lnTo>
                    <a:pt x="20" y="288"/>
                  </a:lnTo>
                  <a:lnTo>
                    <a:pt x="17" y="291"/>
                  </a:lnTo>
                  <a:lnTo>
                    <a:pt x="17" y="288"/>
                  </a:lnTo>
                  <a:lnTo>
                    <a:pt x="10" y="288"/>
                  </a:lnTo>
                  <a:lnTo>
                    <a:pt x="10" y="285"/>
                  </a:lnTo>
                  <a:lnTo>
                    <a:pt x="6" y="281"/>
                  </a:lnTo>
                  <a:lnTo>
                    <a:pt x="10"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2"/>
            <p:cNvSpPr>
              <a:spLocks noEditPoints="1"/>
            </p:cNvSpPr>
            <p:nvPr/>
          </p:nvSpPr>
          <p:spPr bwMode="auto">
            <a:xfrm>
              <a:off x="6834188" y="2826405"/>
              <a:ext cx="163513" cy="98425"/>
            </a:xfrm>
            <a:custGeom>
              <a:avLst/>
              <a:gdLst>
                <a:gd name="T0" fmla="*/ 100 w 103"/>
                <a:gd name="T1" fmla="*/ 55 h 62"/>
                <a:gd name="T2" fmla="*/ 103 w 103"/>
                <a:gd name="T3" fmla="*/ 52 h 62"/>
                <a:gd name="T4" fmla="*/ 96 w 103"/>
                <a:gd name="T5" fmla="*/ 32 h 62"/>
                <a:gd name="T6" fmla="*/ 100 w 103"/>
                <a:gd name="T7" fmla="*/ 20 h 62"/>
                <a:gd name="T8" fmla="*/ 103 w 103"/>
                <a:gd name="T9" fmla="*/ 13 h 62"/>
                <a:gd name="T10" fmla="*/ 103 w 103"/>
                <a:gd name="T11" fmla="*/ 10 h 62"/>
                <a:gd name="T12" fmla="*/ 100 w 103"/>
                <a:gd name="T13" fmla="*/ 10 h 62"/>
                <a:gd name="T14" fmla="*/ 79 w 103"/>
                <a:gd name="T15" fmla="*/ 7 h 62"/>
                <a:gd name="T16" fmla="*/ 69 w 103"/>
                <a:gd name="T17" fmla="*/ 3 h 62"/>
                <a:gd name="T18" fmla="*/ 59 w 103"/>
                <a:gd name="T19" fmla="*/ 0 h 62"/>
                <a:gd name="T20" fmla="*/ 59 w 103"/>
                <a:gd name="T21" fmla="*/ 3 h 62"/>
                <a:gd name="T22" fmla="*/ 59 w 103"/>
                <a:gd name="T23" fmla="*/ 7 h 62"/>
                <a:gd name="T24" fmla="*/ 55 w 103"/>
                <a:gd name="T25" fmla="*/ 7 h 62"/>
                <a:gd name="T26" fmla="*/ 45 w 103"/>
                <a:gd name="T27" fmla="*/ 7 h 62"/>
                <a:gd name="T28" fmla="*/ 41 w 103"/>
                <a:gd name="T29" fmla="*/ 10 h 62"/>
                <a:gd name="T30" fmla="*/ 38 w 103"/>
                <a:gd name="T31" fmla="*/ 13 h 62"/>
                <a:gd name="T32" fmla="*/ 28 w 103"/>
                <a:gd name="T33" fmla="*/ 13 h 62"/>
                <a:gd name="T34" fmla="*/ 28 w 103"/>
                <a:gd name="T35" fmla="*/ 26 h 62"/>
                <a:gd name="T36" fmla="*/ 31 w 103"/>
                <a:gd name="T37" fmla="*/ 26 h 62"/>
                <a:gd name="T38" fmla="*/ 31 w 103"/>
                <a:gd name="T39" fmla="*/ 29 h 62"/>
                <a:gd name="T40" fmla="*/ 31 w 103"/>
                <a:gd name="T41" fmla="*/ 36 h 62"/>
                <a:gd name="T42" fmla="*/ 38 w 103"/>
                <a:gd name="T43" fmla="*/ 42 h 62"/>
                <a:gd name="T44" fmla="*/ 41 w 103"/>
                <a:gd name="T45" fmla="*/ 39 h 62"/>
                <a:gd name="T46" fmla="*/ 45 w 103"/>
                <a:gd name="T47" fmla="*/ 39 h 62"/>
                <a:gd name="T48" fmla="*/ 45 w 103"/>
                <a:gd name="T49" fmla="*/ 49 h 62"/>
                <a:gd name="T50" fmla="*/ 52 w 103"/>
                <a:gd name="T51" fmla="*/ 45 h 62"/>
                <a:gd name="T52" fmla="*/ 62 w 103"/>
                <a:gd name="T53" fmla="*/ 49 h 62"/>
                <a:gd name="T54" fmla="*/ 65 w 103"/>
                <a:gd name="T55" fmla="*/ 45 h 62"/>
                <a:gd name="T56" fmla="*/ 69 w 103"/>
                <a:gd name="T57" fmla="*/ 49 h 62"/>
                <a:gd name="T58" fmla="*/ 76 w 103"/>
                <a:gd name="T59" fmla="*/ 52 h 62"/>
                <a:gd name="T60" fmla="*/ 83 w 103"/>
                <a:gd name="T61" fmla="*/ 58 h 62"/>
                <a:gd name="T62" fmla="*/ 93 w 103"/>
                <a:gd name="T63" fmla="*/ 58 h 62"/>
                <a:gd name="T64" fmla="*/ 100 w 103"/>
                <a:gd name="T65" fmla="*/ 58 h 62"/>
                <a:gd name="T66" fmla="*/ 24 w 103"/>
                <a:gd name="T67" fmla="*/ 23 h 62"/>
                <a:gd name="T68" fmla="*/ 21 w 103"/>
                <a:gd name="T69" fmla="*/ 23 h 62"/>
                <a:gd name="T70" fmla="*/ 21 w 103"/>
                <a:gd name="T71" fmla="*/ 23 h 62"/>
                <a:gd name="T72" fmla="*/ 10 w 103"/>
                <a:gd name="T73" fmla="*/ 26 h 62"/>
                <a:gd name="T74" fmla="*/ 4 w 103"/>
                <a:gd name="T75" fmla="*/ 26 h 62"/>
                <a:gd name="T76" fmla="*/ 10 w 103"/>
                <a:gd name="T77" fmla="*/ 23 h 62"/>
                <a:gd name="T78" fmla="*/ 10 w 103"/>
                <a:gd name="T79" fmla="*/ 20 h 62"/>
                <a:gd name="T80" fmla="*/ 14 w 103"/>
                <a:gd name="T81" fmla="*/ 23 h 62"/>
                <a:gd name="T82" fmla="*/ 21 w 103"/>
                <a:gd name="T83" fmla="*/ 26 h 62"/>
                <a:gd name="T84" fmla="*/ 14 w 103"/>
                <a:gd name="T85" fmla="*/ 26 h 62"/>
                <a:gd name="T86" fmla="*/ 14 w 103"/>
                <a:gd name="T87" fmla="*/ 29 h 62"/>
                <a:gd name="T88" fmla="*/ 21 w 103"/>
                <a:gd name="T89" fmla="*/ 29 h 62"/>
                <a:gd name="T90" fmla="*/ 28 w 103"/>
                <a:gd name="T91" fmla="*/ 32 h 62"/>
                <a:gd name="T92" fmla="*/ 21 w 103"/>
                <a:gd name="T93" fmla="*/ 32 h 62"/>
                <a:gd name="T94" fmla="*/ 4 w 103"/>
                <a:gd name="T95" fmla="*/ 52 h 62"/>
                <a:gd name="T96" fmla="*/ 7 w 103"/>
                <a:gd name="T97" fmla="*/ 49 h 62"/>
                <a:gd name="T98" fmla="*/ 10 w 103"/>
                <a:gd name="T99" fmla="*/ 42 h 62"/>
                <a:gd name="T100" fmla="*/ 17 w 103"/>
                <a:gd name="T101" fmla="*/ 39 h 62"/>
                <a:gd name="T102" fmla="*/ 24 w 103"/>
                <a:gd name="T103" fmla="*/ 36 h 62"/>
                <a:gd name="T104" fmla="*/ 24 w 103"/>
                <a:gd name="T105" fmla="*/ 36 h 62"/>
                <a:gd name="T106" fmla="*/ 17 w 103"/>
                <a:gd name="T107" fmla="*/ 32 h 62"/>
                <a:gd name="T108" fmla="*/ 10 w 103"/>
                <a:gd name="T109" fmla="*/ 32 h 62"/>
                <a:gd name="T110" fmla="*/ 7 w 103"/>
                <a:gd name="T111" fmla="*/ 32 h 62"/>
                <a:gd name="T112" fmla="*/ 4 w 103"/>
                <a:gd name="T113" fmla="*/ 32 h 62"/>
                <a:gd name="T114" fmla="*/ 4 w 103"/>
                <a:gd name="T115" fmla="*/ 36 h 62"/>
                <a:gd name="T116" fmla="*/ 4 w 103"/>
                <a:gd name="T117" fmla="*/ 36 h 62"/>
                <a:gd name="T118" fmla="*/ 0 w 103"/>
                <a:gd name="T119" fmla="*/ 39 h 62"/>
                <a:gd name="T120" fmla="*/ 4 w 103"/>
                <a:gd name="T121" fmla="*/ 42 h 62"/>
                <a:gd name="T122" fmla="*/ 7 w 103"/>
                <a:gd name="T123" fmla="*/ 45 h 62"/>
                <a:gd name="T124" fmla="*/ 4 w 103"/>
                <a:gd name="T125" fmla="*/ 5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3" h="62">
                  <a:moveTo>
                    <a:pt x="100" y="58"/>
                  </a:moveTo>
                  <a:lnTo>
                    <a:pt x="100" y="55"/>
                  </a:lnTo>
                  <a:lnTo>
                    <a:pt x="100" y="52"/>
                  </a:lnTo>
                  <a:lnTo>
                    <a:pt x="103" y="52"/>
                  </a:lnTo>
                  <a:lnTo>
                    <a:pt x="103" y="49"/>
                  </a:lnTo>
                  <a:lnTo>
                    <a:pt x="96" y="32"/>
                  </a:lnTo>
                  <a:lnTo>
                    <a:pt x="96" y="23"/>
                  </a:lnTo>
                  <a:lnTo>
                    <a:pt x="100" y="20"/>
                  </a:lnTo>
                  <a:lnTo>
                    <a:pt x="100" y="16"/>
                  </a:lnTo>
                  <a:lnTo>
                    <a:pt x="103" y="13"/>
                  </a:lnTo>
                  <a:lnTo>
                    <a:pt x="103" y="10"/>
                  </a:lnTo>
                  <a:lnTo>
                    <a:pt x="103" y="10"/>
                  </a:lnTo>
                  <a:lnTo>
                    <a:pt x="100" y="7"/>
                  </a:lnTo>
                  <a:lnTo>
                    <a:pt x="100" y="10"/>
                  </a:lnTo>
                  <a:lnTo>
                    <a:pt x="86" y="10"/>
                  </a:lnTo>
                  <a:lnTo>
                    <a:pt x="79" y="7"/>
                  </a:lnTo>
                  <a:lnTo>
                    <a:pt x="72" y="7"/>
                  </a:lnTo>
                  <a:lnTo>
                    <a:pt x="69" y="3"/>
                  </a:lnTo>
                  <a:lnTo>
                    <a:pt x="65" y="3"/>
                  </a:lnTo>
                  <a:lnTo>
                    <a:pt x="59" y="0"/>
                  </a:lnTo>
                  <a:lnTo>
                    <a:pt x="59" y="3"/>
                  </a:lnTo>
                  <a:lnTo>
                    <a:pt x="59" y="3"/>
                  </a:lnTo>
                  <a:lnTo>
                    <a:pt x="59" y="3"/>
                  </a:lnTo>
                  <a:lnTo>
                    <a:pt x="59" y="7"/>
                  </a:lnTo>
                  <a:lnTo>
                    <a:pt x="55" y="10"/>
                  </a:lnTo>
                  <a:lnTo>
                    <a:pt x="55" y="7"/>
                  </a:lnTo>
                  <a:lnTo>
                    <a:pt x="48" y="7"/>
                  </a:lnTo>
                  <a:lnTo>
                    <a:pt x="45" y="7"/>
                  </a:lnTo>
                  <a:lnTo>
                    <a:pt x="45" y="10"/>
                  </a:lnTo>
                  <a:lnTo>
                    <a:pt x="41" y="10"/>
                  </a:lnTo>
                  <a:lnTo>
                    <a:pt x="38" y="10"/>
                  </a:lnTo>
                  <a:lnTo>
                    <a:pt x="38" y="13"/>
                  </a:lnTo>
                  <a:lnTo>
                    <a:pt x="35" y="13"/>
                  </a:lnTo>
                  <a:lnTo>
                    <a:pt x="28" y="13"/>
                  </a:lnTo>
                  <a:lnTo>
                    <a:pt x="28" y="16"/>
                  </a:lnTo>
                  <a:lnTo>
                    <a:pt x="28" y="26"/>
                  </a:lnTo>
                  <a:lnTo>
                    <a:pt x="28" y="29"/>
                  </a:lnTo>
                  <a:lnTo>
                    <a:pt x="31" y="26"/>
                  </a:lnTo>
                  <a:lnTo>
                    <a:pt x="35" y="26"/>
                  </a:lnTo>
                  <a:lnTo>
                    <a:pt x="31" y="29"/>
                  </a:lnTo>
                  <a:lnTo>
                    <a:pt x="28" y="29"/>
                  </a:lnTo>
                  <a:lnTo>
                    <a:pt x="31" y="36"/>
                  </a:lnTo>
                  <a:lnTo>
                    <a:pt x="35" y="39"/>
                  </a:lnTo>
                  <a:lnTo>
                    <a:pt x="38" y="42"/>
                  </a:lnTo>
                  <a:lnTo>
                    <a:pt x="41" y="42"/>
                  </a:lnTo>
                  <a:lnTo>
                    <a:pt x="41" y="39"/>
                  </a:lnTo>
                  <a:lnTo>
                    <a:pt x="45" y="36"/>
                  </a:lnTo>
                  <a:lnTo>
                    <a:pt x="45" y="39"/>
                  </a:lnTo>
                  <a:lnTo>
                    <a:pt x="45" y="49"/>
                  </a:lnTo>
                  <a:lnTo>
                    <a:pt x="45" y="49"/>
                  </a:lnTo>
                  <a:lnTo>
                    <a:pt x="45" y="49"/>
                  </a:lnTo>
                  <a:lnTo>
                    <a:pt x="52" y="45"/>
                  </a:lnTo>
                  <a:lnTo>
                    <a:pt x="55" y="45"/>
                  </a:lnTo>
                  <a:lnTo>
                    <a:pt x="62" y="49"/>
                  </a:lnTo>
                  <a:lnTo>
                    <a:pt x="62" y="49"/>
                  </a:lnTo>
                  <a:lnTo>
                    <a:pt x="65" y="45"/>
                  </a:lnTo>
                  <a:lnTo>
                    <a:pt x="69" y="45"/>
                  </a:lnTo>
                  <a:lnTo>
                    <a:pt x="69" y="49"/>
                  </a:lnTo>
                  <a:lnTo>
                    <a:pt x="72" y="49"/>
                  </a:lnTo>
                  <a:lnTo>
                    <a:pt x="76" y="52"/>
                  </a:lnTo>
                  <a:lnTo>
                    <a:pt x="79" y="55"/>
                  </a:lnTo>
                  <a:lnTo>
                    <a:pt x="83" y="58"/>
                  </a:lnTo>
                  <a:lnTo>
                    <a:pt x="86" y="62"/>
                  </a:lnTo>
                  <a:lnTo>
                    <a:pt x="93" y="58"/>
                  </a:lnTo>
                  <a:lnTo>
                    <a:pt x="100" y="58"/>
                  </a:lnTo>
                  <a:lnTo>
                    <a:pt x="100" y="58"/>
                  </a:lnTo>
                  <a:close/>
                  <a:moveTo>
                    <a:pt x="21" y="23"/>
                  </a:moveTo>
                  <a:lnTo>
                    <a:pt x="24" y="23"/>
                  </a:lnTo>
                  <a:lnTo>
                    <a:pt x="24" y="23"/>
                  </a:lnTo>
                  <a:lnTo>
                    <a:pt x="21" y="23"/>
                  </a:lnTo>
                  <a:lnTo>
                    <a:pt x="21" y="23"/>
                  </a:lnTo>
                  <a:lnTo>
                    <a:pt x="21" y="23"/>
                  </a:lnTo>
                  <a:close/>
                  <a:moveTo>
                    <a:pt x="14" y="29"/>
                  </a:moveTo>
                  <a:lnTo>
                    <a:pt x="10" y="26"/>
                  </a:lnTo>
                  <a:lnTo>
                    <a:pt x="7" y="26"/>
                  </a:lnTo>
                  <a:lnTo>
                    <a:pt x="4" y="26"/>
                  </a:lnTo>
                  <a:lnTo>
                    <a:pt x="4" y="26"/>
                  </a:lnTo>
                  <a:lnTo>
                    <a:pt x="10" y="23"/>
                  </a:lnTo>
                  <a:lnTo>
                    <a:pt x="10" y="23"/>
                  </a:lnTo>
                  <a:lnTo>
                    <a:pt x="10" y="20"/>
                  </a:lnTo>
                  <a:lnTo>
                    <a:pt x="14" y="20"/>
                  </a:lnTo>
                  <a:lnTo>
                    <a:pt x="14" y="23"/>
                  </a:lnTo>
                  <a:lnTo>
                    <a:pt x="17" y="23"/>
                  </a:lnTo>
                  <a:lnTo>
                    <a:pt x="21" y="26"/>
                  </a:lnTo>
                  <a:lnTo>
                    <a:pt x="17" y="26"/>
                  </a:lnTo>
                  <a:lnTo>
                    <a:pt x="14" y="26"/>
                  </a:lnTo>
                  <a:lnTo>
                    <a:pt x="14" y="29"/>
                  </a:lnTo>
                  <a:lnTo>
                    <a:pt x="14" y="29"/>
                  </a:lnTo>
                  <a:close/>
                  <a:moveTo>
                    <a:pt x="21" y="32"/>
                  </a:moveTo>
                  <a:lnTo>
                    <a:pt x="21" y="29"/>
                  </a:lnTo>
                  <a:lnTo>
                    <a:pt x="24" y="29"/>
                  </a:lnTo>
                  <a:lnTo>
                    <a:pt x="28" y="32"/>
                  </a:lnTo>
                  <a:lnTo>
                    <a:pt x="24" y="36"/>
                  </a:lnTo>
                  <a:lnTo>
                    <a:pt x="21" y="32"/>
                  </a:lnTo>
                  <a:lnTo>
                    <a:pt x="21" y="32"/>
                  </a:lnTo>
                  <a:close/>
                  <a:moveTo>
                    <a:pt x="4" y="52"/>
                  </a:moveTo>
                  <a:lnTo>
                    <a:pt x="4" y="52"/>
                  </a:lnTo>
                  <a:lnTo>
                    <a:pt x="7" y="49"/>
                  </a:lnTo>
                  <a:lnTo>
                    <a:pt x="7" y="45"/>
                  </a:lnTo>
                  <a:lnTo>
                    <a:pt x="10" y="42"/>
                  </a:lnTo>
                  <a:lnTo>
                    <a:pt x="14" y="42"/>
                  </a:lnTo>
                  <a:lnTo>
                    <a:pt x="17" y="39"/>
                  </a:lnTo>
                  <a:lnTo>
                    <a:pt x="21" y="36"/>
                  </a:lnTo>
                  <a:lnTo>
                    <a:pt x="24" y="36"/>
                  </a:lnTo>
                  <a:lnTo>
                    <a:pt x="24" y="36"/>
                  </a:lnTo>
                  <a:lnTo>
                    <a:pt x="24" y="36"/>
                  </a:lnTo>
                  <a:lnTo>
                    <a:pt x="21" y="36"/>
                  </a:lnTo>
                  <a:lnTo>
                    <a:pt x="17" y="32"/>
                  </a:lnTo>
                  <a:lnTo>
                    <a:pt x="10" y="32"/>
                  </a:lnTo>
                  <a:lnTo>
                    <a:pt x="10" y="32"/>
                  </a:lnTo>
                  <a:lnTo>
                    <a:pt x="7" y="32"/>
                  </a:lnTo>
                  <a:lnTo>
                    <a:pt x="7" y="32"/>
                  </a:lnTo>
                  <a:lnTo>
                    <a:pt x="7" y="36"/>
                  </a:lnTo>
                  <a:lnTo>
                    <a:pt x="4" y="32"/>
                  </a:lnTo>
                  <a:lnTo>
                    <a:pt x="4" y="32"/>
                  </a:lnTo>
                  <a:lnTo>
                    <a:pt x="4" y="36"/>
                  </a:lnTo>
                  <a:lnTo>
                    <a:pt x="0" y="36"/>
                  </a:lnTo>
                  <a:lnTo>
                    <a:pt x="4" y="36"/>
                  </a:lnTo>
                  <a:lnTo>
                    <a:pt x="4" y="39"/>
                  </a:lnTo>
                  <a:lnTo>
                    <a:pt x="0" y="39"/>
                  </a:lnTo>
                  <a:lnTo>
                    <a:pt x="0" y="42"/>
                  </a:lnTo>
                  <a:lnTo>
                    <a:pt x="4" y="42"/>
                  </a:lnTo>
                  <a:lnTo>
                    <a:pt x="7" y="45"/>
                  </a:lnTo>
                  <a:lnTo>
                    <a:pt x="7" y="45"/>
                  </a:lnTo>
                  <a:lnTo>
                    <a:pt x="4" y="45"/>
                  </a:lnTo>
                  <a:lnTo>
                    <a:pt x="4"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3"/>
            <p:cNvSpPr>
              <a:spLocks/>
            </p:cNvSpPr>
            <p:nvPr/>
          </p:nvSpPr>
          <p:spPr bwMode="auto">
            <a:xfrm>
              <a:off x="6818313" y="2897842"/>
              <a:ext cx="196850" cy="87312"/>
            </a:xfrm>
            <a:custGeom>
              <a:avLst/>
              <a:gdLst>
                <a:gd name="T0" fmla="*/ 124 w 124"/>
                <a:gd name="T1" fmla="*/ 39 h 55"/>
                <a:gd name="T2" fmla="*/ 117 w 124"/>
                <a:gd name="T3" fmla="*/ 33 h 55"/>
                <a:gd name="T4" fmla="*/ 113 w 124"/>
                <a:gd name="T5" fmla="*/ 26 h 55"/>
                <a:gd name="T6" fmla="*/ 113 w 124"/>
                <a:gd name="T7" fmla="*/ 20 h 55"/>
                <a:gd name="T8" fmla="*/ 113 w 124"/>
                <a:gd name="T9" fmla="*/ 20 h 55"/>
                <a:gd name="T10" fmla="*/ 103 w 124"/>
                <a:gd name="T11" fmla="*/ 13 h 55"/>
                <a:gd name="T12" fmla="*/ 93 w 124"/>
                <a:gd name="T13" fmla="*/ 13 h 55"/>
                <a:gd name="T14" fmla="*/ 86 w 124"/>
                <a:gd name="T15" fmla="*/ 7 h 55"/>
                <a:gd name="T16" fmla="*/ 79 w 124"/>
                <a:gd name="T17" fmla="*/ 4 h 55"/>
                <a:gd name="T18" fmla="*/ 75 w 124"/>
                <a:gd name="T19" fmla="*/ 0 h 55"/>
                <a:gd name="T20" fmla="*/ 72 w 124"/>
                <a:gd name="T21" fmla="*/ 4 h 55"/>
                <a:gd name="T22" fmla="*/ 62 w 124"/>
                <a:gd name="T23" fmla="*/ 0 h 55"/>
                <a:gd name="T24" fmla="*/ 55 w 124"/>
                <a:gd name="T25" fmla="*/ 4 h 55"/>
                <a:gd name="T26" fmla="*/ 55 w 124"/>
                <a:gd name="T27" fmla="*/ 17 h 55"/>
                <a:gd name="T28" fmla="*/ 48 w 124"/>
                <a:gd name="T29" fmla="*/ 26 h 55"/>
                <a:gd name="T30" fmla="*/ 38 w 124"/>
                <a:gd name="T31" fmla="*/ 23 h 55"/>
                <a:gd name="T32" fmla="*/ 27 w 124"/>
                <a:gd name="T33" fmla="*/ 13 h 55"/>
                <a:gd name="T34" fmla="*/ 27 w 124"/>
                <a:gd name="T35" fmla="*/ 7 h 55"/>
                <a:gd name="T36" fmla="*/ 17 w 124"/>
                <a:gd name="T37" fmla="*/ 13 h 55"/>
                <a:gd name="T38" fmla="*/ 10 w 124"/>
                <a:gd name="T39" fmla="*/ 13 h 55"/>
                <a:gd name="T40" fmla="*/ 10 w 124"/>
                <a:gd name="T41" fmla="*/ 20 h 55"/>
                <a:gd name="T42" fmla="*/ 7 w 124"/>
                <a:gd name="T43" fmla="*/ 26 h 55"/>
                <a:gd name="T44" fmla="*/ 3 w 124"/>
                <a:gd name="T45" fmla="*/ 33 h 55"/>
                <a:gd name="T46" fmla="*/ 0 w 124"/>
                <a:gd name="T47" fmla="*/ 39 h 55"/>
                <a:gd name="T48" fmla="*/ 3 w 124"/>
                <a:gd name="T49" fmla="*/ 49 h 55"/>
                <a:gd name="T50" fmla="*/ 7 w 124"/>
                <a:gd name="T51" fmla="*/ 49 h 55"/>
                <a:gd name="T52" fmla="*/ 14 w 124"/>
                <a:gd name="T53" fmla="*/ 42 h 55"/>
                <a:gd name="T54" fmla="*/ 31 w 124"/>
                <a:gd name="T55" fmla="*/ 39 h 55"/>
                <a:gd name="T56" fmla="*/ 38 w 124"/>
                <a:gd name="T57" fmla="*/ 42 h 55"/>
                <a:gd name="T58" fmla="*/ 45 w 124"/>
                <a:gd name="T59" fmla="*/ 39 h 55"/>
                <a:gd name="T60" fmla="*/ 48 w 124"/>
                <a:gd name="T61" fmla="*/ 42 h 55"/>
                <a:gd name="T62" fmla="*/ 58 w 124"/>
                <a:gd name="T63" fmla="*/ 42 h 55"/>
                <a:gd name="T64" fmla="*/ 65 w 124"/>
                <a:gd name="T65" fmla="*/ 42 h 55"/>
                <a:gd name="T66" fmla="*/ 79 w 124"/>
                <a:gd name="T67" fmla="*/ 46 h 55"/>
                <a:gd name="T68" fmla="*/ 89 w 124"/>
                <a:gd name="T69" fmla="*/ 49 h 55"/>
                <a:gd name="T70" fmla="*/ 100 w 124"/>
                <a:gd name="T71" fmla="*/ 55 h 55"/>
                <a:gd name="T72" fmla="*/ 100 w 124"/>
                <a:gd name="T73" fmla="*/ 55 h 55"/>
                <a:gd name="T74" fmla="*/ 113 w 124"/>
                <a:gd name="T75" fmla="*/ 52 h 55"/>
                <a:gd name="T76" fmla="*/ 120 w 124"/>
                <a:gd name="T77" fmla="*/ 49 h 55"/>
                <a:gd name="T78" fmla="*/ 124 w 124"/>
                <a:gd name="T79"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55">
                  <a:moveTo>
                    <a:pt x="124" y="42"/>
                  </a:moveTo>
                  <a:lnTo>
                    <a:pt x="124" y="39"/>
                  </a:lnTo>
                  <a:lnTo>
                    <a:pt x="120" y="36"/>
                  </a:lnTo>
                  <a:lnTo>
                    <a:pt x="117" y="33"/>
                  </a:lnTo>
                  <a:lnTo>
                    <a:pt x="117" y="29"/>
                  </a:lnTo>
                  <a:lnTo>
                    <a:pt x="113" y="26"/>
                  </a:lnTo>
                  <a:lnTo>
                    <a:pt x="113" y="23"/>
                  </a:lnTo>
                  <a:lnTo>
                    <a:pt x="113" y="20"/>
                  </a:lnTo>
                  <a:lnTo>
                    <a:pt x="113" y="20"/>
                  </a:lnTo>
                  <a:lnTo>
                    <a:pt x="113" y="20"/>
                  </a:lnTo>
                  <a:lnTo>
                    <a:pt x="113" y="17"/>
                  </a:lnTo>
                  <a:lnTo>
                    <a:pt x="103" y="13"/>
                  </a:lnTo>
                  <a:lnTo>
                    <a:pt x="96" y="17"/>
                  </a:lnTo>
                  <a:lnTo>
                    <a:pt x="93" y="13"/>
                  </a:lnTo>
                  <a:lnTo>
                    <a:pt x="89" y="10"/>
                  </a:lnTo>
                  <a:lnTo>
                    <a:pt x="86" y="7"/>
                  </a:lnTo>
                  <a:lnTo>
                    <a:pt x="82" y="4"/>
                  </a:lnTo>
                  <a:lnTo>
                    <a:pt x="79" y="4"/>
                  </a:lnTo>
                  <a:lnTo>
                    <a:pt x="79" y="0"/>
                  </a:lnTo>
                  <a:lnTo>
                    <a:pt x="75" y="0"/>
                  </a:lnTo>
                  <a:lnTo>
                    <a:pt x="72" y="4"/>
                  </a:lnTo>
                  <a:lnTo>
                    <a:pt x="72" y="4"/>
                  </a:lnTo>
                  <a:lnTo>
                    <a:pt x="65" y="0"/>
                  </a:lnTo>
                  <a:lnTo>
                    <a:pt x="62" y="0"/>
                  </a:lnTo>
                  <a:lnTo>
                    <a:pt x="55" y="4"/>
                  </a:lnTo>
                  <a:lnTo>
                    <a:pt x="55" y="4"/>
                  </a:lnTo>
                  <a:lnTo>
                    <a:pt x="55" y="10"/>
                  </a:lnTo>
                  <a:lnTo>
                    <a:pt x="55" y="17"/>
                  </a:lnTo>
                  <a:lnTo>
                    <a:pt x="55" y="23"/>
                  </a:lnTo>
                  <a:lnTo>
                    <a:pt x="48" y="26"/>
                  </a:lnTo>
                  <a:lnTo>
                    <a:pt x="41" y="26"/>
                  </a:lnTo>
                  <a:lnTo>
                    <a:pt x="38" y="23"/>
                  </a:lnTo>
                  <a:lnTo>
                    <a:pt x="38" y="20"/>
                  </a:lnTo>
                  <a:lnTo>
                    <a:pt x="27" y="13"/>
                  </a:lnTo>
                  <a:lnTo>
                    <a:pt x="27" y="7"/>
                  </a:lnTo>
                  <a:lnTo>
                    <a:pt x="27" y="7"/>
                  </a:lnTo>
                  <a:lnTo>
                    <a:pt x="24" y="10"/>
                  </a:lnTo>
                  <a:lnTo>
                    <a:pt x="17" y="13"/>
                  </a:lnTo>
                  <a:lnTo>
                    <a:pt x="17" y="13"/>
                  </a:lnTo>
                  <a:lnTo>
                    <a:pt x="10" y="13"/>
                  </a:lnTo>
                  <a:lnTo>
                    <a:pt x="10" y="17"/>
                  </a:lnTo>
                  <a:lnTo>
                    <a:pt x="10" y="20"/>
                  </a:lnTo>
                  <a:lnTo>
                    <a:pt x="7" y="20"/>
                  </a:lnTo>
                  <a:lnTo>
                    <a:pt x="7" y="26"/>
                  </a:lnTo>
                  <a:lnTo>
                    <a:pt x="3" y="29"/>
                  </a:lnTo>
                  <a:lnTo>
                    <a:pt x="3" y="33"/>
                  </a:lnTo>
                  <a:lnTo>
                    <a:pt x="3" y="36"/>
                  </a:lnTo>
                  <a:lnTo>
                    <a:pt x="0" y="39"/>
                  </a:lnTo>
                  <a:lnTo>
                    <a:pt x="3" y="49"/>
                  </a:lnTo>
                  <a:lnTo>
                    <a:pt x="3" y="49"/>
                  </a:lnTo>
                  <a:lnTo>
                    <a:pt x="3" y="49"/>
                  </a:lnTo>
                  <a:lnTo>
                    <a:pt x="7" y="49"/>
                  </a:lnTo>
                  <a:lnTo>
                    <a:pt x="10" y="46"/>
                  </a:lnTo>
                  <a:lnTo>
                    <a:pt x="14" y="42"/>
                  </a:lnTo>
                  <a:lnTo>
                    <a:pt x="24" y="39"/>
                  </a:lnTo>
                  <a:lnTo>
                    <a:pt x="31" y="39"/>
                  </a:lnTo>
                  <a:lnTo>
                    <a:pt x="34" y="39"/>
                  </a:lnTo>
                  <a:lnTo>
                    <a:pt x="38" y="42"/>
                  </a:lnTo>
                  <a:lnTo>
                    <a:pt x="41" y="39"/>
                  </a:lnTo>
                  <a:lnTo>
                    <a:pt x="45" y="39"/>
                  </a:lnTo>
                  <a:lnTo>
                    <a:pt x="45" y="42"/>
                  </a:lnTo>
                  <a:lnTo>
                    <a:pt x="48" y="42"/>
                  </a:lnTo>
                  <a:lnTo>
                    <a:pt x="51" y="42"/>
                  </a:lnTo>
                  <a:lnTo>
                    <a:pt x="58" y="42"/>
                  </a:lnTo>
                  <a:lnTo>
                    <a:pt x="62" y="46"/>
                  </a:lnTo>
                  <a:lnTo>
                    <a:pt x="65" y="42"/>
                  </a:lnTo>
                  <a:lnTo>
                    <a:pt x="72" y="42"/>
                  </a:lnTo>
                  <a:lnTo>
                    <a:pt x="79" y="46"/>
                  </a:lnTo>
                  <a:lnTo>
                    <a:pt x="86" y="49"/>
                  </a:lnTo>
                  <a:lnTo>
                    <a:pt x="89" y="49"/>
                  </a:lnTo>
                  <a:lnTo>
                    <a:pt x="93" y="55"/>
                  </a:lnTo>
                  <a:lnTo>
                    <a:pt x="100" y="55"/>
                  </a:lnTo>
                  <a:lnTo>
                    <a:pt x="100" y="55"/>
                  </a:lnTo>
                  <a:lnTo>
                    <a:pt x="100" y="55"/>
                  </a:lnTo>
                  <a:lnTo>
                    <a:pt x="106" y="55"/>
                  </a:lnTo>
                  <a:lnTo>
                    <a:pt x="113" y="52"/>
                  </a:lnTo>
                  <a:lnTo>
                    <a:pt x="117" y="49"/>
                  </a:lnTo>
                  <a:lnTo>
                    <a:pt x="120" y="49"/>
                  </a:lnTo>
                  <a:lnTo>
                    <a:pt x="120" y="46"/>
                  </a:lnTo>
                  <a:lnTo>
                    <a:pt x="124"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4"/>
            <p:cNvSpPr>
              <a:spLocks/>
            </p:cNvSpPr>
            <p:nvPr/>
          </p:nvSpPr>
          <p:spPr bwMode="auto">
            <a:xfrm>
              <a:off x="6823076" y="2959755"/>
              <a:ext cx="153988" cy="92075"/>
            </a:xfrm>
            <a:custGeom>
              <a:avLst/>
              <a:gdLst>
                <a:gd name="T0" fmla="*/ 31 w 97"/>
                <a:gd name="T1" fmla="*/ 42 h 58"/>
                <a:gd name="T2" fmla="*/ 31 w 97"/>
                <a:gd name="T3" fmla="*/ 39 h 58"/>
                <a:gd name="T4" fmla="*/ 35 w 97"/>
                <a:gd name="T5" fmla="*/ 36 h 58"/>
                <a:gd name="T6" fmla="*/ 31 w 97"/>
                <a:gd name="T7" fmla="*/ 32 h 58"/>
                <a:gd name="T8" fmla="*/ 31 w 97"/>
                <a:gd name="T9" fmla="*/ 32 h 58"/>
                <a:gd name="T10" fmla="*/ 28 w 97"/>
                <a:gd name="T11" fmla="*/ 29 h 58"/>
                <a:gd name="T12" fmla="*/ 28 w 97"/>
                <a:gd name="T13" fmla="*/ 29 h 58"/>
                <a:gd name="T14" fmla="*/ 21 w 97"/>
                <a:gd name="T15" fmla="*/ 29 h 58"/>
                <a:gd name="T16" fmla="*/ 14 w 97"/>
                <a:gd name="T17" fmla="*/ 26 h 58"/>
                <a:gd name="T18" fmla="*/ 11 w 97"/>
                <a:gd name="T19" fmla="*/ 23 h 58"/>
                <a:gd name="T20" fmla="*/ 4 w 97"/>
                <a:gd name="T21" fmla="*/ 23 h 58"/>
                <a:gd name="T22" fmla="*/ 0 w 97"/>
                <a:gd name="T23" fmla="*/ 23 h 58"/>
                <a:gd name="T24" fmla="*/ 4 w 97"/>
                <a:gd name="T25" fmla="*/ 20 h 58"/>
                <a:gd name="T26" fmla="*/ 0 w 97"/>
                <a:gd name="T27" fmla="*/ 16 h 58"/>
                <a:gd name="T28" fmla="*/ 0 w 97"/>
                <a:gd name="T29" fmla="*/ 10 h 58"/>
                <a:gd name="T30" fmla="*/ 4 w 97"/>
                <a:gd name="T31" fmla="*/ 10 h 58"/>
                <a:gd name="T32" fmla="*/ 7 w 97"/>
                <a:gd name="T33" fmla="*/ 7 h 58"/>
                <a:gd name="T34" fmla="*/ 11 w 97"/>
                <a:gd name="T35" fmla="*/ 3 h 58"/>
                <a:gd name="T36" fmla="*/ 21 w 97"/>
                <a:gd name="T37" fmla="*/ 0 h 58"/>
                <a:gd name="T38" fmla="*/ 28 w 97"/>
                <a:gd name="T39" fmla="*/ 0 h 58"/>
                <a:gd name="T40" fmla="*/ 31 w 97"/>
                <a:gd name="T41" fmla="*/ 0 h 58"/>
                <a:gd name="T42" fmla="*/ 35 w 97"/>
                <a:gd name="T43" fmla="*/ 3 h 58"/>
                <a:gd name="T44" fmla="*/ 38 w 97"/>
                <a:gd name="T45" fmla="*/ 0 h 58"/>
                <a:gd name="T46" fmla="*/ 42 w 97"/>
                <a:gd name="T47" fmla="*/ 0 h 58"/>
                <a:gd name="T48" fmla="*/ 42 w 97"/>
                <a:gd name="T49" fmla="*/ 3 h 58"/>
                <a:gd name="T50" fmla="*/ 45 w 97"/>
                <a:gd name="T51" fmla="*/ 3 h 58"/>
                <a:gd name="T52" fmla="*/ 48 w 97"/>
                <a:gd name="T53" fmla="*/ 3 h 58"/>
                <a:gd name="T54" fmla="*/ 55 w 97"/>
                <a:gd name="T55" fmla="*/ 3 h 58"/>
                <a:gd name="T56" fmla="*/ 59 w 97"/>
                <a:gd name="T57" fmla="*/ 7 h 58"/>
                <a:gd name="T58" fmla="*/ 62 w 97"/>
                <a:gd name="T59" fmla="*/ 3 h 58"/>
                <a:gd name="T60" fmla="*/ 69 w 97"/>
                <a:gd name="T61" fmla="*/ 3 h 58"/>
                <a:gd name="T62" fmla="*/ 76 w 97"/>
                <a:gd name="T63" fmla="*/ 7 h 58"/>
                <a:gd name="T64" fmla="*/ 83 w 97"/>
                <a:gd name="T65" fmla="*/ 10 h 58"/>
                <a:gd name="T66" fmla="*/ 86 w 97"/>
                <a:gd name="T67" fmla="*/ 10 h 58"/>
                <a:gd name="T68" fmla="*/ 90 w 97"/>
                <a:gd name="T69" fmla="*/ 16 h 58"/>
                <a:gd name="T70" fmla="*/ 97 w 97"/>
                <a:gd name="T71" fmla="*/ 16 h 58"/>
                <a:gd name="T72" fmla="*/ 97 w 97"/>
                <a:gd name="T73" fmla="*/ 16 h 58"/>
                <a:gd name="T74" fmla="*/ 93 w 97"/>
                <a:gd name="T75" fmla="*/ 23 h 58"/>
                <a:gd name="T76" fmla="*/ 97 w 97"/>
                <a:gd name="T77" fmla="*/ 23 h 58"/>
                <a:gd name="T78" fmla="*/ 97 w 97"/>
                <a:gd name="T79" fmla="*/ 26 h 58"/>
                <a:gd name="T80" fmla="*/ 90 w 97"/>
                <a:gd name="T81" fmla="*/ 29 h 58"/>
                <a:gd name="T82" fmla="*/ 86 w 97"/>
                <a:gd name="T83" fmla="*/ 36 h 58"/>
                <a:gd name="T84" fmla="*/ 83 w 97"/>
                <a:gd name="T85" fmla="*/ 36 h 58"/>
                <a:gd name="T86" fmla="*/ 83 w 97"/>
                <a:gd name="T87" fmla="*/ 42 h 58"/>
                <a:gd name="T88" fmla="*/ 86 w 97"/>
                <a:gd name="T89" fmla="*/ 42 h 58"/>
                <a:gd name="T90" fmla="*/ 86 w 97"/>
                <a:gd name="T91" fmla="*/ 45 h 58"/>
                <a:gd name="T92" fmla="*/ 83 w 97"/>
                <a:gd name="T93" fmla="*/ 45 h 58"/>
                <a:gd name="T94" fmla="*/ 79 w 97"/>
                <a:gd name="T95" fmla="*/ 45 h 58"/>
                <a:gd name="T96" fmla="*/ 79 w 97"/>
                <a:gd name="T97" fmla="*/ 45 h 58"/>
                <a:gd name="T98" fmla="*/ 76 w 97"/>
                <a:gd name="T99" fmla="*/ 49 h 58"/>
                <a:gd name="T100" fmla="*/ 69 w 97"/>
                <a:gd name="T101" fmla="*/ 49 h 58"/>
                <a:gd name="T102" fmla="*/ 72 w 97"/>
                <a:gd name="T103" fmla="*/ 55 h 58"/>
                <a:gd name="T104" fmla="*/ 69 w 97"/>
                <a:gd name="T105" fmla="*/ 55 h 58"/>
                <a:gd name="T106" fmla="*/ 62 w 97"/>
                <a:gd name="T107" fmla="*/ 58 h 58"/>
                <a:gd name="T108" fmla="*/ 59 w 97"/>
                <a:gd name="T109" fmla="*/ 55 h 58"/>
                <a:gd name="T110" fmla="*/ 52 w 97"/>
                <a:gd name="T111" fmla="*/ 58 h 58"/>
                <a:gd name="T112" fmla="*/ 48 w 97"/>
                <a:gd name="T113" fmla="*/ 58 h 58"/>
                <a:gd name="T114" fmla="*/ 45 w 97"/>
                <a:gd name="T115" fmla="*/ 55 h 58"/>
                <a:gd name="T116" fmla="*/ 45 w 97"/>
                <a:gd name="T117" fmla="*/ 52 h 58"/>
                <a:gd name="T118" fmla="*/ 42 w 97"/>
                <a:gd name="T119" fmla="*/ 45 h 58"/>
                <a:gd name="T120" fmla="*/ 42 w 97"/>
                <a:gd name="T121" fmla="*/ 45 h 58"/>
                <a:gd name="T122" fmla="*/ 35 w 97"/>
                <a:gd name="T123" fmla="*/ 42 h 58"/>
                <a:gd name="T124" fmla="*/ 31 w 97"/>
                <a:gd name="T125" fmla="*/ 4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 h="58">
                  <a:moveTo>
                    <a:pt x="31" y="42"/>
                  </a:moveTo>
                  <a:lnTo>
                    <a:pt x="31" y="39"/>
                  </a:lnTo>
                  <a:lnTo>
                    <a:pt x="35" y="36"/>
                  </a:lnTo>
                  <a:lnTo>
                    <a:pt x="31" y="32"/>
                  </a:lnTo>
                  <a:lnTo>
                    <a:pt x="31" y="32"/>
                  </a:lnTo>
                  <a:lnTo>
                    <a:pt x="28" y="29"/>
                  </a:lnTo>
                  <a:lnTo>
                    <a:pt x="28" y="29"/>
                  </a:lnTo>
                  <a:lnTo>
                    <a:pt x="21" y="29"/>
                  </a:lnTo>
                  <a:lnTo>
                    <a:pt x="14" y="26"/>
                  </a:lnTo>
                  <a:lnTo>
                    <a:pt x="11" y="23"/>
                  </a:lnTo>
                  <a:lnTo>
                    <a:pt x="4" y="23"/>
                  </a:lnTo>
                  <a:lnTo>
                    <a:pt x="0" y="23"/>
                  </a:lnTo>
                  <a:lnTo>
                    <a:pt x="4" y="20"/>
                  </a:lnTo>
                  <a:lnTo>
                    <a:pt x="0" y="16"/>
                  </a:lnTo>
                  <a:lnTo>
                    <a:pt x="0" y="10"/>
                  </a:lnTo>
                  <a:lnTo>
                    <a:pt x="4" y="10"/>
                  </a:lnTo>
                  <a:lnTo>
                    <a:pt x="7" y="7"/>
                  </a:lnTo>
                  <a:lnTo>
                    <a:pt x="11" y="3"/>
                  </a:lnTo>
                  <a:lnTo>
                    <a:pt x="21" y="0"/>
                  </a:lnTo>
                  <a:lnTo>
                    <a:pt x="28" y="0"/>
                  </a:lnTo>
                  <a:lnTo>
                    <a:pt x="31" y="0"/>
                  </a:lnTo>
                  <a:lnTo>
                    <a:pt x="35" y="3"/>
                  </a:lnTo>
                  <a:lnTo>
                    <a:pt x="38" y="0"/>
                  </a:lnTo>
                  <a:lnTo>
                    <a:pt x="42" y="0"/>
                  </a:lnTo>
                  <a:lnTo>
                    <a:pt x="42" y="3"/>
                  </a:lnTo>
                  <a:lnTo>
                    <a:pt x="45" y="3"/>
                  </a:lnTo>
                  <a:lnTo>
                    <a:pt x="48" y="3"/>
                  </a:lnTo>
                  <a:lnTo>
                    <a:pt x="55" y="3"/>
                  </a:lnTo>
                  <a:lnTo>
                    <a:pt x="59" y="7"/>
                  </a:lnTo>
                  <a:lnTo>
                    <a:pt x="62" y="3"/>
                  </a:lnTo>
                  <a:lnTo>
                    <a:pt x="69" y="3"/>
                  </a:lnTo>
                  <a:lnTo>
                    <a:pt x="76" y="7"/>
                  </a:lnTo>
                  <a:lnTo>
                    <a:pt x="83" y="10"/>
                  </a:lnTo>
                  <a:lnTo>
                    <a:pt x="86" y="10"/>
                  </a:lnTo>
                  <a:lnTo>
                    <a:pt x="90" y="16"/>
                  </a:lnTo>
                  <a:lnTo>
                    <a:pt x="97" y="16"/>
                  </a:lnTo>
                  <a:lnTo>
                    <a:pt x="97" y="16"/>
                  </a:lnTo>
                  <a:lnTo>
                    <a:pt x="93" y="23"/>
                  </a:lnTo>
                  <a:lnTo>
                    <a:pt x="97" y="23"/>
                  </a:lnTo>
                  <a:lnTo>
                    <a:pt x="97" y="26"/>
                  </a:lnTo>
                  <a:lnTo>
                    <a:pt x="90" y="29"/>
                  </a:lnTo>
                  <a:lnTo>
                    <a:pt x="86" y="36"/>
                  </a:lnTo>
                  <a:lnTo>
                    <a:pt x="83" y="36"/>
                  </a:lnTo>
                  <a:lnTo>
                    <a:pt x="83" y="42"/>
                  </a:lnTo>
                  <a:lnTo>
                    <a:pt x="86" y="42"/>
                  </a:lnTo>
                  <a:lnTo>
                    <a:pt x="86" y="45"/>
                  </a:lnTo>
                  <a:lnTo>
                    <a:pt x="83" y="45"/>
                  </a:lnTo>
                  <a:lnTo>
                    <a:pt x="79" y="45"/>
                  </a:lnTo>
                  <a:lnTo>
                    <a:pt x="79" y="45"/>
                  </a:lnTo>
                  <a:lnTo>
                    <a:pt x="76" y="49"/>
                  </a:lnTo>
                  <a:lnTo>
                    <a:pt x="69" y="49"/>
                  </a:lnTo>
                  <a:lnTo>
                    <a:pt x="72" y="55"/>
                  </a:lnTo>
                  <a:lnTo>
                    <a:pt x="69" y="55"/>
                  </a:lnTo>
                  <a:lnTo>
                    <a:pt x="62" y="58"/>
                  </a:lnTo>
                  <a:lnTo>
                    <a:pt x="59" y="55"/>
                  </a:lnTo>
                  <a:lnTo>
                    <a:pt x="52" y="58"/>
                  </a:lnTo>
                  <a:lnTo>
                    <a:pt x="48" y="58"/>
                  </a:lnTo>
                  <a:lnTo>
                    <a:pt x="45" y="55"/>
                  </a:lnTo>
                  <a:lnTo>
                    <a:pt x="45" y="52"/>
                  </a:lnTo>
                  <a:lnTo>
                    <a:pt x="42" y="45"/>
                  </a:lnTo>
                  <a:lnTo>
                    <a:pt x="42" y="45"/>
                  </a:lnTo>
                  <a:lnTo>
                    <a:pt x="35" y="42"/>
                  </a:lnTo>
                  <a:lnTo>
                    <a:pt x="31"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45"/>
            <p:cNvSpPr>
              <a:spLocks/>
            </p:cNvSpPr>
            <p:nvPr/>
          </p:nvSpPr>
          <p:spPr bwMode="auto">
            <a:xfrm>
              <a:off x="6899276" y="2964517"/>
              <a:ext cx="257175" cy="169862"/>
            </a:xfrm>
            <a:custGeom>
              <a:avLst/>
              <a:gdLst>
                <a:gd name="T0" fmla="*/ 4 w 162"/>
                <a:gd name="T1" fmla="*/ 55 h 107"/>
                <a:gd name="T2" fmla="*/ 14 w 162"/>
                <a:gd name="T3" fmla="*/ 55 h 107"/>
                <a:gd name="T4" fmla="*/ 24 w 162"/>
                <a:gd name="T5" fmla="*/ 52 h 107"/>
                <a:gd name="T6" fmla="*/ 28 w 162"/>
                <a:gd name="T7" fmla="*/ 46 h 107"/>
                <a:gd name="T8" fmla="*/ 31 w 162"/>
                <a:gd name="T9" fmla="*/ 42 h 107"/>
                <a:gd name="T10" fmla="*/ 38 w 162"/>
                <a:gd name="T11" fmla="*/ 42 h 107"/>
                <a:gd name="T12" fmla="*/ 35 w 162"/>
                <a:gd name="T13" fmla="*/ 39 h 107"/>
                <a:gd name="T14" fmla="*/ 38 w 162"/>
                <a:gd name="T15" fmla="*/ 33 h 107"/>
                <a:gd name="T16" fmla="*/ 49 w 162"/>
                <a:gd name="T17" fmla="*/ 23 h 107"/>
                <a:gd name="T18" fmla="*/ 45 w 162"/>
                <a:gd name="T19" fmla="*/ 20 h 107"/>
                <a:gd name="T20" fmla="*/ 55 w 162"/>
                <a:gd name="T21" fmla="*/ 13 h 107"/>
                <a:gd name="T22" fmla="*/ 66 w 162"/>
                <a:gd name="T23" fmla="*/ 7 h 107"/>
                <a:gd name="T24" fmla="*/ 69 w 162"/>
                <a:gd name="T25" fmla="*/ 4 h 107"/>
                <a:gd name="T26" fmla="*/ 76 w 162"/>
                <a:gd name="T27" fmla="*/ 4 h 107"/>
                <a:gd name="T28" fmla="*/ 86 w 162"/>
                <a:gd name="T29" fmla="*/ 7 h 107"/>
                <a:gd name="T30" fmla="*/ 93 w 162"/>
                <a:gd name="T31" fmla="*/ 4 h 107"/>
                <a:gd name="T32" fmla="*/ 104 w 162"/>
                <a:gd name="T33" fmla="*/ 7 h 107"/>
                <a:gd name="T34" fmla="*/ 110 w 162"/>
                <a:gd name="T35" fmla="*/ 7 h 107"/>
                <a:gd name="T36" fmla="*/ 121 w 162"/>
                <a:gd name="T37" fmla="*/ 10 h 107"/>
                <a:gd name="T38" fmla="*/ 121 w 162"/>
                <a:gd name="T39" fmla="*/ 20 h 107"/>
                <a:gd name="T40" fmla="*/ 124 w 162"/>
                <a:gd name="T41" fmla="*/ 26 h 107"/>
                <a:gd name="T42" fmla="*/ 131 w 162"/>
                <a:gd name="T43" fmla="*/ 36 h 107"/>
                <a:gd name="T44" fmla="*/ 141 w 162"/>
                <a:gd name="T45" fmla="*/ 46 h 107"/>
                <a:gd name="T46" fmla="*/ 148 w 162"/>
                <a:gd name="T47" fmla="*/ 52 h 107"/>
                <a:gd name="T48" fmla="*/ 155 w 162"/>
                <a:gd name="T49" fmla="*/ 59 h 107"/>
                <a:gd name="T50" fmla="*/ 159 w 162"/>
                <a:gd name="T51" fmla="*/ 65 h 107"/>
                <a:gd name="T52" fmla="*/ 145 w 162"/>
                <a:gd name="T53" fmla="*/ 71 h 107"/>
                <a:gd name="T54" fmla="*/ 138 w 162"/>
                <a:gd name="T55" fmla="*/ 71 h 107"/>
                <a:gd name="T56" fmla="*/ 145 w 162"/>
                <a:gd name="T57" fmla="*/ 78 h 107"/>
                <a:gd name="T58" fmla="*/ 148 w 162"/>
                <a:gd name="T59" fmla="*/ 88 h 107"/>
                <a:gd name="T60" fmla="*/ 148 w 162"/>
                <a:gd name="T61" fmla="*/ 91 h 107"/>
                <a:gd name="T62" fmla="*/ 135 w 162"/>
                <a:gd name="T63" fmla="*/ 94 h 107"/>
                <a:gd name="T64" fmla="*/ 131 w 162"/>
                <a:gd name="T65" fmla="*/ 107 h 107"/>
                <a:gd name="T66" fmla="*/ 121 w 162"/>
                <a:gd name="T67" fmla="*/ 104 h 107"/>
                <a:gd name="T68" fmla="*/ 114 w 162"/>
                <a:gd name="T69" fmla="*/ 104 h 107"/>
                <a:gd name="T70" fmla="*/ 107 w 162"/>
                <a:gd name="T71" fmla="*/ 107 h 107"/>
                <a:gd name="T72" fmla="*/ 104 w 162"/>
                <a:gd name="T73" fmla="*/ 104 h 107"/>
                <a:gd name="T74" fmla="*/ 90 w 162"/>
                <a:gd name="T75" fmla="*/ 107 h 107"/>
                <a:gd name="T76" fmla="*/ 83 w 162"/>
                <a:gd name="T77" fmla="*/ 104 h 107"/>
                <a:gd name="T78" fmla="*/ 76 w 162"/>
                <a:gd name="T79" fmla="*/ 107 h 107"/>
                <a:gd name="T80" fmla="*/ 69 w 162"/>
                <a:gd name="T81" fmla="*/ 107 h 107"/>
                <a:gd name="T82" fmla="*/ 62 w 162"/>
                <a:gd name="T83" fmla="*/ 101 h 107"/>
                <a:gd name="T84" fmla="*/ 45 w 162"/>
                <a:gd name="T85" fmla="*/ 97 h 107"/>
                <a:gd name="T86" fmla="*/ 42 w 162"/>
                <a:gd name="T87" fmla="*/ 101 h 107"/>
                <a:gd name="T88" fmla="*/ 21 w 162"/>
                <a:gd name="T89" fmla="*/ 104 h 107"/>
                <a:gd name="T90" fmla="*/ 11 w 162"/>
                <a:gd name="T91" fmla="*/ 101 h 107"/>
                <a:gd name="T92" fmla="*/ 7 w 162"/>
                <a:gd name="T93" fmla="*/ 101 h 107"/>
                <a:gd name="T94" fmla="*/ 4 w 162"/>
                <a:gd name="T95" fmla="*/ 91 h 107"/>
                <a:gd name="T96" fmla="*/ 11 w 162"/>
                <a:gd name="T97" fmla="*/ 84 h 107"/>
                <a:gd name="T98" fmla="*/ 7 w 162"/>
                <a:gd name="T99" fmla="*/ 71 h 107"/>
                <a:gd name="T100" fmla="*/ 4 w 162"/>
                <a:gd name="T101" fmla="*/ 65 h 107"/>
                <a:gd name="T102" fmla="*/ 0 w 162"/>
                <a:gd name="T103" fmla="*/ 55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107">
                  <a:moveTo>
                    <a:pt x="0" y="55"/>
                  </a:moveTo>
                  <a:lnTo>
                    <a:pt x="4" y="55"/>
                  </a:lnTo>
                  <a:lnTo>
                    <a:pt x="11" y="52"/>
                  </a:lnTo>
                  <a:lnTo>
                    <a:pt x="14" y="55"/>
                  </a:lnTo>
                  <a:lnTo>
                    <a:pt x="21" y="52"/>
                  </a:lnTo>
                  <a:lnTo>
                    <a:pt x="24" y="52"/>
                  </a:lnTo>
                  <a:lnTo>
                    <a:pt x="21" y="46"/>
                  </a:lnTo>
                  <a:lnTo>
                    <a:pt x="28" y="46"/>
                  </a:lnTo>
                  <a:lnTo>
                    <a:pt x="31" y="42"/>
                  </a:lnTo>
                  <a:lnTo>
                    <a:pt x="31" y="42"/>
                  </a:lnTo>
                  <a:lnTo>
                    <a:pt x="35" y="42"/>
                  </a:lnTo>
                  <a:lnTo>
                    <a:pt x="38" y="42"/>
                  </a:lnTo>
                  <a:lnTo>
                    <a:pt x="38" y="39"/>
                  </a:lnTo>
                  <a:lnTo>
                    <a:pt x="35" y="39"/>
                  </a:lnTo>
                  <a:lnTo>
                    <a:pt x="35" y="33"/>
                  </a:lnTo>
                  <a:lnTo>
                    <a:pt x="38" y="33"/>
                  </a:lnTo>
                  <a:lnTo>
                    <a:pt x="42" y="26"/>
                  </a:lnTo>
                  <a:lnTo>
                    <a:pt x="49" y="23"/>
                  </a:lnTo>
                  <a:lnTo>
                    <a:pt x="49" y="20"/>
                  </a:lnTo>
                  <a:lnTo>
                    <a:pt x="45" y="20"/>
                  </a:lnTo>
                  <a:lnTo>
                    <a:pt x="49" y="13"/>
                  </a:lnTo>
                  <a:lnTo>
                    <a:pt x="55" y="13"/>
                  </a:lnTo>
                  <a:lnTo>
                    <a:pt x="62" y="10"/>
                  </a:lnTo>
                  <a:lnTo>
                    <a:pt x="66" y="7"/>
                  </a:lnTo>
                  <a:lnTo>
                    <a:pt x="69" y="7"/>
                  </a:lnTo>
                  <a:lnTo>
                    <a:pt x="69" y="4"/>
                  </a:lnTo>
                  <a:lnTo>
                    <a:pt x="73" y="0"/>
                  </a:lnTo>
                  <a:lnTo>
                    <a:pt x="76" y="4"/>
                  </a:lnTo>
                  <a:lnTo>
                    <a:pt x="83" y="0"/>
                  </a:lnTo>
                  <a:lnTo>
                    <a:pt x="86" y="7"/>
                  </a:lnTo>
                  <a:lnTo>
                    <a:pt x="90" y="4"/>
                  </a:lnTo>
                  <a:lnTo>
                    <a:pt x="93" y="4"/>
                  </a:lnTo>
                  <a:lnTo>
                    <a:pt x="97" y="10"/>
                  </a:lnTo>
                  <a:lnTo>
                    <a:pt x="104" y="7"/>
                  </a:lnTo>
                  <a:lnTo>
                    <a:pt x="107" y="7"/>
                  </a:lnTo>
                  <a:lnTo>
                    <a:pt x="110" y="7"/>
                  </a:lnTo>
                  <a:lnTo>
                    <a:pt x="114" y="7"/>
                  </a:lnTo>
                  <a:lnTo>
                    <a:pt x="121" y="10"/>
                  </a:lnTo>
                  <a:lnTo>
                    <a:pt x="124" y="13"/>
                  </a:lnTo>
                  <a:lnTo>
                    <a:pt x="121" y="20"/>
                  </a:lnTo>
                  <a:lnTo>
                    <a:pt x="124" y="23"/>
                  </a:lnTo>
                  <a:lnTo>
                    <a:pt x="124" y="26"/>
                  </a:lnTo>
                  <a:lnTo>
                    <a:pt x="131" y="33"/>
                  </a:lnTo>
                  <a:lnTo>
                    <a:pt x="131" y="36"/>
                  </a:lnTo>
                  <a:lnTo>
                    <a:pt x="138" y="42"/>
                  </a:lnTo>
                  <a:lnTo>
                    <a:pt x="141" y="46"/>
                  </a:lnTo>
                  <a:lnTo>
                    <a:pt x="141" y="49"/>
                  </a:lnTo>
                  <a:lnTo>
                    <a:pt x="148" y="52"/>
                  </a:lnTo>
                  <a:lnTo>
                    <a:pt x="155" y="55"/>
                  </a:lnTo>
                  <a:lnTo>
                    <a:pt x="155" y="59"/>
                  </a:lnTo>
                  <a:lnTo>
                    <a:pt x="162" y="62"/>
                  </a:lnTo>
                  <a:lnTo>
                    <a:pt x="159" y="65"/>
                  </a:lnTo>
                  <a:lnTo>
                    <a:pt x="155" y="68"/>
                  </a:lnTo>
                  <a:lnTo>
                    <a:pt x="145" y="71"/>
                  </a:lnTo>
                  <a:lnTo>
                    <a:pt x="141" y="68"/>
                  </a:lnTo>
                  <a:lnTo>
                    <a:pt x="138" y="71"/>
                  </a:lnTo>
                  <a:lnTo>
                    <a:pt x="141" y="75"/>
                  </a:lnTo>
                  <a:lnTo>
                    <a:pt x="145" y="78"/>
                  </a:lnTo>
                  <a:lnTo>
                    <a:pt x="141" y="84"/>
                  </a:lnTo>
                  <a:lnTo>
                    <a:pt x="148" y="88"/>
                  </a:lnTo>
                  <a:lnTo>
                    <a:pt x="148" y="91"/>
                  </a:lnTo>
                  <a:lnTo>
                    <a:pt x="148" y="91"/>
                  </a:lnTo>
                  <a:lnTo>
                    <a:pt x="138" y="94"/>
                  </a:lnTo>
                  <a:lnTo>
                    <a:pt x="135" y="94"/>
                  </a:lnTo>
                  <a:lnTo>
                    <a:pt x="131" y="101"/>
                  </a:lnTo>
                  <a:lnTo>
                    <a:pt x="131" y="107"/>
                  </a:lnTo>
                  <a:lnTo>
                    <a:pt x="124" y="107"/>
                  </a:lnTo>
                  <a:lnTo>
                    <a:pt x="121" y="104"/>
                  </a:lnTo>
                  <a:lnTo>
                    <a:pt x="117" y="107"/>
                  </a:lnTo>
                  <a:lnTo>
                    <a:pt x="114" y="104"/>
                  </a:lnTo>
                  <a:lnTo>
                    <a:pt x="110" y="104"/>
                  </a:lnTo>
                  <a:lnTo>
                    <a:pt x="107" y="107"/>
                  </a:lnTo>
                  <a:lnTo>
                    <a:pt x="104" y="107"/>
                  </a:lnTo>
                  <a:lnTo>
                    <a:pt x="104" y="104"/>
                  </a:lnTo>
                  <a:lnTo>
                    <a:pt x="97" y="104"/>
                  </a:lnTo>
                  <a:lnTo>
                    <a:pt x="90" y="107"/>
                  </a:lnTo>
                  <a:lnTo>
                    <a:pt x="86" y="104"/>
                  </a:lnTo>
                  <a:lnTo>
                    <a:pt x="83" y="104"/>
                  </a:lnTo>
                  <a:lnTo>
                    <a:pt x="80" y="107"/>
                  </a:lnTo>
                  <a:lnTo>
                    <a:pt x="76" y="107"/>
                  </a:lnTo>
                  <a:lnTo>
                    <a:pt x="76" y="104"/>
                  </a:lnTo>
                  <a:lnTo>
                    <a:pt x="69" y="107"/>
                  </a:lnTo>
                  <a:lnTo>
                    <a:pt x="66" y="104"/>
                  </a:lnTo>
                  <a:lnTo>
                    <a:pt x="62" y="101"/>
                  </a:lnTo>
                  <a:lnTo>
                    <a:pt x="52" y="101"/>
                  </a:lnTo>
                  <a:lnTo>
                    <a:pt x="45" y="97"/>
                  </a:lnTo>
                  <a:lnTo>
                    <a:pt x="45" y="97"/>
                  </a:lnTo>
                  <a:lnTo>
                    <a:pt x="42" y="101"/>
                  </a:lnTo>
                  <a:lnTo>
                    <a:pt x="35" y="101"/>
                  </a:lnTo>
                  <a:lnTo>
                    <a:pt x="21" y="104"/>
                  </a:lnTo>
                  <a:lnTo>
                    <a:pt x="18" y="104"/>
                  </a:lnTo>
                  <a:lnTo>
                    <a:pt x="11" y="101"/>
                  </a:lnTo>
                  <a:lnTo>
                    <a:pt x="7" y="101"/>
                  </a:lnTo>
                  <a:lnTo>
                    <a:pt x="7" y="101"/>
                  </a:lnTo>
                  <a:lnTo>
                    <a:pt x="4" y="94"/>
                  </a:lnTo>
                  <a:lnTo>
                    <a:pt x="4" y="91"/>
                  </a:lnTo>
                  <a:lnTo>
                    <a:pt x="4" y="84"/>
                  </a:lnTo>
                  <a:lnTo>
                    <a:pt x="11" y="84"/>
                  </a:lnTo>
                  <a:lnTo>
                    <a:pt x="11" y="75"/>
                  </a:lnTo>
                  <a:lnTo>
                    <a:pt x="7" y="71"/>
                  </a:lnTo>
                  <a:lnTo>
                    <a:pt x="7" y="68"/>
                  </a:lnTo>
                  <a:lnTo>
                    <a:pt x="4" y="65"/>
                  </a:lnTo>
                  <a:lnTo>
                    <a:pt x="0" y="59"/>
                  </a:ln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46"/>
            <p:cNvSpPr>
              <a:spLocks/>
            </p:cNvSpPr>
            <p:nvPr/>
          </p:nvSpPr>
          <p:spPr bwMode="auto">
            <a:xfrm>
              <a:off x="6878638" y="3104217"/>
              <a:ext cx="508000" cy="266700"/>
            </a:xfrm>
            <a:custGeom>
              <a:avLst/>
              <a:gdLst>
                <a:gd name="T0" fmla="*/ 48 w 320"/>
                <a:gd name="T1" fmla="*/ 13 h 168"/>
                <a:gd name="T2" fmla="*/ 75 w 320"/>
                <a:gd name="T3" fmla="*/ 13 h 168"/>
                <a:gd name="T4" fmla="*/ 93 w 320"/>
                <a:gd name="T5" fmla="*/ 19 h 168"/>
                <a:gd name="T6" fmla="*/ 117 w 320"/>
                <a:gd name="T7" fmla="*/ 16 h 168"/>
                <a:gd name="T8" fmla="*/ 130 w 320"/>
                <a:gd name="T9" fmla="*/ 19 h 168"/>
                <a:gd name="T10" fmla="*/ 148 w 320"/>
                <a:gd name="T11" fmla="*/ 6 h 168"/>
                <a:gd name="T12" fmla="*/ 168 w 320"/>
                <a:gd name="T13" fmla="*/ 0 h 168"/>
                <a:gd name="T14" fmla="*/ 199 w 320"/>
                <a:gd name="T15" fmla="*/ 0 h 168"/>
                <a:gd name="T16" fmla="*/ 220 w 320"/>
                <a:gd name="T17" fmla="*/ 19 h 168"/>
                <a:gd name="T18" fmla="*/ 230 w 320"/>
                <a:gd name="T19" fmla="*/ 35 h 168"/>
                <a:gd name="T20" fmla="*/ 258 w 320"/>
                <a:gd name="T21" fmla="*/ 42 h 168"/>
                <a:gd name="T22" fmla="*/ 278 w 320"/>
                <a:gd name="T23" fmla="*/ 51 h 168"/>
                <a:gd name="T24" fmla="*/ 302 w 320"/>
                <a:gd name="T25" fmla="*/ 51 h 168"/>
                <a:gd name="T26" fmla="*/ 320 w 320"/>
                <a:gd name="T27" fmla="*/ 58 h 168"/>
                <a:gd name="T28" fmla="*/ 316 w 320"/>
                <a:gd name="T29" fmla="*/ 77 h 168"/>
                <a:gd name="T30" fmla="*/ 302 w 320"/>
                <a:gd name="T31" fmla="*/ 93 h 168"/>
                <a:gd name="T32" fmla="*/ 292 w 320"/>
                <a:gd name="T33" fmla="*/ 106 h 168"/>
                <a:gd name="T34" fmla="*/ 275 w 320"/>
                <a:gd name="T35" fmla="*/ 113 h 168"/>
                <a:gd name="T36" fmla="*/ 261 w 320"/>
                <a:gd name="T37" fmla="*/ 119 h 168"/>
                <a:gd name="T38" fmla="*/ 240 w 320"/>
                <a:gd name="T39" fmla="*/ 119 h 168"/>
                <a:gd name="T40" fmla="*/ 240 w 320"/>
                <a:gd name="T41" fmla="*/ 129 h 168"/>
                <a:gd name="T42" fmla="*/ 240 w 320"/>
                <a:gd name="T43" fmla="*/ 122 h 168"/>
                <a:gd name="T44" fmla="*/ 227 w 320"/>
                <a:gd name="T45" fmla="*/ 132 h 168"/>
                <a:gd name="T46" fmla="*/ 213 w 320"/>
                <a:gd name="T47" fmla="*/ 132 h 168"/>
                <a:gd name="T48" fmla="*/ 230 w 320"/>
                <a:gd name="T49" fmla="*/ 135 h 168"/>
                <a:gd name="T50" fmla="*/ 234 w 320"/>
                <a:gd name="T51" fmla="*/ 142 h 168"/>
                <a:gd name="T52" fmla="*/ 240 w 320"/>
                <a:gd name="T53" fmla="*/ 148 h 168"/>
                <a:gd name="T54" fmla="*/ 230 w 320"/>
                <a:gd name="T55" fmla="*/ 132 h 168"/>
                <a:gd name="T56" fmla="*/ 247 w 320"/>
                <a:gd name="T57" fmla="*/ 148 h 168"/>
                <a:gd name="T58" fmla="*/ 265 w 320"/>
                <a:gd name="T59" fmla="*/ 145 h 168"/>
                <a:gd name="T60" fmla="*/ 265 w 320"/>
                <a:gd name="T61" fmla="*/ 151 h 168"/>
                <a:gd name="T62" fmla="*/ 237 w 320"/>
                <a:gd name="T63" fmla="*/ 158 h 168"/>
                <a:gd name="T64" fmla="*/ 213 w 320"/>
                <a:gd name="T65" fmla="*/ 164 h 168"/>
                <a:gd name="T66" fmla="*/ 203 w 320"/>
                <a:gd name="T67" fmla="*/ 148 h 168"/>
                <a:gd name="T68" fmla="*/ 213 w 320"/>
                <a:gd name="T69" fmla="*/ 139 h 168"/>
                <a:gd name="T70" fmla="*/ 206 w 320"/>
                <a:gd name="T71" fmla="*/ 135 h 168"/>
                <a:gd name="T72" fmla="*/ 189 w 320"/>
                <a:gd name="T73" fmla="*/ 132 h 168"/>
                <a:gd name="T74" fmla="*/ 179 w 320"/>
                <a:gd name="T75" fmla="*/ 126 h 168"/>
                <a:gd name="T76" fmla="*/ 185 w 320"/>
                <a:gd name="T77" fmla="*/ 126 h 168"/>
                <a:gd name="T78" fmla="*/ 182 w 320"/>
                <a:gd name="T79" fmla="*/ 119 h 168"/>
                <a:gd name="T80" fmla="*/ 172 w 320"/>
                <a:gd name="T81" fmla="*/ 122 h 168"/>
                <a:gd name="T82" fmla="*/ 158 w 320"/>
                <a:gd name="T83" fmla="*/ 129 h 168"/>
                <a:gd name="T84" fmla="*/ 144 w 320"/>
                <a:gd name="T85" fmla="*/ 145 h 168"/>
                <a:gd name="T86" fmla="*/ 144 w 320"/>
                <a:gd name="T87" fmla="*/ 151 h 168"/>
                <a:gd name="T88" fmla="*/ 123 w 320"/>
                <a:gd name="T89" fmla="*/ 151 h 168"/>
                <a:gd name="T90" fmla="*/ 123 w 320"/>
                <a:gd name="T91" fmla="*/ 142 h 168"/>
                <a:gd name="T92" fmla="*/ 130 w 320"/>
                <a:gd name="T93" fmla="*/ 126 h 168"/>
                <a:gd name="T94" fmla="*/ 144 w 320"/>
                <a:gd name="T95" fmla="*/ 122 h 168"/>
                <a:gd name="T96" fmla="*/ 134 w 320"/>
                <a:gd name="T97" fmla="*/ 106 h 168"/>
                <a:gd name="T98" fmla="*/ 117 w 320"/>
                <a:gd name="T99" fmla="*/ 90 h 168"/>
                <a:gd name="T100" fmla="*/ 96 w 320"/>
                <a:gd name="T101" fmla="*/ 87 h 168"/>
                <a:gd name="T102" fmla="*/ 82 w 320"/>
                <a:gd name="T103" fmla="*/ 84 h 168"/>
                <a:gd name="T104" fmla="*/ 79 w 320"/>
                <a:gd name="T105" fmla="*/ 93 h 168"/>
                <a:gd name="T106" fmla="*/ 51 w 320"/>
                <a:gd name="T107" fmla="*/ 103 h 168"/>
                <a:gd name="T108" fmla="*/ 27 w 320"/>
                <a:gd name="T109" fmla="*/ 97 h 168"/>
                <a:gd name="T110" fmla="*/ 10 w 320"/>
                <a:gd name="T111" fmla="*/ 93 h 168"/>
                <a:gd name="T112" fmla="*/ 7 w 320"/>
                <a:gd name="T113" fmla="*/ 74 h 168"/>
                <a:gd name="T114" fmla="*/ 24 w 320"/>
                <a:gd name="T115" fmla="*/ 48 h 168"/>
                <a:gd name="T116" fmla="*/ 27 w 320"/>
                <a:gd name="T117" fmla="*/ 35 h 168"/>
                <a:gd name="T118" fmla="*/ 20 w 320"/>
                <a:gd name="T11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168">
                  <a:moveTo>
                    <a:pt x="20" y="13"/>
                  </a:moveTo>
                  <a:lnTo>
                    <a:pt x="24" y="13"/>
                  </a:lnTo>
                  <a:lnTo>
                    <a:pt x="31" y="16"/>
                  </a:lnTo>
                  <a:lnTo>
                    <a:pt x="34" y="16"/>
                  </a:lnTo>
                  <a:lnTo>
                    <a:pt x="48" y="13"/>
                  </a:lnTo>
                  <a:lnTo>
                    <a:pt x="55" y="13"/>
                  </a:lnTo>
                  <a:lnTo>
                    <a:pt x="58" y="9"/>
                  </a:lnTo>
                  <a:lnTo>
                    <a:pt x="58" y="9"/>
                  </a:lnTo>
                  <a:lnTo>
                    <a:pt x="65" y="13"/>
                  </a:lnTo>
                  <a:lnTo>
                    <a:pt x="75" y="13"/>
                  </a:lnTo>
                  <a:lnTo>
                    <a:pt x="79" y="16"/>
                  </a:lnTo>
                  <a:lnTo>
                    <a:pt x="82" y="19"/>
                  </a:lnTo>
                  <a:lnTo>
                    <a:pt x="89" y="16"/>
                  </a:lnTo>
                  <a:lnTo>
                    <a:pt x="89" y="19"/>
                  </a:lnTo>
                  <a:lnTo>
                    <a:pt x="93" y="19"/>
                  </a:lnTo>
                  <a:lnTo>
                    <a:pt x="96" y="16"/>
                  </a:lnTo>
                  <a:lnTo>
                    <a:pt x="99" y="16"/>
                  </a:lnTo>
                  <a:lnTo>
                    <a:pt x="103" y="19"/>
                  </a:lnTo>
                  <a:lnTo>
                    <a:pt x="110" y="16"/>
                  </a:lnTo>
                  <a:lnTo>
                    <a:pt x="117" y="16"/>
                  </a:lnTo>
                  <a:lnTo>
                    <a:pt x="117" y="19"/>
                  </a:lnTo>
                  <a:lnTo>
                    <a:pt x="120" y="19"/>
                  </a:lnTo>
                  <a:lnTo>
                    <a:pt x="123" y="16"/>
                  </a:lnTo>
                  <a:lnTo>
                    <a:pt x="127" y="16"/>
                  </a:lnTo>
                  <a:lnTo>
                    <a:pt x="130" y="19"/>
                  </a:lnTo>
                  <a:lnTo>
                    <a:pt x="134" y="16"/>
                  </a:lnTo>
                  <a:lnTo>
                    <a:pt x="137" y="19"/>
                  </a:lnTo>
                  <a:lnTo>
                    <a:pt x="144" y="19"/>
                  </a:lnTo>
                  <a:lnTo>
                    <a:pt x="144" y="13"/>
                  </a:lnTo>
                  <a:lnTo>
                    <a:pt x="148" y="6"/>
                  </a:lnTo>
                  <a:lnTo>
                    <a:pt x="151" y="6"/>
                  </a:lnTo>
                  <a:lnTo>
                    <a:pt x="161" y="3"/>
                  </a:lnTo>
                  <a:lnTo>
                    <a:pt x="165" y="6"/>
                  </a:lnTo>
                  <a:lnTo>
                    <a:pt x="168" y="3"/>
                  </a:lnTo>
                  <a:lnTo>
                    <a:pt x="168" y="0"/>
                  </a:lnTo>
                  <a:lnTo>
                    <a:pt x="172" y="0"/>
                  </a:lnTo>
                  <a:lnTo>
                    <a:pt x="182" y="0"/>
                  </a:lnTo>
                  <a:lnTo>
                    <a:pt x="189" y="0"/>
                  </a:lnTo>
                  <a:lnTo>
                    <a:pt x="196" y="0"/>
                  </a:lnTo>
                  <a:lnTo>
                    <a:pt x="199" y="0"/>
                  </a:lnTo>
                  <a:lnTo>
                    <a:pt x="203" y="6"/>
                  </a:lnTo>
                  <a:lnTo>
                    <a:pt x="206" y="9"/>
                  </a:lnTo>
                  <a:lnTo>
                    <a:pt x="203" y="13"/>
                  </a:lnTo>
                  <a:lnTo>
                    <a:pt x="209" y="19"/>
                  </a:lnTo>
                  <a:lnTo>
                    <a:pt x="220" y="19"/>
                  </a:lnTo>
                  <a:lnTo>
                    <a:pt x="223" y="19"/>
                  </a:lnTo>
                  <a:lnTo>
                    <a:pt x="223" y="25"/>
                  </a:lnTo>
                  <a:lnTo>
                    <a:pt x="230" y="25"/>
                  </a:lnTo>
                  <a:lnTo>
                    <a:pt x="230" y="29"/>
                  </a:lnTo>
                  <a:lnTo>
                    <a:pt x="230" y="35"/>
                  </a:lnTo>
                  <a:lnTo>
                    <a:pt x="240" y="42"/>
                  </a:lnTo>
                  <a:lnTo>
                    <a:pt x="244" y="38"/>
                  </a:lnTo>
                  <a:lnTo>
                    <a:pt x="247" y="42"/>
                  </a:lnTo>
                  <a:lnTo>
                    <a:pt x="254" y="38"/>
                  </a:lnTo>
                  <a:lnTo>
                    <a:pt x="258" y="42"/>
                  </a:lnTo>
                  <a:lnTo>
                    <a:pt x="265" y="35"/>
                  </a:lnTo>
                  <a:lnTo>
                    <a:pt x="268" y="35"/>
                  </a:lnTo>
                  <a:lnTo>
                    <a:pt x="271" y="45"/>
                  </a:lnTo>
                  <a:lnTo>
                    <a:pt x="278" y="48"/>
                  </a:lnTo>
                  <a:lnTo>
                    <a:pt x="278" y="51"/>
                  </a:lnTo>
                  <a:lnTo>
                    <a:pt x="282" y="48"/>
                  </a:lnTo>
                  <a:lnTo>
                    <a:pt x="289" y="48"/>
                  </a:lnTo>
                  <a:lnTo>
                    <a:pt x="292" y="48"/>
                  </a:lnTo>
                  <a:lnTo>
                    <a:pt x="295" y="51"/>
                  </a:lnTo>
                  <a:lnTo>
                    <a:pt x="302" y="51"/>
                  </a:lnTo>
                  <a:lnTo>
                    <a:pt x="306" y="55"/>
                  </a:lnTo>
                  <a:lnTo>
                    <a:pt x="313" y="55"/>
                  </a:lnTo>
                  <a:lnTo>
                    <a:pt x="316" y="51"/>
                  </a:lnTo>
                  <a:lnTo>
                    <a:pt x="316" y="55"/>
                  </a:lnTo>
                  <a:lnTo>
                    <a:pt x="320" y="58"/>
                  </a:lnTo>
                  <a:lnTo>
                    <a:pt x="320" y="61"/>
                  </a:lnTo>
                  <a:lnTo>
                    <a:pt x="316" y="64"/>
                  </a:lnTo>
                  <a:lnTo>
                    <a:pt x="313" y="64"/>
                  </a:lnTo>
                  <a:lnTo>
                    <a:pt x="313" y="74"/>
                  </a:lnTo>
                  <a:lnTo>
                    <a:pt x="316" y="77"/>
                  </a:lnTo>
                  <a:lnTo>
                    <a:pt x="316" y="80"/>
                  </a:lnTo>
                  <a:lnTo>
                    <a:pt x="316" y="87"/>
                  </a:lnTo>
                  <a:lnTo>
                    <a:pt x="316" y="90"/>
                  </a:lnTo>
                  <a:lnTo>
                    <a:pt x="313" y="93"/>
                  </a:lnTo>
                  <a:lnTo>
                    <a:pt x="302" y="93"/>
                  </a:lnTo>
                  <a:lnTo>
                    <a:pt x="299" y="100"/>
                  </a:lnTo>
                  <a:lnTo>
                    <a:pt x="295" y="100"/>
                  </a:lnTo>
                  <a:lnTo>
                    <a:pt x="295" y="106"/>
                  </a:lnTo>
                  <a:lnTo>
                    <a:pt x="292" y="109"/>
                  </a:lnTo>
                  <a:lnTo>
                    <a:pt x="292" y="106"/>
                  </a:lnTo>
                  <a:lnTo>
                    <a:pt x="289" y="106"/>
                  </a:lnTo>
                  <a:lnTo>
                    <a:pt x="285" y="109"/>
                  </a:lnTo>
                  <a:lnTo>
                    <a:pt x="278" y="109"/>
                  </a:lnTo>
                  <a:lnTo>
                    <a:pt x="278" y="109"/>
                  </a:lnTo>
                  <a:lnTo>
                    <a:pt x="275" y="113"/>
                  </a:lnTo>
                  <a:lnTo>
                    <a:pt x="271" y="113"/>
                  </a:lnTo>
                  <a:lnTo>
                    <a:pt x="268" y="116"/>
                  </a:lnTo>
                  <a:lnTo>
                    <a:pt x="265" y="119"/>
                  </a:lnTo>
                  <a:lnTo>
                    <a:pt x="265" y="119"/>
                  </a:lnTo>
                  <a:lnTo>
                    <a:pt x="261" y="119"/>
                  </a:lnTo>
                  <a:lnTo>
                    <a:pt x="258" y="122"/>
                  </a:lnTo>
                  <a:lnTo>
                    <a:pt x="251" y="119"/>
                  </a:lnTo>
                  <a:lnTo>
                    <a:pt x="247" y="122"/>
                  </a:lnTo>
                  <a:lnTo>
                    <a:pt x="244" y="122"/>
                  </a:lnTo>
                  <a:lnTo>
                    <a:pt x="240" y="119"/>
                  </a:lnTo>
                  <a:lnTo>
                    <a:pt x="240" y="119"/>
                  </a:lnTo>
                  <a:lnTo>
                    <a:pt x="240" y="119"/>
                  </a:lnTo>
                  <a:lnTo>
                    <a:pt x="244" y="122"/>
                  </a:lnTo>
                  <a:lnTo>
                    <a:pt x="244" y="126"/>
                  </a:lnTo>
                  <a:lnTo>
                    <a:pt x="240" y="129"/>
                  </a:lnTo>
                  <a:lnTo>
                    <a:pt x="237" y="132"/>
                  </a:lnTo>
                  <a:lnTo>
                    <a:pt x="237" y="129"/>
                  </a:lnTo>
                  <a:lnTo>
                    <a:pt x="237" y="129"/>
                  </a:lnTo>
                  <a:lnTo>
                    <a:pt x="240" y="126"/>
                  </a:lnTo>
                  <a:lnTo>
                    <a:pt x="240" y="122"/>
                  </a:lnTo>
                  <a:lnTo>
                    <a:pt x="237" y="122"/>
                  </a:lnTo>
                  <a:lnTo>
                    <a:pt x="237" y="126"/>
                  </a:lnTo>
                  <a:lnTo>
                    <a:pt x="230" y="129"/>
                  </a:lnTo>
                  <a:lnTo>
                    <a:pt x="227" y="129"/>
                  </a:lnTo>
                  <a:lnTo>
                    <a:pt x="227" y="132"/>
                  </a:lnTo>
                  <a:lnTo>
                    <a:pt x="223" y="132"/>
                  </a:lnTo>
                  <a:lnTo>
                    <a:pt x="220" y="129"/>
                  </a:lnTo>
                  <a:lnTo>
                    <a:pt x="220" y="132"/>
                  </a:lnTo>
                  <a:lnTo>
                    <a:pt x="213" y="132"/>
                  </a:lnTo>
                  <a:lnTo>
                    <a:pt x="213" y="132"/>
                  </a:lnTo>
                  <a:lnTo>
                    <a:pt x="216" y="135"/>
                  </a:lnTo>
                  <a:lnTo>
                    <a:pt x="223" y="135"/>
                  </a:lnTo>
                  <a:lnTo>
                    <a:pt x="223" y="135"/>
                  </a:lnTo>
                  <a:lnTo>
                    <a:pt x="227" y="139"/>
                  </a:lnTo>
                  <a:lnTo>
                    <a:pt x="230" y="135"/>
                  </a:lnTo>
                  <a:lnTo>
                    <a:pt x="230" y="139"/>
                  </a:lnTo>
                  <a:lnTo>
                    <a:pt x="227" y="142"/>
                  </a:lnTo>
                  <a:lnTo>
                    <a:pt x="230" y="142"/>
                  </a:lnTo>
                  <a:lnTo>
                    <a:pt x="230" y="142"/>
                  </a:lnTo>
                  <a:lnTo>
                    <a:pt x="234" y="142"/>
                  </a:lnTo>
                  <a:lnTo>
                    <a:pt x="230" y="145"/>
                  </a:lnTo>
                  <a:lnTo>
                    <a:pt x="234" y="142"/>
                  </a:lnTo>
                  <a:lnTo>
                    <a:pt x="237" y="142"/>
                  </a:lnTo>
                  <a:lnTo>
                    <a:pt x="237" y="145"/>
                  </a:lnTo>
                  <a:lnTo>
                    <a:pt x="240" y="148"/>
                  </a:lnTo>
                  <a:lnTo>
                    <a:pt x="244" y="148"/>
                  </a:lnTo>
                  <a:lnTo>
                    <a:pt x="244" y="148"/>
                  </a:lnTo>
                  <a:lnTo>
                    <a:pt x="240" y="145"/>
                  </a:lnTo>
                  <a:lnTo>
                    <a:pt x="234" y="135"/>
                  </a:lnTo>
                  <a:lnTo>
                    <a:pt x="230" y="132"/>
                  </a:lnTo>
                  <a:lnTo>
                    <a:pt x="230" y="132"/>
                  </a:lnTo>
                  <a:lnTo>
                    <a:pt x="234" y="135"/>
                  </a:lnTo>
                  <a:lnTo>
                    <a:pt x="237" y="139"/>
                  </a:lnTo>
                  <a:lnTo>
                    <a:pt x="244" y="148"/>
                  </a:lnTo>
                  <a:lnTo>
                    <a:pt x="247" y="148"/>
                  </a:lnTo>
                  <a:lnTo>
                    <a:pt x="251" y="145"/>
                  </a:lnTo>
                  <a:lnTo>
                    <a:pt x="254" y="145"/>
                  </a:lnTo>
                  <a:lnTo>
                    <a:pt x="258" y="148"/>
                  </a:lnTo>
                  <a:lnTo>
                    <a:pt x="258" y="145"/>
                  </a:lnTo>
                  <a:lnTo>
                    <a:pt x="265" y="145"/>
                  </a:lnTo>
                  <a:lnTo>
                    <a:pt x="268" y="145"/>
                  </a:lnTo>
                  <a:lnTo>
                    <a:pt x="268" y="145"/>
                  </a:lnTo>
                  <a:lnTo>
                    <a:pt x="265" y="148"/>
                  </a:lnTo>
                  <a:lnTo>
                    <a:pt x="268" y="151"/>
                  </a:lnTo>
                  <a:lnTo>
                    <a:pt x="265" y="151"/>
                  </a:lnTo>
                  <a:lnTo>
                    <a:pt x="258" y="155"/>
                  </a:lnTo>
                  <a:lnTo>
                    <a:pt x="251" y="151"/>
                  </a:lnTo>
                  <a:lnTo>
                    <a:pt x="247" y="155"/>
                  </a:lnTo>
                  <a:lnTo>
                    <a:pt x="244" y="158"/>
                  </a:lnTo>
                  <a:lnTo>
                    <a:pt x="237" y="158"/>
                  </a:lnTo>
                  <a:lnTo>
                    <a:pt x="227" y="164"/>
                  </a:lnTo>
                  <a:lnTo>
                    <a:pt x="223" y="168"/>
                  </a:lnTo>
                  <a:lnTo>
                    <a:pt x="213" y="168"/>
                  </a:lnTo>
                  <a:lnTo>
                    <a:pt x="213" y="164"/>
                  </a:lnTo>
                  <a:lnTo>
                    <a:pt x="213" y="164"/>
                  </a:lnTo>
                  <a:lnTo>
                    <a:pt x="213" y="158"/>
                  </a:lnTo>
                  <a:lnTo>
                    <a:pt x="213" y="155"/>
                  </a:lnTo>
                  <a:lnTo>
                    <a:pt x="209" y="151"/>
                  </a:lnTo>
                  <a:lnTo>
                    <a:pt x="206" y="151"/>
                  </a:lnTo>
                  <a:lnTo>
                    <a:pt x="203" y="148"/>
                  </a:lnTo>
                  <a:lnTo>
                    <a:pt x="199" y="151"/>
                  </a:lnTo>
                  <a:lnTo>
                    <a:pt x="196" y="148"/>
                  </a:lnTo>
                  <a:lnTo>
                    <a:pt x="199" y="145"/>
                  </a:lnTo>
                  <a:lnTo>
                    <a:pt x="206" y="142"/>
                  </a:lnTo>
                  <a:lnTo>
                    <a:pt x="213" y="139"/>
                  </a:lnTo>
                  <a:lnTo>
                    <a:pt x="213" y="139"/>
                  </a:lnTo>
                  <a:lnTo>
                    <a:pt x="213" y="139"/>
                  </a:lnTo>
                  <a:lnTo>
                    <a:pt x="209" y="132"/>
                  </a:lnTo>
                  <a:lnTo>
                    <a:pt x="209" y="132"/>
                  </a:lnTo>
                  <a:lnTo>
                    <a:pt x="206" y="135"/>
                  </a:lnTo>
                  <a:lnTo>
                    <a:pt x="206" y="132"/>
                  </a:lnTo>
                  <a:lnTo>
                    <a:pt x="199" y="132"/>
                  </a:lnTo>
                  <a:lnTo>
                    <a:pt x="196" y="132"/>
                  </a:lnTo>
                  <a:lnTo>
                    <a:pt x="192" y="135"/>
                  </a:lnTo>
                  <a:lnTo>
                    <a:pt x="189" y="132"/>
                  </a:lnTo>
                  <a:lnTo>
                    <a:pt x="185" y="132"/>
                  </a:lnTo>
                  <a:lnTo>
                    <a:pt x="182" y="129"/>
                  </a:lnTo>
                  <a:lnTo>
                    <a:pt x="185" y="129"/>
                  </a:lnTo>
                  <a:lnTo>
                    <a:pt x="185" y="129"/>
                  </a:lnTo>
                  <a:lnTo>
                    <a:pt x="179" y="126"/>
                  </a:lnTo>
                  <a:lnTo>
                    <a:pt x="172" y="126"/>
                  </a:lnTo>
                  <a:lnTo>
                    <a:pt x="172" y="122"/>
                  </a:lnTo>
                  <a:lnTo>
                    <a:pt x="175" y="122"/>
                  </a:lnTo>
                  <a:lnTo>
                    <a:pt x="182" y="122"/>
                  </a:lnTo>
                  <a:lnTo>
                    <a:pt x="185" y="126"/>
                  </a:lnTo>
                  <a:lnTo>
                    <a:pt x="189" y="122"/>
                  </a:lnTo>
                  <a:lnTo>
                    <a:pt x="192" y="122"/>
                  </a:lnTo>
                  <a:lnTo>
                    <a:pt x="185" y="122"/>
                  </a:lnTo>
                  <a:lnTo>
                    <a:pt x="182" y="122"/>
                  </a:lnTo>
                  <a:lnTo>
                    <a:pt x="182" y="119"/>
                  </a:lnTo>
                  <a:lnTo>
                    <a:pt x="179" y="119"/>
                  </a:lnTo>
                  <a:lnTo>
                    <a:pt x="179" y="119"/>
                  </a:lnTo>
                  <a:lnTo>
                    <a:pt x="175" y="122"/>
                  </a:lnTo>
                  <a:lnTo>
                    <a:pt x="172" y="122"/>
                  </a:lnTo>
                  <a:lnTo>
                    <a:pt x="172" y="122"/>
                  </a:lnTo>
                  <a:lnTo>
                    <a:pt x="172" y="119"/>
                  </a:lnTo>
                  <a:lnTo>
                    <a:pt x="168" y="122"/>
                  </a:lnTo>
                  <a:lnTo>
                    <a:pt x="161" y="122"/>
                  </a:lnTo>
                  <a:lnTo>
                    <a:pt x="158" y="126"/>
                  </a:lnTo>
                  <a:lnTo>
                    <a:pt x="158" y="129"/>
                  </a:lnTo>
                  <a:lnTo>
                    <a:pt x="154" y="135"/>
                  </a:lnTo>
                  <a:lnTo>
                    <a:pt x="154" y="135"/>
                  </a:lnTo>
                  <a:lnTo>
                    <a:pt x="154" y="135"/>
                  </a:lnTo>
                  <a:lnTo>
                    <a:pt x="148" y="145"/>
                  </a:lnTo>
                  <a:lnTo>
                    <a:pt x="144" y="145"/>
                  </a:lnTo>
                  <a:lnTo>
                    <a:pt x="144" y="142"/>
                  </a:lnTo>
                  <a:lnTo>
                    <a:pt x="144" y="145"/>
                  </a:lnTo>
                  <a:lnTo>
                    <a:pt x="144" y="145"/>
                  </a:lnTo>
                  <a:lnTo>
                    <a:pt x="144" y="148"/>
                  </a:lnTo>
                  <a:lnTo>
                    <a:pt x="144" y="151"/>
                  </a:lnTo>
                  <a:lnTo>
                    <a:pt x="144" y="151"/>
                  </a:lnTo>
                  <a:lnTo>
                    <a:pt x="141" y="148"/>
                  </a:lnTo>
                  <a:lnTo>
                    <a:pt x="134" y="148"/>
                  </a:lnTo>
                  <a:lnTo>
                    <a:pt x="130" y="151"/>
                  </a:lnTo>
                  <a:lnTo>
                    <a:pt x="123" y="151"/>
                  </a:lnTo>
                  <a:lnTo>
                    <a:pt x="120" y="148"/>
                  </a:lnTo>
                  <a:lnTo>
                    <a:pt x="117" y="145"/>
                  </a:lnTo>
                  <a:lnTo>
                    <a:pt x="120" y="145"/>
                  </a:lnTo>
                  <a:lnTo>
                    <a:pt x="123" y="145"/>
                  </a:lnTo>
                  <a:lnTo>
                    <a:pt x="123" y="142"/>
                  </a:lnTo>
                  <a:lnTo>
                    <a:pt x="127" y="135"/>
                  </a:lnTo>
                  <a:lnTo>
                    <a:pt x="127" y="135"/>
                  </a:lnTo>
                  <a:lnTo>
                    <a:pt x="127" y="132"/>
                  </a:lnTo>
                  <a:lnTo>
                    <a:pt x="127" y="126"/>
                  </a:lnTo>
                  <a:lnTo>
                    <a:pt x="130" y="126"/>
                  </a:lnTo>
                  <a:lnTo>
                    <a:pt x="137" y="126"/>
                  </a:lnTo>
                  <a:lnTo>
                    <a:pt x="141" y="126"/>
                  </a:lnTo>
                  <a:lnTo>
                    <a:pt x="144" y="126"/>
                  </a:lnTo>
                  <a:lnTo>
                    <a:pt x="148" y="126"/>
                  </a:lnTo>
                  <a:lnTo>
                    <a:pt x="144" y="122"/>
                  </a:lnTo>
                  <a:lnTo>
                    <a:pt x="144" y="119"/>
                  </a:lnTo>
                  <a:lnTo>
                    <a:pt x="144" y="116"/>
                  </a:lnTo>
                  <a:lnTo>
                    <a:pt x="137" y="113"/>
                  </a:lnTo>
                  <a:lnTo>
                    <a:pt x="134" y="109"/>
                  </a:lnTo>
                  <a:lnTo>
                    <a:pt x="134" y="106"/>
                  </a:lnTo>
                  <a:lnTo>
                    <a:pt x="130" y="106"/>
                  </a:lnTo>
                  <a:lnTo>
                    <a:pt x="130" y="103"/>
                  </a:lnTo>
                  <a:lnTo>
                    <a:pt x="127" y="97"/>
                  </a:lnTo>
                  <a:lnTo>
                    <a:pt x="123" y="93"/>
                  </a:lnTo>
                  <a:lnTo>
                    <a:pt x="117" y="90"/>
                  </a:lnTo>
                  <a:lnTo>
                    <a:pt x="117" y="90"/>
                  </a:lnTo>
                  <a:lnTo>
                    <a:pt x="113" y="90"/>
                  </a:lnTo>
                  <a:lnTo>
                    <a:pt x="106" y="90"/>
                  </a:lnTo>
                  <a:lnTo>
                    <a:pt x="103" y="87"/>
                  </a:lnTo>
                  <a:lnTo>
                    <a:pt x="96" y="87"/>
                  </a:lnTo>
                  <a:lnTo>
                    <a:pt x="93" y="80"/>
                  </a:lnTo>
                  <a:lnTo>
                    <a:pt x="93" y="84"/>
                  </a:lnTo>
                  <a:lnTo>
                    <a:pt x="89" y="84"/>
                  </a:lnTo>
                  <a:lnTo>
                    <a:pt x="86" y="84"/>
                  </a:lnTo>
                  <a:lnTo>
                    <a:pt x="82" y="84"/>
                  </a:lnTo>
                  <a:lnTo>
                    <a:pt x="82" y="84"/>
                  </a:lnTo>
                  <a:lnTo>
                    <a:pt x="79" y="84"/>
                  </a:lnTo>
                  <a:lnTo>
                    <a:pt x="79" y="87"/>
                  </a:lnTo>
                  <a:lnTo>
                    <a:pt x="79" y="90"/>
                  </a:lnTo>
                  <a:lnTo>
                    <a:pt x="79" y="93"/>
                  </a:lnTo>
                  <a:lnTo>
                    <a:pt x="75" y="93"/>
                  </a:lnTo>
                  <a:lnTo>
                    <a:pt x="72" y="97"/>
                  </a:lnTo>
                  <a:lnTo>
                    <a:pt x="58" y="100"/>
                  </a:lnTo>
                  <a:lnTo>
                    <a:pt x="55" y="103"/>
                  </a:lnTo>
                  <a:lnTo>
                    <a:pt x="51" y="103"/>
                  </a:lnTo>
                  <a:lnTo>
                    <a:pt x="44" y="103"/>
                  </a:lnTo>
                  <a:lnTo>
                    <a:pt x="41" y="103"/>
                  </a:lnTo>
                  <a:lnTo>
                    <a:pt x="41" y="100"/>
                  </a:lnTo>
                  <a:lnTo>
                    <a:pt x="34" y="97"/>
                  </a:lnTo>
                  <a:lnTo>
                    <a:pt x="27" y="97"/>
                  </a:lnTo>
                  <a:lnTo>
                    <a:pt x="20" y="93"/>
                  </a:lnTo>
                  <a:lnTo>
                    <a:pt x="17" y="93"/>
                  </a:lnTo>
                  <a:lnTo>
                    <a:pt x="17" y="97"/>
                  </a:lnTo>
                  <a:lnTo>
                    <a:pt x="10" y="97"/>
                  </a:lnTo>
                  <a:lnTo>
                    <a:pt x="10" y="93"/>
                  </a:lnTo>
                  <a:lnTo>
                    <a:pt x="7" y="90"/>
                  </a:lnTo>
                  <a:lnTo>
                    <a:pt x="0" y="87"/>
                  </a:lnTo>
                  <a:lnTo>
                    <a:pt x="3" y="87"/>
                  </a:lnTo>
                  <a:lnTo>
                    <a:pt x="3" y="80"/>
                  </a:lnTo>
                  <a:lnTo>
                    <a:pt x="7" y="74"/>
                  </a:lnTo>
                  <a:lnTo>
                    <a:pt x="10" y="74"/>
                  </a:lnTo>
                  <a:lnTo>
                    <a:pt x="10" y="67"/>
                  </a:lnTo>
                  <a:lnTo>
                    <a:pt x="10" y="64"/>
                  </a:lnTo>
                  <a:lnTo>
                    <a:pt x="20" y="51"/>
                  </a:lnTo>
                  <a:lnTo>
                    <a:pt x="24" y="48"/>
                  </a:lnTo>
                  <a:lnTo>
                    <a:pt x="27" y="45"/>
                  </a:lnTo>
                  <a:lnTo>
                    <a:pt x="31" y="45"/>
                  </a:lnTo>
                  <a:lnTo>
                    <a:pt x="31" y="38"/>
                  </a:lnTo>
                  <a:lnTo>
                    <a:pt x="27" y="38"/>
                  </a:lnTo>
                  <a:lnTo>
                    <a:pt x="27" y="35"/>
                  </a:lnTo>
                  <a:lnTo>
                    <a:pt x="31" y="32"/>
                  </a:lnTo>
                  <a:lnTo>
                    <a:pt x="24" y="32"/>
                  </a:lnTo>
                  <a:lnTo>
                    <a:pt x="24" y="25"/>
                  </a:lnTo>
                  <a:lnTo>
                    <a:pt x="20" y="25"/>
                  </a:lnTo>
                  <a:lnTo>
                    <a:pt x="20" y="16"/>
                  </a:lnTo>
                  <a:lnTo>
                    <a:pt x="2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47"/>
            <p:cNvSpPr>
              <a:spLocks/>
            </p:cNvSpPr>
            <p:nvPr/>
          </p:nvSpPr>
          <p:spPr bwMode="auto">
            <a:xfrm>
              <a:off x="7004051" y="3231217"/>
              <a:ext cx="109538" cy="103187"/>
            </a:xfrm>
            <a:custGeom>
              <a:avLst/>
              <a:gdLst>
                <a:gd name="T0" fmla="*/ 0 w 69"/>
                <a:gd name="T1" fmla="*/ 13 h 65"/>
                <a:gd name="T2" fmla="*/ 0 w 69"/>
                <a:gd name="T3" fmla="*/ 10 h 65"/>
                <a:gd name="T4" fmla="*/ 0 w 69"/>
                <a:gd name="T5" fmla="*/ 7 h 65"/>
                <a:gd name="T6" fmla="*/ 0 w 69"/>
                <a:gd name="T7" fmla="*/ 4 h 65"/>
                <a:gd name="T8" fmla="*/ 3 w 69"/>
                <a:gd name="T9" fmla="*/ 4 h 65"/>
                <a:gd name="T10" fmla="*/ 3 w 69"/>
                <a:gd name="T11" fmla="*/ 4 h 65"/>
                <a:gd name="T12" fmla="*/ 7 w 69"/>
                <a:gd name="T13" fmla="*/ 4 h 65"/>
                <a:gd name="T14" fmla="*/ 10 w 69"/>
                <a:gd name="T15" fmla="*/ 4 h 65"/>
                <a:gd name="T16" fmla="*/ 14 w 69"/>
                <a:gd name="T17" fmla="*/ 4 h 65"/>
                <a:gd name="T18" fmla="*/ 14 w 69"/>
                <a:gd name="T19" fmla="*/ 0 h 65"/>
                <a:gd name="T20" fmla="*/ 17 w 69"/>
                <a:gd name="T21" fmla="*/ 7 h 65"/>
                <a:gd name="T22" fmla="*/ 24 w 69"/>
                <a:gd name="T23" fmla="*/ 7 h 65"/>
                <a:gd name="T24" fmla="*/ 27 w 69"/>
                <a:gd name="T25" fmla="*/ 10 h 65"/>
                <a:gd name="T26" fmla="*/ 34 w 69"/>
                <a:gd name="T27" fmla="*/ 10 h 65"/>
                <a:gd name="T28" fmla="*/ 38 w 69"/>
                <a:gd name="T29" fmla="*/ 10 h 65"/>
                <a:gd name="T30" fmla="*/ 38 w 69"/>
                <a:gd name="T31" fmla="*/ 10 h 65"/>
                <a:gd name="T32" fmla="*/ 44 w 69"/>
                <a:gd name="T33" fmla="*/ 13 h 65"/>
                <a:gd name="T34" fmla="*/ 48 w 69"/>
                <a:gd name="T35" fmla="*/ 17 h 65"/>
                <a:gd name="T36" fmla="*/ 51 w 69"/>
                <a:gd name="T37" fmla="*/ 23 h 65"/>
                <a:gd name="T38" fmla="*/ 51 w 69"/>
                <a:gd name="T39" fmla="*/ 26 h 65"/>
                <a:gd name="T40" fmla="*/ 55 w 69"/>
                <a:gd name="T41" fmla="*/ 26 h 65"/>
                <a:gd name="T42" fmla="*/ 55 w 69"/>
                <a:gd name="T43" fmla="*/ 29 h 65"/>
                <a:gd name="T44" fmla="*/ 58 w 69"/>
                <a:gd name="T45" fmla="*/ 33 h 65"/>
                <a:gd name="T46" fmla="*/ 65 w 69"/>
                <a:gd name="T47" fmla="*/ 36 h 65"/>
                <a:gd name="T48" fmla="*/ 65 w 69"/>
                <a:gd name="T49" fmla="*/ 39 h 65"/>
                <a:gd name="T50" fmla="*/ 65 w 69"/>
                <a:gd name="T51" fmla="*/ 42 h 65"/>
                <a:gd name="T52" fmla="*/ 69 w 69"/>
                <a:gd name="T53" fmla="*/ 46 h 65"/>
                <a:gd name="T54" fmla="*/ 65 w 69"/>
                <a:gd name="T55" fmla="*/ 46 h 65"/>
                <a:gd name="T56" fmla="*/ 62 w 69"/>
                <a:gd name="T57" fmla="*/ 46 h 65"/>
                <a:gd name="T58" fmla="*/ 58 w 69"/>
                <a:gd name="T59" fmla="*/ 46 h 65"/>
                <a:gd name="T60" fmla="*/ 51 w 69"/>
                <a:gd name="T61" fmla="*/ 46 h 65"/>
                <a:gd name="T62" fmla="*/ 48 w 69"/>
                <a:gd name="T63" fmla="*/ 46 h 65"/>
                <a:gd name="T64" fmla="*/ 48 w 69"/>
                <a:gd name="T65" fmla="*/ 52 h 65"/>
                <a:gd name="T66" fmla="*/ 48 w 69"/>
                <a:gd name="T67" fmla="*/ 55 h 65"/>
                <a:gd name="T68" fmla="*/ 48 w 69"/>
                <a:gd name="T69" fmla="*/ 55 h 65"/>
                <a:gd name="T70" fmla="*/ 44 w 69"/>
                <a:gd name="T71" fmla="*/ 62 h 65"/>
                <a:gd name="T72" fmla="*/ 44 w 69"/>
                <a:gd name="T73" fmla="*/ 65 h 65"/>
                <a:gd name="T74" fmla="*/ 41 w 69"/>
                <a:gd name="T75" fmla="*/ 65 h 65"/>
                <a:gd name="T76" fmla="*/ 38 w 69"/>
                <a:gd name="T77" fmla="*/ 65 h 65"/>
                <a:gd name="T78" fmla="*/ 38 w 69"/>
                <a:gd name="T79" fmla="*/ 65 h 65"/>
                <a:gd name="T80" fmla="*/ 34 w 69"/>
                <a:gd name="T81" fmla="*/ 62 h 65"/>
                <a:gd name="T82" fmla="*/ 34 w 69"/>
                <a:gd name="T83" fmla="*/ 46 h 65"/>
                <a:gd name="T84" fmla="*/ 31 w 69"/>
                <a:gd name="T85" fmla="*/ 39 h 65"/>
                <a:gd name="T86" fmla="*/ 31 w 69"/>
                <a:gd name="T87" fmla="*/ 36 h 65"/>
                <a:gd name="T88" fmla="*/ 20 w 69"/>
                <a:gd name="T89" fmla="*/ 29 h 65"/>
                <a:gd name="T90" fmla="*/ 20 w 69"/>
                <a:gd name="T91" fmla="*/ 26 h 65"/>
                <a:gd name="T92" fmla="*/ 10 w 69"/>
                <a:gd name="T93" fmla="*/ 20 h 65"/>
                <a:gd name="T94" fmla="*/ 10 w 69"/>
                <a:gd name="T95" fmla="*/ 13 h 65"/>
                <a:gd name="T96" fmla="*/ 0 w 69"/>
                <a:gd name="T97"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65">
                  <a:moveTo>
                    <a:pt x="0" y="13"/>
                  </a:moveTo>
                  <a:lnTo>
                    <a:pt x="0" y="10"/>
                  </a:lnTo>
                  <a:lnTo>
                    <a:pt x="0" y="7"/>
                  </a:lnTo>
                  <a:lnTo>
                    <a:pt x="0" y="4"/>
                  </a:lnTo>
                  <a:lnTo>
                    <a:pt x="3" y="4"/>
                  </a:lnTo>
                  <a:lnTo>
                    <a:pt x="3" y="4"/>
                  </a:lnTo>
                  <a:lnTo>
                    <a:pt x="7" y="4"/>
                  </a:lnTo>
                  <a:lnTo>
                    <a:pt x="10" y="4"/>
                  </a:lnTo>
                  <a:lnTo>
                    <a:pt x="14" y="4"/>
                  </a:lnTo>
                  <a:lnTo>
                    <a:pt x="14" y="0"/>
                  </a:lnTo>
                  <a:lnTo>
                    <a:pt x="17" y="7"/>
                  </a:lnTo>
                  <a:lnTo>
                    <a:pt x="24" y="7"/>
                  </a:lnTo>
                  <a:lnTo>
                    <a:pt x="27" y="10"/>
                  </a:lnTo>
                  <a:lnTo>
                    <a:pt x="34" y="10"/>
                  </a:lnTo>
                  <a:lnTo>
                    <a:pt x="38" y="10"/>
                  </a:lnTo>
                  <a:lnTo>
                    <a:pt x="38" y="10"/>
                  </a:lnTo>
                  <a:lnTo>
                    <a:pt x="44" y="13"/>
                  </a:lnTo>
                  <a:lnTo>
                    <a:pt x="48" y="17"/>
                  </a:lnTo>
                  <a:lnTo>
                    <a:pt x="51" y="23"/>
                  </a:lnTo>
                  <a:lnTo>
                    <a:pt x="51" y="26"/>
                  </a:lnTo>
                  <a:lnTo>
                    <a:pt x="55" y="26"/>
                  </a:lnTo>
                  <a:lnTo>
                    <a:pt x="55" y="29"/>
                  </a:lnTo>
                  <a:lnTo>
                    <a:pt x="58" y="33"/>
                  </a:lnTo>
                  <a:lnTo>
                    <a:pt x="65" y="36"/>
                  </a:lnTo>
                  <a:lnTo>
                    <a:pt x="65" y="39"/>
                  </a:lnTo>
                  <a:lnTo>
                    <a:pt x="65" y="42"/>
                  </a:lnTo>
                  <a:lnTo>
                    <a:pt x="69" y="46"/>
                  </a:lnTo>
                  <a:lnTo>
                    <a:pt x="65" y="46"/>
                  </a:lnTo>
                  <a:lnTo>
                    <a:pt x="62" y="46"/>
                  </a:lnTo>
                  <a:lnTo>
                    <a:pt x="58" y="46"/>
                  </a:lnTo>
                  <a:lnTo>
                    <a:pt x="51" y="46"/>
                  </a:lnTo>
                  <a:lnTo>
                    <a:pt x="48" y="46"/>
                  </a:lnTo>
                  <a:lnTo>
                    <a:pt x="48" y="52"/>
                  </a:lnTo>
                  <a:lnTo>
                    <a:pt x="48" y="55"/>
                  </a:lnTo>
                  <a:lnTo>
                    <a:pt x="48" y="55"/>
                  </a:lnTo>
                  <a:lnTo>
                    <a:pt x="44" y="62"/>
                  </a:lnTo>
                  <a:lnTo>
                    <a:pt x="44" y="65"/>
                  </a:lnTo>
                  <a:lnTo>
                    <a:pt x="41" y="65"/>
                  </a:lnTo>
                  <a:lnTo>
                    <a:pt x="38" y="65"/>
                  </a:lnTo>
                  <a:lnTo>
                    <a:pt x="38" y="65"/>
                  </a:lnTo>
                  <a:lnTo>
                    <a:pt x="34" y="62"/>
                  </a:lnTo>
                  <a:lnTo>
                    <a:pt x="34" y="46"/>
                  </a:lnTo>
                  <a:lnTo>
                    <a:pt x="31" y="39"/>
                  </a:lnTo>
                  <a:lnTo>
                    <a:pt x="31" y="36"/>
                  </a:lnTo>
                  <a:lnTo>
                    <a:pt x="20" y="29"/>
                  </a:lnTo>
                  <a:lnTo>
                    <a:pt x="20" y="26"/>
                  </a:lnTo>
                  <a:lnTo>
                    <a:pt x="10" y="20"/>
                  </a:lnTo>
                  <a:lnTo>
                    <a:pt x="1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48"/>
            <p:cNvSpPr>
              <a:spLocks/>
            </p:cNvSpPr>
            <p:nvPr/>
          </p:nvSpPr>
          <p:spPr bwMode="auto">
            <a:xfrm>
              <a:off x="6834188" y="3251855"/>
              <a:ext cx="273050" cy="144462"/>
            </a:xfrm>
            <a:custGeom>
              <a:avLst/>
              <a:gdLst>
                <a:gd name="T0" fmla="*/ 45 w 172"/>
                <a:gd name="T1" fmla="*/ 4 h 91"/>
                <a:gd name="T2" fmla="*/ 48 w 172"/>
                <a:gd name="T3" fmla="*/ 0 h 91"/>
                <a:gd name="T4" fmla="*/ 62 w 172"/>
                <a:gd name="T5" fmla="*/ 4 h 91"/>
                <a:gd name="T6" fmla="*/ 69 w 172"/>
                <a:gd name="T7" fmla="*/ 10 h 91"/>
                <a:gd name="T8" fmla="*/ 79 w 172"/>
                <a:gd name="T9" fmla="*/ 10 h 91"/>
                <a:gd name="T10" fmla="*/ 86 w 172"/>
                <a:gd name="T11" fmla="*/ 7 h 91"/>
                <a:gd name="T12" fmla="*/ 103 w 172"/>
                <a:gd name="T13" fmla="*/ 0 h 91"/>
                <a:gd name="T14" fmla="*/ 117 w 172"/>
                <a:gd name="T15" fmla="*/ 7 h 91"/>
                <a:gd name="T16" fmla="*/ 127 w 172"/>
                <a:gd name="T17" fmla="*/ 16 h 91"/>
                <a:gd name="T18" fmla="*/ 138 w 172"/>
                <a:gd name="T19" fmla="*/ 26 h 91"/>
                <a:gd name="T20" fmla="*/ 141 w 172"/>
                <a:gd name="T21" fmla="*/ 49 h 91"/>
                <a:gd name="T22" fmla="*/ 148 w 172"/>
                <a:gd name="T23" fmla="*/ 55 h 91"/>
                <a:gd name="T24" fmla="*/ 158 w 172"/>
                <a:gd name="T25" fmla="*/ 58 h 91"/>
                <a:gd name="T26" fmla="*/ 169 w 172"/>
                <a:gd name="T27" fmla="*/ 55 h 91"/>
                <a:gd name="T28" fmla="*/ 169 w 172"/>
                <a:gd name="T29" fmla="*/ 58 h 91"/>
                <a:gd name="T30" fmla="*/ 172 w 172"/>
                <a:gd name="T31" fmla="*/ 62 h 91"/>
                <a:gd name="T32" fmla="*/ 165 w 172"/>
                <a:gd name="T33" fmla="*/ 68 h 91"/>
                <a:gd name="T34" fmla="*/ 158 w 172"/>
                <a:gd name="T35" fmla="*/ 71 h 91"/>
                <a:gd name="T36" fmla="*/ 155 w 172"/>
                <a:gd name="T37" fmla="*/ 78 h 91"/>
                <a:gd name="T38" fmla="*/ 155 w 172"/>
                <a:gd name="T39" fmla="*/ 84 h 91"/>
                <a:gd name="T40" fmla="*/ 151 w 172"/>
                <a:gd name="T41" fmla="*/ 88 h 91"/>
                <a:gd name="T42" fmla="*/ 145 w 172"/>
                <a:gd name="T43" fmla="*/ 84 h 91"/>
                <a:gd name="T44" fmla="*/ 138 w 172"/>
                <a:gd name="T45" fmla="*/ 84 h 91"/>
                <a:gd name="T46" fmla="*/ 127 w 172"/>
                <a:gd name="T47" fmla="*/ 81 h 91"/>
                <a:gd name="T48" fmla="*/ 110 w 172"/>
                <a:gd name="T49" fmla="*/ 88 h 91"/>
                <a:gd name="T50" fmla="*/ 103 w 172"/>
                <a:gd name="T51" fmla="*/ 91 h 91"/>
                <a:gd name="T52" fmla="*/ 93 w 172"/>
                <a:gd name="T53" fmla="*/ 91 h 91"/>
                <a:gd name="T54" fmla="*/ 86 w 172"/>
                <a:gd name="T55" fmla="*/ 91 h 91"/>
                <a:gd name="T56" fmla="*/ 79 w 172"/>
                <a:gd name="T57" fmla="*/ 91 h 91"/>
                <a:gd name="T58" fmla="*/ 69 w 172"/>
                <a:gd name="T59" fmla="*/ 91 h 91"/>
                <a:gd name="T60" fmla="*/ 62 w 172"/>
                <a:gd name="T61" fmla="*/ 88 h 91"/>
                <a:gd name="T62" fmla="*/ 55 w 172"/>
                <a:gd name="T63" fmla="*/ 91 h 91"/>
                <a:gd name="T64" fmla="*/ 52 w 172"/>
                <a:gd name="T65" fmla="*/ 88 h 91"/>
                <a:gd name="T66" fmla="*/ 52 w 172"/>
                <a:gd name="T67" fmla="*/ 81 h 91"/>
                <a:gd name="T68" fmla="*/ 45 w 172"/>
                <a:gd name="T69" fmla="*/ 78 h 91"/>
                <a:gd name="T70" fmla="*/ 48 w 172"/>
                <a:gd name="T71" fmla="*/ 71 h 91"/>
                <a:gd name="T72" fmla="*/ 38 w 172"/>
                <a:gd name="T73" fmla="*/ 75 h 91"/>
                <a:gd name="T74" fmla="*/ 31 w 172"/>
                <a:gd name="T75" fmla="*/ 75 h 91"/>
                <a:gd name="T76" fmla="*/ 21 w 172"/>
                <a:gd name="T77" fmla="*/ 68 h 91"/>
                <a:gd name="T78" fmla="*/ 24 w 172"/>
                <a:gd name="T79" fmla="*/ 65 h 91"/>
                <a:gd name="T80" fmla="*/ 14 w 172"/>
                <a:gd name="T81" fmla="*/ 58 h 91"/>
                <a:gd name="T82" fmla="*/ 7 w 172"/>
                <a:gd name="T83" fmla="*/ 49 h 91"/>
                <a:gd name="T84" fmla="*/ 0 w 172"/>
                <a:gd name="T85" fmla="*/ 46 h 91"/>
                <a:gd name="T86" fmla="*/ 7 w 172"/>
                <a:gd name="T87" fmla="*/ 42 h 91"/>
                <a:gd name="T88" fmla="*/ 14 w 172"/>
                <a:gd name="T89" fmla="*/ 39 h 91"/>
                <a:gd name="T90" fmla="*/ 17 w 172"/>
                <a:gd name="T91" fmla="*/ 33 h 91"/>
                <a:gd name="T92" fmla="*/ 31 w 172"/>
                <a:gd name="T93" fmla="*/ 13 h 91"/>
                <a:gd name="T94" fmla="*/ 38 w 172"/>
                <a:gd name="T95" fmla="*/ 7 h 91"/>
                <a:gd name="T96" fmla="*/ 38 w 172"/>
                <a:gd name="T97" fmla="*/ 4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2" h="91">
                  <a:moveTo>
                    <a:pt x="38" y="4"/>
                  </a:moveTo>
                  <a:lnTo>
                    <a:pt x="45" y="4"/>
                  </a:lnTo>
                  <a:lnTo>
                    <a:pt x="45" y="0"/>
                  </a:lnTo>
                  <a:lnTo>
                    <a:pt x="48" y="0"/>
                  </a:lnTo>
                  <a:lnTo>
                    <a:pt x="55" y="4"/>
                  </a:lnTo>
                  <a:lnTo>
                    <a:pt x="62" y="4"/>
                  </a:lnTo>
                  <a:lnTo>
                    <a:pt x="69" y="7"/>
                  </a:lnTo>
                  <a:lnTo>
                    <a:pt x="69" y="10"/>
                  </a:lnTo>
                  <a:lnTo>
                    <a:pt x="72" y="10"/>
                  </a:lnTo>
                  <a:lnTo>
                    <a:pt x="79" y="10"/>
                  </a:lnTo>
                  <a:lnTo>
                    <a:pt x="83" y="10"/>
                  </a:lnTo>
                  <a:lnTo>
                    <a:pt x="86" y="7"/>
                  </a:lnTo>
                  <a:lnTo>
                    <a:pt x="100" y="4"/>
                  </a:lnTo>
                  <a:lnTo>
                    <a:pt x="103" y="0"/>
                  </a:lnTo>
                  <a:lnTo>
                    <a:pt x="117" y="0"/>
                  </a:lnTo>
                  <a:lnTo>
                    <a:pt x="117" y="7"/>
                  </a:lnTo>
                  <a:lnTo>
                    <a:pt x="127" y="13"/>
                  </a:lnTo>
                  <a:lnTo>
                    <a:pt x="127" y="16"/>
                  </a:lnTo>
                  <a:lnTo>
                    <a:pt x="138" y="23"/>
                  </a:lnTo>
                  <a:lnTo>
                    <a:pt x="138" y="26"/>
                  </a:lnTo>
                  <a:lnTo>
                    <a:pt x="141" y="33"/>
                  </a:lnTo>
                  <a:lnTo>
                    <a:pt x="141" y="49"/>
                  </a:lnTo>
                  <a:lnTo>
                    <a:pt x="145" y="52"/>
                  </a:lnTo>
                  <a:lnTo>
                    <a:pt x="148" y="55"/>
                  </a:lnTo>
                  <a:lnTo>
                    <a:pt x="151" y="58"/>
                  </a:lnTo>
                  <a:lnTo>
                    <a:pt x="158" y="58"/>
                  </a:lnTo>
                  <a:lnTo>
                    <a:pt x="162" y="55"/>
                  </a:lnTo>
                  <a:lnTo>
                    <a:pt x="169" y="55"/>
                  </a:lnTo>
                  <a:lnTo>
                    <a:pt x="172" y="58"/>
                  </a:lnTo>
                  <a:lnTo>
                    <a:pt x="169" y="58"/>
                  </a:lnTo>
                  <a:lnTo>
                    <a:pt x="172" y="62"/>
                  </a:lnTo>
                  <a:lnTo>
                    <a:pt x="172" y="62"/>
                  </a:lnTo>
                  <a:lnTo>
                    <a:pt x="169" y="68"/>
                  </a:lnTo>
                  <a:lnTo>
                    <a:pt x="165" y="68"/>
                  </a:lnTo>
                  <a:lnTo>
                    <a:pt x="158" y="68"/>
                  </a:lnTo>
                  <a:lnTo>
                    <a:pt x="158" y="71"/>
                  </a:lnTo>
                  <a:lnTo>
                    <a:pt x="155" y="75"/>
                  </a:lnTo>
                  <a:lnTo>
                    <a:pt x="155" y="78"/>
                  </a:lnTo>
                  <a:lnTo>
                    <a:pt x="155" y="81"/>
                  </a:lnTo>
                  <a:lnTo>
                    <a:pt x="155" y="84"/>
                  </a:lnTo>
                  <a:lnTo>
                    <a:pt x="155" y="88"/>
                  </a:lnTo>
                  <a:lnTo>
                    <a:pt x="151" y="88"/>
                  </a:lnTo>
                  <a:lnTo>
                    <a:pt x="151" y="88"/>
                  </a:lnTo>
                  <a:lnTo>
                    <a:pt x="145" y="84"/>
                  </a:lnTo>
                  <a:lnTo>
                    <a:pt x="141" y="84"/>
                  </a:lnTo>
                  <a:lnTo>
                    <a:pt x="138" y="84"/>
                  </a:lnTo>
                  <a:lnTo>
                    <a:pt x="134" y="81"/>
                  </a:lnTo>
                  <a:lnTo>
                    <a:pt x="127" y="81"/>
                  </a:lnTo>
                  <a:lnTo>
                    <a:pt x="121" y="81"/>
                  </a:lnTo>
                  <a:lnTo>
                    <a:pt x="110" y="88"/>
                  </a:lnTo>
                  <a:lnTo>
                    <a:pt x="110" y="88"/>
                  </a:lnTo>
                  <a:lnTo>
                    <a:pt x="103" y="91"/>
                  </a:lnTo>
                  <a:lnTo>
                    <a:pt x="100" y="91"/>
                  </a:lnTo>
                  <a:lnTo>
                    <a:pt x="93" y="91"/>
                  </a:lnTo>
                  <a:lnTo>
                    <a:pt x="90" y="91"/>
                  </a:lnTo>
                  <a:lnTo>
                    <a:pt x="86" y="91"/>
                  </a:lnTo>
                  <a:lnTo>
                    <a:pt x="83" y="91"/>
                  </a:lnTo>
                  <a:lnTo>
                    <a:pt x="79" y="91"/>
                  </a:lnTo>
                  <a:lnTo>
                    <a:pt x="76" y="91"/>
                  </a:lnTo>
                  <a:lnTo>
                    <a:pt x="69" y="91"/>
                  </a:lnTo>
                  <a:lnTo>
                    <a:pt x="65" y="91"/>
                  </a:lnTo>
                  <a:lnTo>
                    <a:pt x="62" y="88"/>
                  </a:lnTo>
                  <a:lnTo>
                    <a:pt x="59" y="88"/>
                  </a:lnTo>
                  <a:lnTo>
                    <a:pt x="55" y="91"/>
                  </a:lnTo>
                  <a:lnTo>
                    <a:pt x="52" y="88"/>
                  </a:lnTo>
                  <a:lnTo>
                    <a:pt x="52" y="88"/>
                  </a:lnTo>
                  <a:lnTo>
                    <a:pt x="52" y="84"/>
                  </a:lnTo>
                  <a:lnTo>
                    <a:pt x="52" y="81"/>
                  </a:lnTo>
                  <a:lnTo>
                    <a:pt x="45" y="81"/>
                  </a:lnTo>
                  <a:lnTo>
                    <a:pt x="45" y="78"/>
                  </a:lnTo>
                  <a:lnTo>
                    <a:pt x="45" y="75"/>
                  </a:lnTo>
                  <a:lnTo>
                    <a:pt x="48" y="71"/>
                  </a:lnTo>
                  <a:lnTo>
                    <a:pt x="41" y="71"/>
                  </a:lnTo>
                  <a:lnTo>
                    <a:pt x="38" y="75"/>
                  </a:lnTo>
                  <a:lnTo>
                    <a:pt x="35" y="71"/>
                  </a:lnTo>
                  <a:lnTo>
                    <a:pt x="31" y="75"/>
                  </a:lnTo>
                  <a:lnTo>
                    <a:pt x="28" y="71"/>
                  </a:lnTo>
                  <a:lnTo>
                    <a:pt x="21" y="68"/>
                  </a:lnTo>
                  <a:lnTo>
                    <a:pt x="21" y="68"/>
                  </a:lnTo>
                  <a:lnTo>
                    <a:pt x="24" y="65"/>
                  </a:lnTo>
                  <a:lnTo>
                    <a:pt x="17" y="62"/>
                  </a:lnTo>
                  <a:lnTo>
                    <a:pt x="14" y="58"/>
                  </a:lnTo>
                  <a:lnTo>
                    <a:pt x="10" y="55"/>
                  </a:lnTo>
                  <a:lnTo>
                    <a:pt x="7" y="49"/>
                  </a:lnTo>
                  <a:lnTo>
                    <a:pt x="4" y="46"/>
                  </a:lnTo>
                  <a:lnTo>
                    <a:pt x="0" y="46"/>
                  </a:lnTo>
                  <a:lnTo>
                    <a:pt x="4" y="42"/>
                  </a:lnTo>
                  <a:lnTo>
                    <a:pt x="7" y="42"/>
                  </a:lnTo>
                  <a:lnTo>
                    <a:pt x="10" y="39"/>
                  </a:lnTo>
                  <a:lnTo>
                    <a:pt x="14" y="39"/>
                  </a:lnTo>
                  <a:lnTo>
                    <a:pt x="17" y="36"/>
                  </a:lnTo>
                  <a:lnTo>
                    <a:pt x="17" y="33"/>
                  </a:lnTo>
                  <a:lnTo>
                    <a:pt x="24" y="26"/>
                  </a:lnTo>
                  <a:lnTo>
                    <a:pt x="31" y="13"/>
                  </a:lnTo>
                  <a:lnTo>
                    <a:pt x="35" y="7"/>
                  </a:lnTo>
                  <a:lnTo>
                    <a:pt x="38" y="7"/>
                  </a:lnTo>
                  <a:lnTo>
                    <a:pt x="41" y="4"/>
                  </a:lnTo>
                  <a:lnTo>
                    <a:pt x="3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49"/>
            <p:cNvSpPr>
              <a:spLocks/>
            </p:cNvSpPr>
            <p:nvPr/>
          </p:nvSpPr>
          <p:spPr bwMode="auto">
            <a:xfrm>
              <a:off x="6719888" y="3242330"/>
              <a:ext cx="179388" cy="96837"/>
            </a:xfrm>
            <a:custGeom>
              <a:avLst/>
              <a:gdLst>
                <a:gd name="T0" fmla="*/ 72 w 113"/>
                <a:gd name="T1" fmla="*/ 52 h 61"/>
                <a:gd name="T2" fmla="*/ 76 w 113"/>
                <a:gd name="T3" fmla="*/ 48 h 61"/>
                <a:gd name="T4" fmla="*/ 79 w 113"/>
                <a:gd name="T5" fmla="*/ 48 h 61"/>
                <a:gd name="T6" fmla="*/ 82 w 113"/>
                <a:gd name="T7" fmla="*/ 45 h 61"/>
                <a:gd name="T8" fmla="*/ 86 w 113"/>
                <a:gd name="T9" fmla="*/ 45 h 61"/>
                <a:gd name="T10" fmla="*/ 89 w 113"/>
                <a:gd name="T11" fmla="*/ 42 h 61"/>
                <a:gd name="T12" fmla="*/ 89 w 113"/>
                <a:gd name="T13" fmla="*/ 39 h 61"/>
                <a:gd name="T14" fmla="*/ 96 w 113"/>
                <a:gd name="T15" fmla="*/ 32 h 61"/>
                <a:gd name="T16" fmla="*/ 103 w 113"/>
                <a:gd name="T17" fmla="*/ 19 h 61"/>
                <a:gd name="T18" fmla="*/ 107 w 113"/>
                <a:gd name="T19" fmla="*/ 13 h 61"/>
                <a:gd name="T20" fmla="*/ 110 w 113"/>
                <a:gd name="T21" fmla="*/ 13 h 61"/>
                <a:gd name="T22" fmla="*/ 113 w 113"/>
                <a:gd name="T23" fmla="*/ 10 h 61"/>
                <a:gd name="T24" fmla="*/ 110 w 113"/>
                <a:gd name="T25" fmla="*/ 6 h 61"/>
                <a:gd name="T26" fmla="*/ 107 w 113"/>
                <a:gd name="T27" fmla="*/ 3 h 61"/>
                <a:gd name="T28" fmla="*/ 100 w 113"/>
                <a:gd name="T29" fmla="*/ 0 h 61"/>
                <a:gd name="T30" fmla="*/ 96 w 113"/>
                <a:gd name="T31" fmla="*/ 3 h 61"/>
                <a:gd name="T32" fmla="*/ 89 w 113"/>
                <a:gd name="T33" fmla="*/ 0 h 61"/>
                <a:gd name="T34" fmla="*/ 82 w 113"/>
                <a:gd name="T35" fmla="*/ 0 h 61"/>
                <a:gd name="T36" fmla="*/ 79 w 113"/>
                <a:gd name="T37" fmla="*/ 0 h 61"/>
                <a:gd name="T38" fmla="*/ 72 w 113"/>
                <a:gd name="T39" fmla="*/ 0 h 61"/>
                <a:gd name="T40" fmla="*/ 69 w 113"/>
                <a:gd name="T41" fmla="*/ 6 h 61"/>
                <a:gd name="T42" fmla="*/ 65 w 113"/>
                <a:gd name="T43" fmla="*/ 6 h 61"/>
                <a:gd name="T44" fmla="*/ 65 w 113"/>
                <a:gd name="T45" fmla="*/ 10 h 61"/>
                <a:gd name="T46" fmla="*/ 58 w 113"/>
                <a:gd name="T47" fmla="*/ 6 h 61"/>
                <a:gd name="T48" fmla="*/ 51 w 113"/>
                <a:gd name="T49" fmla="*/ 10 h 61"/>
                <a:gd name="T50" fmla="*/ 48 w 113"/>
                <a:gd name="T51" fmla="*/ 13 h 61"/>
                <a:gd name="T52" fmla="*/ 48 w 113"/>
                <a:gd name="T53" fmla="*/ 16 h 61"/>
                <a:gd name="T54" fmla="*/ 38 w 113"/>
                <a:gd name="T55" fmla="*/ 16 h 61"/>
                <a:gd name="T56" fmla="*/ 31 w 113"/>
                <a:gd name="T57" fmla="*/ 16 h 61"/>
                <a:gd name="T58" fmla="*/ 24 w 113"/>
                <a:gd name="T59" fmla="*/ 16 h 61"/>
                <a:gd name="T60" fmla="*/ 10 w 113"/>
                <a:gd name="T61" fmla="*/ 10 h 61"/>
                <a:gd name="T62" fmla="*/ 10 w 113"/>
                <a:gd name="T63" fmla="*/ 13 h 61"/>
                <a:gd name="T64" fmla="*/ 10 w 113"/>
                <a:gd name="T65" fmla="*/ 16 h 61"/>
                <a:gd name="T66" fmla="*/ 10 w 113"/>
                <a:gd name="T67" fmla="*/ 19 h 61"/>
                <a:gd name="T68" fmla="*/ 3 w 113"/>
                <a:gd name="T69" fmla="*/ 19 h 61"/>
                <a:gd name="T70" fmla="*/ 0 w 113"/>
                <a:gd name="T71" fmla="*/ 19 h 61"/>
                <a:gd name="T72" fmla="*/ 3 w 113"/>
                <a:gd name="T73" fmla="*/ 22 h 61"/>
                <a:gd name="T74" fmla="*/ 3 w 113"/>
                <a:gd name="T75" fmla="*/ 26 h 61"/>
                <a:gd name="T76" fmla="*/ 3 w 113"/>
                <a:gd name="T77" fmla="*/ 29 h 61"/>
                <a:gd name="T78" fmla="*/ 3 w 113"/>
                <a:gd name="T79" fmla="*/ 32 h 61"/>
                <a:gd name="T80" fmla="*/ 0 w 113"/>
                <a:gd name="T81" fmla="*/ 35 h 61"/>
                <a:gd name="T82" fmla="*/ 0 w 113"/>
                <a:gd name="T83" fmla="*/ 35 h 61"/>
                <a:gd name="T84" fmla="*/ 7 w 113"/>
                <a:gd name="T85" fmla="*/ 42 h 61"/>
                <a:gd name="T86" fmla="*/ 7 w 113"/>
                <a:gd name="T87" fmla="*/ 48 h 61"/>
                <a:gd name="T88" fmla="*/ 10 w 113"/>
                <a:gd name="T89" fmla="*/ 48 h 61"/>
                <a:gd name="T90" fmla="*/ 17 w 113"/>
                <a:gd name="T91" fmla="*/ 55 h 61"/>
                <a:gd name="T92" fmla="*/ 21 w 113"/>
                <a:gd name="T93" fmla="*/ 55 h 61"/>
                <a:gd name="T94" fmla="*/ 24 w 113"/>
                <a:gd name="T95" fmla="*/ 58 h 61"/>
                <a:gd name="T96" fmla="*/ 34 w 113"/>
                <a:gd name="T97" fmla="*/ 58 h 61"/>
                <a:gd name="T98" fmla="*/ 41 w 113"/>
                <a:gd name="T99" fmla="*/ 61 h 61"/>
                <a:gd name="T100" fmla="*/ 45 w 113"/>
                <a:gd name="T101" fmla="*/ 58 h 61"/>
                <a:gd name="T102" fmla="*/ 48 w 113"/>
                <a:gd name="T103" fmla="*/ 58 h 61"/>
                <a:gd name="T104" fmla="*/ 51 w 113"/>
                <a:gd name="T105" fmla="*/ 55 h 61"/>
                <a:gd name="T106" fmla="*/ 55 w 113"/>
                <a:gd name="T107" fmla="*/ 55 h 61"/>
                <a:gd name="T108" fmla="*/ 58 w 113"/>
                <a:gd name="T109" fmla="*/ 55 h 61"/>
                <a:gd name="T110" fmla="*/ 58 w 113"/>
                <a:gd name="T111" fmla="*/ 52 h 61"/>
                <a:gd name="T112" fmla="*/ 62 w 113"/>
                <a:gd name="T113" fmla="*/ 48 h 61"/>
                <a:gd name="T114" fmla="*/ 65 w 113"/>
                <a:gd name="T115" fmla="*/ 52 h 61"/>
                <a:gd name="T116" fmla="*/ 69 w 113"/>
                <a:gd name="T117" fmla="*/ 52 h 61"/>
                <a:gd name="T118" fmla="*/ 72 w 113"/>
                <a:gd name="T119"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 h="61">
                  <a:moveTo>
                    <a:pt x="72" y="52"/>
                  </a:moveTo>
                  <a:lnTo>
                    <a:pt x="76" y="48"/>
                  </a:lnTo>
                  <a:lnTo>
                    <a:pt x="79" y="48"/>
                  </a:lnTo>
                  <a:lnTo>
                    <a:pt x="82" y="45"/>
                  </a:lnTo>
                  <a:lnTo>
                    <a:pt x="86" y="45"/>
                  </a:lnTo>
                  <a:lnTo>
                    <a:pt x="89" y="42"/>
                  </a:lnTo>
                  <a:lnTo>
                    <a:pt x="89" y="39"/>
                  </a:lnTo>
                  <a:lnTo>
                    <a:pt x="96" y="32"/>
                  </a:lnTo>
                  <a:lnTo>
                    <a:pt x="103" y="19"/>
                  </a:lnTo>
                  <a:lnTo>
                    <a:pt x="107" y="13"/>
                  </a:lnTo>
                  <a:lnTo>
                    <a:pt x="110" y="13"/>
                  </a:lnTo>
                  <a:lnTo>
                    <a:pt x="113" y="10"/>
                  </a:lnTo>
                  <a:lnTo>
                    <a:pt x="110" y="6"/>
                  </a:lnTo>
                  <a:lnTo>
                    <a:pt x="107" y="3"/>
                  </a:lnTo>
                  <a:lnTo>
                    <a:pt x="100" y="0"/>
                  </a:lnTo>
                  <a:lnTo>
                    <a:pt x="96" y="3"/>
                  </a:lnTo>
                  <a:lnTo>
                    <a:pt x="89" y="0"/>
                  </a:lnTo>
                  <a:lnTo>
                    <a:pt x="82" y="0"/>
                  </a:lnTo>
                  <a:lnTo>
                    <a:pt x="79" y="0"/>
                  </a:lnTo>
                  <a:lnTo>
                    <a:pt x="72" y="0"/>
                  </a:lnTo>
                  <a:lnTo>
                    <a:pt x="69" y="6"/>
                  </a:lnTo>
                  <a:lnTo>
                    <a:pt x="65" y="6"/>
                  </a:lnTo>
                  <a:lnTo>
                    <a:pt x="65" y="10"/>
                  </a:lnTo>
                  <a:lnTo>
                    <a:pt x="58" y="6"/>
                  </a:lnTo>
                  <a:lnTo>
                    <a:pt x="51" y="10"/>
                  </a:lnTo>
                  <a:lnTo>
                    <a:pt x="48" y="13"/>
                  </a:lnTo>
                  <a:lnTo>
                    <a:pt x="48" y="16"/>
                  </a:lnTo>
                  <a:lnTo>
                    <a:pt x="38" y="16"/>
                  </a:lnTo>
                  <a:lnTo>
                    <a:pt x="31" y="16"/>
                  </a:lnTo>
                  <a:lnTo>
                    <a:pt x="24" y="16"/>
                  </a:lnTo>
                  <a:lnTo>
                    <a:pt x="10" y="10"/>
                  </a:lnTo>
                  <a:lnTo>
                    <a:pt x="10" y="13"/>
                  </a:lnTo>
                  <a:lnTo>
                    <a:pt x="10" y="16"/>
                  </a:lnTo>
                  <a:lnTo>
                    <a:pt x="10" y="19"/>
                  </a:lnTo>
                  <a:lnTo>
                    <a:pt x="3" y="19"/>
                  </a:lnTo>
                  <a:lnTo>
                    <a:pt x="0" y="19"/>
                  </a:lnTo>
                  <a:lnTo>
                    <a:pt x="3" y="22"/>
                  </a:lnTo>
                  <a:lnTo>
                    <a:pt x="3" y="26"/>
                  </a:lnTo>
                  <a:lnTo>
                    <a:pt x="3" y="29"/>
                  </a:lnTo>
                  <a:lnTo>
                    <a:pt x="3" y="32"/>
                  </a:lnTo>
                  <a:lnTo>
                    <a:pt x="0" y="35"/>
                  </a:lnTo>
                  <a:lnTo>
                    <a:pt x="0" y="35"/>
                  </a:lnTo>
                  <a:lnTo>
                    <a:pt x="7" y="42"/>
                  </a:lnTo>
                  <a:lnTo>
                    <a:pt x="7" y="48"/>
                  </a:lnTo>
                  <a:lnTo>
                    <a:pt x="10" y="48"/>
                  </a:lnTo>
                  <a:lnTo>
                    <a:pt x="17" y="55"/>
                  </a:lnTo>
                  <a:lnTo>
                    <a:pt x="21" y="55"/>
                  </a:lnTo>
                  <a:lnTo>
                    <a:pt x="24" y="58"/>
                  </a:lnTo>
                  <a:lnTo>
                    <a:pt x="34" y="58"/>
                  </a:lnTo>
                  <a:lnTo>
                    <a:pt x="41" y="61"/>
                  </a:lnTo>
                  <a:lnTo>
                    <a:pt x="45" y="58"/>
                  </a:lnTo>
                  <a:lnTo>
                    <a:pt x="48" y="58"/>
                  </a:lnTo>
                  <a:lnTo>
                    <a:pt x="51" y="55"/>
                  </a:lnTo>
                  <a:lnTo>
                    <a:pt x="55" y="55"/>
                  </a:lnTo>
                  <a:lnTo>
                    <a:pt x="58" y="55"/>
                  </a:lnTo>
                  <a:lnTo>
                    <a:pt x="58" y="52"/>
                  </a:lnTo>
                  <a:lnTo>
                    <a:pt x="62" y="48"/>
                  </a:lnTo>
                  <a:lnTo>
                    <a:pt x="65" y="52"/>
                  </a:lnTo>
                  <a:lnTo>
                    <a:pt x="69" y="52"/>
                  </a:lnTo>
                  <a:lnTo>
                    <a:pt x="72"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50"/>
            <p:cNvSpPr>
              <a:spLocks/>
            </p:cNvSpPr>
            <p:nvPr/>
          </p:nvSpPr>
          <p:spPr bwMode="auto">
            <a:xfrm>
              <a:off x="6735763" y="3210580"/>
              <a:ext cx="153988" cy="57150"/>
            </a:xfrm>
            <a:custGeom>
              <a:avLst/>
              <a:gdLst>
                <a:gd name="T0" fmla="*/ 0 w 97"/>
                <a:gd name="T1" fmla="*/ 30 h 36"/>
                <a:gd name="T2" fmla="*/ 14 w 97"/>
                <a:gd name="T3" fmla="*/ 36 h 36"/>
                <a:gd name="T4" fmla="*/ 21 w 97"/>
                <a:gd name="T5" fmla="*/ 36 h 36"/>
                <a:gd name="T6" fmla="*/ 28 w 97"/>
                <a:gd name="T7" fmla="*/ 36 h 36"/>
                <a:gd name="T8" fmla="*/ 38 w 97"/>
                <a:gd name="T9" fmla="*/ 36 h 36"/>
                <a:gd name="T10" fmla="*/ 38 w 97"/>
                <a:gd name="T11" fmla="*/ 33 h 36"/>
                <a:gd name="T12" fmla="*/ 41 w 97"/>
                <a:gd name="T13" fmla="*/ 30 h 36"/>
                <a:gd name="T14" fmla="*/ 48 w 97"/>
                <a:gd name="T15" fmla="*/ 26 h 36"/>
                <a:gd name="T16" fmla="*/ 55 w 97"/>
                <a:gd name="T17" fmla="*/ 30 h 36"/>
                <a:gd name="T18" fmla="*/ 55 w 97"/>
                <a:gd name="T19" fmla="*/ 26 h 36"/>
                <a:gd name="T20" fmla="*/ 59 w 97"/>
                <a:gd name="T21" fmla="*/ 26 h 36"/>
                <a:gd name="T22" fmla="*/ 62 w 97"/>
                <a:gd name="T23" fmla="*/ 20 h 36"/>
                <a:gd name="T24" fmla="*/ 69 w 97"/>
                <a:gd name="T25" fmla="*/ 20 h 36"/>
                <a:gd name="T26" fmla="*/ 72 w 97"/>
                <a:gd name="T27" fmla="*/ 20 h 36"/>
                <a:gd name="T28" fmla="*/ 79 w 97"/>
                <a:gd name="T29" fmla="*/ 20 h 36"/>
                <a:gd name="T30" fmla="*/ 86 w 97"/>
                <a:gd name="T31" fmla="*/ 23 h 36"/>
                <a:gd name="T32" fmla="*/ 93 w 97"/>
                <a:gd name="T33" fmla="*/ 20 h 36"/>
                <a:gd name="T34" fmla="*/ 93 w 97"/>
                <a:gd name="T35" fmla="*/ 13 h 36"/>
                <a:gd name="T36" fmla="*/ 97 w 97"/>
                <a:gd name="T37" fmla="*/ 7 h 36"/>
                <a:gd name="T38" fmla="*/ 97 w 97"/>
                <a:gd name="T39" fmla="*/ 7 h 36"/>
                <a:gd name="T40" fmla="*/ 86 w 97"/>
                <a:gd name="T41" fmla="*/ 0 h 36"/>
                <a:gd name="T42" fmla="*/ 79 w 97"/>
                <a:gd name="T43" fmla="*/ 0 h 36"/>
                <a:gd name="T44" fmla="*/ 79 w 97"/>
                <a:gd name="T45" fmla="*/ 4 h 36"/>
                <a:gd name="T46" fmla="*/ 76 w 97"/>
                <a:gd name="T47" fmla="*/ 0 h 36"/>
                <a:gd name="T48" fmla="*/ 72 w 97"/>
                <a:gd name="T49" fmla="*/ 0 h 36"/>
                <a:gd name="T50" fmla="*/ 69 w 97"/>
                <a:gd name="T51" fmla="*/ 4 h 36"/>
                <a:gd name="T52" fmla="*/ 66 w 97"/>
                <a:gd name="T53" fmla="*/ 4 h 36"/>
                <a:gd name="T54" fmla="*/ 62 w 97"/>
                <a:gd name="T55" fmla="*/ 4 h 36"/>
                <a:gd name="T56" fmla="*/ 59 w 97"/>
                <a:gd name="T57" fmla="*/ 4 h 36"/>
                <a:gd name="T58" fmla="*/ 55 w 97"/>
                <a:gd name="T59" fmla="*/ 4 h 36"/>
                <a:gd name="T60" fmla="*/ 55 w 97"/>
                <a:gd name="T61" fmla="*/ 7 h 36"/>
                <a:gd name="T62" fmla="*/ 52 w 97"/>
                <a:gd name="T63" fmla="*/ 7 h 36"/>
                <a:gd name="T64" fmla="*/ 48 w 97"/>
                <a:gd name="T65" fmla="*/ 7 h 36"/>
                <a:gd name="T66" fmla="*/ 48 w 97"/>
                <a:gd name="T67" fmla="*/ 7 h 36"/>
                <a:gd name="T68" fmla="*/ 41 w 97"/>
                <a:gd name="T69" fmla="*/ 4 h 36"/>
                <a:gd name="T70" fmla="*/ 35 w 97"/>
                <a:gd name="T71" fmla="*/ 7 h 36"/>
                <a:gd name="T72" fmla="*/ 31 w 97"/>
                <a:gd name="T73" fmla="*/ 10 h 36"/>
                <a:gd name="T74" fmla="*/ 24 w 97"/>
                <a:gd name="T75" fmla="*/ 13 h 36"/>
                <a:gd name="T76" fmla="*/ 17 w 97"/>
                <a:gd name="T77" fmla="*/ 13 h 36"/>
                <a:gd name="T78" fmla="*/ 11 w 97"/>
                <a:gd name="T79" fmla="*/ 17 h 36"/>
                <a:gd name="T80" fmla="*/ 11 w 97"/>
                <a:gd name="T81" fmla="*/ 17 h 36"/>
                <a:gd name="T82" fmla="*/ 4 w 97"/>
                <a:gd name="T83" fmla="*/ 17 h 36"/>
                <a:gd name="T84" fmla="*/ 0 w 97"/>
                <a:gd name="T85" fmla="*/ 17 h 36"/>
                <a:gd name="T86" fmla="*/ 0 w 97"/>
                <a:gd name="T87" fmla="*/ 17 h 36"/>
                <a:gd name="T88" fmla="*/ 0 w 97"/>
                <a:gd name="T89" fmla="*/ 23 h 36"/>
                <a:gd name="T90" fmla="*/ 0 w 97"/>
                <a:gd name="T91" fmla="*/ 3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7" h="36">
                  <a:moveTo>
                    <a:pt x="0" y="30"/>
                  </a:moveTo>
                  <a:lnTo>
                    <a:pt x="14" y="36"/>
                  </a:lnTo>
                  <a:lnTo>
                    <a:pt x="21" y="36"/>
                  </a:lnTo>
                  <a:lnTo>
                    <a:pt x="28" y="36"/>
                  </a:lnTo>
                  <a:lnTo>
                    <a:pt x="38" y="36"/>
                  </a:lnTo>
                  <a:lnTo>
                    <a:pt x="38" y="33"/>
                  </a:lnTo>
                  <a:lnTo>
                    <a:pt x="41" y="30"/>
                  </a:lnTo>
                  <a:lnTo>
                    <a:pt x="48" y="26"/>
                  </a:lnTo>
                  <a:lnTo>
                    <a:pt x="55" y="30"/>
                  </a:lnTo>
                  <a:lnTo>
                    <a:pt x="55" y="26"/>
                  </a:lnTo>
                  <a:lnTo>
                    <a:pt x="59" y="26"/>
                  </a:lnTo>
                  <a:lnTo>
                    <a:pt x="62" y="20"/>
                  </a:lnTo>
                  <a:lnTo>
                    <a:pt x="69" y="20"/>
                  </a:lnTo>
                  <a:lnTo>
                    <a:pt x="72" y="20"/>
                  </a:lnTo>
                  <a:lnTo>
                    <a:pt x="79" y="20"/>
                  </a:lnTo>
                  <a:lnTo>
                    <a:pt x="86" y="23"/>
                  </a:lnTo>
                  <a:lnTo>
                    <a:pt x="93" y="20"/>
                  </a:lnTo>
                  <a:lnTo>
                    <a:pt x="93" y="13"/>
                  </a:lnTo>
                  <a:lnTo>
                    <a:pt x="97" y="7"/>
                  </a:lnTo>
                  <a:lnTo>
                    <a:pt x="97" y="7"/>
                  </a:lnTo>
                  <a:lnTo>
                    <a:pt x="86" y="0"/>
                  </a:lnTo>
                  <a:lnTo>
                    <a:pt x="79" y="0"/>
                  </a:lnTo>
                  <a:lnTo>
                    <a:pt x="79" y="4"/>
                  </a:lnTo>
                  <a:lnTo>
                    <a:pt x="76" y="0"/>
                  </a:lnTo>
                  <a:lnTo>
                    <a:pt x="72" y="0"/>
                  </a:lnTo>
                  <a:lnTo>
                    <a:pt x="69" y="4"/>
                  </a:lnTo>
                  <a:lnTo>
                    <a:pt x="66" y="4"/>
                  </a:lnTo>
                  <a:lnTo>
                    <a:pt x="62" y="4"/>
                  </a:lnTo>
                  <a:lnTo>
                    <a:pt x="59" y="4"/>
                  </a:lnTo>
                  <a:lnTo>
                    <a:pt x="55" y="4"/>
                  </a:lnTo>
                  <a:lnTo>
                    <a:pt x="55" y="7"/>
                  </a:lnTo>
                  <a:lnTo>
                    <a:pt x="52" y="7"/>
                  </a:lnTo>
                  <a:lnTo>
                    <a:pt x="48" y="7"/>
                  </a:lnTo>
                  <a:lnTo>
                    <a:pt x="48" y="7"/>
                  </a:lnTo>
                  <a:lnTo>
                    <a:pt x="41" y="4"/>
                  </a:lnTo>
                  <a:lnTo>
                    <a:pt x="35" y="7"/>
                  </a:lnTo>
                  <a:lnTo>
                    <a:pt x="31" y="10"/>
                  </a:lnTo>
                  <a:lnTo>
                    <a:pt x="24" y="13"/>
                  </a:lnTo>
                  <a:lnTo>
                    <a:pt x="17" y="13"/>
                  </a:lnTo>
                  <a:lnTo>
                    <a:pt x="11" y="17"/>
                  </a:lnTo>
                  <a:lnTo>
                    <a:pt x="11" y="17"/>
                  </a:lnTo>
                  <a:lnTo>
                    <a:pt x="4" y="17"/>
                  </a:lnTo>
                  <a:lnTo>
                    <a:pt x="0" y="17"/>
                  </a:lnTo>
                  <a:lnTo>
                    <a:pt x="0" y="17"/>
                  </a:lnTo>
                  <a:lnTo>
                    <a:pt x="0" y="23"/>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51"/>
            <p:cNvSpPr>
              <a:spLocks/>
            </p:cNvSpPr>
            <p:nvPr/>
          </p:nvSpPr>
          <p:spPr bwMode="auto">
            <a:xfrm>
              <a:off x="6905626" y="3380442"/>
              <a:ext cx="174625" cy="96837"/>
            </a:xfrm>
            <a:custGeom>
              <a:avLst/>
              <a:gdLst>
                <a:gd name="T0" fmla="*/ 7 w 110"/>
                <a:gd name="T1" fmla="*/ 0 h 61"/>
                <a:gd name="T2" fmla="*/ 7 w 110"/>
                <a:gd name="T3" fmla="*/ 7 h 61"/>
                <a:gd name="T4" fmla="*/ 10 w 110"/>
                <a:gd name="T5" fmla="*/ 10 h 61"/>
                <a:gd name="T6" fmla="*/ 17 w 110"/>
                <a:gd name="T7" fmla="*/ 7 h 61"/>
                <a:gd name="T8" fmla="*/ 24 w 110"/>
                <a:gd name="T9" fmla="*/ 10 h 61"/>
                <a:gd name="T10" fmla="*/ 34 w 110"/>
                <a:gd name="T11" fmla="*/ 10 h 61"/>
                <a:gd name="T12" fmla="*/ 41 w 110"/>
                <a:gd name="T13" fmla="*/ 10 h 61"/>
                <a:gd name="T14" fmla="*/ 48 w 110"/>
                <a:gd name="T15" fmla="*/ 10 h 61"/>
                <a:gd name="T16" fmla="*/ 58 w 110"/>
                <a:gd name="T17" fmla="*/ 10 h 61"/>
                <a:gd name="T18" fmla="*/ 65 w 110"/>
                <a:gd name="T19" fmla="*/ 7 h 61"/>
                <a:gd name="T20" fmla="*/ 82 w 110"/>
                <a:gd name="T21" fmla="*/ 0 h 61"/>
                <a:gd name="T22" fmla="*/ 93 w 110"/>
                <a:gd name="T23" fmla="*/ 3 h 61"/>
                <a:gd name="T24" fmla="*/ 100 w 110"/>
                <a:gd name="T25" fmla="*/ 3 h 61"/>
                <a:gd name="T26" fmla="*/ 106 w 110"/>
                <a:gd name="T27" fmla="*/ 7 h 61"/>
                <a:gd name="T28" fmla="*/ 110 w 110"/>
                <a:gd name="T29" fmla="*/ 10 h 61"/>
                <a:gd name="T30" fmla="*/ 106 w 110"/>
                <a:gd name="T31" fmla="*/ 16 h 61"/>
                <a:gd name="T32" fmla="*/ 100 w 110"/>
                <a:gd name="T33" fmla="*/ 19 h 61"/>
                <a:gd name="T34" fmla="*/ 100 w 110"/>
                <a:gd name="T35" fmla="*/ 29 h 61"/>
                <a:gd name="T36" fmla="*/ 93 w 110"/>
                <a:gd name="T37" fmla="*/ 36 h 61"/>
                <a:gd name="T38" fmla="*/ 100 w 110"/>
                <a:gd name="T39" fmla="*/ 42 h 61"/>
                <a:gd name="T40" fmla="*/ 103 w 110"/>
                <a:gd name="T41" fmla="*/ 45 h 61"/>
                <a:gd name="T42" fmla="*/ 96 w 110"/>
                <a:gd name="T43" fmla="*/ 45 h 61"/>
                <a:gd name="T44" fmla="*/ 86 w 110"/>
                <a:gd name="T45" fmla="*/ 42 h 61"/>
                <a:gd name="T46" fmla="*/ 79 w 110"/>
                <a:gd name="T47" fmla="*/ 45 h 61"/>
                <a:gd name="T48" fmla="*/ 76 w 110"/>
                <a:gd name="T49" fmla="*/ 49 h 61"/>
                <a:gd name="T50" fmla="*/ 69 w 110"/>
                <a:gd name="T51" fmla="*/ 52 h 61"/>
                <a:gd name="T52" fmla="*/ 72 w 110"/>
                <a:gd name="T53" fmla="*/ 58 h 61"/>
                <a:gd name="T54" fmla="*/ 62 w 110"/>
                <a:gd name="T55" fmla="*/ 58 h 61"/>
                <a:gd name="T56" fmla="*/ 55 w 110"/>
                <a:gd name="T57" fmla="*/ 58 h 61"/>
                <a:gd name="T58" fmla="*/ 48 w 110"/>
                <a:gd name="T59" fmla="*/ 61 h 61"/>
                <a:gd name="T60" fmla="*/ 45 w 110"/>
                <a:gd name="T61" fmla="*/ 58 h 61"/>
                <a:gd name="T62" fmla="*/ 34 w 110"/>
                <a:gd name="T63" fmla="*/ 58 h 61"/>
                <a:gd name="T64" fmla="*/ 24 w 110"/>
                <a:gd name="T65" fmla="*/ 61 h 61"/>
                <a:gd name="T66" fmla="*/ 17 w 110"/>
                <a:gd name="T67" fmla="*/ 58 h 61"/>
                <a:gd name="T68" fmla="*/ 17 w 110"/>
                <a:gd name="T69" fmla="*/ 55 h 61"/>
                <a:gd name="T70" fmla="*/ 10 w 110"/>
                <a:gd name="T71" fmla="*/ 45 h 61"/>
                <a:gd name="T72" fmla="*/ 3 w 110"/>
                <a:gd name="T73" fmla="*/ 39 h 61"/>
                <a:gd name="T74" fmla="*/ 0 w 110"/>
                <a:gd name="T75" fmla="*/ 32 h 61"/>
                <a:gd name="T76" fmla="*/ 7 w 110"/>
                <a:gd name="T77" fmla="*/ 26 h 61"/>
                <a:gd name="T78" fmla="*/ 7 w 110"/>
                <a:gd name="T79" fmla="*/ 16 h 61"/>
                <a:gd name="T80" fmla="*/ 0 w 110"/>
                <a:gd name="T81" fmla="*/ 7 h 61"/>
                <a:gd name="T82" fmla="*/ 0 w 110"/>
                <a:gd name="T8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0" h="61">
                  <a:moveTo>
                    <a:pt x="0" y="0"/>
                  </a:moveTo>
                  <a:lnTo>
                    <a:pt x="7" y="0"/>
                  </a:lnTo>
                  <a:lnTo>
                    <a:pt x="7" y="3"/>
                  </a:lnTo>
                  <a:lnTo>
                    <a:pt x="7" y="7"/>
                  </a:lnTo>
                  <a:lnTo>
                    <a:pt x="7" y="7"/>
                  </a:lnTo>
                  <a:lnTo>
                    <a:pt x="10" y="10"/>
                  </a:lnTo>
                  <a:lnTo>
                    <a:pt x="14" y="7"/>
                  </a:lnTo>
                  <a:lnTo>
                    <a:pt x="17" y="7"/>
                  </a:lnTo>
                  <a:lnTo>
                    <a:pt x="20" y="10"/>
                  </a:lnTo>
                  <a:lnTo>
                    <a:pt x="24" y="10"/>
                  </a:lnTo>
                  <a:lnTo>
                    <a:pt x="31" y="10"/>
                  </a:lnTo>
                  <a:lnTo>
                    <a:pt x="34" y="10"/>
                  </a:lnTo>
                  <a:lnTo>
                    <a:pt x="38" y="10"/>
                  </a:lnTo>
                  <a:lnTo>
                    <a:pt x="41" y="10"/>
                  </a:lnTo>
                  <a:lnTo>
                    <a:pt x="45" y="10"/>
                  </a:lnTo>
                  <a:lnTo>
                    <a:pt x="48" y="10"/>
                  </a:lnTo>
                  <a:lnTo>
                    <a:pt x="55" y="10"/>
                  </a:lnTo>
                  <a:lnTo>
                    <a:pt x="58" y="10"/>
                  </a:lnTo>
                  <a:lnTo>
                    <a:pt x="65" y="7"/>
                  </a:lnTo>
                  <a:lnTo>
                    <a:pt x="65" y="7"/>
                  </a:lnTo>
                  <a:lnTo>
                    <a:pt x="76" y="0"/>
                  </a:lnTo>
                  <a:lnTo>
                    <a:pt x="82" y="0"/>
                  </a:lnTo>
                  <a:lnTo>
                    <a:pt x="89" y="0"/>
                  </a:lnTo>
                  <a:lnTo>
                    <a:pt x="93" y="3"/>
                  </a:lnTo>
                  <a:lnTo>
                    <a:pt x="96" y="3"/>
                  </a:lnTo>
                  <a:lnTo>
                    <a:pt x="100" y="3"/>
                  </a:lnTo>
                  <a:lnTo>
                    <a:pt x="106" y="7"/>
                  </a:lnTo>
                  <a:lnTo>
                    <a:pt x="106" y="7"/>
                  </a:lnTo>
                  <a:lnTo>
                    <a:pt x="110" y="7"/>
                  </a:lnTo>
                  <a:lnTo>
                    <a:pt x="110" y="10"/>
                  </a:lnTo>
                  <a:lnTo>
                    <a:pt x="110" y="13"/>
                  </a:lnTo>
                  <a:lnTo>
                    <a:pt x="106" y="16"/>
                  </a:lnTo>
                  <a:lnTo>
                    <a:pt x="103" y="16"/>
                  </a:lnTo>
                  <a:lnTo>
                    <a:pt x="100" y="19"/>
                  </a:lnTo>
                  <a:lnTo>
                    <a:pt x="100" y="26"/>
                  </a:lnTo>
                  <a:lnTo>
                    <a:pt x="100" y="29"/>
                  </a:lnTo>
                  <a:lnTo>
                    <a:pt x="93" y="32"/>
                  </a:lnTo>
                  <a:lnTo>
                    <a:pt x="93" y="36"/>
                  </a:lnTo>
                  <a:lnTo>
                    <a:pt x="96" y="36"/>
                  </a:lnTo>
                  <a:lnTo>
                    <a:pt x="100" y="42"/>
                  </a:lnTo>
                  <a:lnTo>
                    <a:pt x="103" y="45"/>
                  </a:lnTo>
                  <a:lnTo>
                    <a:pt x="103" y="45"/>
                  </a:lnTo>
                  <a:lnTo>
                    <a:pt x="100" y="45"/>
                  </a:lnTo>
                  <a:lnTo>
                    <a:pt x="96" y="45"/>
                  </a:lnTo>
                  <a:lnTo>
                    <a:pt x="93" y="42"/>
                  </a:lnTo>
                  <a:lnTo>
                    <a:pt x="86" y="42"/>
                  </a:lnTo>
                  <a:lnTo>
                    <a:pt x="82" y="45"/>
                  </a:lnTo>
                  <a:lnTo>
                    <a:pt x="79" y="45"/>
                  </a:lnTo>
                  <a:lnTo>
                    <a:pt x="76" y="49"/>
                  </a:lnTo>
                  <a:lnTo>
                    <a:pt x="76" y="49"/>
                  </a:lnTo>
                  <a:lnTo>
                    <a:pt x="76" y="49"/>
                  </a:lnTo>
                  <a:lnTo>
                    <a:pt x="69" y="52"/>
                  </a:lnTo>
                  <a:lnTo>
                    <a:pt x="69" y="55"/>
                  </a:lnTo>
                  <a:lnTo>
                    <a:pt x="72" y="58"/>
                  </a:lnTo>
                  <a:lnTo>
                    <a:pt x="69" y="58"/>
                  </a:lnTo>
                  <a:lnTo>
                    <a:pt x="62" y="58"/>
                  </a:lnTo>
                  <a:lnTo>
                    <a:pt x="58" y="61"/>
                  </a:lnTo>
                  <a:lnTo>
                    <a:pt x="55" y="58"/>
                  </a:lnTo>
                  <a:lnTo>
                    <a:pt x="51" y="58"/>
                  </a:lnTo>
                  <a:lnTo>
                    <a:pt x="48" y="61"/>
                  </a:lnTo>
                  <a:lnTo>
                    <a:pt x="45" y="61"/>
                  </a:lnTo>
                  <a:lnTo>
                    <a:pt x="45" y="58"/>
                  </a:lnTo>
                  <a:lnTo>
                    <a:pt x="38" y="58"/>
                  </a:lnTo>
                  <a:lnTo>
                    <a:pt x="34" y="58"/>
                  </a:lnTo>
                  <a:lnTo>
                    <a:pt x="31" y="58"/>
                  </a:lnTo>
                  <a:lnTo>
                    <a:pt x="24" y="61"/>
                  </a:lnTo>
                  <a:lnTo>
                    <a:pt x="17" y="61"/>
                  </a:lnTo>
                  <a:lnTo>
                    <a:pt x="17" y="58"/>
                  </a:lnTo>
                  <a:lnTo>
                    <a:pt x="17" y="58"/>
                  </a:lnTo>
                  <a:lnTo>
                    <a:pt x="17" y="55"/>
                  </a:lnTo>
                  <a:lnTo>
                    <a:pt x="14" y="52"/>
                  </a:lnTo>
                  <a:lnTo>
                    <a:pt x="10" y="45"/>
                  </a:lnTo>
                  <a:lnTo>
                    <a:pt x="3" y="39"/>
                  </a:lnTo>
                  <a:lnTo>
                    <a:pt x="3" y="39"/>
                  </a:lnTo>
                  <a:lnTo>
                    <a:pt x="3" y="36"/>
                  </a:lnTo>
                  <a:lnTo>
                    <a:pt x="0" y="32"/>
                  </a:lnTo>
                  <a:lnTo>
                    <a:pt x="0" y="29"/>
                  </a:lnTo>
                  <a:lnTo>
                    <a:pt x="7" y="26"/>
                  </a:lnTo>
                  <a:lnTo>
                    <a:pt x="10" y="23"/>
                  </a:lnTo>
                  <a:lnTo>
                    <a:pt x="7" y="16"/>
                  </a:lnTo>
                  <a:lnTo>
                    <a:pt x="0" y="13"/>
                  </a:lnTo>
                  <a:lnTo>
                    <a:pt x="0" y="7"/>
                  </a:lnTo>
                  <a:lnTo>
                    <a:pt x="3"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2"/>
            <p:cNvSpPr>
              <a:spLocks/>
            </p:cNvSpPr>
            <p:nvPr/>
          </p:nvSpPr>
          <p:spPr bwMode="auto">
            <a:xfrm>
              <a:off x="6856413" y="3442355"/>
              <a:ext cx="76200" cy="55562"/>
            </a:xfrm>
            <a:custGeom>
              <a:avLst/>
              <a:gdLst>
                <a:gd name="T0" fmla="*/ 34 w 48"/>
                <a:gd name="T1" fmla="*/ 0 h 35"/>
                <a:gd name="T2" fmla="*/ 41 w 48"/>
                <a:gd name="T3" fmla="*/ 6 h 35"/>
                <a:gd name="T4" fmla="*/ 45 w 48"/>
                <a:gd name="T5" fmla="*/ 13 h 35"/>
                <a:gd name="T6" fmla="*/ 48 w 48"/>
                <a:gd name="T7" fmla="*/ 16 h 35"/>
                <a:gd name="T8" fmla="*/ 48 w 48"/>
                <a:gd name="T9" fmla="*/ 19 h 35"/>
                <a:gd name="T10" fmla="*/ 45 w 48"/>
                <a:gd name="T11" fmla="*/ 22 h 35"/>
                <a:gd name="T12" fmla="*/ 41 w 48"/>
                <a:gd name="T13" fmla="*/ 22 h 35"/>
                <a:gd name="T14" fmla="*/ 38 w 48"/>
                <a:gd name="T15" fmla="*/ 26 h 35"/>
                <a:gd name="T16" fmla="*/ 27 w 48"/>
                <a:gd name="T17" fmla="*/ 26 h 35"/>
                <a:gd name="T18" fmla="*/ 24 w 48"/>
                <a:gd name="T19" fmla="*/ 26 h 35"/>
                <a:gd name="T20" fmla="*/ 24 w 48"/>
                <a:gd name="T21" fmla="*/ 29 h 35"/>
                <a:gd name="T22" fmla="*/ 17 w 48"/>
                <a:gd name="T23" fmla="*/ 29 h 35"/>
                <a:gd name="T24" fmla="*/ 10 w 48"/>
                <a:gd name="T25" fmla="*/ 32 h 35"/>
                <a:gd name="T26" fmla="*/ 10 w 48"/>
                <a:gd name="T27" fmla="*/ 35 h 35"/>
                <a:gd name="T28" fmla="*/ 7 w 48"/>
                <a:gd name="T29" fmla="*/ 32 h 35"/>
                <a:gd name="T30" fmla="*/ 3 w 48"/>
                <a:gd name="T31" fmla="*/ 29 h 35"/>
                <a:gd name="T32" fmla="*/ 0 w 48"/>
                <a:gd name="T33" fmla="*/ 22 h 35"/>
                <a:gd name="T34" fmla="*/ 0 w 48"/>
                <a:gd name="T35" fmla="*/ 16 h 35"/>
                <a:gd name="T36" fmla="*/ 0 w 48"/>
                <a:gd name="T37" fmla="*/ 13 h 35"/>
                <a:gd name="T38" fmla="*/ 0 w 48"/>
                <a:gd name="T39" fmla="*/ 13 h 35"/>
                <a:gd name="T40" fmla="*/ 3 w 48"/>
                <a:gd name="T41" fmla="*/ 10 h 35"/>
                <a:gd name="T42" fmla="*/ 3 w 48"/>
                <a:gd name="T43" fmla="*/ 10 h 35"/>
                <a:gd name="T44" fmla="*/ 7 w 48"/>
                <a:gd name="T45" fmla="*/ 6 h 35"/>
                <a:gd name="T46" fmla="*/ 10 w 48"/>
                <a:gd name="T47" fmla="*/ 6 h 35"/>
                <a:gd name="T48" fmla="*/ 14 w 48"/>
                <a:gd name="T49" fmla="*/ 3 h 35"/>
                <a:gd name="T50" fmla="*/ 21 w 48"/>
                <a:gd name="T51" fmla="*/ 0 h 35"/>
                <a:gd name="T52" fmla="*/ 24 w 48"/>
                <a:gd name="T53" fmla="*/ 3 h 35"/>
                <a:gd name="T54" fmla="*/ 31 w 48"/>
                <a:gd name="T55" fmla="*/ 0 h 35"/>
                <a:gd name="T56" fmla="*/ 34 w 48"/>
                <a:gd name="T5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 h="35">
                  <a:moveTo>
                    <a:pt x="34" y="0"/>
                  </a:moveTo>
                  <a:lnTo>
                    <a:pt x="41" y="6"/>
                  </a:lnTo>
                  <a:lnTo>
                    <a:pt x="45" y="13"/>
                  </a:lnTo>
                  <a:lnTo>
                    <a:pt x="48" y="16"/>
                  </a:lnTo>
                  <a:lnTo>
                    <a:pt x="48" y="19"/>
                  </a:lnTo>
                  <a:lnTo>
                    <a:pt x="45" y="22"/>
                  </a:lnTo>
                  <a:lnTo>
                    <a:pt x="41" y="22"/>
                  </a:lnTo>
                  <a:lnTo>
                    <a:pt x="38" y="26"/>
                  </a:lnTo>
                  <a:lnTo>
                    <a:pt x="27" y="26"/>
                  </a:lnTo>
                  <a:lnTo>
                    <a:pt x="24" y="26"/>
                  </a:lnTo>
                  <a:lnTo>
                    <a:pt x="24" y="29"/>
                  </a:lnTo>
                  <a:lnTo>
                    <a:pt x="17" y="29"/>
                  </a:lnTo>
                  <a:lnTo>
                    <a:pt x="10" y="32"/>
                  </a:lnTo>
                  <a:lnTo>
                    <a:pt x="10" y="35"/>
                  </a:lnTo>
                  <a:lnTo>
                    <a:pt x="7" y="32"/>
                  </a:lnTo>
                  <a:lnTo>
                    <a:pt x="3" y="29"/>
                  </a:lnTo>
                  <a:lnTo>
                    <a:pt x="0" y="22"/>
                  </a:lnTo>
                  <a:lnTo>
                    <a:pt x="0" y="16"/>
                  </a:lnTo>
                  <a:lnTo>
                    <a:pt x="0" y="13"/>
                  </a:lnTo>
                  <a:lnTo>
                    <a:pt x="0" y="13"/>
                  </a:lnTo>
                  <a:lnTo>
                    <a:pt x="3" y="10"/>
                  </a:lnTo>
                  <a:lnTo>
                    <a:pt x="3" y="10"/>
                  </a:lnTo>
                  <a:lnTo>
                    <a:pt x="7" y="6"/>
                  </a:lnTo>
                  <a:lnTo>
                    <a:pt x="10" y="6"/>
                  </a:lnTo>
                  <a:lnTo>
                    <a:pt x="14" y="3"/>
                  </a:lnTo>
                  <a:lnTo>
                    <a:pt x="21" y="0"/>
                  </a:lnTo>
                  <a:lnTo>
                    <a:pt x="24" y="3"/>
                  </a:lnTo>
                  <a:lnTo>
                    <a:pt x="31" y="0"/>
                  </a:lnTo>
                  <a:lnTo>
                    <a:pt x="3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53"/>
            <p:cNvSpPr>
              <a:spLocks/>
            </p:cNvSpPr>
            <p:nvPr/>
          </p:nvSpPr>
          <p:spPr bwMode="auto">
            <a:xfrm>
              <a:off x="6818313" y="3437592"/>
              <a:ext cx="53975" cy="92075"/>
            </a:xfrm>
            <a:custGeom>
              <a:avLst/>
              <a:gdLst>
                <a:gd name="T0" fmla="*/ 24 w 34"/>
                <a:gd name="T1" fmla="*/ 16 h 58"/>
                <a:gd name="T2" fmla="*/ 24 w 34"/>
                <a:gd name="T3" fmla="*/ 19 h 58"/>
                <a:gd name="T4" fmla="*/ 24 w 34"/>
                <a:gd name="T5" fmla="*/ 25 h 58"/>
                <a:gd name="T6" fmla="*/ 27 w 34"/>
                <a:gd name="T7" fmla="*/ 32 h 58"/>
                <a:gd name="T8" fmla="*/ 31 w 34"/>
                <a:gd name="T9" fmla="*/ 35 h 58"/>
                <a:gd name="T10" fmla="*/ 34 w 34"/>
                <a:gd name="T11" fmla="*/ 38 h 58"/>
                <a:gd name="T12" fmla="*/ 34 w 34"/>
                <a:gd name="T13" fmla="*/ 42 h 58"/>
                <a:gd name="T14" fmla="*/ 31 w 34"/>
                <a:gd name="T15" fmla="*/ 45 h 58"/>
                <a:gd name="T16" fmla="*/ 24 w 34"/>
                <a:gd name="T17" fmla="*/ 48 h 58"/>
                <a:gd name="T18" fmla="*/ 24 w 34"/>
                <a:gd name="T19" fmla="*/ 51 h 58"/>
                <a:gd name="T20" fmla="*/ 20 w 34"/>
                <a:gd name="T21" fmla="*/ 58 h 58"/>
                <a:gd name="T22" fmla="*/ 17 w 34"/>
                <a:gd name="T23" fmla="*/ 58 h 58"/>
                <a:gd name="T24" fmla="*/ 14 w 34"/>
                <a:gd name="T25" fmla="*/ 55 h 58"/>
                <a:gd name="T26" fmla="*/ 10 w 34"/>
                <a:gd name="T27" fmla="*/ 48 h 58"/>
                <a:gd name="T28" fmla="*/ 3 w 34"/>
                <a:gd name="T29" fmla="*/ 48 h 58"/>
                <a:gd name="T30" fmla="*/ 0 w 34"/>
                <a:gd name="T31" fmla="*/ 45 h 58"/>
                <a:gd name="T32" fmla="*/ 3 w 34"/>
                <a:gd name="T33" fmla="*/ 42 h 58"/>
                <a:gd name="T34" fmla="*/ 0 w 34"/>
                <a:gd name="T35" fmla="*/ 38 h 58"/>
                <a:gd name="T36" fmla="*/ 0 w 34"/>
                <a:gd name="T37" fmla="*/ 35 h 58"/>
                <a:gd name="T38" fmla="*/ 3 w 34"/>
                <a:gd name="T39" fmla="*/ 32 h 58"/>
                <a:gd name="T40" fmla="*/ 0 w 34"/>
                <a:gd name="T41" fmla="*/ 25 h 58"/>
                <a:gd name="T42" fmla="*/ 3 w 34"/>
                <a:gd name="T43" fmla="*/ 19 h 58"/>
                <a:gd name="T44" fmla="*/ 3 w 34"/>
                <a:gd name="T45" fmla="*/ 19 h 58"/>
                <a:gd name="T46" fmla="*/ 3 w 34"/>
                <a:gd name="T47" fmla="*/ 16 h 58"/>
                <a:gd name="T48" fmla="*/ 0 w 34"/>
                <a:gd name="T49" fmla="*/ 13 h 58"/>
                <a:gd name="T50" fmla="*/ 0 w 34"/>
                <a:gd name="T51" fmla="*/ 9 h 58"/>
                <a:gd name="T52" fmla="*/ 0 w 34"/>
                <a:gd name="T53" fmla="*/ 3 h 58"/>
                <a:gd name="T54" fmla="*/ 7 w 34"/>
                <a:gd name="T55" fmla="*/ 0 h 58"/>
                <a:gd name="T56" fmla="*/ 7 w 34"/>
                <a:gd name="T57" fmla="*/ 0 h 58"/>
                <a:gd name="T58" fmla="*/ 10 w 34"/>
                <a:gd name="T59" fmla="*/ 3 h 58"/>
                <a:gd name="T60" fmla="*/ 14 w 34"/>
                <a:gd name="T61" fmla="*/ 0 h 58"/>
                <a:gd name="T62" fmla="*/ 14 w 34"/>
                <a:gd name="T63" fmla="*/ 0 h 58"/>
                <a:gd name="T64" fmla="*/ 14 w 34"/>
                <a:gd name="T65" fmla="*/ 0 h 58"/>
                <a:gd name="T66" fmla="*/ 17 w 34"/>
                <a:gd name="T67" fmla="*/ 3 h 58"/>
                <a:gd name="T68" fmla="*/ 17 w 34"/>
                <a:gd name="T69" fmla="*/ 3 h 58"/>
                <a:gd name="T70" fmla="*/ 24 w 34"/>
                <a:gd name="T71" fmla="*/ 6 h 58"/>
                <a:gd name="T72" fmla="*/ 24 w 34"/>
                <a:gd name="T73" fmla="*/ 9 h 58"/>
                <a:gd name="T74" fmla="*/ 24 w 34"/>
                <a:gd name="T75" fmla="*/ 13 h 58"/>
                <a:gd name="T76" fmla="*/ 24 w 34"/>
                <a:gd name="T77" fmla="*/ 1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58">
                  <a:moveTo>
                    <a:pt x="24" y="16"/>
                  </a:moveTo>
                  <a:lnTo>
                    <a:pt x="24" y="19"/>
                  </a:lnTo>
                  <a:lnTo>
                    <a:pt x="24" y="25"/>
                  </a:lnTo>
                  <a:lnTo>
                    <a:pt x="27" y="32"/>
                  </a:lnTo>
                  <a:lnTo>
                    <a:pt x="31" y="35"/>
                  </a:lnTo>
                  <a:lnTo>
                    <a:pt x="34" y="38"/>
                  </a:lnTo>
                  <a:lnTo>
                    <a:pt x="34" y="42"/>
                  </a:lnTo>
                  <a:lnTo>
                    <a:pt x="31" y="45"/>
                  </a:lnTo>
                  <a:lnTo>
                    <a:pt x="24" y="48"/>
                  </a:lnTo>
                  <a:lnTo>
                    <a:pt x="24" y="51"/>
                  </a:lnTo>
                  <a:lnTo>
                    <a:pt x="20" y="58"/>
                  </a:lnTo>
                  <a:lnTo>
                    <a:pt x="17" y="58"/>
                  </a:lnTo>
                  <a:lnTo>
                    <a:pt x="14" y="55"/>
                  </a:lnTo>
                  <a:lnTo>
                    <a:pt x="10" y="48"/>
                  </a:lnTo>
                  <a:lnTo>
                    <a:pt x="3" y="48"/>
                  </a:lnTo>
                  <a:lnTo>
                    <a:pt x="0" y="45"/>
                  </a:lnTo>
                  <a:lnTo>
                    <a:pt x="3" y="42"/>
                  </a:lnTo>
                  <a:lnTo>
                    <a:pt x="0" y="38"/>
                  </a:lnTo>
                  <a:lnTo>
                    <a:pt x="0" y="35"/>
                  </a:lnTo>
                  <a:lnTo>
                    <a:pt x="3" y="32"/>
                  </a:lnTo>
                  <a:lnTo>
                    <a:pt x="0" y="25"/>
                  </a:lnTo>
                  <a:lnTo>
                    <a:pt x="3" y="19"/>
                  </a:lnTo>
                  <a:lnTo>
                    <a:pt x="3" y="19"/>
                  </a:lnTo>
                  <a:lnTo>
                    <a:pt x="3" y="16"/>
                  </a:lnTo>
                  <a:lnTo>
                    <a:pt x="0" y="13"/>
                  </a:lnTo>
                  <a:lnTo>
                    <a:pt x="0" y="9"/>
                  </a:lnTo>
                  <a:lnTo>
                    <a:pt x="0" y="3"/>
                  </a:lnTo>
                  <a:lnTo>
                    <a:pt x="7" y="0"/>
                  </a:lnTo>
                  <a:lnTo>
                    <a:pt x="7" y="0"/>
                  </a:lnTo>
                  <a:lnTo>
                    <a:pt x="10" y="3"/>
                  </a:lnTo>
                  <a:lnTo>
                    <a:pt x="14" y="0"/>
                  </a:lnTo>
                  <a:lnTo>
                    <a:pt x="14" y="0"/>
                  </a:lnTo>
                  <a:lnTo>
                    <a:pt x="14" y="0"/>
                  </a:lnTo>
                  <a:lnTo>
                    <a:pt x="17" y="3"/>
                  </a:lnTo>
                  <a:lnTo>
                    <a:pt x="17" y="3"/>
                  </a:lnTo>
                  <a:lnTo>
                    <a:pt x="24" y="6"/>
                  </a:lnTo>
                  <a:lnTo>
                    <a:pt x="24" y="9"/>
                  </a:lnTo>
                  <a:lnTo>
                    <a:pt x="24" y="13"/>
                  </a:lnTo>
                  <a:lnTo>
                    <a:pt x="24"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4"/>
            <p:cNvSpPr>
              <a:spLocks/>
            </p:cNvSpPr>
            <p:nvPr/>
          </p:nvSpPr>
          <p:spPr bwMode="auto">
            <a:xfrm>
              <a:off x="6796088" y="3318530"/>
              <a:ext cx="125413" cy="144462"/>
            </a:xfrm>
            <a:custGeom>
              <a:avLst/>
              <a:gdLst>
                <a:gd name="T0" fmla="*/ 3 w 79"/>
                <a:gd name="T1" fmla="*/ 7 h 91"/>
                <a:gd name="T2" fmla="*/ 10 w 79"/>
                <a:gd name="T3" fmla="*/ 7 h 91"/>
                <a:gd name="T4" fmla="*/ 14 w 79"/>
                <a:gd name="T5" fmla="*/ 0 h 91"/>
                <a:gd name="T6" fmla="*/ 21 w 79"/>
                <a:gd name="T7" fmla="*/ 4 h 91"/>
                <a:gd name="T8" fmla="*/ 31 w 79"/>
                <a:gd name="T9" fmla="*/ 7 h 91"/>
                <a:gd name="T10" fmla="*/ 38 w 79"/>
                <a:gd name="T11" fmla="*/ 16 h 91"/>
                <a:gd name="T12" fmla="*/ 48 w 79"/>
                <a:gd name="T13" fmla="*/ 23 h 91"/>
                <a:gd name="T14" fmla="*/ 45 w 79"/>
                <a:gd name="T15" fmla="*/ 26 h 91"/>
                <a:gd name="T16" fmla="*/ 55 w 79"/>
                <a:gd name="T17" fmla="*/ 33 h 91"/>
                <a:gd name="T18" fmla="*/ 62 w 79"/>
                <a:gd name="T19" fmla="*/ 33 h 91"/>
                <a:gd name="T20" fmla="*/ 72 w 79"/>
                <a:gd name="T21" fmla="*/ 29 h 91"/>
                <a:gd name="T22" fmla="*/ 69 w 79"/>
                <a:gd name="T23" fmla="*/ 36 h 91"/>
                <a:gd name="T24" fmla="*/ 69 w 79"/>
                <a:gd name="T25" fmla="*/ 46 h 91"/>
                <a:gd name="T26" fmla="*/ 76 w 79"/>
                <a:gd name="T27" fmla="*/ 55 h 91"/>
                <a:gd name="T28" fmla="*/ 76 w 79"/>
                <a:gd name="T29" fmla="*/ 65 h 91"/>
                <a:gd name="T30" fmla="*/ 69 w 79"/>
                <a:gd name="T31" fmla="*/ 71 h 91"/>
                <a:gd name="T32" fmla="*/ 72 w 79"/>
                <a:gd name="T33" fmla="*/ 78 h 91"/>
                <a:gd name="T34" fmla="*/ 62 w 79"/>
                <a:gd name="T35" fmla="*/ 81 h 91"/>
                <a:gd name="T36" fmla="*/ 52 w 79"/>
                <a:gd name="T37" fmla="*/ 81 h 91"/>
                <a:gd name="T38" fmla="*/ 45 w 79"/>
                <a:gd name="T39" fmla="*/ 84 h 91"/>
                <a:gd name="T40" fmla="*/ 41 w 79"/>
                <a:gd name="T41" fmla="*/ 88 h 91"/>
                <a:gd name="T42" fmla="*/ 38 w 79"/>
                <a:gd name="T43" fmla="*/ 88 h 91"/>
                <a:gd name="T44" fmla="*/ 38 w 79"/>
                <a:gd name="T45" fmla="*/ 81 h 91"/>
                <a:gd name="T46" fmla="*/ 31 w 79"/>
                <a:gd name="T47" fmla="*/ 78 h 91"/>
                <a:gd name="T48" fmla="*/ 28 w 79"/>
                <a:gd name="T49" fmla="*/ 75 h 91"/>
                <a:gd name="T50" fmla="*/ 31 w 79"/>
                <a:gd name="T51" fmla="*/ 68 h 91"/>
                <a:gd name="T52" fmla="*/ 24 w 79"/>
                <a:gd name="T53" fmla="*/ 65 h 91"/>
                <a:gd name="T54" fmla="*/ 17 w 79"/>
                <a:gd name="T55" fmla="*/ 62 h 91"/>
                <a:gd name="T56" fmla="*/ 17 w 79"/>
                <a:gd name="T57" fmla="*/ 58 h 91"/>
                <a:gd name="T58" fmla="*/ 14 w 79"/>
                <a:gd name="T59" fmla="*/ 55 h 91"/>
                <a:gd name="T60" fmla="*/ 7 w 79"/>
                <a:gd name="T61" fmla="*/ 46 h 91"/>
                <a:gd name="T62" fmla="*/ 14 w 79"/>
                <a:gd name="T63" fmla="*/ 46 h 91"/>
                <a:gd name="T64" fmla="*/ 14 w 79"/>
                <a:gd name="T65" fmla="*/ 42 h 91"/>
                <a:gd name="T66" fmla="*/ 3 w 79"/>
                <a:gd name="T67" fmla="*/ 39 h 91"/>
                <a:gd name="T68" fmla="*/ 7 w 79"/>
                <a:gd name="T69" fmla="*/ 33 h 91"/>
                <a:gd name="T70" fmla="*/ 7 w 79"/>
                <a:gd name="T71" fmla="*/ 26 h 91"/>
                <a:gd name="T72" fmla="*/ 3 w 79"/>
                <a:gd name="T73" fmla="*/ 26 h 91"/>
                <a:gd name="T74" fmla="*/ 7 w 79"/>
                <a:gd name="T75" fmla="*/ 23 h 91"/>
                <a:gd name="T76" fmla="*/ 7 w 79"/>
                <a:gd name="T77" fmla="*/ 23 h 91"/>
                <a:gd name="T78" fmla="*/ 3 w 79"/>
                <a:gd name="T79" fmla="*/ 20 h 91"/>
                <a:gd name="T80" fmla="*/ 0 w 79"/>
                <a:gd name="T81" fmla="*/ 1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91">
                  <a:moveTo>
                    <a:pt x="0" y="10"/>
                  </a:moveTo>
                  <a:lnTo>
                    <a:pt x="3" y="7"/>
                  </a:lnTo>
                  <a:lnTo>
                    <a:pt x="7" y="7"/>
                  </a:lnTo>
                  <a:lnTo>
                    <a:pt x="10" y="7"/>
                  </a:lnTo>
                  <a:lnTo>
                    <a:pt x="10" y="4"/>
                  </a:lnTo>
                  <a:lnTo>
                    <a:pt x="14" y="0"/>
                  </a:lnTo>
                  <a:lnTo>
                    <a:pt x="17" y="4"/>
                  </a:lnTo>
                  <a:lnTo>
                    <a:pt x="21" y="4"/>
                  </a:lnTo>
                  <a:lnTo>
                    <a:pt x="28" y="4"/>
                  </a:lnTo>
                  <a:lnTo>
                    <a:pt x="31" y="7"/>
                  </a:lnTo>
                  <a:lnTo>
                    <a:pt x="34" y="13"/>
                  </a:lnTo>
                  <a:lnTo>
                    <a:pt x="38" y="16"/>
                  </a:lnTo>
                  <a:lnTo>
                    <a:pt x="41" y="20"/>
                  </a:lnTo>
                  <a:lnTo>
                    <a:pt x="48" y="23"/>
                  </a:lnTo>
                  <a:lnTo>
                    <a:pt x="45" y="26"/>
                  </a:lnTo>
                  <a:lnTo>
                    <a:pt x="45" y="26"/>
                  </a:lnTo>
                  <a:lnTo>
                    <a:pt x="52" y="29"/>
                  </a:lnTo>
                  <a:lnTo>
                    <a:pt x="55" y="33"/>
                  </a:lnTo>
                  <a:lnTo>
                    <a:pt x="59" y="29"/>
                  </a:lnTo>
                  <a:lnTo>
                    <a:pt x="62" y="33"/>
                  </a:lnTo>
                  <a:lnTo>
                    <a:pt x="65" y="29"/>
                  </a:lnTo>
                  <a:lnTo>
                    <a:pt x="72" y="29"/>
                  </a:lnTo>
                  <a:lnTo>
                    <a:pt x="69" y="33"/>
                  </a:lnTo>
                  <a:lnTo>
                    <a:pt x="69" y="36"/>
                  </a:lnTo>
                  <a:lnTo>
                    <a:pt x="72" y="42"/>
                  </a:lnTo>
                  <a:lnTo>
                    <a:pt x="69" y="46"/>
                  </a:lnTo>
                  <a:lnTo>
                    <a:pt x="69" y="52"/>
                  </a:lnTo>
                  <a:lnTo>
                    <a:pt x="76" y="55"/>
                  </a:lnTo>
                  <a:lnTo>
                    <a:pt x="79" y="62"/>
                  </a:lnTo>
                  <a:lnTo>
                    <a:pt x="76" y="65"/>
                  </a:lnTo>
                  <a:lnTo>
                    <a:pt x="69" y="68"/>
                  </a:lnTo>
                  <a:lnTo>
                    <a:pt x="69" y="71"/>
                  </a:lnTo>
                  <a:lnTo>
                    <a:pt x="72" y="75"/>
                  </a:lnTo>
                  <a:lnTo>
                    <a:pt x="72" y="78"/>
                  </a:lnTo>
                  <a:lnTo>
                    <a:pt x="69" y="78"/>
                  </a:lnTo>
                  <a:lnTo>
                    <a:pt x="62" y="81"/>
                  </a:lnTo>
                  <a:lnTo>
                    <a:pt x="59" y="78"/>
                  </a:lnTo>
                  <a:lnTo>
                    <a:pt x="52" y="81"/>
                  </a:lnTo>
                  <a:lnTo>
                    <a:pt x="48" y="84"/>
                  </a:lnTo>
                  <a:lnTo>
                    <a:pt x="45" y="84"/>
                  </a:lnTo>
                  <a:lnTo>
                    <a:pt x="41" y="88"/>
                  </a:lnTo>
                  <a:lnTo>
                    <a:pt x="41" y="88"/>
                  </a:lnTo>
                  <a:lnTo>
                    <a:pt x="38" y="91"/>
                  </a:lnTo>
                  <a:lnTo>
                    <a:pt x="38" y="88"/>
                  </a:lnTo>
                  <a:lnTo>
                    <a:pt x="38" y="84"/>
                  </a:lnTo>
                  <a:lnTo>
                    <a:pt x="38" y="81"/>
                  </a:lnTo>
                  <a:lnTo>
                    <a:pt x="31" y="78"/>
                  </a:lnTo>
                  <a:lnTo>
                    <a:pt x="31" y="78"/>
                  </a:lnTo>
                  <a:lnTo>
                    <a:pt x="28" y="75"/>
                  </a:lnTo>
                  <a:lnTo>
                    <a:pt x="28" y="75"/>
                  </a:lnTo>
                  <a:lnTo>
                    <a:pt x="28" y="71"/>
                  </a:lnTo>
                  <a:lnTo>
                    <a:pt x="31" y="68"/>
                  </a:lnTo>
                  <a:lnTo>
                    <a:pt x="31" y="65"/>
                  </a:lnTo>
                  <a:lnTo>
                    <a:pt x="24" y="65"/>
                  </a:lnTo>
                  <a:lnTo>
                    <a:pt x="21" y="62"/>
                  </a:lnTo>
                  <a:lnTo>
                    <a:pt x="17" y="62"/>
                  </a:lnTo>
                  <a:lnTo>
                    <a:pt x="17" y="62"/>
                  </a:lnTo>
                  <a:lnTo>
                    <a:pt x="17" y="58"/>
                  </a:lnTo>
                  <a:lnTo>
                    <a:pt x="10" y="55"/>
                  </a:lnTo>
                  <a:lnTo>
                    <a:pt x="14" y="55"/>
                  </a:lnTo>
                  <a:lnTo>
                    <a:pt x="7" y="49"/>
                  </a:lnTo>
                  <a:lnTo>
                    <a:pt x="7" y="46"/>
                  </a:lnTo>
                  <a:lnTo>
                    <a:pt x="10" y="46"/>
                  </a:lnTo>
                  <a:lnTo>
                    <a:pt x="14" y="46"/>
                  </a:lnTo>
                  <a:lnTo>
                    <a:pt x="14" y="46"/>
                  </a:lnTo>
                  <a:lnTo>
                    <a:pt x="14" y="42"/>
                  </a:lnTo>
                  <a:lnTo>
                    <a:pt x="10" y="42"/>
                  </a:lnTo>
                  <a:lnTo>
                    <a:pt x="3" y="39"/>
                  </a:lnTo>
                  <a:lnTo>
                    <a:pt x="3" y="36"/>
                  </a:lnTo>
                  <a:lnTo>
                    <a:pt x="7" y="33"/>
                  </a:lnTo>
                  <a:lnTo>
                    <a:pt x="7" y="26"/>
                  </a:lnTo>
                  <a:lnTo>
                    <a:pt x="7" y="26"/>
                  </a:lnTo>
                  <a:lnTo>
                    <a:pt x="3" y="29"/>
                  </a:lnTo>
                  <a:lnTo>
                    <a:pt x="3" y="26"/>
                  </a:lnTo>
                  <a:lnTo>
                    <a:pt x="3" y="23"/>
                  </a:lnTo>
                  <a:lnTo>
                    <a:pt x="7" y="23"/>
                  </a:lnTo>
                  <a:lnTo>
                    <a:pt x="7" y="23"/>
                  </a:lnTo>
                  <a:lnTo>
                    <a:pt x="7" y="23"/>
                  </a:lnTo>
                  <a:lnTo>
                    <a:pt x="3" y="20"/>
                  </a:lnTo>
                  <a:lnTo>
                    <a:pt x="3" y="20"/>
                  </a:lnTo>
                  <a:lnTo>
                    <a:pt x="3" y="16"/>
                  </a:lnTo>
                  <a:lnTo>
                    <a:pt x="0" y="1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55"/>
            <p:cNvSpPr>
              <a:spLocks/>
            </p:cNvSpPr>
            <p:nvPr/>
          </p:nvSpPr>
          <p:spPr bwMode="auto">
            <a:xfrm>
              <a:off x="6791326" y="3401080"/>
              <a:ext cx="53975" cy="57150"/>
            </a:xfrm>
            <a:custGeom>
              <a:avLst/>
              <a:gdLst>
                <a:gd name="T0" fmla="*/ 17 w 34"/>
                <a:gd name="T1" fmla="*/ 36 h 36"/>
                <a:gd name="T2" fmla="*/ 17 w 34"/>
                <a:gd name="T3" fmla="*/ 32 h 36"/>
                <a:gd name="T4" fmla="*/ 17 w 34"/>
                <a:gd name="T5" fmla="*/ 26 h 36"/>
                <a:gd name="T6" fmla="*/ 24 w 34"/>
                <a:gd name="T7" fmla="*/ 23 h 36"/>
                <a:gd name="T8" fmla="*/ 24 w 34"/>
                <a:gd name="T9" fmla="*/ 23 h 36"/>
                <a:gd name="T10" fmla="*/ 27 w 34"/>
                <a:gd name="T11" fmla="*/ 26 h 36"/>
                <a:gd name="T12" fmla="*/ 31 w 34"/>
                <a:gd name="T13" fmla="*/ 23 h 36"/>
                <a:gd name="T14" fmla="*/ 31 w 34"/>
                <a:gd name="T15" fmla="*/ 19 h 36"/>
                <a:gd name="T16" fmla="*/ 34 w 34"/>
                <a:gd name="T17" fmla="*/ 16 h 36"/>
                <a:gd name="T18" fmla="*/ 34 w 34"/>
                <a:gd name="T19" fmla="*/ 13 h 36"/>
                <a:gd name="T20" fmla="*/ 27 w 34"/>
                <a:gd name="T21" fmla="*/ 13 h 36"/>
                <a:gd name="T22" fmla="*/ 24 w 34"/>
                <a:gd name="T23" fmla="*/ 10 h 36"/>
                <a:gd name="T24" fmla="*/ 20 w 34"/>
                <a:gd name="T25" fmla="*/ 10 h 36"/>
                <a:gd name="T26" fmla="*/ 20 w 34"/>
                <a:gd name="T27" fmla="*/ 10 h 36"/>
                <a:gd name="T28" fmla="*/ 20 w 34"/>
                <a:gd name="T29" fmla="*/ 6 h 36"/>
                <a:gd name="T30" fmla="*/ 13 w 34"/>
                <a:gd name="T31" fmla="*/ 3 h 36"/>
                <a:gd name="T32" fmla="*/ 13 w 34"/>
                <a:gd name="T33" fmla="*/ 3 h 36"/>
                <a:gd name="T34" fmla="*/ 10 w 34"/>
                <a:gd name="T35" fmla="*/ 3 h 36"/>
                <a:gd name="T36" fmla="*/ 6 w 34"/>
                <a:gd name="T37" fmla="*/ 0 h 36"/>
                <a:gd name="T38" fmla="*/ 3 w 34"/>
                <a:gd name="T39" fmla="*/ 0 h 36"/>
                <a:gd name="T40" fmla="*/ 6 w 34"/>
                <a:gd name="T41" fmla="*/ 3 h 36"/>
                <a:gd name="T42" fmla="*/ 10 w 34"/>
                <a:gd name="T43" fmla="*/ 6 h 36"/>
                <a:gd name="T44" fmla="*/ 10 w 34"/>
                <a:gd name="T45" fmla="*/ 10 h 36"/>
                <a:gd name="T46" fmla="*/ 6 w 34"/>
                <a:gd name="T47" fmla="*/ 10 h 36"/>
                <a:gd name="T48" fmla="*/ 3 w 34"/>
                <a:gd name="T49" fmla="*/ 10 h 36"/>
                <a:gd name="T50" fmla="*/ 3 w 34"/>
                <a:gd name="T51" fmla="*/ 13 h 36"/>
                <a:gd name="T52" fmla="*/ 3 w 34"/>
                <a:gd name="T53" fmla="*/ 16 h 36"/>
                <a:gd name="T54" fmla="*/ 0 w 34"/>
                <a:gd name="T55" fmla="*/ 23 h 36"/>
                <a:gd name="T56" fmla="*/ 0 w 34"/>
                <a:gd name="T57" fmla="*/ 23 h 36"/>
                <a:gd name="T58" fmla="*/ 0 w 34"/>
                <a:gd name="T59" fmla="*/ 23 h 36"/>
                <a:gd name="T60" fmla="*/ 3 w 34"/>
                <a:gd name="T61" fmla="*/ 26 h 36"/>
                <a:gd name="T62" fmla="*/ 10 w 34"/>
                <a:gd name="T63" fmla="*/ 32 h 36"/>
                <a:gd name="T64" fmla="*/ 10 w 34"/>
                <a:gd name="T65" fmla="*/ 36 h 36"/>
                <a:gd name="T66" fmla="*/ 17 w 34"/>
                <a:gd name="T6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 h="36">
                  <a:moveTo>
                    <a:pt x="17" y="36"/>
                  </a:moveTo>
                  <a:lnTo>
                    <a:pt x="17" y="32"/>
                  </a:lnTo>
                  <a:lnTo>
                    <a:pt x="17" y="26"/>
                  </a:lnTo>
                  <a:lnTo>
                    <a:pt x="24" y="23"/>
                  </a:lnTo>
                  <a:lnTo>
                    <a:pt x="24" y="23"/>
                  </a:lnTo>
                  <a:lnTo>
                    <a:pt x="27" y="26"/>
                  </a:lnTo>
                  <a:lnTo>
                    <a:pt x="31" y="23"/>
                  </a:lnTo>
                  <a:lnTo>
                    <a:pt x="31" y="19"/>
                  </a:lnTo>
                  <a:lnTo>
                    <a:pt x="34" y="16"/>
                  </a:lnTo>
                  <a:lnTo>
                    <a:pt x="34" y="13"/>
                  </a:lnTo>
                  <a:lnTo>
                    <a:pt x="27" y="13"/>
                  </a:lnTo>
                  <a:lnTo>
                    <a:pt x="24" y="10"/>
                  </a:lnTo>
                  <a:lnTo>
                    <a:pt x="20" y="10"/>
                  </a:lnTo>
                  <a:lnTo>
                    <a:pt x="20" y="10"/>
                  </a:lnTo>
                  <a:lnTo>
                    <a:pt x="20" y="6"/>
                  </a:lnTo>
                  <a:lnTo>
                    <a:pt x="13" y="3"/>
                  </a:lnTo>
                  <a:lnTo>
                    <a:pt x="13" y="3"/>
                  </a:lnTo>
                  <a:lnTo>
                    <a:pt x="10" y="3"/>
                  </a:lnTo>
                  <a:lnTo>
                    <a:pt x="6" y="0"/>
                  </a:lnTo>
                  <a:lnTo>
                    <a:pt x="3" y="0"/>
                  </a:lnTo>
                  <a:lnTo>
                    <a:pt x="6" y="3"/>
                  </a:lnTo>
                  <a:lnTo>
                    <a:pt x="10" y="6"/>
                  </a:lnTo>
                  <a:lnTo>
                    <a:pt x="10" y="10"/>
                  </a:lnTo>
                  <a:lnTo>
                    <a:pt x="6" y="10"/>
                  </a:lnTo>
                  <a:lnTo>
                    <a:pt x="3" y="10"/>
                  </a:lnTo>
                  <a:lnTo>
                    <a:pt x="3" y="13"/>
                  </a:lnTo>
                  <a:lnTo>
                    <a:pt x="3" y="16"/>
                  </a:lnTo>
                  <a:lnTo>
                    <a:pt x="0" y="23"/>
                  </a:lnTo>
                  <a:lnTo>
                    <a:pt x="0" y="23"/>
                  </a:lnTo>
                  <a:lnTo>
                    <a:pt x="0" y="23"/>
                  </a:lnTo>
                  <a:lnTo>
                    <a:pt x="3" y="26"/>
                  </a:lnTo>
                  <a:lnTo>
                    <a:pt x="10" y="32"/>
                  </a:lnTo>
                  <a:lnTo>
                    <a:pt x="10" y="36"/>
                  </a:lnTo>
                  <a:lnTo>
                    <a:pt x="1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56"/>
            <p:cNvSpPr>
              <a:spLocks noEditPoints="1"/>
            </p:cNvSpPr>
            <p:nvPr/>
          </p:nvSpPr>
          <p:spPr bwMode="auto">
            <a:xfrm>
              <a:off x="6643688" y="3318530"/>
              <a:ext cx="163513" cy="107950"/>
            </a:xfrm>
            <a:custGeom>
              <a:avLst/>
              <a:gdLst>
                <a:gd name="T0" fmla="*/ 103 w 103"/>
                <a:gd name="T1" fmla="*/ 23 h 68"/>
                <a:gd name="T2" fmla="*/ 99 w 103"/>
                <a:gd name="T3" fmla="*/ 20 h 68"/>
                <a:gd name="T4" fmla="*/ 96 w 103"/>
                <a:gd name="T5" fmla="*/ 10 h 68"/>
                <a:gd name="T6" fmla="*/ 82 w 103"/>
                <a:gd name="T7" fmla="*/ 10 h 68"/>
                <a:gd name="T8" fmla="*/ 65 w 103"/>
                <a:gd name="T9" fmla="*/ 7 h 68"/>
                <a:gd name="T10" fmla="*/ 55 w 103"/>
                <a:gd name="T11" fmla="*/ 0 h 68"/>
                <a:gd name="T12" fmla="*/ 34 w 103"/>
                <a:gd name="T13" fmla="*/ 10 h 68"/>
                <a:gd name="T14" fmla="*/ 24 w 103"/>
                <a:gd name="T15" fmla="*/ 16 h 68"/>
                <a:gd name="T16" fmla="*/ 7 w 103"/>
                <a:gd name="T17" fmla="*/ 20 h 68"/>
                <a:gd name="T18" fmla="*/ 0 w 103"/>
                <a:gd name="T19" fmla="*/ 26 h 68"/>
                <a:gd name="T20" fmla="*/ 7 w 103"/>
                <a:gd name="T21" fmla="*/ 33 h 68"/>
                <a:gd name="T22" fmla="*/ 13 w 103"/>
                <a:gd name="T23" fmla="*/ 20 h 68"/>
                <a:gd name="T24" fmla="*/ 24 w 103"/>
                <a:gd name="T25" fmla="*/ 26 h 68"/>
                <a:gd name="T26" fmla="*/ 34 w 103"/>
                <a:gd name="T27" fmla="*/ 39 h 68"/>
                <a:gd name="T28" fmla="*/ 34 w 103"/>
                <a:gd name="T29" fmla="*/ 42 h 68"/>
                <a:gd name="T30" fmla="*/ 34 w 103"/>
                <a:gd name="T31" fmla="*/ 49 h 68"/>
                <a:gd name="T32" fmla="*/ 44 w 103"/>
                <a:gd name="T33" fmla="*/ 52 h 68"/>
                <a:gd name="T34" fmla="*/ 55 w 103"/>
                <a:gd name="T35" fmla="*/ 55 h 68"/>
                <a:gd name="T36" fmla="*/ 75 w 103"/>
                <a:gd name="T37" fmla="*/ 68 h 68"/>
                <a:gd name="T38" fmla="*/ 72 w 103"/>
                <a:gd name="T39" fmla="*/ 68 h 68"/>
                <a:gd name="T40" fmla="*/ 75 w 103"/>
                <a:gd name="T41" fmla="*/ 65 h 68"/>
                <a:gd name="T42" fmla="*/ 48 w 103"/>
                <a:gd name="T43" fmla="*/ 39 h 68"/>
                <a:gd name="T44" fmla="*/ 44 w 103"/>
                <a:gd name="T45" fmla="*/ 33 h 68"/>
                <a:gd name="T46" fmla="*/ 38 w 103"/>
                <a:gd name="T47" fmla="*/ 26 h 68"/>
                <a:gd name="T48" fmla="*/ 41 w 103"/>
                <a:gd name="T49" fmla="*/ 20 h 68"/>
                <a:gd name="T50" fmla="*/ 51 w 103"/>
                <a:gd name="T51" fmla="*/ 23 h 68"/>
                <a:gd name="T52" fmla="*/ 55 w 103"/>
                <a:gd name="T53" fmla="*/ 23 h 68"/>
                <a:gd name="T54" fmla="*/ 62 w 103"/>
                <a:gd name="T55" fmla="*/ 20 h 68"/>
                <a:gd name="T56" fmla="*/ 69 w 103"/>
                <a:gd name="T57" fmla="*/ 23 h 68"/>
                <a:gd name="T58" fmla="*/ 79 w 103"/>
                <a:gd name="T59" fmla="*/ 23 h 68"/>
                <a:gd name="T60" fmla="*/ 89 w 103"/>
                <a:gd name="T61" fmla="*/ 23 h 68"/>
                <a:gd name="T62" fmla="*/ 99 w 103"/>
                <a:gd name="T63" fmla="*/ 26 h 68"/>
                <a:gd name="T64" fmla="*/ 58 w 103"/>
                <a:gd name="T65" fmla="*/ 65 h 68"/>
                <a:gd name="T66" fmla="*/ 62 w 103"/>
                <a:gd name="T67" fmla="*/ 68 h 68"/>
                <a:gd name="T68" fmla="*/ 55 w 103"/>
                <a:gd name="T69" fmla="*/ 62 h 68"/>
                <a:gd name="T70" fmla="*/ 55 w 103"/>
                <a:gd name="T71" fmla="*/ 62 h 68"/>
                <a:gd name="T72" fmla="*/ 62 w 103"/>
                <a:gd name="T73" fmla="*/ 58 h 68"/>
                <a:gd name="T74" fmla="*/ 58 w 103"/>
                <a:gd name="T75" fmla="*/ 62 h 68"/>
                <a:gd name="T76" fmla="*/ 27 w 103"/>
                <a:gd name="T77" fmla="*/ 39 h 68"/>
                <a:gd name="T78" fmla="*/ 31 w 103"/>
                <a:gd name="T79" fmla="*/ 42 h 68"/>
                <a:gd name="T80" fmla="*/ 24 w 103"/>
                <a:gd name="T81" fmla="*/ 33 h 68"/>
                <a:gd name="T82" fmla="*/ 24 w 103"/>
                <a:gd name="T83" fmla="*/ 33 h 68"/>
                <a:gd name="T84" fmla="*/ 31 w 103"/>
                <a:gd name="T85" fmla="*/ 46 h 68"/>
                <a:gd name="T86" fmla="*/ 24 w 103"/>
                <a:gd name="T87" fmla="*/ 42 h 68"/>
                <a:gd name="T88" fmla="*/ 24 w 103"/>
                <a:gd name="T89" fmla="*/ 42 h 68"/>
                <a:gd name="T90" fmla="*/ 13 w 103"/>
                <a:gd name="T91" fmla="*/ 29 h 68"/>
                <a:gd name="T92" fmla="*/ 17 w 103"/>
                <a:gd name="T93" fmla="*/ 36 h 68"/>
                <a:gd name="T94" fmla="*/ 13 w 103"/>
                <a:gd name="T95" fmla="*/ 29 h 68"/>
                <a:gd name="T96" fmla="*/ 24 w 103"/>
                <a:gd name="T97" fmla="*/ 29 h 68"/>
                <a:gd name="T98" fmla="*/ 13 w 103"/>
                <a:gd name="T99" fmla="*/ 29 h 68"/>
                <a:gd name="T100" fmla="*/ 17 w 103"/>
                <a:gd name="T101"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 h="68">
                  <a:moveTo>
                    <a:pt x="99" y="26"/>
                  </a:moveTo>
                  <a:lnTo>
                    <a:pt x="99" y="23"/>
                  </a:lnTo>
                  <a:lnTo>
                    <a:pt x="103" y="23"/>
                  </a:lnTo>
                  <a:lnTo>
                    <a:pt x="103" y="23"/>
                  </a:lnTo>
                  <a:lnTo>
                    <a:pt x="103" y="23"/>
                  </a:lnTo>
                  <a:lnTo>
                    <a:pt x="99" y="20"/>
                  </a:lnTo>
                  <a:lnTo>
                    <a:pt x="99" y="20"/>
                  </a:lnTo>
                  <a:lnTo>
                    <a:pt x="99" y="16"/>
                  </a:lnTo>
                  <a:lnTo>
                    <a:pt x="96" y="10"/>
                  </a:lnTo>
                  <a:lnTo>
                    <a:pt x="93" y="10"/>
                  </a:lnTo>
                  <a:lnTo>
                    <a:pt x="89" y="13"/>
                  </a:lnTo>
                  <a:lnTo>
                    <a:pt x="82" y="10"/>
                  </a:lnTo>
                  <a:lnTo>
                    <a:pt x="72" y="10"/>
                  </a:lnTo>
                  <a:lnTo>
                    <a:pt x="69" y="7"/>
                  </a:lnTo>
                  <a:lnTo>
                    <a:pt x="65" y="7"/>
                  </a:lnTo>
                  <a:lnTo>
                    <a:pt x="58" y="0"/>
                  </a:lnTo>
                  <a:lnTo>
                    <a:pt x="55" y="0"/>
                  </a:lnTo>
                  <a:lnTo>
                    <a:pt x="55" y="0"/>
                  </a:lnTo>
                  <a:lnTo>
                    <a:pt x="44" y="0"/>
                  </a:lnTo>
                  <a:lnTo>
                    <a:pt x="34" y="4"/>
                  </a:lnTo>
                  <a:lnTo>
                    <a:pt x="34" y="10"/>
                  </a:lnTo>
                  <a:lnTo>
                    <a:pt x="27" y="13"/>
                  </a:lnTo>
                  <a:lnTo>
                    <a:pt x="27" y="16"/>
                  </a:lnTo>
                  <a:lnTo>
                    <a:pt x="24" y="16"/>
                  </a:lnTo>
                  <a:lnTo>
                    <a:pt x="13" y="13"/>
                  </a:lnTo>
                  <a:lnTo>
                    <a:pt x="10" y="16"/>
                  </a:lnTo>
                  <a:lnTo>
                    <a:pt x="7" y="20"/>
                  </a:lnTo>
                  <a:lnTo>
                    <a:pt x="0" y="20"/>
                  </a:lnTo>
                  <a:lnTo>
                    <a:pt x="0" y="20"/>
                  </a:lnTo>
                  <a:lnTo>
                    <a:pt x="0" y="26"/>
                  </a:lnTo>
                  <a:lnTo>
                    <a:pt x="3" y="29"/>
                  </a:lnTo>
                  <a:lnTo>
                    <a:pt x="3" y="29"/>
                  </a:lnTo>
                  <a:lnTo>
                    <a:pt x="7" y="33"/>
                  </a:lnTo>
                  <a:lnTo>
                    <a:pt x="10" y="26"/>
                  </a:lnTo>
                  <a:lnTo>
                    <a:pt x="10" y="23"/>
                  </a:lnTo>
                  <a:lnTo>
                    <a:pt x="13" y="20"/>
                  </a:lnTo>
                  <a:lnTo>
                    <a:pt x="20" y="20"/>
                  </a:lnTo>
                  <a:lnTo>
                    <a:pt x="20" y="23"/>
                  </a:lnTo>
                  <a:lnTo>
                    <a:pt x="24" y="26"/>
                  </a:lnTo>
                  <a:lnTo>
                    <a:pt x="24" y="29"/>
                  </a:lnTo>
                  <a:lnTo>
                    <a:pt x="27" y="36"/>
                  </a:lnTo>
                  <a:lnTo>
                    <a:pt x="34" y="39"/>
                  </a:lnTo>
                  <a:lnTo>
                    <a:pt x="34" y="39"/>
                  </a:lnTo>
                  <a:lnTo>
                    <a:pt x="38" y="42"/>
                  </a:lnTo>
                  <a:lnTo>
                    <a:pt x="34" y="42"/>
                  </a:lnTo>
                  <a:lnTo>
                    <a:pt x="31" y="42"/>
                  </a:lnTo>
                  <a:lnTo>
                    <a:pt x="31" y="46"/>
                  </a:lnTo>
                  <a:lnTo>
                    <a:pt x="34" y="49"/>
                  </a:lnTo>
                  <a:lnTo>
                    <a:pt x="38" y="49"/>
                  </a:lnTo>
                  <a:lnTo>
                    <a:pt x="41" y="52"/>
                  </a:lnTo>
                  <a:lnTo>
                    <a:pt x="44" y="52"/>
                  </a:lnTo>
                  <a:lnTo>
                    <a:pt x="48" y="55"/>
                  </a:lnTo>
                  <a:lnTo>
                    <a:pt x="48" y="58"/>
                  </a:lnTo>
                  <a:lnTo>
                    <a:pt x="55" y="55"/>
                  </a:lnTo>
                  <a:lnTo>
                    <a:pt x="62" y="55"/>
                  </a:lnTo>
                  <a:lnTo>
                    <a:pt x="65" y="58"/>
                  </a:lnTo>
                  <a:lnTo>
                    <a:pt x="75" y="68"/>
                  </a:lnTo>
                  <a:lnTo>
                    <a:pt x="72" y="68"/>
                  </a:lnTo>
                  <a:lnTo>
                    <a:pt x="69" y="65"/>
                  </a:lnTo>
                  <a:lnTo>
                    <a:pt x="72" y="68"/>
                  </a:lnTo>
                  <a:lnTo>
                    <a:pt x="75" y="68"/>
                  </a:lnTo>
                  <a:lnTo>
                    <a:pt x="75" y="68"/>
                  </a:lnTo>
                  <a:lnTo>
                    <a:pt x="75" y="65"/>
                  </a:lnTo>
                  <a:lnTo>
                    <a:pt x="62" y="52"/>
                  </a:lnTo>
                  <a:lnTo>
                    <a:pt x="48" y="42"/>
                  </a:lnTo>
                  <a:lnTo>
                    <a:pt x="48" y="39"/>
                  </a:lnTo>
                  <a:lnTo>
                    <a:pt x="48" y="39"/>
                  </a:lnTo>
                  <a:lnTo>
                    <a:pt x="44" y="36"/>
                  </a:lnTo>
                  <a:lnTo>
                    <a:pt x="44" y="33"/>
                  </a:lnTo>
                  <a:lnTo>
                    <a:pt x="41" y="29"/>
                  </a:lnTo>
                  <a:lnTo>
                    <a:pt x="38" y="29"/>
                  </a:lnTo>
                  <a:lnTo>
                    <a:pt x="38" y="26"/>
                  </a:lnTo>
                  <a:lnTo>
                    <a:pt x="41" y="26"/>
                  </a:lnTo>
                  <a:lnTo>
                    <a:pt x="41" y="20"/>
                  </a:lnTo>
                  <a:lnTo>
                    <a:pt x="41" y="20"/>
                  </a:lnTo>
                  <a:lnTo>
                    <a:pt x="44" y="23"/>
                  </a:lnTo>
                  <a:lnTo>
                    <a:pt x="48" y="26"/>
                  </a:lnTo>
                  <a:lnTo>
                    <a:pt x="51" y="23"/>
                  </a:lnTo>
                  <a:lnTo>
                    <a:pt x="51" y="23"/>
                  </a:lnTo>
                  <a:lnTo>
                    <a:pt x="55" y="23"/>
                  </a:lnTo>
                  <a:lnTo>
                    <a:pt x="55" y="23"/>
                  </a:lnTo>
                  <a:lnTo>
                    <a:pt x="58" y="20"/>
                  </a:lnTo>
                  <a:lnTo>
                    <a:pt x="62" y="23"/>
                  </a:lnTo>
                  <a:lnTo>
                    <a:pt x="62" y="20"/>
                  </a:lnTo>
                  <a:lnTo>
                    <a:pt x="65" y="20"/>
                  </a:lnTo>
                  <a:lnTo>
                    <a:pt x="69" y="23"/>
                  </a:lnTo>
                  <a:lnTo>
                    <a:pt x="69" y="23"/>
                  </a:lnTo>
                  <a:lnTo>
                    <a:pt x="75" y="23"/>
                  </a:lnTo>
                  <a:lnTo>
                    <a:pt x="79" y="23"/>
                  </a:lnTo>
                  <a:lnTo>
                    <a:pt x="79" y="23"/>
                  </a:lnTo>
                  <a:lnTo>
                    <a:pt x="82" y="23"/>
                  </a:lnTo>
                  <a:lnTo>
                    <a:pt x="86" y="23"/>
                  </a:lnTo>
                  <a:lnTo>
                    <a:pt x="89" y="23"/>
                  </a:lnTo>
                  <a:lnTo>
                    <a:pt x="93" y="26"/>
                  </a:lnTo>
                  <a:lnTo>
                    <a:pt x="99" y="26"/>
                  </a:lnTo>
                  <a:lnTo>
                    <a:pt x="99" y="26"/>
                  </a:lnTo>
                  <a:lnTo>
                    <a:pt x="99" y="26"/>
                  </a:lnTo>
                  <a:close/>
                  <a:moveTo>
                    <a:pt x="58" y="65"/>
                  </a:moveTo>
                  <a:lnTo>
                    <a:pt x="58" y="65"/>
                  </a:lnTo>
                  <a:lnTo>
                    <a:pt x="65" y="65"/>
                  </a:lnTo>
                  <a:lnTo>
                    <a:pt x="69" y="68"/>
                  </a:lnTo>
                  <a:lnTo>
                    <a:pt x="62" y="68"/>
                  </a:lnTo>
                  <a:lnTo>
                    <a:pt x="58" y="65"/>
                  </a:lnTo>
                  <a:lnTo>
                    <a:pt x="58" y="65"/>
                  </a:lnTo>
                  <a:close/>
                  <a:moveTo>
                    <a:pt x="55" y="62"/>
                  </a:moveTo>
                  <a:lnTo>
                    <a:pt x="65" y="62"/>
                  </a:lnTo>
                  <a:lnTo>
                    <a:pt x="62" y="65"/>
                  </a:lnTo>
                  <a:lnTo>
                    <a:pt x="55" y="62"/>
                  </a:lnTo>
                  <a:lnTo>
                    <a:pt x="55" y="62"/>
                  </a:lnTo>
                  <a:close/>
                  <a:moveTo>
                    <a:pt x="55" y="58"/>
                  </a:moveTo>
                  <a:lnTo>
                    <a:pt x="62" y="58"/>
                  </a:lnTo>
                  <a:lnTo>
                    <a:pt x="65" y="58"/>
                  </a:lnTo>
                  <a:lnTo>
                    <a:pt x="62" y="62"/>
                  </a:lnTo>
                  <a:lnTo>
                    <a:pt x="58" y="62"/>
                  </a:lnTo>
                  <a:lnTo>
                    <a:pt x="55" y="58"/>
                  </a:lnTo>
                  <a:lnTo>
                    <a:pt x="55" y="58"/>
                  </a:lnTo>
                  <a:close/>
                  <a:moveTo>
                    <a:pt x="27" y="39"/>
                  </a:moveTo>
                  <a:lnTo>
                    <a:pt x="31" y="39"/>
                  </a:lnTo>
                  <a:lnTo>
                    <a:pt x="31" y="42"/>
                  </a:lnTo>
                  <a:lnTo>
                    <a:pt x="31" y="42"/>
                  </a:lnTo>
                  <a:lnTo>
                    <a:pt x="27" y="39"/>
                  </a:lnTo>
                  <a:lnTo>
                    <a:pt x="27" y="39"/>
                  </a:lnTo>
                  <a:close/>
                  <a:moveTo>
                    <a:pt x="24" y="33"/>
                  </a:moveTo>
                  <a:lnTo>
                    <a:pt x="27" y="36"/>
                  </a:lnTo>
                  <a:lnTo>
                    <a:pt x="24" y="36"/>
                  </a:lnTo>
                  <a:lnTo>
                    <a:pt x="24" y="33"/>
                  </a:lnTo>
                  <a:lnTo>
                    <a:pt x="24" y="33"/>
                  </a:lnTo>
                  <a:close/>
                  <a:moveTo>
                    <a:pt x="24" y="42"/>
                  </a:moveTo>
                  <a:lnTo>
                    <a:pt x="31" y="46"/>
                  </a:lnTo>
                  <a:lnTo>
                    <a:pt x="31" y="49"/>
                  </a:lnTo>
                  <a:lnTo>
                    <a:pt x="24" y="42"/>
                  </a:lnTo>
                  <a:lnTo>
                    <a:pt x="24" y="42"/>
                  </a:lnTo>
                  <a:close/>
                  <a:moveTo>
                    <a:pt x="20" y="39"/>
                  </a:moveTo>
                  <a:lnTo>
                    <a:pt x="24" y="39"/>
                  </a:lnTo>
                  <a:lnTo>
                    <a:pt x="24" y="42"/>
                  </a:lnTo>
                  <a:lnTo>
                    <a:pt x="20" y="39"/>
                  </a:lnTo>
                  <a:lnTo>
                    <a:pt x="20" y="39"/>
                  </a:lnTo>
                  <a:close/>
                  <a:moveTo>
                    <a:pt x="13" y="29"/>
                  </a:moveTo>
                  <a:lnTo>
                    <a:pt x="17" y="33"/>
                  </a:lnTo>
                  <a:lnTo>
                    <a:pt x="20" y="36"/>
                  </a:lnTo>
                  <a:lnTo>
                    <a:pt x="17" y="36"/>
                  </a:lnTo>
                  <a:lnTo>
                    <a:pt x="13" y="33"/>
                  </a:lnTo>
                  <a:lnTo>
                    <a:pt x="17" y="33"/>
                  </a:lnTo>
                  <a:lnTo>
                    <a:pt x="13" y="29"/>
                  </a:lnTo>
                  <a:lnTo>
                    <a:pt x="13" y="29"/>
                  </a:lnTo>
                  <a:close/>
                  <a:moveTo>
                    <a:pt x="17" y="23"/>
                  </a:moveTo>
                  <a:lnTo>
                    <a:pt x="24" y="29"/>
                  </a:lnTo>
                  <a:lnTo>
                    <a:pt x="20" y="29"/>
                  </a:lnTo>
                  <a:lnTo>
                    <a:pt x="17" y="29"/>
                  </a:lnTo>
                  <a:lnTo>
                    <a:pt x="13" y="29"/>
                  </a:lnTo>
                  <a:lnTo>
                    <a:pt x="13" y="23"/>
                  </a:lnTo>
                  <a:lnTo>
                    <a:pt x="13" y="23"/>
                  </a:lnTo>
                  <a:lnTo>
                    <a:pt x="17" y="23"/>
                  </a:lnTo>
                  <a:lnTo>
                    <a:pt x="1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57"/>
            <p:cNvSpPr>
              <a:spLocks/>
            </p:cNvSpPr>
            <p:nvPr/>
          </p:nvSpPr>
          <p:spPr bwMode="auto">
            <a:xfrm>
              <a:off x="6704013" y="3350280"/>
              <a:ext cx="114300" cy="87312"/>
            </a:xfrm>
            <a:custGeom>
              <a:avLst/>
              <a:gdLst>
                <a:gd name="T0" fmla="*/ 37 w 72"/>
                <a:gd name="T1" fmla="*/ 45 h 55"/>
                <a:gd name="T2" fmla="*/ 10 w 72"/>
                <a:gd name="T3" fmla="*/ 22 h 55"/>
                <a:gd name="T4" fmla="*/ 10 w 72"/>
                <a:gd name="T5" fmla="*/ 19 h 55"/>
                <a:gd name="T6" fmla="*/ 6 w 72"/>
                <a:gd name="T7" fmla="*/ 13 h 55"/>
                <a:gd name="T8" fmla="*/ 0 w 72"/>
                <a:gd name="T9" fmla="*/ 9 h 55"/>
                <a:gd name="T10" fmla="*/ 3 w 72"/>
                <a:gd name="T11" fmla="*/ 6 h 55"/>
                <a:gd name="T12" fmla="*/ 3 w 72"/>
                <a:gd name="T13" fmla="*/ 0 h 55"/>
                <a:gd name="T14" fmla="*/ 10 w 72"/>
                <a:gd name="T15" fmla="*/ 6 h 55"/>
                <a:gd name="T16" fmla="*/ 13 w 72"/>
                <a:gd name="T17" fmla="*/ 3 h 55"/>
                <a:gd name="T18" fmla="*/ 17 w 72"/>
                <a:gd name="T19" fmla="*/ 3 h 55"/>
                <a:gd name="T20" fmla="*/ 24 w 72"/>
                <a:gd name="T21" fmla="*/ 3 h 55"/>
                <a:gd name="T22" fmla="*/ 27 w 72"/>
                <a:gd name="T23" fmla="*/ 0 h 55"/>
                <a:gd name="T24" fmla="*/ 31 w 72"/>
                <a:gd name="T25" fmla="*/ 3 h 55"/>
                <a:gd name="T26" fmla="*/ 41 w 72"/>
                <a:gd name="T27" fmla="*/ 3 h 55"/>
                <a:gd name="T28" fmla="*/ 44 w 72"/>
                <a:gd name="T29" fmla="*/ 3 h 55"/>
                <a:gd name="T30" fmla="*/ 51 w 72"/>
                <a:gd name="T31" fmla="*/ 3 h 55"/>
                <a:gd name="T32" fmla="*/ 61 w 72"/>
                <a:gd name="T33" fmla="*/ 6 h 55"/>
                <a:gd name="T34" fmla="*/ 65 w 72"/>
                <a:gd name="T35" fmla="*/ 6 h 55"/>
                <a:gd name="T36" fmla="*/ 65 w 72"/>
                <a:gd name="T37" fmla="*/ 13 h 55"/>
                <a:gd name="T38" fmla="*/ 61 w 72"/>
                <a:gd name="T39" fmla="*/ 19 h 55"/>
                <a:gd name="T40" fmla="*/ 72 w 72"/>
                <a:gd name="T41" fmla="*/ 22 h 55"/>
                <a:gd name="T42" fmla="*/ 72 w 72"/>
                <a:gd name="T43" fmla="*/ 26 h 55"/>
                <a:gd name="T44" fmla="*/ 65 w 72"/>
                <a:gd name="T45" fmla="*/ 26 h 55"/>
                <a:gd name="T46" fmla="*/ 72 w 72"/>
                <a:gd name="T47" fmla="*/ 35 h 55"/>
                <a:gd name="T48" fmla="*/ 65 w 72"/>
                <a:gd name="T49" fmla="*/ 35 h 55"/>
                <a:gd name="T50" fmla="*/ 58 w 72"/>
                <a:gd name="T51" fmla="*/ 32 h 55"/>
                <a:gd name="T52" fmla="*/ 65 w 72"/>
                <a:gd name="T53" fmla="*/ 38 h 55"/>
                <a:gd name="T54" fmla="*/ 61 w 72"/>
                <a:gd name="T55" fmla="*/ 42 h 55"/>
                <a:gd name="T56" fmla="*/ 58 w 72"/>
                <a:gd name="T57" fmla="*/ 45 h 55"/>
                <a:gd name="T58" fmla="*/ 55 w 72"/>
                <a:gd name="T59" fmla="*/ 55 h 55"/>
                <a:gd name="T60" fmla="*/ 48 w 72"/>
                <a:gd name="T61" fmla="*/ 48 h 55"/>
                <a:gd name="T62" fmla="*/ 41 w 72"/>
                <a:gd name="T63" fmla="*/ 48 h 55"/>
                <a:gd name="T64" fmla="*/ 37 w 72"/>
                <a:gd name="T65" fmla="*/ 4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55">
                  <a:moveTo>
                    <a:pt x="37" y="48"/>
                  </a:moveTo>
                  <a:lnTo>
                    <a:pt x="37" y="45"/>
                  </a:lnTo>
                  <a:lnTo>
                    <a:pt x="24" y="32"/>
                  </a:lnTo>
                  <a:lnTo>
                    <a:pt x="10" y="22"/>
                  </a:lnTo>
                  <a:lnTo>
                    <a:pt x="10" y="19"/>
                  </a:lnTo>
                  <a:lnTo>
                    <a:pt x="10" y="19"/>
                  </a:lnTo>
                  <a:lnTo>
                    <a:pt x="6" y="16"/>
                  </a:lnTo>
                  <a:lnTo>
                    <a:pt x="6" y="13"/>
                  </a:lnTo>
                  <a:lnTo>
                    <a:pt x="3" y="9"/>
                  </a:lnTo>
                  <a:lnTo>
                    <a:pt x="0" y="9"/>
                  </a:lnTo>
                  <a:lnTo>
                    <a:pt x="0" y="6"/>
                  </a:lnTo>
                  <a:lnTo>
                    <a:pt x="3" y="6"/>
                  </a:lnTo>
                  <a:lnTo>
                    <a:pt x="3" y="0"/>
                  </a:lnTo>
                  <a:lnTo>
                    <a:pt x="3" y="0"/>
                  </a:lnTo>
                  <a:lnTo>
                    <a:pt x="6" y="3"/>
                  </a:lnTo>
                  <a:lnTo>
                    <a:pt x="10" y="6"/>
                  </a:lnTo>
                  <a:lnTo>
                    <a:pt x="13" y="3"/>
                  </a:lnTo>
                  <a:lnTo>
                    <a:pt x="13" y="3"/>
                  </a:lnTo>
                  <a:lnTo>
                    <a:pt x="17" y="3"/>
                  </a:lnTo>
                  <a:lnTo>
                    <a:pt x="17" y="3"/>
                  </a:lnTo>
                  <a:lnTo>
                    <a:pt x="20" y="0"/>
                  </a:lnTo>
                  <a:lnTo>
                    <a:pt x="24" y="3"/>
                  </a:lnTo>
                  <a:lnTo>
                    <a:pt x="24" y="0"/>
                  </a:lnTo>
                  <a:lnTo>
                    <a:pt x="27" y="0"/>
                  </a:lnTo>
                  <a:lnTo>
                    <a:pt x="31" y="3"/>
                  </a:lnTo>
                  <a:lnTo>
                    <a:pt x="31" y="3"/>
                  </a:lnTo>
                  <a:lnTo>
                    <a:pt x="37" y="3"/>
                  </a:lnTo>
                  <a:lnTo>
                    <a:pt x="41" y="3"/>
                  </a:lnTo>
                  <a:lnTo>
                    <a:pt x="41" y="3"/>
                  </a:lnTo>
                  <a:lnTo>
                    <a:pt x="44" y="3"/>
                  </a:lnTo>
                  <a:lnTo>
                    <a:pt x="48" y="3"/>
                  </a:lnTo>
                  <a:lnTo>
                    <a:pt x="51" y="3"/>
                  </a:lnTo>
                  <a:lnTo>
                    <a:pt x="55" y="6"/>
                  </a:lnTo>
                  <a:lnTo>
                    <a:pt x="61" y="6"/>
                  </a:lnTo>
                  <a:lnTo>
                    <a:pt x="61" y="9"/>
                  </a:lnTo>
                  <a:lnTo>
                    <a:pt x="65" y="6"/>
                  </a:lnTo>
                  <a:lnTo>
                    <a:pt x="65" y="6"/>
                  </a:lnTo>
                  <a:lnTo>
                    <a:pt x="65" y="13"/>
                  </a:lnTo>
                  <a:lnTo>
                    <a:pt x="61" y="16"/>
                  </a:lnTo>
                  <a:lnTo>
                    <a:pt x="61" y="19"/>
                  </a:lnTo>
                  <a:lnTo>
                    <a:pt x="68" y="22"/>
                  </a:lnTo>
                  <a:lnTo>
                    <a:pt x="72" y="22"/>
                  </a:lnTo>
                  <a:lnTo>
                    <a:pt x="72" y="26"/>
                  </a:lnTo>
                  <a:lnTo>
                    <a:pt x="72" y="26"/>
                  </a:lnTo>
                  <a:lnTo>
                    <a:pt x="68" y="26"/>
                  </a:lnTo>
                  <a:lnTo>
                    <a:pt x="65" y="26"/>
                  </a:lnTo>
                  <a:lnTo>
                    <a:pt x="65" y="29"/>
                  </a:lnTo>
                  <a:lnTo>
                    <a:pt x="72" y="35"/>
                  </a:lnTo>
                  <a:lnTo>
                    <a:pt x="68" y="35"/>
                  </a:lnTo>
                  <a:lnTo>
                    <a:pt x="65" y="35"/>
                  </a:lnTo>
                  <a:lnTo>
                    <a:pt x="61" y="32"/>
                  </a:lnTo>
                  <a:lnTo>
                    <a:pt x="58" y="32"/>
                  </a:lnTo>
                  <a:lnTo>
                    <a:pt x="61" y="35"/>
                  </a:lnTo>
                  <a:lnTo>
                    <a:pt x="65" y="38"/>
                  </a:lnTo>
                  <a:lnTo>
                    <a:pt x="65" y="42"/>
                  </a:lnTo>
                  <a:lnTo>
                    <a:pt x="61" y="42"/>
                  </a:lnTo>
                  <a:lnTo>
                    <a:pt x="58" y="42"/>
                  </a:lnTo>
                  <a:lnTo>
                    <a:pt x="58" y="45"/>
                  </a:lnTo>
                  <a:lnTo>
                    <a:pt x="58" y="48"/>
                  </a:lnTo>
                  <a:lnTo>
                    <a:pt x="55" y="55"/>
                  </a:lnTo>
                  <a:lnTo>
                    <a:pt x="55" y="55"/>
                  </a:lnTo>
                  <a:lnTo>
                    <a:pt x="48" y="48"/>
                  </a:lnTo>
                  <a:lnTo>
                    <a:pt x="48" y="51"/>
                  </a:lnTo>
                  <a:lnTo>
                    <a:pt x="41" y="48"/>
                  </a:lnTo>
                  <a:lnTo>
                    <a:pt x="37" y="48"/>
                  </a:lnTo>
                  <a:lnTo>
                    <a:pt x="37"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8"/>
            <p:cNvSpPr>
              <a:spLocks/>
            </p:cNvSpPr>
            <p:nvPr/>
          </p:nvSpPr>
          <p:spPr bwMode="auto">
            <a:xfrm>
              <a:off x="6637338" y="3297892"/>
              <a:ext cx="93663" cy="52387"/>
            </a:xfrm>
            <a:custGeom>
              <a:avLst/>
              <a:gdLst>
                <a:gd name="T0" fmla="*/ 4 w 59"/>
                <a:gd name="T1" fmla="*/ 33 h 33"/>
                <a:gd name="T2" fmla="*/ 11 w 59"/>
                <a:gd name="T3" fmla="*/ 33 h 33"/>
                <a:gd name="T4" fmla="*/ 14 w 59"/>
                <a:gd name="T5" fmla="*/ 29 h 33"/>
                <a:gd name="T6" fmla="*/ 17 w 59"/>
                <a:gd name="T7" fmla="*/ 26 h 33"/>
                <a:gd name="T8" fmla="*/ 28 w 59"/>
                <a:gd name="T9" fmla="*/ 29 h 33"/>
                <a:gd name="T10" fmla="*/ 31 w 59"/>
                <a:gd name="T11" fmla="*/ 29 h 33"/>
                <a:gd name="T12" fmla="*/ 31 w 59"/>
                <a:gd name="T13" fmla="*/ 26 h 33"/>
                <a:gd name="T14" fmla="*/ 38 w 59"/>
                <a:gd name="T15" fmla="*/ 23 h 33"/>
                <a:gd name="T16" fmla="*/ 38 w 59"/>
                <a:gd name="T17" fmla="*/ 17 h 33"/>
                <a:gd name="T18" fmla="*/ 48 w 59"/>
                <a:gd name="T19" fmla="*/ 13 h 33"/>
                <a:gd name="T20" fmla="*/ 59 w 59"/>
                <a:gd name="T21" fmla="*/ 13 h 33"/>
                <a:gd name="T22" fmla="*/ 59 w 59"/>
                <a:gd name="T23" fmla="*/ 7 h 33"/>
                <a:gd name="T24" fmla="*/ 52 w 59"/>
                <a:gd name="T25" fmla="*/ 0 h 33"/>
                <a:gd name="T26" fmla="*/ 48 w 59"/>
                <a:gd name="T27" fmla="*/ 4 h 33"/>
                <a:gd name="T28" fmla="*/ 38 w 59"/>
                <a:gd name="T29" fmla="*/ 7 h 33"/>
                <a:gd name="T30" fmla="*/ 38 w 59"/>
                <a:gd name="T31" fmla="*/ 7 h 33"/>
                <a:gd name="T32" fmla="*/ 35 w 59"/>
                <a:gd name="T33" fmla="*/ 7 h 33"/>
                <a:gd name="T34" fmla="*/ 31 w 59"/>
                <a:gd name="T35" fmla="*/ 10 h 33"/>
                <a:gd name="T36" fmla="*/ 28 w 59"/>
                <a:gd name="T37" fmla="*/ 10 h 33"/>
                <a:gd name="T38" fmla="*/ 21 w 59"/>
                <a:gd name="T39" fmla="*/ 10 h 33"/>
                <a:gd name="T40" fmla="*/ 17 w 59"/>
                <a:gd name="T41" fmla="*/ 7 h 33"/>
                <a:gd name="T42" fmla="*/ 11 w 59"/>
                <a:gd name="T43" fmla="*/ 7 h 33"/>
                <a:gd name="T44" fmla="*/ 7 w 59"/>
                <a:gd name="T45" fmla="*/ 7 h 33"/>
                <a:gd name="T46" fmla="*/ 4 w 59"/>
                <a:gd name="T47" fmla="*/ 13 h 33"/>
                <a:gd name="T48" fmla="*/ 4 w 59"/>
                <a:gd name="T49" fmla="*/ 17 h 33"/>
                <a:gd name="T50" fmla="*/ 0 w 59"/>
                <a:gd name="T51" fmla="*/ 20 h 33"/>
                <a:gd name="T52" fmla="*/ 4 w 59"/>
                <a:gd name="T53" fmla="*/ 26 h 33"/>
                <a:gd name="T54" fmla="*/ 4 w 59"/>
                <a:gd name="T55" fmla="*/ 26 h 33"/>
                <a:gd name="T56" fmla="*/ 7 w 59"/>
                <a:gd name="T57" fmla="*/ 26 h 33"/>
                <a:gd name="T58" fmla="*/ 7 w 59"/>
                <a:gd name="T59" fmla="*/ 29 h 33"/>
                <a:gd name="T60" fmla="*/ 4 w 59"/>
                <a:gd name="T61" fmla="*/ 29 h 33"/>
                <a:gd name="T62" fmla="*/ 4 w 59"/>
                <a:gd name="T6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33">
                  <a:moveTo>
                    <a:pt x="4" y="33"/>
                  </a:moveTo>
                  <a:lnTo>
                    <a:pt x="11" y="33"/>
                  </a:lnTo>
                  <a:lnTo>
                    <a:pt x="14" y="29"/>
                  </a:lnTo>
                  <a:lnTo>
                    <a:pt x="17" y="26"/>
                  </a:lnTo>
                  <a:lnTo>
                    <a:pt x="28" y="29"/>
                  </a:lnTo>
                  <a:lnTo>
                    <a:pt x="31" y="29"/>
                  </a:lnTo>
                  <a:lnTo>
                    <a:pt x="31" y="26"/>
                  </a:lnTo>
                  <a:lnTo>
                    <a:pt x="38" y="23"/>
                  </a:lnTo>
                  <a:lnTo>
                    <a:pt x="38" y="17"/>
                  </a:lnTo>
                  <a:lnTo>
                    <a:pt x="48" y="13"/>
                  </a:lnTo>
                  <a:lnTo>
                    <a:pt x="59" y="13"/>
                  </a:lnTo>
                  <a:lnTo>
                    <a:pt x="59" y="7"/>
                  </a:lnTo>
                  <a:lnTo>
                    <a:pt x="52" y="0"/>
                  </a:lnTo>
                  <a:lnTo>
                    <a:pt x="48" y="4"/>
                  </a:lnTo>
                  <a:lnTo>
                    <a:pt x="38" y="7"/>
                  </a:lnTo>
                  <a:lnTo>
                    <a:pt x="38" y="7"/>
                  </a:lnTo>
                  <a:lnTo>
                    <a:pt x="35" y="7"/>
                  </a:lnTo>
                  <a:lnTo>
                    <a:pt x="31" y="10"/>
                  </a:lnTo>
                  <a:lnTo>
                    <a:pt x="28" y="10"/>
                  </a:lnTo>
                  <a:lnTo>
                    <a:pt x="21" y="10"/>
                  </a:lnTo>
                  <a:lnTo>
                    <a:pt x="17" y="7"/>
                  </a:lnTo>
                  <a:lnTo>
                    <a:pt x="11" y="7"/>
                  </a:lnTo>
                  <a:lnTo>
                    <a:pt x="7" y="7"/>
                  </a:lnTo>
                  <a:lnTo>
                    <a:pt x="4" y="13"/>
                  </a:lnTo>
                  <a:lnTo>
                    <a:pt x="4" y="17"/>
                  </a:lnTo>
                  <a:lnTo>
                    <a:pt x="0" y="20"/>
                  </a:lnTo>
                  <a:lnTo>
                    <a:pt x="4" y="26"/>
                  </a:lnTo>
                  <a:lnTo>
                    <a:pt x="4" y="26"/>
                  </a:lnTo>
                  <a:lnTo>
                    <a:pt x="7" y="26"/>
                  </a:lnTo>
                  <a:lnTo>
                    <a:pt x="7" y="29"/>
                  </a:lnTo>
                  <a:lnTo>
                    <a:pt x="4" y="29"/>
                  </a:lnTo>
                  <a:lnTo>
                    <a:pt x="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59"/>
            <p:cNvSpPr>
              <a:spLocks/>
            </p:cNvSpPr>
            <p:nvPr/>
          </p:nvSpPr>
          <p:spPr bwMode="auto">
            <a:xfrm>
              <a:off x="6523038" y="3226455"/>
              <a:ext cx="212725" cy="87312"/>
            </a:xfrm>
            <a:custGeom>
              <a:avLst/>
              <a:gdLst>
                <a:gd name="T0" fmla="*/ 83 w 134"/>
                <a:gd name="T1" fmla="*/ 52 h 55"/>
                <a:gd name="T2" fmla="*/ 93 w 134"/>
                <a:gd name="T3" fmla="*/ 55 h 55"/>
                <a:gd name="T4" fmla="*/ 103 w 134"/>
                <a:gd name="T5" fmla="*/ 55 h 55"/>
                <a:gd name="T6" fmla="*/ 110 w 134"/>
                <a:gd name="T7" fmla="*/ 52 h 55"/>
                <a:gd name="T8" fmla="*/ 120 w 134"/>
                <a:gd name="T9" fmla="*/ 49 h 55"/>
                <a:gd name="T10" fmla="*/ 127 w 134"/>
                <a:gd name="T11" fmla="*/ 42 h 55"/>
                <a:gd name="T12" fmla="*/ 127 w 134"/>
                <a:gd name="T13" fmla="*/ 36 h 55"/>
                <a:gd name="T14" fmla="*/ 124 w 134"/>
                <a:gd name="T15" fmla="*/ 29 h 55"/>
                <a:gd name="T16" fmla="*/ 134 w 134"/>
                <a:gd name="T17" fmla="*/ 29 h 55"/>
                <a:gd name="T18" fmla="*/ 134 w 134"/>
                <a:gd name="T19" fmla="*/ 23 h 55"/>
                <a:gd name="T20" fmla="*/ 134 w 134"/>
                <a:gd name="T21" fmla="*/ 7 h 55"/>
                <a:gd name="T22" fmla="*/ 124 w 134"/>
                <a:gd name="T23" fmla="*/ 3 h 55"/>
                <a:gd name="T24" fmla="*/ 110 w 134"/>
                <a:gd name="T25" fmla="*/ 3 h 55"/>
                <a:gd name="T26" fmla="*/ 100 w 134"/>
                <a:gd name="T27" fmla="*/ 0 h 55"/>
                <a:gd name="T28" fmla="*/ 93 w 134"/>
                <a:gd name="T29" fmla="*/ 3 h 55"/>
                <a:gd name="T30" fmla="*/ 93 w 134"/>
                <a:gd name="T31" fmla="*/ 7 h 55"/>
                <a:gd name="T32" fmla="*/ 86 w 134"/>
                <a:gd name="T33" fmla="*/ 10 h 55"/>
                <a:gd name="T34" fmla="*/ 72 w 134"/>
                <a:gd name="T35" fmla="*/ 3 h 55"/>
                <a:gd name="T36" fmla="*/ 72 w 134"/>
                <a:gd name="T37" fmla="*/ 10 h 55"/>
                <a:gd name="T38" fmla="*/ 65 w 134"/>
                <a:gd name="T39" fmla="*/ 13 h 55"/>
                <a:gd name="T40" fmla="*/ 59 w 134"/>
                <a:gd name="T41" fmla="*/ 23 h 55"/>
                <a:gd name="T42" fmla="*/ 62 w 134"/>
                <a:gd name="T43" fmla="*/ 26 h 55"/>
                <a:gd name="T44" fmla="*/ 62 w 134"/>
                <a:gd name="T45" fmla="*/ 29 h 55"/>
                <a:gd name="T46" fmla="*/ 52 w 134"/>
                <a:gd name="T47" fmla="*/ 29 h 55"/>
                <a:gd name="T48" fmla="*/ 45 w 134"/>
                <a:gd name="T49" fmla="*/ 29 h 55"/>
                <a:gd name="T50" fmla="*/ 34 w 134"/>
                <a:gd name="T51" fmla="*/ 32 h 55"/>
                <a:gd name="T52" fmla="*/ 28 w 134"/>
                <a:gd name="T53" fmla="*/ 32 h 55"/>
                <a:gd name="T54" fmla="*/ 21 w 134"/>
                <a:gd name="T55" fmla="*/ 29 h 55"/>
                <a:gd name="T56" fmla="*/ 17 w 134"/>
                <a:gd name="T57" fmla="*/ 32 h 55"/>
                <a:gd name="T58" fmla="*/ 10 w 134"/>
                <a:gd name="T59" fmla="*/ 32 h 55"/>
                <a:gd name="T60" fmla="*/ 3 w 134"/>
                <a:gd name="T61" fmla="*/ 32 h 55"/>
                <a:gd name="T62" fmla="*/ 0 w 134"/>
                <a:gd name="T63" fmla="*/ 32 h 55"/>
                <a:gd name="T64" fmla="*/ 3 w 134"/>
                <a:gd name="T65" fmla="*/ 36 h 55"/>
                <a:gd name="T66" fmla="*/ 3 w 134"/>
                <a:gd name="T67" fmla="*/ 39 h 55"/>
                <a:gd name="T68" fmla="*/ 10 w 134"/>
                <a:gd name="T69" fmla="*/ 39 h 55"/>
                <a:gd name="T70" fmla="*/ 17 w 134"/>
                <a:gd name="T71" fmla="*/ 42 h 55"/>
                <a:gd name="T72" fmla="*/ 21 w 134"/>
                <a:gd name="T73" fmla="*/ 42 h 55"/>
                <a:gd name="T74" fmla="*/ 28 w 134"/>
                <a:gd name="T75" fmla="*/ 45 h 55"/>
                <a:gd name="T76" fmla="*/ 41 w 134"/>
                <a:gd name="T77" fmla="*/ 42 h 55"/>
                <a:gd name="T78" fmla="*/ 48 w 134"/>
                <a:gd name="T79" fmla="*/ 45 h 55"/>
                <a:gd name="T80" fmla="*/ 69 w 134"/>
                <a:gd name="T81" fmla="*/ 52 h 55"/>
                <a:gd name="T82" fmla="*/ 79 w 134"/>
                <a:gd name="T83"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4" h="55">
                  <a:moveTo>
                    <a:pt x="79" y="52"/>
                  </a:moveTo>
                  <a:lnTo>
                    <a:pt x="83" y="52"/>
                  </a:lnTo>
                  <a:lnTo>
                    <a:pt x="89" y="52"/>
                  </a:lnTo>
                  <a:lnTo>
                    <a:pt x="93" y="55"/>
                  </a:lnTo>
                  <a:lnTo>
                    <a:pt x="100" y="55"/>
                  </a:lnTo>
                  <a:lnTo>
                    <a:pt x="103" y="55"/>
                  </a:lnTo>
                  <a:lnTo>
                    <a:pt x="107" y="52"/>
                  </a:lnTo>
                  <a:lnTo>
                    <a:pt x="110" y="52"/>
                  </a:lnTo>
                  <a:lnTo>
                    <a:pt x="110" y="52"/>
                  </a:lnTo>
                  <a:lnTo>
                    <a:pt x="120" y="49"/>
                  </a:lnTo>
                  <a:lnTo>
                    <a:pt x="124" y="45"/>
                  </a:lnTo>
                  <a:lnTo>
                    <a:pt x="127" y="42"/>
                  </a:lnTo>
                  <a:lnTo>
                    <a:pt x="127" y="39"/>
                  </a:lnTo>
                  <a:lnTo>
                    <a:pt x="127" y="36"/>
                  </a:lnTo>
                  <a:lnTo>
                    <a:pt x="127" y="32"/>
                  </a:lnTo>
                  <a:lnTo>
                    <a:pt x="124" y="29"/>
                  </a:lnTo>
                  <a:lnTo>
                    <a:pt x="127" y="29"/>
                  </a:lnTo>
                  <a:lnTo>
                    <a:pt x="134" y="29"/>
                  </a:lnTo>
                  <a:lnTo>
                    <a:pt x="134" y="26"/>
                  </a:lnTo>
                  <a:lnTo>
                    <a:pt x="134" y="23"/>
                  </a:lnTo>
                  <a:lnTo>
                    <a:pt x="134" y="13"/>
                  </a:lnTo>
                  <a:lnTo>
                    <a:pt x="134" y="7"/>
                  </a:lnTo>
                  <a:lnTo>
                    <a:pt x="127" y="7"/>
                  </a:lnTo>
                  <a:lnTo>
                    <a:pt x="124" y="3"/>
                  </a:lnTo>
                  <a:lnTo>
                    <a:pt x="117" y="3"/>
                  </a:lnTo>
                  <a:lnTo>
                    <a:pt x="110" y="3"/>
                  </a:lnTo>
                  <a:lnTo>
                    <a:pt x="107" y="3"/>
                  </a:lnTo>
                  <a:lnTo>
                    <a:pt x="100" y="0"/>
                  </a:lnTo>
                  <a:lnTo>
                    <a:pt x="96" y="0"/>
                  </a:lnTo>
                  <a:lnTo>
                    <a:pt x="93" y="3"/>
                  </a:lnTo>
                  <a:lnTo>
                    <a:pt x="93" y="3"/>
                  </a:lnTo>
                  <a:lnTo>
                    <a:pt x="93" y="7"/>
                  </a:lnTo>
                  <a:lnTo>
                    <a:pt x="86" y="7"/>
                  </a:lnTo>
                  <a:lnTo>
                    <a:pt x="86" y="10"/>
                  </a:lnTo>
                  <a:lnTo>
                    <a:pt x="76" y="3"/>
                  </a:lnTo>
                  <a:lnTo>
                    <a:pt x="72" y="3"/>
                  </a:lnTo>
                  <a:lnTo>
                    <a:pt x="72" y="7"/>
                  </a:lnTo>
                  <a:lnTo>
                    <a:pt x="72" y="10"/>
                  </a:lnTo>
                  <a:lnTo>
                    <a:pt x="69" y="10"/>
                  </a:lnTo>
                  <a:lnTo>
                    <a:pt x="65" y="13"/>
                  </a:lnTo>
                  <a:lnTo>
                    <a:pt x="62" y="16"/>
                  </a:lnTo>
                  <a:lnTo>
                    <a:pt x="59" y="23"/>
                  </a:lnTo>
                  <a:lnTo>
                    <a:pt x="59" y="23"/>
                  </a:lnTo>
                  <a:lnTo>
                    <a:pt x="62" y="26"/>
                  </a:lnTo>
                  <a:lnTo>
                    <a:pt x="62" y="29"/>
                  </a:lnTo>
                  <a:lnTo>
                    <a:pt x="62" y="29"/>
                  </a:lnTo>
                  <a:lnTo>
                    <a:pt x="55" y="29"/>
                  </a:lnTo>
                  <a:lnTo>
                    <a:pt x="52" y="29"/>
                  </a:lnTo>
                  <a:lnTo>
                    <a:pt x="48" y="29"/>
                  </a:lnTo>
                  <a:lnTo>
                    <a:pt x="45" y="29"/>
                  </a:lnTo>
                  <a:lnTo>
                    <a:pt x="38" y="32"/>
                  </a:lnTo>
                  <a:lnTo>
                    <a:pt x="34" y="32"/>
                  </a:lnTo>
                  <a:lnTo>
                    <a:pt x="31" y="32"/>
                  </a:lnTo>
                  <a:lnTo>
                    <a:pt x="28" y="32"/>
                  </a:lnTo>
                  <a:lnTo>
                    <a:pt x="24" y="29"/>
                  </a:lnTo>
                  <a:lnTo>
                    <a:pt x="21" y="29"/>
                  </a:lnTo>
                  <a:lnTo>
                    <a:pt x="14" y="29"/>
                  </a:lnTo>
                  <a:lnTo>
                    <a:pt x="17" y="32"/>
                  </a:lnTo>
                  <a:lnTo>
                    <a:pt x="14" y="32"/>
                  </a:lnTo>
                  <a:lnTo>
                    <a:pt x="10" y="32"/>
                  </a:lnTo>
                  <a:lnTo>
                    <a:pt x="7" y="29"/>
                  </a:lnTo>
                  <a:lnTo>
                    <a:pt x="3" y="32"/>
                  </a:lnTo>
                  <a:lnTo>
                    <a:pt x="0" y="32"/>
                  </a:lnTo>
                  <a:lnTo>
                    <a:pt x="0" y="32"/>
                  </a:lnTo>
                  <a:lnTo>
                    <a:pt x="3" y="32"/>
                  </a:lnTo>
                  <a:lnTo>
                    <a:pt x="3" y="36"/>
                  </a:lnTo>
                  <a:lnTo>
                    <a:pt x="3" y="39"/>
                  </a:lnTo>
                  <a:lnTo>
                    <a:pt x="3" y="39"/>
                  </a:lnTo>
                  <a:lnTo>
                    <a:pt x="7" y="42"/>
                  </a:lnTo>
                  <a:lnTo>
                    <a:pt x="10" y="39"/>
                  </a:lnTo>
                  <a:lnTo>
                    <a:pt x="14" y="42"/>
                  </a:lnTo>
                  <a:lnTo>
                    <a:pt x="17" y="42"/>
                  </a:lnTo>
                  <a:lnTo>
                    <a:pt x="21" y="42"/>
                  </a:lnTo>
                  <a:lnTo>
                    <a:pt x="21" y="42"/>
                  </a:lnTo>
                  <a:lnTo>
                    <a:pt x="21" y="42"/>
                  </a:lnTo>
                  <a:lnTo>
                    <a:pt x="28" y="45"/>
                  </a:lnTo>
                  <a:lnTo>
                    <a:pt x="38" y="42"/>
                  </a:lnTo>
                  <a:lnTo>
                    <a:pt x="41" y="42"/>
                  </a:lnTo>
                  <a:lnTo>
                    <a:pt x="48" y="42"/>
                  </a:lnTo>
                  <a:lnTo>
                    <a:pt x="48" y="45"/>
                  </a:lnTo>
                  <a:lnTo>
                    <a:pt x="59" y="49"/>
                  </a:lnTo>
                  <a:lnTo>
                    <a:pt x="69" y="52"/>
                  </a:lnTo>
                  <a:lnTo>
                    <a:pt x="76" y="52"/>
                  </a:lnTo>
                  <a:lnTo>
                    <a:pt x="79" y="52"/>
                  </a:lnTo>
                  <a:lnTo>
                    <a:pt x="79"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60"/>
            <p:cNvSpPr>
              <a:spLocks/>
            </p:cNvSpPr>
            <p:nvPr/>
          </p:nvSpPr>
          <p:spPr bwMode="auto">
            <a:xfrm>
              <a:off x="6643688" y="3016905"/>
              <a:ext cx="284163" cy="204787"/>
            </a:xfrm>
            <a:custGeom>
              <a:avLst/>
              <a:gdLst>
                <a:gd name="T0" fmla="*/ 110 w 179"/>
                <a:gd name="T1" fmla="*/ 129 h 129"/>
                <a:gd name="T2" fmla="*/ 113 w 179"/>
                <a:gd name="T3" fmla="*/ 126 h 129"/>
                <a:gd name="T4" fmla="*/ 120 w 179"/>
                <a:gd name="T5" fmla="*/ 126 h 129"/>
                <a:gd name="T6" fmla="*/ 127 w 179"/>
                <a:gd name="T7" fmla="*/ 126 h 129"/>
                <a:gd name="T8" fmla="*/ 134 w 179"/>
                <a:gd name="T9" fmla="*/ 122 h 129"/>
                <a:gd name="T10" fmla="*/ 137 w 179"/>
                <a:gd name="T11" fmla="*/ 122 h 129"/>
                <a:gd name="T12" fmla="*/ 155 w 179"/>
                <a:gd name="T13" fmla="*/ 129 h 129"/>
                <a:gd name="T14" fmla="*/ 158 w 179"/>
                <a:gd name="T15" fmla="*/ 122 h 129"/>
                <a:gd name="T16" fmla="*/ 168 w 179"/>
                <a:gd name="T17" fmla="*/ 106 h 129"/>
                <a:gd name="T18" fmla="*/ 175 w 179"/>
                <a:gd name="T19" fmla="*/ 100 h 129"/>
                <a:gd name="T20" fmla="*/ 179 w 179"/>
                <a:gd name="T21" fmla="*/ 93 h 129"/>
                <a:gd name="T22" fmla="*/ 175 w 179"/>
                <a:gd name="T23" fmla="*/ 90 h 129"/>
                <a:gd name="T24" fmla="*/ 172 w 179"/>
                <a:gd name="T25" fmla="*/ 87 h 129"/>
                <a:gd name="T26" fmla="*/ 168 w 179"/>
                <a:gd name="T27" fmla="*/ 80 h 129"/>
                <a:gd name="T28" fmla="*/ 168 w 179"/>
                <a:gd name="T29" fmla="*/ 68 h 129"/>
                <a:gd name="T30" fmla="*/ 165 w 179"/>
                <a:gd name="T31" fmla="*/ 58 h 129"/>
                <a:gd name="T32" fmla="*/ 172 w 179"/>
                <a:gd name="T33" fmla="*/ 51 h 129"/>
                <a:gd name="T34" fmla="*/ 168 w 179"/>
                <a:gd name="T35" fmla="*/ 38 h 129"/>
                <a:gd name="T36" fmla="*/ 165 w 179"/>
                <a:gd name="T37" fmla="*/ 32 h 129"/>
                <a:gd name="T38" fmla="*/ 158 w 179"/>
                <a:gd name="T39" fmla="*/ 19 h 129"/>
                <a:gd name="T40" fmla="*/ 155 w 179"/>
                <a:gd name="T41" fmla="*/ 9 h 129"/>
                <a:gd name="T42" fmla="*/ 148 w 179"/>
                <a:gd name="T43" fmla="*/ 6 h 129"/>
                <a:gd name="T44" fmla="*/ 99 w 179"/>
                <a:gd name="T45" fmla="*/ 9 h 129"/>
                <a:gd name="T46" fmla="*/ 89 w 179"/>
                <a:gd name="T47" fmla="*/ 13 h 129"/>
                <a:gd name="T48" fmla="*/ 82 w 179"/>
                <a:gd name="T49" fmla="*/ 13 h 129"/>
                <a:gd name="T50" fmla="*/ 93 w 179"/>
                <a:gd name="T51" fmla="*/ 6 h 129"/>
                <a:gd name="T52" fmla="*/ 89 w 179"/>
                <a:gd name="T53" fmla="*/ 9 h 129"/>
                <a:gd name="T54" fmla="*/ 72 w 179"/>
                <a:gd name="T55" fmla="*/ 13 h 129"/>
                <a:gd name="T56" fmla="*/ 72 w 179"/>
                <a:gd name="T57" fmla="*/ 3 h 129"/>
                <a:gd name="T58" fmla="*/ 79 w 179"/>
                <a:gd name="T59" fmla="*/ 6 h 129"/>
                <a:gd name="T60" fmla="*/ 72 w 179"/>
                <a:gd name="T61" fmla="*/ 3 h 129"/>
                <a:gd name="T62" fmla="*/ 55 w 179"/>
                <a:gd name="T63" fmla="*/ 3 h 129"/>
                <a:gd name="T64" fmla="*/ 44 w 179"/>
                <a:gd name="T65" fmla="*/ 6 h 129"/>
                <a:gd name="T66" fmla="*/ 34 w 179"/>
                <a:gd name="T67" fmla="*/ 9 h 129"/>
                <a:gd name="T68" fmla="*/ 31 w 179"/>
                <a:gd name="T69" fmla="*/ 16 h 129"/>
                <a:gd name="T70" fmla="*/ 17 w 179"/>
                <a:gd name="T71" fmla="*/ 19 h 129"/>
                <a:gd name="T72" fmla="*/ 10 w 179"/>
                <a:gd name="T73" fmla="*/ 26 h 129"/>
                <a:gd name="T74" fmla="*/ 7 w 179"/>
                <a:gd name="T75" fmla="*/ 29 h 129"/>
                <a:gd name="T76" fmla="*/ 3 w 179"/>
                <a:gd name="T77" fmla="*/ 32 h 129"/>
                <a:gd name="T78" fmla="*/ 7 w 179"/>
                <a:gd name="T79" fmla="*/ 45 h 129"/>
                <a:gd name="T80" fmla="*/ 0 w 179"/>
                <a:gd name="T81" fmla="*/ 48 h 129"/>
                <a:gd name="T82" fmla="*/ 7 w 179"/>
                <a:gd name="T83" fmla="*/ 58 h 129"/>
                <a:gd name="T84" fmla="*/ 10 w 179"/>
                <a:gd name="T85" fmla="*/ 61 h 129"/>
                <a:gd name="T86" fmla="*/ 10 w 179"/>
                <a:gd name="T87" fmla="*/ 68 h 129"/>
                <a:gd name="T88" fmla="*/ 13 w 179"/>
                <a:gd name="T89" fmla="*/ 77 h 129"/>
                <a:gd name="T90" fmla="*/ 17 w 179"/>
                <a:gd name="T91" fmla="*/ 87 h 129"/>
                <a:gd name="T92" fmla="*/ 17 w 179"/>
                <a:gd name="T93" fmla="*/ 93 h 129"/>
                <a:gd name="T94" fmla="*/ 24 w 179"/>
                <a:gd name="T95" fmla="*/ 90 h 129"/>
                <a:gd name="T96" fmla="*/ 31 w 179"/>
                <a:gd name="T97" fmla="*/ 90 h 129"/>
                <a:gd name="T98" fmla="*/ 34 w 179"/>
                <a:gd name="T99" fmla="*/ 97 h 129"/>
                <a:gd name="T100" fmla="*/ 41 w 179"/>
                <a:gd name="T101" fmla="*/ 97 h 129"/>
                <a:gd name="T102" fmla="*/ 41 w 179"/>
                <a:gd name="T103" fmla="*/ 103 h 129"/>
                <a:gd name="T104" fmla="*/ 41 w 179"/>
                <a:gd name="T105" fmla="*/ 106 h 129"/>
                <a:gd name="T106" fmla="*/ 48 w 179"/>
                <a:gd name="T107" fmla="*/ 106 h 129"/>
                <a:gd name="T108" fmla="*/ 44 w 179"/>
                <a:gd name="T109" fmla="*/ 100 h 129"/>
                <a:gd name="T110" fmla="*/ 55 w 179"/>
                <a:gd name="T111" fmla="*/ 103 h 129"/>
                <a:gd name="T112" fmla="*/ 62 w 179"/>
                <a:gd name="T113" fmla="*/ 106 h 129"/>
                <a:gd name="T114" fmla="*/ 72 w 179"/>
                <a:gd name="T115" fmla="*/ 110 h 129"/>
                <a:gd name="T116" fmla="*/ 89 w 179"/>
                <a:gd name="T117" fmla="*/ 116 h 129"/>
                <a:gd name="T118" fmla="*/ 96 w 179"/>
                <a:gd name="T119" fmla="*/ 122 h 129"/>
                <a:gd name="T120" fmla="*/ 103 w 179"/>
                <a:gd name="T121" fmla="*/ 119 h 129"/>
                <a:gd name="T122" fmla="*/ 106 w 179"/>
                <a:gd name="T123"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9" h="129">
                  <a:moveTo>
                    <a:pt x="106" y="129"/>
                  </a:moveTo>
                  <a:lnTo>
                    <a:pt x="110" y="129"/>
                  </a:lnTo>
                  <a:lnTo>
                    <a:pt x="113" y="129"/>
                  </a:lnTo>
                  <a:lnTo>
                    <a:pt x="113" y="126"/>
                  </a:lnTo>
                  <a:lnTo>
                    <a:pt x="117" y="126"/>
                  </a:lnTo>
                  <a:lnTo>
                    <a:pt x="120" y="126"/>
                  </a:lnTo>
                  <a:lnTo>
                    <a:pt x="124" y="126"/>
                  </a:lnTo>
                  <a:lnTo>
                    <a:pt x="127" y="126"/>
                  </a:lnTo>
                  <a:lnTo>
                    <a:pt x="130" y="122"/>
                  </a:lnTo>
                  <a:lnTo>
                    <a:pt x="134" y="122"/>
                  </a:lnTo>
                  <a:lnTo>
                    <a:pt x="137" y="126"/>
                  </a:lnTo>
                  <a:lnTo>
                    <a:pt x="137" y="122"/>
                  </a:lnTo>
                  <a:lnTo>
                    <a:pt x="144" y="122"/>
                  </a:lnTo>
                  <a:lnTo>
                    <a:pt x="155" y="129"/>
                  </a:lnTo>
                  <a:lnTo>
                    <a:pt x="158" y="129"/>
                  </a:lnTo>
                  <a:lnTo>
                    <a:pt x="158" y="122"/>
                  </a:lnTo>
                  <a:lnTo>
                    <a:pt x="158" y="119"/>
                  </a:lnTo>
                  <a:lnTo>
                    <a:pt x="168" y="106"/>
                  </a:lnTo>
                  <a:lnTo>
                    <a:pt x="172" y="103"/>
                  </a:lnTo>
                  <a:lnTo>
                    <a:pt x="175" y="100"/>
                  </a:lnTo>
                  <a:lnTo>
                    <a:pt x="179" y="100"/>
                  </a:lnTo>
                  <a:lnTo>
                    <a:pt x="179" y="93"/>
                  </a:lnTo>
                  <a:lnTo>
                    <a:pt x="175" y="93"/>
                  </a:lnTo>
                  <a:lnTo>
                    <a:pt x="175" y="90"/>
                  </a:lnTo>
                  <a:lnTo>
                    <a:pt x="179" y="87"/>
                  </a:lnTo>
                  <a:lnTo>
                    <a:pt x="172" y="87"/>
                  </a:lnTo>
                  <a:lnTo>
                    <a:pt x="172" y="80"/>
                  </a:lnTo>
                  <a:lnTo>
                    <a:pt x="168" y="80"/>
                  </a:lnTo>
                  <a:lnTo>
                    <a:pt x="168" y="71"/>
                  </a:lnTo>
                  <a:lnTo>
                    <a:pt x="168" y="68"/>
                  </a:lnTo>
                  <a:lnTo>
                    <a:pt x="165" y="61"/>
                  </a:lnTo>
                  <a:lnTo>
                    <a:pt x="165" y="58"/>
                  </a:lnTo>
                  <a:lnTo>
                    <a:pt x="165" y="51"/>
                  </a:lnTo>
                  <a:lnTo>
                    <a:pt x="172" y="51"/>
                  </a:lnTo>
                  <a:lnTo>
                    <a:pt x="172" y="42"/>
                  </a:lnTo>
                  <a:lnTo>
                    <a:pt x="168" y="38"/>
                  </a:lnTo>
                  <a:lnTo>
                    <a:pt x="168" y="35"/>
                  </a:lnTo>
                  <a:lnTo>
                    <a:pt x="165" y="32"/>
                  </a:lnTo>
                  <a:lnTo>
                    <a:pt x="161" y="26"/>
                  </a:lnTo>
                  <a:lnTo>
                    <a:pt x="158" y="19"/>
                  </a:lnTo>
                  <a:lnTo>
                    <a:pt x="158" y="16"/>
                  </a:lnTo>
                  <a:lnTo>
                    <a:pt x="155" y="9"/>
                  </a:lnTo>
                  <a:lnTo>
                    <a:pt x="155" y="9"/>
                  </a:lnTo>
                  <a:lnTo>
                    <a:pt x="148" y="6"/>
                  </a:lnTo>
                  <a:lnTo>
                    <a:pt x="124" y="9"/>
                  </a:lnTo>
                  <a:lnTo>
                    <a:pt x="99" y="9"/>
                  </a:lnTo>
                  <a:lnTo>
                    <a:pt x="96" y="9"/>
                  </a:lnTo>
                  <a:lnTo>
                    <a:pt x="89" y="13"/>
                  </a:lnTo>
                  <a:lnTo>
                    <a:pt x="86" y="16"/>
                  </a:lnTo>
                  <a:lnTo>
                    <a:pt x="82" y="13"/>
                  </a:lnTo>
                  <a:lnTo>
                    <a:pt x="89" y="13"/>
                  </a:lnTo>
                  <a:lnTo>
                    <a:pt x="93" y="6"/>
                  </a:lnTo>
                  <a:lnTo>
                    <a:pt x="93" y="6"/>
                  </a:lnTo>
                  <a:lnTo>
                    <a:pt x="89" y="9"/>
                  </a:lnTo>
                  <a:lnTo>
                    <a:pt x="82" y="13"/>
                  </a:lnTo>
                  <a:lnTo>
                    <a:pt x="72" y="13"/>
                  </a:lnTo>
                  <a:lnTo>
                    <a:pt x="72" y="6"/>
                  </a:lnTo>
                  <a:lnTo>
                    <a:pt x="72" y="3"/>
                  </a:lnTo>
                  <a:lnTo>
                    <a:pt x="75" y="6"/>
                  </a:lnTo>
                  <a:lnTo>
                    <a:pt x="79" y="6"/>
                  </a:lnTo>
                  <a:lnTo>
                    <a:pt x="79" y="6"/>
                  </a:lnTo>
                  <a:lnTo>
                    <a:pt x="72" y="3"/>
                  </a:lnTo>
                  <a:lnTo>
                    <a:pt x="65" y="0"/>
                  </a:lnTo>
                  <a:lnTo>
                    <a:pt x="55" y="3"/>
                  </a:lnTo>
                  <a:lnTo>
                    <a:pt x="51" y="3"/>
                  </a:lnTo>
                  <a:lnTo>
                    <a:pt x="44" y="6"/>
                  </a:lnTo>
                  <a:lnTo>
                    <a:pt x="41" y="9"/>
                  </a:lnTo>
                  <a:lnTo>
                    <a:pt x="34" y="9"/>
                  </a:lnTo>
                  <a:lnTo>
                    <a:pt x="31" y="13"/>
                  </a:lnTo>
                  <a:lnTo>
                    <a:pt x="31" y="16"/>
                  </a:lnTo>
                  <a:lnTo>
                    <a:pt x="27" y="16"/>
                  </a:lnTo>
                  <a:lnTo>
                    <a:pt x="17" y="19"/>
                  </a:lnTo>
                  <a:lnTo>
                    <a:pt x="10" y="19"/>
                  </a:lnTo>
                  <a:lnTo>
                    <a:pt x="10" y="26"/>
                  </a:lnTo>
                  <a:lnTo>
                    <a:pt x="7" y="29"/>
                  </a:lnTo>
                  <a:lnTo>
                    <a:pt x="7" y="29"/>
                  </a:lnTo>
                  <a:lnTo>
                    <a:pt x="7" y="32"/>
                  </a:lnTo>
                  <a:lnTo>
                    <a:pt x="3" y="32"/>
                  </a:lnTo>
                  <a:lnTo>
                    <a:pt x="7" y="38"/>
                  </a:lnTo>
                  <a:lnTo>
                    <a:pt x="7" y="45"/>
                  </a:lnTo>
                  <a:lnTo>
                    <a:pt x="0" y="45"/>
                  </a:lnTo>
                  <a:lnTo>
                    <a:pt x="0" y="48"/>
                  </a:lnTo>
                  <a:lnTo>
                    <a:pt x="7" y="55"/>
                  </a:lnTo>
                  <a:lnTo>
                    <a:pt x="7" y="58"/>
                  </a:lnTo>
                  <a:lnTo>
                    <a:pt x="10" y="61"/>
                  </a:lnTo>
                  <a:lnTo>
                    <a:pt x="10" y="61"/>
                  </a:lnTo>
                  <a:lnTo>
                    <a:pt x="10" y="64"/>
                  </a:lnTo>
                  <a:lnTo>
                    <a:pt x="10" y="68"/>
                  </a:lnTo>
                  <a:lnTo>
                    <a:pt x="13" y="74"/>
                  </a:lnTo>
                  <a:lnTo>
                    <a:pt x="13" y="77"/>
                  </a:lnTo>
                  <a:lnTo>
                    <a:pt x="17" y="80"/>
                  </a:lnTo>
                  <a:lnTo>
                    <a:pt x="17" y="87"/>
                  </a:lnTo>
                  <a:lnTo>
                    <a:pt x="17" y="90"/>
                  </a:lnTo>
                  <a:lnTo>
                    <a:pt x="17" y="93"/>
                  </a:lnTo>
                  <a:lnTo>
                    <a:pt x="20" y="90"/>
                  </a:lnTo>
                  <a:lnTo>
                    <a:pt x="24" y="90"/>
                  </a:lnTo>
                  <a:lnTo>
                    <a:pt x="24" y="90"/>
                  </a:lnTo>
                  <a:lnTo>
                    <a:pt x="31" y="90"/>
                  </a:lnTo>
                  <a:lnTo>
                    <a:pt x="31" y="93"/>
                  </a:lnTo>
                  <a:lnTo>
                    <a:pt x="34" y="97"/>
                  </a:lnTo>
                  <a:lnTo>
                    <a:pt x="38" y="97"/>
                  </a:lnTo>
                  <a:lnTo>
                    <a:pt x="41" y="97"/>
                  </a:lnTo>
                  <a:lnTo>
                    <a:pt x="41" y="100"/>
                  </a:lnTo>
                  <a:lnTo>
                    <a:pt x="41" y="103"/>
                  </a:lnTo>
                  <a:lnTo>
                    <a:pt x="41" y="103"/>
                  </a:lnTo>
                  <a:lnTo>
                    <a:pt x="41" y="106"/>
                  </a:lnTo>
                  <a:lnTo>
                    <a:pt x="44" y="106"/>
                  </a:lnTo>
                  <a:lnTo>
                    <a:pt x="48" y="106"/>
                  </a:lnTo>
                  <a:lnTo>
                    <a:pt x="48" y="106"/>
                  </a:lnTo>
                  <a:lnTo>
                    <a:pt x="44" y="100"/>
                  </a:lnTo>
                  <a:lnTo>
                    <a:pt x="48" y="100"/>
                  </a:lnTo>
                  <a:lnTo>
                    <a:pt x="55" y="103"/>
                  </a:lnTo>
                  <a:lnTo>
                    <a:pt x="62" y="103"/>
                  </a:lnTo>
                  <a:lnTo>
                    <a:pt x="62" y="106"/>
                  </a:lnTo>
                  <a:lnTo>
                    <a:pt x="65" y="110"/>
                  </a:lnTo>
                  <a:lnTo>
                    <a:pt x="72" y="110"/>
                  </a:lnTo>
                  <a:lnTo>
                    <a:pt x="79" y="110"/>
                  </a:lnTo>
                  <a:lnTo>
                    <a:pt x="89" y="116"/>
                  </a:lnTo>
                  <a:lnTo>
                    <a:pt x="93" y="122"/>
                  </a:lnTo>
                  <a:lnTo>
                    <a:pt x="96" y="122"/>
                  </a:lnTo>
                  <a:lnTo>
                    <a:pt x="99" y="119"/>
                  </a:lnTo>
                  <a:lnTo>
                    <a:pt x="103" y="119"/>
                  </a:lnTo>
                  <a:lnTo>
                    <a:pt x="106" y="122"/>
                  </a:lnTo>
                  <a:lnTo>
                    <a:pt x="106"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61"/>
            <p:cNvSpPr>
              <a:spLocks/>
            </p:cNvSpPr>
            <p:nvPr/>
          </p:nvSpPr>
          <p:spPr bwMode="auto">
            <a:xfrm>
              <a:off x="6588126" y="3159780"/>
              <a:ext cx="223838" cy="82550"/>
            </a:xfrm>
            <a:custGeom>
              <a:avLst/>
              <a:gdLst>
                <a:gd name="T0" fmla="*/ 52 w 141"/>
                <a:gd name="T1" fmla="*/ 3 h 52"/>
                <a:gd name="T2" fmla="*/ 59 w 141"/>
                <a:gd name="T3" fmla="*/ 0 h 52"/>
                <a:gd name="T4" fmla="*/ 66 w 141"/>
                <a:gd name="T5" fmla="*/ 0 h 52"/>
                <a:gd name="T6" fmla="*/ 69 w 141"/>
                <a:gd name="T7" fmla="*/ 7 h 52"/>
                <a:gd name="T8" fmla="*/ 76 w 141"/>
                <a:gd name="T9" fmla="*/ 7 h 52"/>
                <a:gd name="T10" fmla="*/ 76 w 141"/>
                <a:gd name="T11" fmla="*/ 13 h 52"/>
                <a:gd name="T12" fmla="*/ 76 w 141"/>
                <a:gd name="T13" fmla="*/ 16 h 52"/>
                <a:gd name="T14" fmla="*/ 83 w 141"/>
                <a:gd name="T15" fmla="*/ 16 h 52"/>
                <a:gd name="T16" fmla="*/ 79 w 141"/>
                <a:gd name="T17" fmla="*/ 10 h 52"/>
                <a:gd name="T18" fmla="*/ 90 w 141"/>
                <a:gd name="T19" fmla="*/ 13 h 52"/>
                <a:gd name="T20" fmla="*/ 97 w 141"/>
                <a:gd name="T21" fmla="*/ 16 h 52"/>
                <a:gd name="T22" fmla="*/ 107 w 141"/>
                <a:gd name="T23" fmla="*/ 20 h 52"/>
                <a:gd name="T24" fmla="*/ 124 w 141"/>
                <a:gd name="T25" fmla="*/ 26 h 52"/>
                <a:gd name="T26" fmla="*/ 131 w 141"/>
                <a:gd name="T27" fmla="*/ 32 h 52"/>
                <a:gd name="T28" fmla="*/ 138 w 141"/>
                <a:gd name="T29" fmla="*/ 29 h 52"/>
                <a:gd name="T30" fmla="*/ 141 w 141"/>
                <a:gd name="T31" fmla="*/ 39 h 52"/>
                <a:gd name="T32" fmla="*/ 128 w 141"/>
                <a:gd name="T33" fmla="*/ 39 h 52"/>
                <a:gd name="T34" fmla="*/ 117 w 141"/>
                <a:gd name="T35" fmla="*/ 45 h 52"/>
                <a:gd name="T36" fmla="*/ 104 w 141"/>
                <a:gd name="T37" fmla="*/ 49 h 52"/>
                <a:gd name="T38" fmla="*/ 97 w 141"/>
                <a:gd name="T39" fmla="*/ 49 h 52"/>
                <a:gd name="T40" fmla="*/ 86 w 141"/>
                <a:gd name="T41" fmla="*/ 49 h 52"/>
                <a:gd name="T42" fmla="*/ 76 w 141"/>
                <a:gd name="T43" fmla="*/ 45 h 52"/>
                <a:gd name="T44" fmla="*/ 66 w 141"/>
                <a:gd name="T45" fmla="*/ 45 h 52"/>
                <a:gd name="T46" fmla="*/ 55 w 141"/>
                <a:gd name="T47" fmla="*/ 42 h 52"/>
                <a:gd name="T48" fmla="*/ 52 w 141"/>
                <a:gd name="T49" fmla="*/ 45 h 52"/>
                <a:gd name="T50" fmla="*/ 45 w 141"/>
                <a:gd name="T51" fmla="*/ 49 h 52"/>
                <a:gd name="T52" fmla="*/ 35 w 141"/>
                <a:gd name="T53" fmla="*/ 45 h 52"/>
                <a:gd name="T54" fmla="*/ 31 w 141"/>
                <a:gd name="T55" fmla="*/ 45 h 52"/>
                <a:gd name="T56" fmla="*/ 21 w 141"/>
                <a:gd name="T57" fmla="*/ 36 h 52"/>
                <a:gd name="T58" fmla="*/ 11 w 141"/>
                <a:gd name="T59" fmla="*/ 32 h 52"/>
                <a:gd name="T60" fmla="*/ 11 w 141"/>
                <a:gd name="T61" fmla="*/ 26 h 52"/>
                <a:gd name="T62" fmla="*/ 0 w 141"/>
                <a:gd name="T63" fmla="*/ 16 h 52"/>
                <a:gd name="T64" fmla="*/ 0 w 141"/>
                <a:gd name="T65" fmla="*/ 13 h 52"/>
                <a:gd name="T66" fmla="*/ 7 w 141"/>
                <a:gd name="T67" fmla="*/ 16 h 52"/>
                <a:gd name="T68" fmla="*/ 18 w 141"/>
                <a:gd name="T69" fmla="*/ 10 h 52"/>
                <a:gd name="T70" fmla="*/ 24 w 141"/>
                <a:gd name="T71" fmla="*/ 7 h 52"/>
                <a:gd name="T72" fmla="*/ 35 w 141"/>
                <a:gd name="T73" fmla="*/ 3 h 52"/>
                <a:gd name="T74" fmla="*/ 38 w 141"/>
                <a:gd name="T75" fmla="*/ 3 h 52"/>
                <a:gd name="T76" fmla="*/ 45 w 141"/>
                <a:gd name="T77" fmla="*/ 0 h 52"/>
                <a:gd name="T78" fmla="*/ 52 w 141"/>
                <a:gd name="T7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1" h="52">
                  <a:moveTo>
                    <a:pt x="52" y="0"/>
                  </a:moveTo>
                  <a:lnTo>
                    <a:pt x="52" y="3"/>
                  </a:lnTo>
                  <a:lnTo>
                    <a:pt x="55" y="0"/>
                  </a:lnTo>
                  <a:lnTo>
                    <a:pt x="59" y="0"/>
                  </a:lnTo>
                  <a:lnTo>
                    <a:pt x="59" y="0"/>
                  </a:lnTo>
                  <a:lnTo>
                    <a:pt x="66" y="0"/>
                  </a:lnTo>
                  <a:lnTo>
                    <a:pt x="66" y="3"/>
                  </a:lnTo>
                  <a:lnTo>
                    <a:pt x="69" y="7"/>
                  </a:lnTo>
                  <a:lnTo>
                    <a:pt x="73" y="7"/>
                  </a:lnTo>
                  <a:lnTo>
                    <a:pt x="76" y="7"/>
                  </a:lnTo>
                  <a:lnTo>
                    <a:pt x="76" y="10"/>
                  </a:lnTo>
                  <a:lnTo>
                    <a:pt x="76" y="13"/>
                  </a:lnTo>
                  <a:lnTo>
                    <a:pt x="76" y="13"/>
                  </a:lnTo>
                  <a:lnTo>
                    <a:pt x="76" y="16"/>
                  </a:lnTo>
                  <a:lnTo>
                    <a:pt x="79" y="16"/>
                  </a:lnTo>
                  <a:lnTo>
                    <a:pt x="83" y="16"/>
                  </a:lnTo>
                  <a:lnTo>
                    <a:pt x="83" y="16"/>
                  </a:lnTo>
                  <a:lnTo>
                    <a:pt x="79" y="10"/>
                  </a:lnTo>
                  <a:lnTo>
                    <a:pt x="83" y="10"/>
                  </a:lnTo>
                  <a:lnTo>
                    <a:pt x="90" y="13"/>
                  </a:lnTo>
                  <a:lnTo>
                    <a:pt x="97" y="13"/>
                  </a:lnTo>
                  <a:lnTo>
                    <a:pt x="97" y="16"/>
                  </a:lnTo>
                  <a:lnTo>
                    <a:pt x="100" y="20"/>
                  </a:lnTo>
                  <a:lnTo>
                    <a:pt x="107" y="20"/>
                  </a:lnTo>
                  <a:lnTo>
                    <a:pt x="114" y="20"/>
                  </a:lnTo>
                  <a:lnTo>
                    <a:pt x="124" y="26"/>
                  </a:lnTo>
                  <a:lnTo>
                    <a:pt x="128" y="32"/>
                  </a:lnTo>
                  <a:lnTo>
                    <a:pt x="131" y="32"/>
                  </a:lnTo>
                  <a:lnTo>
                    <a:pt x="134" y="29"/>
                  </a:lnTo>
                  <a:lnTo>
                    <a:pt x="138" y="29"/>
                  </a:lnTo>
                  <a:lnTo>
                    <a:pt x="141" y="32"/>
                  </a:lnTo>
                  <a:lnTo>
                    <a:pt x="141" y="39"/>
                  </a:lnTo>
                  <a:lnTo>
                    <a:pt x="134" y="36"/>
                  </a:lnTo>
                  <a:lnTo>
                    <a:pt x="128" y="39"/>
                  </a:lnTo>
                  <a:lnTo>
                    <a:pt x="124" y="42"/>
                  </a:lnTo>
                  <a:lnTo>
                    <a:pt x="117" y="45"/>
                  </a:lnTo>
                  <a:lnTo>
                    <a:pt x="110" y="45"/>
                  </a:lnTo>
                  <a:lnTo>
                    <a:pt x="104" y="49"/>
                  </a:lnTo>
                  <a:lnTo>
                    <a:pt x="104" y="49"/>
                  </a:lnTo>
                  <a:lnTo>
                    <a:pt x="97" y="49"/>
                  </a:lnTo>
                  <a:lnTo>
                    <a:pt x="93" y="49"/>
                  </a:lnTo>
                  <a:lnTo>
                    <a:pt x="86" y="49"/>
                  </a:lnTo>
                  <a:lnTo>
                    <a:pt x="83" y="45"/>
                  </a:lnTo>
                  <a:lnTo>
                    <a:pt x="76" y="45"/>
                  </a:lnTo>
                  <a:lnTo>
                    <a:pt x="69" y="45"/>
                  </a:lnTo>
                  <a:lnTo>
                    <a:pt x="66" y="45"/>
                  </a:lnTo>
                  <a:lnTo>
                    <a:pt x="59" y="42"/>
                  </a:lnTo>
                  <a:lnTo>
                    <a:pt x="55" y="42"/>
                  </a:lnTo>
                  <a:lnTo>
                    <a:pt x="52" y="45"/>
                  </a:lnTo>
                  <a:lnTo>
                    <a:pt x="52" y="45"/>
                  </a:lnTo>
                  <a:lnTo>
                    <a:pt x="52" y="49"/>
                  </a:lnTo>
                  <a:lnTo>
                    <a:pt x="45" y="49"/>
                  </a:lnTo>
                  <a:lnTo>
                    <a:pt x="45" y="52"/>
                  </a:lnTo>
                  <a:lnTo>
                    <a:pt x="35" y="45"/>
                  </a:lnTo>
                  <a:lnTo>
                    <a:pt x="31" y="45"/>
                  </a:lnTo>
                  <a:lnTo>
                    <a:pt x="31" y="45"/>
                  </a:lnTo>
                  <a:lnTo>
                    <a:pt x="24" y="39"/>
                  </a:lnTo>
                  <a:lnTo>
                    <a:pt x="21" y="36"/>
                  </a:lnTo>
                  <a:lnTo>
                    <a:pt x="14" y="32"/>
                  </a:lnTo>
                  <a:lnTo>
                    <a:pt x="11" y="32"/>
                  </a:lnTo>
                  <a:lnTo>
                    <a:pt x="7" y="29"/>
                  </a:lnTo>
                  <a:lnTo>
                    <a:pt x="11" y="26"/>
                  </a:lnTo>
                  <a:lnTo>
                    <a:pt x="4" y="20"/>
                  </a:lnTo>
                  <a:lnTo>
                    <a:pt x="0" y="16"/>
                  </a:lnTo>
                  <a:lnTo>
                    <a:pt x="0" y="13"/>
                  </a:lnTo>
                  <a:lnTo>
                    <a:pt x="0" y="13"/>
                  </a:lnTo>
                  <a:lnTo>
                    <a:pt x="4" y="13"/>
                  </a:lnTo>
                  <a:lnTo>
                    <a:pt x="7" y="16"/>
                  </a:lnTo>
                  <a:lnTo>
                    <a:pt x="14" y="10"/>
                  </a:lnTo>
                  <a:lnTo>
                    <a:pt x="18" y="10"/>
                  </a:lnTo>
                  <a:lnTo>
                    <a:pt x="21" y="7"/>
                  </a:lnTo>
                  <a:lnTo>
                    <a:pt x="24" y="7"/>
                  </a:lnTo>
                  <a:lnTo>
                    <a:pt x="28" y="3"/>
                  </a:lnTo>
                  <a:lnTo>
                    <a:pt x="35" y="3"/>
                  </a:lnTo>
                  <a:lnTo>
                    <a:pt x="35" y="3"/>
                  </a:lnTo>
                  <a:lnTo>
                    <a:pt x="38" y="3"/>
                  </a:lnTo>
                  <a:lnTo>
                    <a:pt x="38" y="0"/>
                  </a:lnTo>
                  <a:lnTo>
                    <a:pt x="45" y="0"/>
                  </a:lnTo>
                  <a:lnTo>
                    <a:pt x="48" y="0"/>
                  </a:lnTo>
                  <a:lnTo>
                    <a:pt x="52" y="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62"/>
            <p:cNvSpPr>
              <a:spLocks/>
            </p:cNvSpPr>
            <p:nvPr/>
          </p:nvSpPr>
          <p:spPr bwMode="auto">
            <a:xfrm>
              <a:off x="6413501" y="3021667"/>
              <a:ext cx="257175" cy="255587"/>
            </a:xfrm>
            <a:custGeom>
              <a:avLst/>
              <a:gdLst>
                <a:gd name="T0" fmla="*/ 59 w 162"/>
                <a:gd name="T1" fmla="*/ 0 h 161"/>
                <a:gd name="T2" fmla="*/ 69 w 162"/>
                <a:gd name="T3" fmla="*/ 10 h 161"/>
                <a:gd name="T4" fmla="*/ 72 w 162"/>
                <a:gd name="T5" fmla="*/ 16 h 161"/>
                <a:gd name="T6" fmla="*/ 79 w 162"/>
                <a:gd name="T7" fmla="*/ 13 h 161"/>
                <a:gd name="T8" fmla="*/ 90 w 162"/>
                <a:gd name="T9" fmla="*/ 13 h 161"/>
                <a:gd name="T10" fmla="*/ 83 w 162"/>
                <a:gd name="T11" fmla="*/ 19 h 161"/>
                <a:gd name="T12" fmla="*/ 93 w 162"/>
                <a:gd name="T13" fmla="*/ 23 h 161"/>
                <a:gd name="T14" fmla="*/ 107 w 162"/>
                <a:gd name="T15" fmla="*/ 16 h 161"/>
                <a:gd name="T16" fmla="*/ 114 w 162"/>
                <a:gd name="T17" fmla="*/ 10 h 161"/>
                <a:gd name="T18" fmla="*/ 114 w 162"/>
                <a:gd name="T19" fmla="*/ 13 h 161"/>
                <a:gd name="T20" fmla="*/ 121 w 162"/>
                <a:gd name="T21" fmla="*/ 13 h 161"/>
                <a:gd name="T22" fmla="*/ 131 w 162"/>
                <a:gd name="T23" fmla="*/ 19 h 161"/>
                <a:gd name="T24" fmla="*/ 141 w 162"/>
                <a:gd name="T25" fmla="*/ 26 h 161"/>
                <a:gd name="T26" fmla="*/ 152 w 162"/>
                <a:gd name="T27" fmla="*/ 35 h 161"/>
                <a:gd name="T28" fmla="*/ 152 w 162"/>
                <a:gd name="T29" fmla="*/ 52 h 161"/>
                <a:gd name="T30" fmla="*/ 155 w 162"/>
                <a:gd name="T31" fmla="*/ 61 h 161"/>
                <a:gd name="T32" fmla="*/ 162 w 162"/>
                <a:gd name="T33" fmla="*/ 77 h 161"/>
                <a:gd name="T34" fmla="*/ 155 w 162"/>
                <a:gd name="T35" fmla="*/ 87 h 161"/>
                <a:gd name="T36" fmla="*/ 145 w 162"/>
                <a:gd name="T37" fmla="*/ 90 h 161"/>
                <a:gd name="T38" fmla="*/ 128 w 162"/>
                <a:gd name="T39" fmla="*/ 97 h 161"/>
                <a:gd name="T40" fmla="*/ 110 w 162"/>
                <a:gd name="T41" fmla="*/ 100 h 161"/>
                <a:gd name="T42" fmla="*/ 121 w 162"/>
                <a:gd name="T43" fmla="*/ 113 h 161"/>
                <a:gd name="T44" fmla="*/ 131 w 162"/>
                <a:gd name="T45" fmla="*/ 123 h 161"/>
                <a:gd name="T46" fmla="*/ 141 w 162"/>
                <a:gd name="T47" fmla="*/ 139 h 161"/>
                <a:gd name="T48" fmla="*/ 128 w 162"/>
                <a:gd name="T49" fmla="*/ 152 h 161"/>
                <a:gd name="T50" fmla="*/ 131 w 162"/>
                <a:gd name="T51" fmla="*/ 158 h 161"/>
                <a:gd name="T52" fmla="*/ 114 w 162"/>
                <a:gd name="T53" fmla="*/ 158 h 161"/>
                <a:gd name="T54" fmla="*/ 97 w 162"/>
                <a:gd name="T55" fmla="*/ 161 h 161"/>
                <a:gd name="T56" fmla="*/ 86 w 162"/>
                <a:gd name="T57" fmla="*/ 161 h 161"/>
                <a:gd name="T58" fmla="*/ 72 w 162"/>
                <a:gd name="T59" fmla="*/ 161 h 161"/>
                <a:gd name="T60" fmla="*/ 62 w 162"/>
                <a:gd name="T61" fmla="*/ 158 h 161"/>
                <a:gd name="T62" fmla="*/ 55 w 162"/>
                <a:gd name="T63" fmla="*/ 155 h 161"/>
                <a:gd name="T64" fmla="*/ 45 w 162"/>
                <a:gd name="T65" fmla="*/ 158 h 161"/>
                <a:gd name="T66" fmla="*/ 35 w 162"/>
                <a:gd name="T67" fmla="*/ 155 h 161"/>
                <a:gd name="T68" fmla="*/ 38 w 162"/>
                <a:gd name="T69" fmla="*/ 142 h 161"/>
                <a:gd name="T70" fmla="*/ 38 w 162"/>
                <a:gd name="T71" fmla="*/ 129 h 161"/>
                <a:gd name="T72" fmla="*/ 24 w 162"/>
                <a:gd name="T73" fmla="*/ 126 h 161"/>
                <a:gd name="T74" fmla="*/ 14 w 162"/>
                <a:gd name="T75" fmla="*/ 123 h 161"/>
                <a:gd name="T76" fmla="*/ 11 w 162"/>
                <a:gd name="T77" fmla="*/ 113 h 161"/>
                <a:gd name="T78" fmla="*/ 4 w 162"/>
                <a:gd name="T79" fmla="*/ 100 h 161"/>
                <a:gd name="T80" fmla="*/ 0 w 162"/>
                <a:gd name="T81" fmla="*/ 87 h 161"/>
                <a:gd name="T82" fmla="*/ 4 w 162"/>
                <a:gd name="T83" fmla="*/ 74 h 161"/>
                <a:gd name="T84" fmla="*/ 17 w 162"/>
                <a:gd name="T85" fmla="*/ 68 h 161"/>
                <a:gd name="T86" fmla="*/ 21 w 162"/>
                <a:gd name="T87" fmla="*/ 58 h 161"/>
                <a:gd name="T88" fmla="*/ 14 w 162"/>
                <a:gd name="T89" fmla="*/ 55 h 161"/>
                <a:gd name="T90" fmla="*/ 24 w 162"/>
                <a:gd name="T91" fmla="*/ 48 h 161"/>
                <a:gd name="T92" fmla="*/ 28 w 162"/>
                <a:gd name="T93" fmla="*/ 39 h 161"/>
                <a:gd name="T94" fmla="*/ 21 w 162"/>
                <a:gd name="T95" fmla="*/ 32 h 161"/>
                <a:gd name="T96" fmla="*/ 35 w 162"/>
                <a:gd name="T97" fmla="*/ 29 h 161"/>
                <a:gd name="T98" fmla="*/ 38 w 162"/>
                <a:gd name="T99" fmla="*/ 32 h 161"/>
                <a:gd name="T100" fmla="*/ 45 w 162"/>
                <a:gd name="T101" fmla="*/ 35 h 161"/>
                <a:gd name="T102" fmla="*/ 45 w 162"/>
                <a:gd name="T103" fmla="*/ 29 h 161"/>
                <a:gd name="T104" fmla="*/ 59 w 162"/>
                <a:gd name="T105" fmla="*/ 26 h 161"/>
                <a:gd name="T106" fmla="*/ 59 w 162"/>
                <a:gd name="T107" fmla="*/ 23 h 161"/>
                <a:gd name="T108" fmla="*/ 55 w 162"/>
                <a:gd name="T109" fmla="*/ 19 h 161"/>
                <a:gd name="T110" fmla="*/ 48 w 162"/>
                <a:gd name="T111" fmla="*/ 10 h 161"/>
                <a:gd name="T112" fmla="*/ 48 w 162"/>
                <a:gd name="T113" fmla="*/ 3 h 161"/>
                <a:gd name="T114" fmla="*/ 45 w 162"/>
                <a:gd name="T11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2" h="161">
                  <a:moveTo>
                    <a:pt x="45" y="0"/>
                  </a:moveTo>
                  <a:lnTo>
                    <a:pt x="52" y="0"/>
                  </a:lnTo>
                  <a:lnTo>
                    <a:pt x="59" y="0"/>
                  </a:lnTo>
                  <a:lnTo>
                    <a:pt x="59" y="0"/>
                  </a:lnTo>
                  <a:lnTo>
                    <a:pt x="62" y="0"/>
                  </a:lnTo>
                  <a:lnTo>
                    <a:pt x="66" y="3"/>
                  </a:lnTo>
                  <a:lnTo>
                    <a:pt x="69" y="3"/>
                  </a:lnTo>
                  <a:lnTo>
                    <a:pt x="69" y="10"/>
                  </a:lnTo>
                  <a:lnTo>
                    <a:pt x="66" y="10"/>
                  </a:lnTo>
                  <a:lnTo>
                    <a:pt x="69" y="13"/>
                  </a:lnTo>
                  <a:lnTo>
                    <a:pt x="69" y="13"/>
                  </a:lnTo>
                  <a:lnTo>
                    <a:pt x="72" y="16"/>
                  </a:lnTo>
                  <a:lnTo>
                    <a:pt x="76" y="13"/>
                  </a:lnTo>
                  <a:lnTo>
                    <a:pt x="76" y="13"/>
                  </a:lnTo>
                  <a:lnTo>
                    <a:pt x="76" y="10"/>
                  </a:lnTo>
                  <a:lnTo>
                    <a:pt x="79" y="13"/>
                  </a:lnTo>
                  <a:lnTo>
                    <a:pt x="83" y="16"/>
                  </a:lnTo>
                  <a:lnTo>
                    <a:pt x="86" y="13"/>
                  </a:lnTo>
                  <a:lnTo>
                    <a:pt x="90" y="13"/>
                  </a:lnTo>
                  <a:lnTo>
                    <a:pt x="90" y="13"/>
                  </a:lnTo>
                  <a:lnTo>
                    <a:pt x="90" y="16"/>
                  </a:lnTo>
                  <a:lnTo>
                    <a:pt x="86" y="19"/>
                  </a:lnTo>
                  <a:lnTo>
                    <a:pt x="86" y="19"/>
                  </a:lnTo>
                  <a:lnTo>
                    <a:pt x="83" y="19"/>
                  </a:lnTo>
                  <a:lnTo>
                    <a:pt x="86" y="23"/>
                  </a:lnTo>
                  <a:lnTo>
                    <a:pt x="90" y="19"/>
                  </a:lnTo>
                  <a:lnTo>
                    <a:pt x="93" y="19"/>
                  </a:lnTo>
                  <a:lnTo>
                    <a:pt x="93" y="23"/>
                  </a:lnTo>
                  <a:lnTo>
                    <a:pt x="97" y="23"/>
                  </a:lnTo>
                  <a:lnTo>
                    <a:pt x="97" y="19"/>
                  </a:lnTo>
                  <a:lnTo>
                    <a:pt x="100" y="16"/>
                  </a:lnTo>
                  <a:lnTo>
                    <a:pt x="107" y="16"/>
                  </a:lnTo>
                  <a:lnTo>
                    <a:pt x="107" y="13"/>
                  </a:lnTo>
                  <a:lnTo>
                    <a:pt x="110" y="13"/>
                  </a:lnTo>
                  <a:lnTo>
                    <a:pt x="110" y="10"/>
                  </a:lnTo>
                  <a:lnTo>
                    <a:pt x="114" y="10"/>
                  </a:lnTo>
                  <a:lnTo>
                    <a:pt x="117" y="10"/>
                  </a:lnTo>
                  <a:lnTo>
                    <a:pt x="114" y="13"/>
                  </a:lnTo>
                  <a:lnTo>
                    <a:pt x="114" y="13"/>
                  </a:lnTo>
                  <a:lnTo>
                    <a:pt x="114" y="13"/>
                  </a:lnTo>
                  <a:lnTo>
                    <a:pt x="110" y="16"/>
                  </a:lnTo>
                  <a:lnTo>
                    <a:pt x="110" y="16"/>
                  </a:lnTo>
                  <a:lnTo>
                    <a:pt x="117" y="13"/>
                  </a:lnTo>
                  <a:lnTo>
                    <a:pt x="121" y="13"/>
                  </a:lnTo>
                  <a:lnTo>
                    <a:pt x="121" y="13"/>
                  </a:lnTo>
                  <a:lnTo>
                    <a:pt x="124" y="13"/>
                  </a:lnTo>
                  <a:lnTo>
                    <a:pt x="128" y="16"/>
                  </a:lnTo>
                  <a:lnTo>
                    <a:pt x="131" y="19"/>
                  </a:lnTo>
                  <a:lnTo>
                    <a:pt x="134" y="19"/>
                  </a:lnTo>
                  <a:lnTo>
                    <a:pt x="138" y="23"/>
                  </a:lnTo>
                  <a:lnTo>
                    <a:pt x="138" y="23"/>
                  </a:lnTo>
                  <a:lnTo>
                    <a:pt x="141" y="26"/>
                  </a:lnTo>
                  <a:lnTo>
                    <a:pt x="145" y="26"/>
                  </a:lnTo>
                  <a:lnTo>
                    <a:pt x="145" y="29"/>
                  </a:lnTo>
                  <a:lnTo>
                    <a:pt x="148" y="29"/>
                  </a:lnTo>
                  <a:lnTo>
                    <a:pt x="152" y="35"/>
                  </a:lnTo>
                  <a:lnTo>
                    <a:pt x="152" y="42"/>
                  </a:lnTo>
                  <a:lnTo>
                    <a:pt x="145" y="42"/>
                  </a:lnTo>
                  <a:lnTo>
                    <a:pt x="145" y="45"/>
                  </a:lnTo>
                  <a:lnTo>
                    <a:pt x="152" y="52"/>
                  </a:lnTo>
                  <a:lnTo>
                    <a:pt x="152" y="55"/>
                  </a:lnTo>
                  <a:lnTo>
                    <a:pt x="155" y="58"/>
                  </a:lnTo>
                  <a:lnTo>
                    <a:pt x="155" y="58"/>
                  </a:lnTo>
                  <a:lnTo>
                    <a:pt x="155" y="61"/>
                  </a:lnTo>
                  <a:lnTo>
                    <a:pt x="155" y="65"/>
                  </a:lnTo>
                  <a:lnTo>
                    <a:pt x="158" y="71"/>
                  </a:lnTo>
                  <a:lnTo>
                    <a:pt x="158" y="74"/>
                  </a:lnTo>
                  <a:lnTo>
                    <a:pt x="162" y="77"/>
                  </a:lnTo>
                  <a:lnTo>
                    <a:pt x="162" y="84"/>
                  </a:lnTo>
                  <a:lnTo>
                    <a:pt x="162" y="87"/>
                  </a:lnTo>
                  <a:lnTo>
                    <a:pt x="158" y="87"/>
                  </a:lnTo>
                  <a:lnTo>
                    <a:pt x="155" y="87"/>
                  </a:lnTo>
                  <a:lnTo>
                    <a:pt x="148" y="87"/>
                  </a:lnTo>
                  <a:lnTo>
                    <a:pt x="148" y="90"/>
                  </a:lnTo>
                  <a:lnTo>
                    <a:pt x="145" y="90"/>
                  </a:lnTo>
                  <a:lnTo>
                    <a:pt x="145" y="90"/>
                  </a:lnTo>
                  <a:lnTo>
                    <a:pt x="138" y="90"/>
                  </a:lnTo>
                  <a:lnTo>
                    <a:pt x="134" y="94"/>
                  </a:lnTo>
                  <a:lnTo>
                    <a:pt x="131" y="94"/>
                  </a:lnTo>
                  <a:lnTo>
                    <a:pt x="128" y="97"/>
                  </a:lnTo>
                  <a:lnTo>
                    <a:pt x="124" y="97"/>
                  </a:lnTo>
                  <a:lnTo>
                    <a:pt x="117" y="103"/>
                  </a:lnTo>
                  <a:lnTo>
                    <a:pt x="114" y="100"/>
                  </a:lnTo>
                  <a:lnTo>
                    <a:pt x="110" y="100"/>
                  </a:lnTo>
                  <a:lnTo>
                    <a:pt x="110" y="100"/>
                  </a:lnTo>
                  <a:lnTo>
                    <a:pt x="110" y="103"/>
                  </a:lnTo>
                  <a:lnTo>
                    <a:pt x="114" y="107"/>
                  </a:lnTo>
                  <a:lnTo>
                    <a:pt x="121" y="113"/>
                  </a:lnTo>
                  <a:lnTo>
                    <a:pt x="117" y="116"/>
                  </a:lnTo>
                  <a:lnTo>
                    <a:pt x="121" y="119"/>
                  </a:lnTo>
                  <a:lnTo>
                    <a:pt x="124" y="119"/>
                  </a:lnTo>
                  <a:lnTo>
                    <a:pt x="131" y="123"/>
                  </a:lnTo>
                  <a:lnTo>
                    <a:pt x="134" y="126"/>
                  </a:lnTo>
                  <a:lnTo>
                    <a:pt x="141" y="132"/>
                  </a:lnTo>
                  <a:lnTo>
                    <a:pt x="141" y="136"/>
                  </a:lnTo>
                  <a:lnTo>
                    <a:pt x="141" y="139"/>
                  </a:lnTo>
                  <a:lnTo>
                    <a:pt x="138" y="139"/>
                  </a:lnTo>
                  <a:lnTo>
                    <a:pt x="134" y="142"/>
                  </a:lnTo>
                  <a:lnTo>
                    <a:pt x="131" y="145"/>
                  </a:lnTo>
                  <a:lnTo>
                    <a:pt x="128" y="152"/>
                  </a:lnTo>
                  <a:lnTo>
                    <a:pt x="128" y="152"/>
                  </a:lnTo>
                  <a:lnTo>
                    <a:pt x="131" y="155"/>
                  </a:lnTo>
                  <a:lnTo>
                    <a:pt x="131" y="158"/>
                  </a:lnTo>
                  <a:lnTo>
                    <a:pt x="131" y="158"/>
                  </a:lnTo>
                  <a:lnTo>
                    <a:pt x="124" y="158"/>
                  </a:lnTo>
                  <a:lnTo>
                    <a:pt x="121" y="158"/>
                  </a:lnTo>
                  <a:lnTo>
                    <a:pt x="117" y="158"/>
                  </a:lnTo>
                  <a:lnTo>
                    <a:pt x="114" y="158"/>
                  </a:lnTo>
                  <a:lnTo>
                    <a:pt x="107" y="161"/>
                  </a:lnTo>
                  <a:lnTo>
                    <a:pt x="103" y="161"/>
                  </a:lnTo>
                  <a:lnTo>
                    <a:pt x="100" y="161"/>
                  </a:lnTo>
                  <a:lnTo>
                    <a:pt x="97" y="161"/>
                  </a:lnTo>
                  <a:lnTo>
                    <a:pt x="93" y="158"/>
                  </a:lnTo>
                  <a:lnTo>
                    <a:pt x="90" y="158"/>
                  </a:lnTo>
                  <a:lnTo>
                    <a:pt x="83" y="158"/>
                  </a:lnTo>
                  <a:lnTo>
                    <a:pt x="86" y="161"/>
                  </a:lnTo>
                  <a:lnTo>
                    <a:pt x="83" y="161"/>
                  </a:lnTo>
                  <a:lnTo>
                    <a:pt x="79" y="161"/>
                  </a:lnTo>
                  <a:lnTo>
                    <a:pt x="76" y="158"/>
                  </a:lnTo>
                  <a:lnTo>
                    <a:pt x="72" y="161"/>
                  </a:lnTo>
                  <a:lnTo>
                    <a:pt x="69" y="161"/>
                  </a:lnTo>
                  <a:lnTo>
                    <a:pt x="69" y="161"/>
                  </a:lnTo>
                  <a:lnTo>
                    <a:pt x="69" y="161"/>
                  </a:lnTo>
                  <a:lnTo>
                    <a:pt x="62" y="158"/>
                  </a:lnTo>
                  <a:lnTo>
                    <a:pt x="59" y="158"/>
                  </a:lnTo>
                  <a:lnTo>
                    <a:pt x="59" y="158"/>
                  </a:lnTo>
                  <a:lnTo>
                    <a:pt x="55" y="158"/>
                  </a:lnTo>
                  <a:lnTo>
                    <a:pt x="55" y="155"/>
                  </a:lnTo>
                  <a:lnTo>
                    <a:pt x="48" y="155"/>
                  </a:lnTo>
                  <a:lnTo>
                    <a:pt x="52" y="158"/>
                  </a:lnTo>
                  <a:lnTo>
                    <a:pt x="48" y="158"/>
                  </a:lnTo>
                  <a:lnTo>
                    <a:pt x="45" y="158"/>
                  </a:lnTo>
                  <a:lnTo>
                    <a:pt x="42" y="161"/>
                  </a:lnTo>
                  <a:lnTo>
                    <a:pt x="38" y="158"/>
                  </a:lnTo>
                  <a:lnTo>
                    <a:pt x="38" y="158"/>
                  </a:lnTo>
                  <a:lnTo>
                    <a:pt x="35" y="155"/>
                  </a:lnTo>
                  <a:lnTo>
                    <a:pt x="31" y="155"/>
                  </a:lnTo>
                  <a:lnTo>
                    <a:pt x="31" y="149"/>
                  </a:lnTo>
                  <a:lnTo>
                    <a:pt x="35" y="145"/>
                  </a:lnTo>
                  <a:lnTo>
                    <a:pt x="38" y="142"/>
                  </a:lnTo>
                  <a:lnTo>
                    <a:pt x="38" y="139"/>
                  </a:lnTo>
                  <a:lnTo>
                    <a:pt x="38" y="136"/>
                  </a:lnTo>
                  <a:lnTo>
                    <a:pt x="42" y="129"/>
                  </a:lnTo>
                  <a:lnTo>
                    <a:pt x="38" y="129"/>
                  </a:lnTo>
                  <a:lnTo>
                    <a:pt x="35" y="129"/>
                  </a:lnTo>
                  <a:lnTo>
                    <a:pt x="31" y="126"/>
                  </a:lnTo>
                  <a:lnTo>
                    <a:pt x="28" y="126"/>
                  </a:lnTo>
                  <a:lnTo>
                    <a:pt x="24" y="126"/>
                  </a:lnTo>
                  <a:lnTo>
                    <a:pt x="21" y="126"/>
                  </a:lnTo>
                  <a:lnTo>
                    <a:pt x="17" y="126"/>
                  </a:lnTo>
                  <a:lnTo>
                    <a:pt x="14" y="126"/>
                  </a:lnTo>
                  <a:lnTo>
                    <a:pt x="14" y="123"/>
                  </a:lnTo>
                  <a:lnTo>
                    <a:pt x="11" y="119"/>
                  </a:lnTo>
                  <a:lnTo>
                    <a:pt x="11" y="119"/>
                  </a:lnTo>
                  <a:lnTo>
                    <a:pt x="11" y="116"/>
                  </a:lnTo>
                  <a:lnTo>
                    <a:pt x="11" y="113"/>
                  </a:lnTo>
                  <a:lnTo>
                    <a:pt x="11" y="110"/>
                  </a:lnTo>
                  <a:lnTo>
                    <a:pt x="4" y="107"/>
                  </a:lnTo>
                  <a:lnTo>
                    <a:pt x="4" y="107"/>
                  </a:lnTo>
                  <a:lnTo>
                    <a:pt x="4" y="100"/>
                  </a:lnTo>
                  <a:lnTo>
                    <a:pt x="4" y="97"/>
                  </a:lnTo>
                  <a:lnTo>
                    <a:pt x="4" y="97"/>
                  </a:lnTo>
                  <a:lnTo>
                    <a:pt x="0" y="90"/>
                  </a:lnTo>
                  <a:lnTo>
                    <a:pt x="0" y="87"/>
                  </a:lnTo>
                  <a:lnTo>
                    <a:pt x="0" y="87"/>
                  </a:lnTo>
                  <a:lnTo>
                    <a:pt x="4" y="84"/>
                  </a:lnTo>
                  <a:lnTo>
                    <a:pt x="4" y="81"/>
                  </a:lnTo>
                  <a:lnTo>
                    <a:pt x="4" y="74"/>
                  </a:lnTo>
                  <a:lnTo>
                    <a:pt x="4" y="71"/>
                  </a:lnTo>
                  <a:lnTo>
                    <a:pt x="7" y="68"/>
                  </a:lnTo>
                  <a:lnTo>
                    <a:pt x="14" y="68"/>
                  </a:lnTo>
                  <a:lnTo>
                    <a:pt x="17" y="68"/>
                  </a:lnTo>
                  <a:lnTo>
                    <a:pt x="21" y="68"/>
                  </a:lnTo>
                  <a:lnTo>
                    <a:pt x="17" y="65"/>
                  </a:lnTo>
                  <a:lnTo>
                    <a:pt x="21" y="61"/>
                  </a:lnTo>
                  <a:lnTo>
                    <a:pt x="21" y="58"/>
                  </a:lnTo>
                  <a:lnTo>
                    <a:pt x="21" y="58"/>
                  </a:lnTo>
                  <a:lnTo>
                    <a:pt x="21" y="55"/>
                  </a:lnTo>
                  <a:lnTo>
                    <a:pt x="14" y="55"/>
                  </a:lnTo>
                  <a:lnTo>
                    <a:pt x="14" y="55"/>
                  </a:lnTo>
                  <a:lnTo>
                    <a:pt x="17" y="52"/>
                  </a:lnTo>
                  <a:lnTo>
                    <a:pt x="21" y="52"/>
                  </a:lnTo>
                  <a:lnTo>
                    <a:pt x="24" y="52"/>
                  </a:lnTo>
                  <a:lnTo>
                    <a:pt x="24" y="48"/>
                  </a:lnTo>
                  <a:lnTo>
                    <a:pt x="24" y="45"/>
                  </a:lnTo>
                  <a:lnTo>
                    <a:pt x="24" y="42"/>
                  </a:lnTo>
                  <a:lnTo>
                    <a:pt x="28" y="42"/>
                  </a:lnTo>
                  <a:lnTo>
                    <a:pt x="28" y="39"/>
                  </a:lnTo>
                  <a:lnTo>
                    <a:pt x="28" y="42"/>
                  </a:lnTo>
                  <a:lnTo>
                    <a:pt x="24" y="39"/>
                  </a:lnTo>
                  <a:lnTo>
                    <a:pt x="21" y="35"/>
                  </a:lnTo>
                  <a:lnTo>
                    <a:pt x="21" y="32"/>
                  </a:lnTo>
                  <a:lnTo>
                    <a:pt x="21" y="29"/>
                  </a:lnTo>
                  <a:lnTo>
                    <a:pt x="28" y="29"/>
                  </a:lnTo>
                  <a:lnTo>
                    <a:pt x="31" y="29"/>
                  </a:lnTo>
                  <a:lnTo>
                    <a:pt x="35" y="29"/>
                  </a:lnTo>
                  <a:lnTo>
                    <a:pt x="35" y="35"/>
                  </a:lnTo>
                  <a:lnTo>
                    <a:pt x="38" y="39"/>
                  </a:lnTo>
                  <a:lnTo>
                    <a:pt x="42" y="35"/>
                  </a:lnTo>
                  <a:lnTo>
                    <a:pt x="38" y="32"/>
                  </a:lnTo>
                  <a:lnTo>
                    <a:pt x="38" y="29"/>
                  </a:lnTo>
                  <a:lnTo>
                    <a:pt x="42" y="29"/>
                  </a:lnTo>
                  <a:lnTo>
                    <a:pt x="45" y="32"/>
                  </a:lnTo>
                  <a:lnTo>
                    <a:pt x="45" y="35"/>
                  </a:lnTo>
                  <a:lnTo>
                    <a:pt x="48" y="39"/>
                  </a:lnTo>
                  <a:lnTo>
                    <a:pt x="45" y="35"/>
                  </a:lnTo>
                  <a:lnTo>
                    <a:pt x="45" y="32"/>
                  </a:lnTo>
                  <a:lnTo>
                    <a:pt x="45" y="29"/>
                  </a:lnTo>
                  <a:lnTo>
                    <a:pt x="48" y="26"/>
                  </a:lnTo>
                  <a:lnTo>
                    <a:pt x="52" y="26"/>
                  </a:lnTo>
                  <a:lnTo>
                    <a:pt x="55" y="26"/>
                  </a:lnTo>
                  <a:lnTo>
                    <a:pt x="59" y="26"/>
                  </a:lnTo>
                  <a:lnTo>
                    <a:pt x="66" y="32"/>
                  </a:lnTo>
                  <a:lnTo>
                    <a:pt x="72" y="32"/>
                  </a:lnTo>
                  <a:lnTo>
                    <a:pt x="66" y="29"/>
                  </a:lnTo>
                  <a:lnTo>
                    <a:pt x="59" y="23"/>
                  </a:lnTo>
                  <a:lnTo>
                    <a:pt x="55" y="23"/>
                  </a:lnTo>
                  <a:lnTo>
                    <a:pt x="52" y="23"/>
                  </a:lnTo>
                  <a:lnTo>
                    <a:pt x="52" y="19"/>
                  </a:lnTo>
                  <a:lnTo>
                    <a:pt x="55" y="19"/>
                  </a:lnTo>
                  <a:lnTo>
                    <a:pt x="52" y="16"/>
                  </a:lnTo>
                  <a:lnTo>
                    <a:pt x="52" y="13"/>
                  </a:lnTo>
                  <a:lnTo>
                    <a:pt x="48" y="13"/>
                  </a:lnTo>
                  <a:lnTo>
                    <a:pt x="48" y="10"/>
                  </a:lnTo>
                  <a:lnTo>
                    <a:pt x="52" y="10"/>
                  </a:lnTo>
                  <a:lnTo>
                    <a:pt x="55" y="10"/>
                  </a:lnTo>
                  <a:lnTo>
                    <a:pt x="48" y="6"/>
                  </a:lnTo>
                  <a:lnTo>
                    <a:pt x="48" y="3"/>
                  </a:lnTo>
                  <a:lnTo>
                    <a:pt x="48" y="3"/>
                  </a:lnTo>
                  <a:lnTo>
                    <a:pt x="45" y="3"/>
                  </a:lnTo>
                  <a:lnTo>
                    <a:pt x="45" y="0"/>
                  </a:lnTo>
                  <a:lnTo>
                    <a:pt x="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63"/>
            <p:cNvSpPr>
              <a:spLocks/>
            </p:cNvSpPr>
            <p:nvPr/>
          </p:nvSpPr>
          <p:spPr bwMode="auto">
            <a:xfrm>
              <a:off x="6523038" y="3283605"/>
              <a:ext cx="4763" cy="4762"/>
            </a:xfrm>
            <a:custGeom>
              <a:avLst/>
              <a:gdLst>
                <a:gd name="T0" fmla="*/ 3 w 3"/>
                <a:gd name="T1" fmla="*/ 0 h 3"/>
                <a:gd name="T2" fmla="*/ 3 w 3"/>
                <a:gd name="T3" fmla="*/ 3 h 3"/>
                <a:gd name="T4" fmla="*/ 3 w 3"/>
                <a:gd name="T5" fmla="*/ 3 h 3"/>
                <a:gd name="T6" fmla="*/ 3 w 3"/>
                <a:gd name="T7" fmla="*/ 3 h 3"/>
                <a:gd name="T8" fmla="*/ 0 w 3"/>
                <a:gd name="T9" fmla="*/ 3 h 3"/>
                <a:gd name="T10" fmla="*/ 3 w 3"/>
                <a:gd name="T11" fmla="*/ 0 h 3"/>
                <a:gd name="T12" fmla="*/ 3 w 3"/>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0"/>
                  </a:moveTo>
                  <a:lnTo>
                    <a:pt x="3" y="3"/>
                  </a:lnTo>
                  <a:lnTo>
                    <a:pt x="3" y="3"/>
                  </a:lnTo>
                  <a:lnTo>
                    <a:pt x="3" y="3"/>
                  </a:lnTo>
                  <a:lnTo>
                    <a:pt x="0"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4"/>
            <p:cNvSpPr>
              <a:spLocks/>
            </p:cNvSpPr>
            <p:nvPr/>
          </p:nvSpPr>
          <p:spPr bwMode="auto">
            <a:xfrm>
              <a:off x="6419851" y="3267730"/>
              <a:ext cx="136525" cy="66675"/>
            </a:xfrm>
            <a:custGeom>
              <a:avLst/>
              <a:gdLst>
                <a:gd name="T0" fmla="*/ 38 w 86"/>
                <a:gd name="T1" fmla="*/ 6 h 42"/>
                <a:gd name="T2" fmla="*/ 44 w 86"/>
                <a:gd name="T3" fmla="*/ 3 h 42"/>
                <a:gd name="T4" fmla="*/ 44 w 86"/>
                <a:gd name="T5" fmla="*/ 0 h 42"/>
                <a:gd name="T6" fmla="*/ 51 w 86"/>
                <a:gd name="T7" fmla="*/ 3 h 42"/>
                <a:gd name="T8" fmla="*/ 55 w 86"/>
                <a:gd name="T9" fmla="*/ 3 h 42"/>
                <a:gd name="T10" fmla="*/ 65 w 86"/>
                <a:gd name="T11" fmla="*/ 6 h 42"/>
                <a:gd name="T12" fmla="*/ 68 w 86"/>
                <a:gd name="T13" fmla="*/ 10 h 42"/>
                <a:gd name="T14" fmla="*/ 68 w 86"/>
                <a:gd name="T15" fmla="*/ 13 h 42"/>
                <a:gd name="T16" fmla="*/ 75 w 86"/>
                <a:gd name="T17" fmla="*/ 13 h 42"/>
                <a:gd name="T18" fmla="*/ 82 w 86"/>
                <a:gd name="T19" fmla="*/ 16 h 42"/>
                <a:gd name="T20" fmla="*/ 86 w 86"/>
                <a:gd name="T21" fmla="*/ 16 h 42"/>
                <a:gd name="T22" fmla="*/ 86 w 86"/>
                <a:gd name="T23" fmla="*/ 26 h 42"/>
                <a:gd name="T24" fmla="*/ 75 w 86"/>
                <a:gd name="T25" fmla="*/ 36 h 42"/>
                <a:gd name="T26" fmla="*/ 68 w 86"/>
                <a:gd name="T27" fmla="*/ 32 h 42"/>
                <a:gd name="T28" fmla="*/ 62 w 86"/>
                <a:gd name="T29" fmla="*/ 36 h 42"/>
                <a:gd name="T30" fmla="*/ 55 w 86"/>
                <a:gd name="T31" fmla="*/ 36 h 42"/>
                <a:gd name="T32" fmla="*/ 51 w 86"/>
                <a:gd name="T33" fmla="*/ 32 h 42"/>
                <a:gd name="T34" fmla="*/ 38 w 86"/>
                <a:gd name="T35" fmla="*/ 39 h 42"/>
                <a:gd name="T36" fmla="*/ 27 w 86"/>
                <a:gd name="T37" fmla="*/ 42 h 42"/>
                <a:gd name="T38" fmla="*/ 20 w 86"/>
                <a:gd name="T39" fmla="*/ 39 h 42"/>
                <a:gd name="T40" fmla="*/ 17 w 86"/>
                <a:gd name="T41" fmla="*/ 32 h 42"/>
                <a:gd name="T42" fmla="*/ 10 w 86"/>
                <a:gd name="T43" fmla="*/ 29 h 42"/>
                <a:gd name="T44" fmla="*/ 10 w 86"/>
                <a:gd name="T45" fmla="*/ 36 h 42"/>
                <a:gd name="T46" fmla="*/ 0 w 86"/>
                <a:gd name="T47" fmla="*/ 36 h 42"/>
                <a:gd name="T48" fmla="*/ 3 w 86"/>
                <a:gd name="T49" fmla="*/ 32 h 42"/>
                <a:gd name="T50" fmla="*/ 3 w 86"/>
                <a:gd name="T51" fmla="*/ 29 h 42"/>
                <a:gd name="T52" fmla="*/ 10 w 86"/>
                <a:gd name="T53" fmla="*/ 16 h 42"/>
                <a:gd name="T54" fmla="*/ 17 w 86"/>
                <a:gd name="T55" fmla="*/ 13 h 42"/>
                <a:gd name="T56" fmla="*/ 20 w 86"/>
                <a:gd name="T57" fmla="*/ 6 h 42"/>
                <a:gd name="T58" fmla="*/ 17 w 86"/>
                <a:gd name="T59" fmla="*/ 3 h 42"/>
                <a:gd name="T60" fmla="*/ 24 w 86"/>
                <a:gd name="T61" fmla="*/ 6 h 42"/>
                <a:gd name="T62" fmla="*/ 34 w 86"/>
                <a:gd name="T63"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6" h="42">
                  <a:moveTo>
                    <a:pt x="34" y="3"/>
                  </a:moveTo>
                  <a:lnTo>
                    <a:pt x="38" y="6"/>
                  </a:lnTo>
                  <a:lnTo>
                    <a:pt x="41" y="3"/>
                  </a:lnTo>
                  <a:lnTo>
                    <a:pt x="44" y="3"/>
                  </a:lnTo>
                  <a:lnTo>
                    <a:pt x="48" y="3"/>
                  </a:lnTo>
                  <a:lnTo>
                    <a:pt x="44" y="0"/>
                  </a:lnTo>
                  <a:lnTo>
                    <a:pt x="51" y="0"/>
                  </a:lnTo>
                  <a:lnTo>
                    <a:pt x="51" y="3"/>
                  </a:lnTo>
                  <a:lnTo>
                    <a:pt x="55" y="3"/>
                  </a:lnTo>
                  <a:lnTo>
                    <a:pt x="55" y="3"/>
                  </a:lnTo>
                  <a:lnTo>
                    <a:pt x="58" y="3"/>
                  </a:lnTo>
                  <a:lnTo>
                    <a:pt x="65" y="6"/>
                  </a:lnTo>
                  <a:lnTo>
                    <a:pt x="68" y="6"/>
                  </a:lnTo>
                  <a:lnTo>
                    <a:pt x="68" y="10"/>
                  </a:lnTo>
                  <a:lnTo>
                    <a:pt x="65" y="13"/>
                  </a:lnTo>
                  <a:lnTo>
                    <a:pt x="68" y="13"/>
                  </a:lnTo>
                  <a:lnTo>
                    <a:pt x="72" y="16"/>
                  </a:lnTo>
                  <a:lnTo>
                    <a:pt x="75" y="13"/>
                  </a:lnTo>
                  <a:lnTo>
                    <a:pt x="79" y="16"/>
                  </a:lnTo>
                  <a:lnTo>
                    <a:pt x="82" y="16"/>
                  </a:lnTo>
                  <a:lnTo>
                    <a:pt x="86" y="16"/>
                  </a:lnTo>
                  <a:lnTo>
                    <a:pt x="86" y="16"/>
                  </a:lnTo>
                  <a:lnTo>
                    <a:pt x="82" y="23"/>
                  </a:lnTo>
                  <a:lnTo>
                    <a:pt x="86" y="26"/>
                  </a:lnTo>
                  <a:lnTo>
                    <a:pt x="79" y="29"/>
                  </a:lnTo>
                  <a:lnTo>
                    <a:pt x="75" y="36"/>
                  </a:lnTo>
                  <a:lnTo>
                    <a:pt x="72" y="32"/>
                  </a:lnTo>
                  <a:lnTo>
                    <a:pt x="68" y="32"/>
                  </a:lnTo>
                  <a:lnTo>
                    <a:pt x="62" y="29"/>
                  </a:lnTo>
                  <a:lnTo>
                    <a:pt x="62" y="36"/>
                  </a:lnTo>
                  <a:lnTo>
                    <a:pt x="58" y="42"/>
                  </a:lnTo>
                  <a:lnTo>
                    <a:pt x="55" y="36"/>
                  </a:lnTo>
                  <a:lnTo>
                    <a:pt x="51" y="36"/>
                  </a:lnTo>
                  <a:lnTo>
                    <a:pt x="51" y="32"/>
                  </a:lnTo>
                  <a:lnTo>
                    <a:pt x="44" y="29"/>
                  </a:lnTo>
                  <a:lnTo>
                    <a:pt x="38" y="39"/>
                  </a:lnTo>
                  <a:lnTo>
                    <a:pt x="34" y="36"/>
                  </a:lnTo>
                  <a:lnTo>
                    <a:pt x="27" y="42"/>
                  </a:lnTo>
                  <a:lnTo>
                    <a:pt x="20" y="39"/>
                  </a:lnTo>
                  <a:lnTo>
                    <a:pt x="20" y="39"/>
                  </a:lnTo>
                  <a:lnTo>
                    <a:pt x="20" y="36"/>
                  </a:lnTo>
                  <a:lnTo>
                    <a:pt x="17" y="32"/>
                  </a:lnTo>
                  <a:lnTo>
                    <a:pt x="17" y="29"/>
                  </a:lnTo>
                  <a:lnTo>
                    <a:pt x="10" y="29"/>
                  </a:lnTo>
                  <a:lnTo>
                    <a:pt x="7" y="29"/>
                  </a:lnTo>
                  <a:lnTo>
                    <a:pt x="10" y="36"/>
                  </a:lnTo>
                  <a:lnTo>
                    <a:pt x="3" y="36"/>
                  </a:lnTo>
                  <a:lnTo>
                    <a:pt x="0" y="36"/>
                  </a:lnTo>
                  <a:lnTo>
                    <a:pt x="0" y="32"/>
                  </a:lnTo>
                  <a:lnTo>
                    <a:pt x="3" y="32"/>
                  </a:lnTo>
                  <a:lnTo>
                    <a:pt x="3" y="32"/>
                  </a:lnTo>
                  <a:lnTo>
                    <a:pt x="3" y="29"/>
                  </a:lnTo>
                  <a:lnTo>
                    <a:pt x="7" y="23"/>
                  </a:lnTo>
                  <a:lnTo>
                    <a:pt x="10" y="16"/>
                  </a:lnTo>
                  <a:lnTo>
                    <a:pt x="13" y="16"/>
                  </a:lnTo>
                  <a:lnTo>
                    <a:pt x="17" y="13"/>
                  </a:lnTo>
                  <a:lnTo>
                    <a:pt x="20" y="10"/>
                  </a:lnTo>
                  <a:lnTo>
                    <a:pt x="20" y="6"/>
                  </a:lnTo>
                  <a:lnTo>
                    <a:pt x="17" y="6"/>
                  </a:lnTo>
                  <a:lnTo>
                    <a:pt x="17" y="3"/>
                  </a:lnTo>
                  <a:lnTo>
                    <a:pt x="24" y="3"/>
                  </a:lnTo>
                  <a:lnTo>
                    <a:pt x="24" y="6"/>
                  </a:lnTo>
                  <a:lnTo>
                    <a:pt x="27" y="6"/>
                  </a:lnTo>
                  <a:lnTo>
                    <a:pt x="3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5"/>
            <p:cNvSpPr>
              <a:spLocks noEditPoints="1"/>
            </p:cNvSpPr>
            <p:nvPr/>
          </p:nvSpPr>
          <p:spPr bwMode="auto">
            <a:xfrm>
              <a:off x="6348413" y="3077230"/>
              <a:ext cx="109538" cy="82550"/>
            </a:xfrm>
            <a:custGeom>
              <a:avLst/>
              <a:gdLst>
                <a:gd name="T0" fmla="*/ 45 w 69"/>
                <a:gd name="T1" fmla="*/ 49 h 52"/>
                <a:gd name="T2" fmla="*/ 45 w 69"/>
                <a:gd name="T3" fmla="*/ 39 h 52"/>
                <a:gd name="T4" fmla="*/ 48 w 69"/>
                <a:gd name="T5" fmla="*/ 33 h 52"/>
                <a:gd name="T6" fmla="*/ 58 w 69"/>
                <a:gd name="T7" fmla="*/ 33 h 52"/>
                <a:gd name="T8" fmla="*/ 58 w 69"/>
                <a:gd name="T9" fmla="*/ 30 h 52"/>
                <a:gd name="T10" fmla="*/ 62 w 69"/>
                <a:gd name="T11" fmla="*/ 23 h 52"/>
                <a:gd name="T12" fmla="*/ 62 w 69"/>
                <a:gd name="T13" fmla="*/ 20 h 52"/>
                <a:gd name="T14" fmla="*/ 55 w 69"/>
                <a:gd name="T15" fmla="*/ 20 h 52"/>
                <a:gd name="T16" fmla="*/ 62 w 69"/>
                <a:gd name="T17" fmla="*/ 17 h 52"/>
                <a:gd name="T18" fmla="*/ 65 w 69"/>
                <a:gd name="T19" fmla="*/ 13 h 52"/>
                <a:gd name="T20" fmla="*/ 65 w 69"/>
                <a:gd name="T21" fmla="*/ 7 h 52"/>
                <a:gd name="T22" fmla="*/ 69 w 69"/>
                <a:gd name="T23" fmla="*/ 4 h 52"/>
                <a:gd name="T24" fmla="*/ 62 w 69"/>
                <a:gd name="T25" fmla="*/ 0 h 52"/>
                <a:gd name="T26" fmla="*/ 48 w 69"/>
                <a:gd name="T27" fmla="*/ 0 h 52"/>
                <a:gd name="T28" fmla="*/ 45 w 69"/>
                <a:gd name="T29" fmla="*/ 0 h 52"/>
                <a:gd name="T30" fmla="*/ 38 w 69"/>
                <a:gd name="T31" fmla="*/ 4 h 52"/>
                <a:gd name="T32" fmla="*/ 24 w 69"/>
                <a:gd name="T33" fmla="*/ 10 h 52"/>
                <a:gd name="T34" fmla="*/ 21 w 69"/>
                <a:gd name="T35" fmla="*/ 10 h 52"/>
                <a:gd name="T36" fmla="*/ 14 w 69"/>
                <a:gd name="T37" fmla="*/ 17 h 52"/>
                <a:gd name="T38" fmla="*/ 17 w 69"/>
                <a:gd name="T39" fmla="*/ 23 h 52"/>
                <a:gd name="T40" fmla="*/ 14 w 69"/>
                <a:gd name="T41" fmla="*/ 30 h 52"/>
                <a:gd name="T42" fmla="*/ 10 w 69"/>
                <a:gd name="T43" fmla="*/ 33 h 52"/>
                <a:gd name="T44" fmla="*/ 17 w 69"/>
                <a:gd name="T45" fmla="*/ 39 h 52"/>
                <a:gd name="T46" fmla="*/ 10 w 69"/>
                <a:gd name="T47" fmla="*/ 39 h 52"/>
                <a:gd name="T48" fmla="*/ 14 w 69"/>
                <a:gd name="T49" fmla="*/ 42 h 52"/>
                <a:gd name="T50" fmla="*/ 14 w 69"/>
                <a:gd name="T51" fmla="*/ 46 h 52"/>
                <a:gd name="T52" fmla="*/ 7 w 69"/>
                <a:gd name="T53" fmla="*/ 42 h 52"/>
                <a:gd name="T54" fmla="*/ 0 w 69"/>
                <a:gd name="T55" fmla="*/ 42 h 52"/>
                <a:gd name="T56" fmla="*/ 7 w 69"/>
                <a:gd name="T57" fmla="*/ 42 h 52"/>
                <a:gd name="T58" fmla="*/ 10 w 69"/>
                <a:gd name="T59" fmla="*/ 46 h 52"/>
                <a:gd name="T60" fmla="*/ 10 w 69"/>
                <a:gd name="T61" fmla="*/ 46 h 52"/>
                <a:gd name="T62" fmla="*/ 3 w 69"/>
                <a:gd name="T63" fmla="*/ 46 h 52"/>
                <a:gd name="T64" fmla="*/ 0 w 69"/>
                <a:gd name="T65" fmla="*/ 46 h 52"/>
                <a:gd name="T66" fmla="*/ 3 w 69"/>
                <a:gd name="T67" fmla="*/ 49 h 52"/>
                <a:gd name="T68" fmla="*/ 7 w 69"/>
                <a:gd name="T69" fmla="*/ 49 h 52"/>
                <a:gd name="T70" fmla="*/ 14 w 69"/>
                <a:gd name="T71" fmla="*/ 49 h 52"/>
                <a:gd name="T72" fmla="*/ 17 w 69"/>
                <a:gd name="T73" fmla="*/ 46 h 52"/>
                <a:gd name="T74" fmla="*/ 24 w 69"/>
                <a:gd name="T75" fmla="*/ 42 h 52"/>
                <a:gd name="T76" fmla="*/ 31 w 69"/>
                <a:gd name="T77" fmla="*/ 46 h 52"/>
                <a:gd name="T78" fmla="*/ 38 w 69"/>
                <a:gd name="T79" fmla="*/ 49 h 52"/>
                <a:gd name="T80" fmla="*/ 38 w 69"/>
                <a:gd name="T81" fmla="*/ 52 h 52"/>
                <a:gd name="T82" fmla="*/ 41 w 69"/>
                <a:gd name="T83" fmla="*/ 52 h 52"/>
                <a:gd name="T84" fmla="*/ 7 w 69"/>
                <a:gd name="T85" fmla="*/ 39 h 52"/>
                <a:gd name="T86" fmla="*/ 7 w 69"/>
                <a:gd name="T87" fmla="*/ 39 h 52"/>
                <a:gd name="T88" fmla="*/ 3 w 69"/>
                <a:gd name="T89" fmla="*/ 39 h 52"/>
                <a:gd name="T90" fmla="*/ 7 w 69"/>
                <a:gd name="T91" fmla="*/ 36 h 52"/>
                <a:gd name="T92" fmla="*/ 14 w 69"/>
                <a:gd name="T93" fmla="*/ 36 h 52"/>
                <a:gd name="T94" fmla="*/ 10 w 69"/>
                <a:gd name="T95" fmla="*/ 39 h 52"/>
                <a:gd name="T96" fmla="*/ 7 w 69"/>
                <a:gd name="T97" fmla="*/ 3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 h="52">
                  <a:moveTo>
                    <a:pt x="41" y="52"/>
                  </a:moveTo>
                  <a:lnTo>
                    <a:pt x="45" y="49"/>
                  </a:lnTo>
                  <a:lnTo>
                    <a:pt x="45" y="46"/>
                  </a:lnTo>
                  <a:lnTo>
                    <a:pt x="45" y="39"/>
                  </a:lnTo>
                  <a:lnTo>
                    <a:pt x="45" y="36"/>
                  </a:lnTo>
                  <a:lnTo>
                    <a:pt x="48" y="33"/>
                  </a:lnTo>
                  <a:lnTo>
                    <a:pt x="55" y="33"/>
                  </a:lnTo>
                  <a:lnTo>
                    <a:pt x="58" y="33"/>
                  </a:lnTo>
                  <a:lnTo>
                    <a:pt x="62" y="33"/>
                  </a:lnTo>
                  <a:lnTo>
                    <a:pt x="58" y="30"/>
                  </a:lnTo>
                  <a:lnTo>
                    <a:pt x="62" y="26"/>
                  </a:lnTo>
                  <a:lnTo>
                    <a:pt x="62" y="23"/>
                  </a:lnTo>
                  <a:lnTo>
                    <a:pt x="62" y="23"/>
                  </a:lnTo>
                  <a:lnTo>
                    <a:pt x="62" y="20"/>
                  </a:lnTo>
                  <a:lnTo>
                    <a:pt x="55" y="20"/>
                  </a:lnTo>
                  <a:lnTo>
                    <a:pt x="55" y="20"/>
                  </a:lnTo>
                  <a:lnTo>
                    <a:pt x="58" y="17"/>
                  </a:lnTo>
                  <a:lnTo>
                    <a:pt x="62" y="17"/>
                  </a:lnTo>
                  <a:lnTo>
                    <a:pt x="65" y="17"/>
                  </a:lnTo>
                  <a:lnTo>
                    <a:pt x="65" y="13"/>
                  </a:lnTo>
                  <a:lnTo>
                    <a:pt x="65" y="10"/>
                  </a:lnTo>
                  <a:lnTo>
                    <a:pt x="65" y="7"/>
                  </a:lnTo>
                  <a:lnTo>
                    <a:pt x="69" y="7"/>
                  </a:lnTo>
                  <a:lnTo>
                    <a:pt x="69" y="4"/>
                  </a:lnTo>
                  <a:lnTo>
                    <a:pt x="65" y="4"/>
                  </a:lnTo>
                  <a:lnTo>
                    <a:pt x="62" y="0"/>
                  </a:lnTo>
                  <a:lnTo>
                    <a:pt x="55" y="0"/>
                  </a:lnTo>
                  <a:lnTo>
                    <a:pt x="48" y="0"/>
                  </a:lnTo>
                  <a:lnTo>
                    <a:pt x="45" y="4"/>
                  </a:lnTo>
                  <a:lnTo>
                    <a:pt x="45" y="0"/>
                  </a:lnTo>
                  <a:lnTo>
                    <a:pt x="41" y="4"/>
                  </a:lnTo>
                  <a:lnTo>
                    <a:pt x="38" y="4"/>
                  </a:lnTo>
                  <a:lnTo>
                    <a:pt x="31" y="7"/>
                  </a:lnTo>
                  <a:lnTo>
                    <a:pt x="24" y="10"/>
                  </a:lnTo>
                  <a:lnTo>
                    <a:pt x="24" y="10"/>
                  </a:lnTo>
                  <a:lnTo>
                    <a:pt x="21" y="10"/>
                  </a:lnTo>
                  <a:lnTo>
                    <a:pt x="21" y="13"/>
                  </a:lnTo>
                  <a:lnTo>
                    <a:pt x="14" y="17"/>
                  </a:lnTo>
                  <a:lnTo>
                    <a:pt x="17" y="20"/>
                  </a:lnTo>
                  <a:lnTo>
                    <a:pt x="17" y="23"/>
                  </a:lnTo>
                  <a:lnTo>
                    <a:pt x="14" y="26"/>
                  </a:lnTo>
                  <a:lnTo>
                    <a:pt x="14" y="30"/>
                  </a:lnTo>
                  <a:lnTo>
                    <a:pt x="10" y="33"/>
                  </a:lnTo>
                  <a:lnTo>
                    <a:pt x="10" y="33"/>
                  </a:lnTo>
                  <a:lnTo>
                    <a:pt x="14" y="36"/>
                  </a:lnTo>
                  <a:lnTo>
                    <a:pt x="17" y="39"/>
                  </a:lnTo>
                  <a:lnTo>
                    <a:pt x="14" y="39"/>
                  </a:lnTo>
                  <a:lnTo>
                    <a:pt x="10" y="39"/>
                  </a:lnTo>
                  <a:lnTo>
                    <a:pt x="10" y="39"/>
                  </a:lnTo>
                  <a:lnTo>
                    <a:pt x="14" y="42"/>
                  </a:lnTo>
                  <a:lnTo>
                    <a:pt x="14" y="42"/>
                  </a:lnTo>
                  <a:lnTo>
                    <a:pt x="14" y="46"/>
                  </a:lnTo>
                  <a:lnTo>
                    <a:pt x="10" y="46"/>
                  </a:lnTo>
                  <a:lnTo>
                    <a:pt x="7" y="42"/>
                  </a:lnTo>
                  <a:lnTo>
                    <a:pt x="3" y="39"/>
                  </a:lnTo>
                  <a:lnTo>
                    <a:pt x="0" y="42"/>
                  </a:lnTo>
                  <a:lnTo>
                    <a:pt x="3" y="42"/>
                  </a:lnTo>
                  <a:lnTo>
                    <a:pt x="7" y="42"/>
                  </a:lnTo>
                  <a:lnTo>
                    <a:pt x="7" y="46"/>
                  </a:lnTo>
                  <a:lnTo>
                    <a:pt x="10" y="46"/>
                  </a:lnTo>
                  <a:lnTo>
                    <a:pt x="14" y="46"/>
                  </a:lnTo>
                  <a:lnTo>
                    <a:pt x="10" y="46"/>
                  </a:lnTo>
                  <a:lnTo>
                    <a:pt x="7" y="46"/>
                  </a:lnTo>
                  <a:lnTo>
                    <a:pt x="3" y="46"/>
                  </a:lnTo>
                  <a:lnTo>
                    <a:pt x="0" y="46"/>
                  </a:lnTo>
                  <a:lnTo>
                    <a:pt x="0" y="46"/>
                  </a:lnTo>
                  <a:lnTo>
                    <a:pt x="0" y="46"/>
                  </a:lnTo>
                  <a:lnTo>
                    <a:pt x="3" y="49"/>
                  </a:lnTo>
                  <a:lnTo>
                    <a:pt x="7" y="49"/>
                  </a:lnTo>
                  <a:lnTo>
                    <a:pt x="7" y="49"/>
                  </a:lnTo>
                  <a:lnTo>
                    <a:pt x="10" y="49"/>
                  </a:lnTo>
                  <a:lnTo>
                    <a:pt x="14" y="49"/>
                  </a:lnTo>
                  <a:lnTo>
                    <a:pt x="14" y="46"/>
                  </a:lnTo>
                  <a:lnTo>
                    <a:pt x="17" y="46"/>
                  </a:lnTo>
                  <a:lnTo>
                    <a:pt x="17" y="42"/>
                  </a:lnTo>
                  <a:lnTo>
                    <a:pt x="24" y="42"/>
                  </a:lnTo>
                  <a:lnTo>
                    <a:pt x="27" y="46"/>
                  </a:lnTo>
                  <a:lnTo>
                    <a:pt x="31" y="46"/>
                  </a:lnTo>
                  <a:lnTo>
                    <a:pt x="31" y="49"/>
                  </a:lnTo>
                  <a:lnTo>
                    <a:pt x="38" y="49"/>
                  </a:lnTo>
                  <a:lnTo>
                    <a:pt x="38" y="49"/>
                  </a:lnTo>
                  <a:lnTo>
                    <a:pt x="38" y="52"/>
                  </a:lnTo>
                  <a:lnTo>
                    <a:pt x="41" y="52"/>
                  </a:lnTo>
                  <a:lnTo>
                    <a:pt x="41" y="52"/>
                  </a:lnTo>
                  <a:close/>
                  <a:moveTo>
                    <a:pt x="3" y="39"/>
                  </a:moveTo>
                  <a:lnTo>
                    <a:pt x="7" y="39"/>
                  </a:lnTo>
                  <a:lnTo>
                    <a:pt x="10" y="39"/>
                  </a:lnTo>
                  <a:lnTo>
                    <a:pt x="7" y="39"/>
                  </a:lnTo>
                  <a:lnTo>
                    <a:pt x="7" y="39"/>
                  </a:lnTo>
                  <a:lnTo>
                    <a:pt x="3" y="39"/>
                  </a:lnTo>
                  <a:lnTo>
                    <a:pt x="3" y="39"/>
                  </a:lnTo>
                  <a:close/>
                  <a:moveTo>
                    <a:pt x="7" y="36"/>
                  </a:moveTo>
                  <a:lnTo>
                    <a:pt x="10" y="36"/>
                  </a:lnTo>
                  <a:lnTo>
                    <a:pt x="14" y="36"/>
                  </a:lnTo>
                  <a:lnTo>
                    <a:pt x="14" y="39"/>
                  </a:lnTo>
                  <a:lnTo>
                    <a:pt x="10" y="39"/>
                  </a:lnTo>
                  <a:lnTo>
                    <a:pt x="10" y="36"/>
                  </a:lnTo>
                  <a:lnTo>
                    <a:pt x="7" y="36"/>
                  </a:lnTo>
                  <a:lnTo>
                    <a:pt x="7"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66"/>
            <p:cNvSpPr>
              <a:spLocks/>
            </p:cNvSpPr>
            <p:nvPr/>
          </p:nvSpPr>
          <p:spPr bwMode="auto">
            <a:xfrm>
              <a:off x="6337301" y="3143905"/>
              <a:ext cx="82550" cy="66675"/>
            </a:xfrm>
            <a:custGeom>
              <a:avLst/>
              <a:gdLst>
                <a:gd name="T0" fmla="*/ 52 w 52"/>
                <a:gd name="T1" fmla="*/ 30 h 42"/>
                <a:gd name="T2" fmla="*/ 52 w 52"/>
                <a:gd name="T3" fmla="*/ 23 h 42"/>
                <a:gd name="T4" fmla="*/ 52 w 52"/>
                <a:gd name="T5" fmla="*/ 20 h 42"/>
                <a:gd name="T6" fmla="*/ 52 w 52"/>
                <a:gd name="T7" fmla="*/ 20 h 42"/>
                <a:gd name="T8" fmla="*/ 48 w 52"/>
                <a:gd name="T9" fmla="*/ 13 h 42"/>
                <a:gd name="T10" fmla="*/ 48 w 52"/>
                <a:gd name="T11" fmla="*/ 10 h 42"/>
                <a:gd name="T12" fmla="*/ 45 w 52"/>
                <a:gd name="T13" fmla="*/ 10 h 42"/>
                <a:gd name="T14" fmla="*/ 45 w 52"/>
                <a:gd name="T15" fmla="*/ 7 h 42"/>
                <a:gd name="T16" fmla="*/ 45 w 52"/>
                <a:gd name="T17" fmla="*/ 7 h 42"/>
                <a:gd name="T18" fmla="*/ 38 w 52"/>
                <a:gd name="T19" fmla="*/ 7 h 42"/>
                <a:gd name="T20" fmla="*/ 38 w 52"/>
                <a:gd name="T21" fmla="*/ 4 h 42"/>
                <a:gd name="T22" fmla="*/ 34 w 52"/>
                <a:gd name="T23" fmla="*/ 4 h 42"/>
                <a:gd name="T24" fmla="*/ 31 w 52"/>
                <a:gd name="T25" fmla="*/ 0 h 42"/>
                <a:gd name="T26" fmla="*/ 24 w 52"/>
                <a:gd name="T27" fmla="*/ 0 h 42"/>
                <a:gd name="T28" fmla="*/ 24 w 52"/>
                <a:gd name="T29" fmla="*/ 4 h 42"/>
                <a:gd name="T30" fmla="*/ 21 w 52"/>
                <a:gd name="T31" fmla="*/ 4 h 42"/>
                <a:gd name="T32" fmla="*/ 21 w 52"/>
                <a:gd name="T33" fmla="*/ 7 h 42"/>
                <a:gd name="T34" fmla="*/ 17 w 52"/>
                <a:gd name="T35" fmla="*/ 7 h 42"/>
                <a:gd name="T36" fmla="*/ 14 w 52"/>
                <a:gd name="T37" fmla="*/ 7 h 42"/>
                <a:gd name="T38" fmla="*/ 14 w 52"/>
                <a:gd name="T39" fmla="*/ 7 h 42"/>
                <a:gd name="T40" fmla="*/ 10 w 52"/>
                <a:gd name="T41" fmla="*/ 7 h 42"/>
                <a:gd name="T42" fmla="*/ 7 w 52"/>
                <a:gd name="T43" fmla="*/ 4 h 42"/>
                <a:gd name="T44" fmla="*/ 7 w 52"/>
                <a:gd name="T45" fmla="*/ 4 h 42"/>
                <a:gd name="T46" fmla="*/ 0 w 52"/>
                <a:gd name="T47" fmla="*/ 7 h 42"/>
                <a:gd name="T48" fmla="*/ 0 w 52"/>
                <a:gd name="T49" fmla="*/ 10 h 42"/>
                <a:gd name="T50" fmla="*/ 0 w 52"/>
                <a:gd name="T51" fmla="*/ 10 h 42"/>
                <a:gd name="T52" fmla="*/ 4 w 52"/>
                <a:gd name="T53" fmla="*/ 17 h 42"/>
                <a:gd name="T54" fmla="*/ 7 w 52"/>
                <a:gd name="T55" fmla="*/ 17 h 42"/>
                <a:gd name="T56" fmla="*/ 7 w 52"/>
                <a:gd name="T57" fmla="*/ 20 h 42"/>
                <a:gd name="T58" fmla="*/ 14 w 52"/>
                <a:gd name="T59" fmla="*/ 23 h 42"/>
                <a:gd name="T60" fmla="*/ 14 w 52"/>
                <a:gd name="T61" fmla="*/ 23 h 42"/>
                <a:gd name="T62" fmla="*/ 17 w 52"/>
                <a:gd name="T63" fmla="*/ 26 h 42"/>
                <a:gd name="T64" fmla="*/ 21 w 52"/>
                <a:gd name="T65" fmla="*/ 26 h 42"/>
                <a:gd name="T66" fmla="*/ 21 w 52"/>
                <a:gd name="T67" fmla="*/ 33 h 42"/>
                <a:gd name="T68" fmla="*/ 24 w 52"/>
                <a:gd name="T69" fmla="*/ 33 h 42"/>
                <a:gd name="T70" fmla="*/ 28 w 52"/>
                <a:gd name="T71" fmla="*/ 33 h 42"/>
                <a:gd name="T72" fmla="*/ 28 w 52"/>
                <a:gd name="T73" fmla="*/ 33 h 42"/>
                <a:gd name="T74" fmla="*/ 31 w 52"/>
                <a:gd name="T75" fmla="*/ 33 h 42"/>
                <a:gd name="T76" fmla="*/ 34 w 52"/>
                <a:gd name="T77" fmla="*/ 33 h 42"/>
                <a:gd name="T78" fmla="*/ 38 w 52"/>
                <a:gd name="T79" fmla="*/ 39 h 42"/>
                <a:gd name="T80" fmla="*/ 41 w 52"/>
                <a:gd name="T81" fmla="*/ 39 h 42"/>
                <a:gd name="T82" fmla="*/ 45 w 52"/>
                <a:gd name="T83" fmla="*/ 42 h 42"/>
                <a:gd name="T84" fmla="*/ 48 w 52"/>
                <a:gd name="T85" fmla="*/ 39 h 42"/>
                <a:gd name="T86" fmla="*/ 48 w 52"/>
                <a:gd name="T87" fmla="*/ 39 h 42"/>
                <a:gd name="T88" fmla="*/ 48 w 52"/>
                <a:gd name="T89" fmla="*/ 39 h 42"/>
                <a:gd name="T90" fmla="*/ 48 w 52"/>
                <a:gd name="T91" fmla="*/ 36 h 42"/>
                <a:gd name="T92" fmla="*/ 48 w 52"/>
                <a:gd name="T93" fmla="*/ 36 h 42"/>
                <a:gd name="T94" fmla="*/ 48 w 52"/>
                <a:gd name="T95" fmla="*/ 33 h 42"/>
                <a:gd name="T96" fmla="*/ 48 w 52"/>
                <a:gd name="T97" fmla="*/ 33 h 42"/>
                <a:gd name="T98" fmla="*/ 48 w 52"/>
                <a:gd name="T99" fmla="*/ 30 h 42"/>
                <a:gd name="T100" fmla="*/ 52 w 52"/>
                <a:gd name="T101" fmla="*/ 3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 h="42">
                  <a:moveTo>
                    <a:pt x="52" y="30"/>
                  </a:moveTo>
                  <a:lnTo>
                    <a:pt x="52" y="23"/>
                  </a:lnTo>
                  <a:lnTo>
                    <a:pt x="52" y="20"/>
                  </a:lnTo>
                  <a:lnTo>
                    <a:pt x="52" y="20"/>
                  </a:lnTo>
                  <a:lnTo>
                    <a:pt x="48" y="13"/>
                  </a:lnTo>
                  <a:lnTo>
                    <a:pt x="48" y="10"/>
                  </a:lnTo>
                  <a:lnTo>
                    <a:pt x="45" y="10"/>
                  </a:lnTo>
                  <a:lnTo>
                    <a:pt x="45" y="7"/>
                  </a:lnTo>
                  <a:lnTo>
                    <a:pt x="45" y="7"/>
                  </a:lnTo>
                  <a:lnTo>
                    <a:pt x="38" y="7"/>
                  </a:lnTo>
                  <a:lnTo>
                    <a:pt x="38" y="4"/>
                  </a:lnTo>
                  <a:lnTo>
                    <a:pt x="34" y="4"/>
                  </a:lnTo>
                  <a:lnTo>
                    <a:pt x="31" y="0"/>
                  </a:lnTo>
                  <a:lnTo>
                    <a:pt x="24" y="0"/>
                  </a:lnTo>
                  <a:lnTo>
                    <a:pt x="24" y="4"/>
                  </a:lnTo>
                  <a:lnTo>
                    <a:pt x="21" y="4"/>
                  </a:lnTo>
                  <a:lnTo>
                    <a:pt x="21" y="7"/>
                  </a:lnTo>
                  <a:lnTo>
                    <a:pt x="17" y="7"/>
                  </a:lnTo>
                  <a:lnTo>
                    <a:pt x="14" y="7"/>
                  </a:lnTo>
                  <a:lnTo>
                    <a:pt x="14" y="7"/>
                  </a:lnTo>
                  <a:lnTo>
                    <a:pt x="10" y="7"/>
                  </a:lnTo>
                  <a:lnTo>
                    <a:pt x="7" y="4"/>
                  </a:lnTo>
                  <a:lnTo>
                    <a:pt x="7" y="4"/>
                  </a:lnTo>
                  <a:lnTo>
                    <a:pt x="0" y="7"/>
                  </a:lnTo>
                  <a:lnTo>
                    <a:pt x="0" y="10"/>
                  </a:lnTo>
                  <a:lnTo>
                    <a:pt x="0" y="10"/>
                  </a:lnTo>
                  <a:lnTo>
                    <a:pt x="4" y="17"/>
                  </a:lnTo>
                  <a:lnTo>
                    <a:pt x="7" y="17"/>
                  </a:lnTo>
                  <a:lnTo>
                    <a:pt x="7" y="20"/>
                  </a:lnTo>
                  <a:lnTo>
                    <a:pt x="14" y="23"/>
                  </a:lnTo>
                  <a:lnTo>
                    <a:pt x="14" y="23"/>
                  </a:lnTo>
                  <a:lnTo>
                    <a:pt x="17" y="26"/>
                  </a:lnTo>
                  <a:lnTo>
                    <a:pt x="21" y="26"/>
                  </a:lnTo>
                  <a:lnTo>
                    <a:pt x="21" y="33"/>
                  </a:lnTo>
                  <a:lnTo>
                    <a:pt x="24" y="33"/>
                  </a:lnTo>
                  <a:lnTo>
                    <a:pt x="28" y="33"/>
                  </a:lnTo>
                  <a:lnTo>
                    <a:pt x="28" y="33"/>
                  </a:lnTo>
                  <a:lnTo>
                    <a:pt x="31" y="33"/>
                  </a:lnTo>
                  <a:lnTo>
                    <a:pt x="34" y="33"/>
                  </a:lnTo>
                  <a:lnTo>
                    <a:pt x="38" y="39"/>
                  </a:lnTo>
                  <a:lnTo>
                    <a:pt x="41" y="39"/>
                  </a:lnTo>
                  <a:lnTo>
                    <a:pt x="45" y="42"/>
                  </a:lnTo>
                  <a:lnTo>
                    <a:pt x="48" y="39"/>
                  </a:lnTo>
                  <a:lnTo>
                    <a:pt x="48" y="39"/>
                  </a:lnTo>
                  <a:lnTo>
                    <a:pt x="48" y="39"/>
                  </a:lnTo>
                  <a:lnTo>
                    <a:pt x="48" y="36"/>
                  </a:lnTo>
                  <a:lnTo>
                    <a:pt x="48" y="36"/>
                  </a:lnTo>
                  <a:lnTo>
                    <a:pt x="48" y="33"/>
                  </a:lnTo>
                  <a:lnTo>
                    <a:pt x="48" y="33"/>
                  </a:lnTo>
                  <a:lnTo>
                    <a:pt x="48" y="30"/>
                  </a:lnTo>
                  <a:lnTo>
                    <a:pt x="5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67"/>
            <p:cNvSpPr>
              <a:spLocks/>
            </p:cNvSpPr>
            <p:nvPr/>
          </p:nvSpPr>
          <p:spPr bwMode="auto">
            <a:xfrm>
              <a:off x="6413501" y="3191530"/>
              <a:ext cx="17463" cy="25400"/>
            </a:xfrm>
            <a:custGeom>
              <a:avLst/>
              <a:gdLst>
                <a:gd name="T0" fmla="*/ 0 w 11"/>
                <a:gd name="T1" fmla="*/ 9 h 16"/>
                <a:gd name="T2" fmla="*/ 0 w 11"/>
                <a:gd name="T3" fmla="*/ 9 h 16"/>
                <a:gd name="T4" fmla="*/ 0 w 11"/>
                <a:gd name="T5" fmla="*/ 6 h 16"/>
                <a:gd name="T6" fmla="*/ 0 w 11"/>
                <a:gd name="T7" fmla="*/ 6 h 16"/>
                <a:gd name="T8" fmla="*/ 0 w 11"/>
                <a:gd name="T9" fmla="*/ 3 h 16"/>
                <a:gd name="T10" fmla="*/ 0 w 11"/>
                <a:gd name="T11" fmla="*/ 3 h 16"/>
                <a:gd name="T12" fmla="*/ 0 w 11"/>
                <a:gd name="T13" fmla="*/ 0 h 16"/>
                <a:gd name="T14" fmla="*/ 4 w 11"/>
                <a:gd name="T15" fmla="*/ 0 h 16"/>
                <a:gd name="T16" fmla="*/ 11 w 11"/>
                <a:gd name="T17" fmla="*/ 3 h 16"/>
                <a:gd name="T18" fmla="*/ 11 w 11"/>
                <a:gd name="T19" fmla="*/ 6 h 16"/>
                <a:gd name="T20" fmla="*/ 11 w 11"/>
                <a:gd name="T21" fmla="*/ 9 h 16"/>
                <a:gd name="T22" fmla="*/ 11 w 11"/>
                <a:gd name="T23" fmla="*/ 12 h 16"/>
                <a:gd name="T24" fmla="*/ 7 w 11"/>
                <a:gd name="T25" fmla="*/ 16 h 16"/>
                <a:gd name="T26" fmla="*/ 4 w 11"/>
                <a:gd name="T27" fmla="*/ 12 h 16"/>
                <a:gd name="T28" fmla="*/ 0 w 11"/>
                <a:gd name="T29" fmla="*/ 9 h 16"/>
                <a:gd name="T30" fmla="*/ 0 w 11"/>
                <a:gd name="T31"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 h="16">
                  <a:moveTo>
                    <a:pt x="0" y="9"/>
                  </a:moveTo>
                  <a:lnTo>
                    <a:pt x="0" y="9"/>
                  </a:lnTo>
                  <a:lnTo>
                    <a:pt x="0" y="6"/>
                  </a:lnTo>
                  <a:lnTo>
                    <a:pt x="0" y="6"/>
                  </a:lnTo>
                  <a:lnTo>
                    <a:pt x="0" y="3"/>
                  </a:lnTo>
                  <a:lnTo>
                    <a:pt x="0" y="3"/>
                  </a:lnTo>
                  <a:lnTo>
                    <a:pt x="0" y="0"/>
                  </a:lnTo>
                  <a:lnTo>
                    <a:pt x="4" y="0"/>
                  </a:lnTo>
                  <a:lnTo>
                    <a:pt x="11" y="3"/>
                  </a:lnTo>
                  <a:lnTo>
                    <a:pt x="11" y="6"/>
                  </a:lnTo>
                  <a:lnTo>
                    <a:pt x="11" y="9"/>
                  </a:lnTo>
                  <a:lnTo>
                    <a:pt x="11" y="12"/>
                  </a:lnTo>
                  <a:lnTo>
                    <a:pt x="7" y="16"/>
                  </a:lnTo>
                  <a:lnTo>
                    <a:pt x="4" y="12"/>
                  </a:lnTo>
                  <a:lnTo>
                    <a:pt x="0" y="9"/>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68"/>
            <p:cNvSpPr>
              <a:spLocks noEditPoints="1"/>
            </p:cNvSpPr>
            <p:nvPr/>
          </p:nvSpPr>
          <p:spPr bwMode="auto">
            <a:xfrm>
              <a:off x="6070601" y="2729567"/>
              <a:ext cx="20638" cy="41275"/>
            </a:xfrm>
            <a:custGeom>
              <a:avLst/>
              <a:gdLst>
                <a:gd name="T0" fmla="*/ 6 w 13"/>
                <a:gd name="T1" fmla="*/ 19 h 26"/>
                <a:gd name="T2" fmla="*/ 10 w 13"/>
                <a:gd name="T3" fmla="*/ 26 h 26"/>
                <a:gd name="T4" fmla="*/ 10 w 13"/>
                <a:gd name="T5" fmla="*/ 22 h 26"/>
                <a:gd name="T6" fmla="*/ 10 w 13"/>
                <a:gd name="T7" fmla="*/ 19 h 26"/>
                <a:gd name="T8" fmla="*/ 6 w 13"/>
                <a:gd name="T9" fmla="*/ 19 h 26"/>
                <a:gd name="T10" fmla="*/ 6 w 13"/>
                <a:gd name="T11" fmla="*/ 19 h 26"/>
                <a:gd name="T12" fmla="*/ 6 w 13"/>
                <a:gd name="T13" fmla="*/ 13 h 26"/>
                <a:gd name="T14" fmla="*/ 6 w 13"/>
                <a:gd name="T15" fmla="*/ 13 h 26"/>
                <a:gd name="T16" fmla="*/ 10 w 13"/>
                <a:gd name="T17" fmla="*/ 16 h 26"/>
                <a:gd name="T18" fmla="*/ 10 w 13"/>
                <a:gd name="T19" fmla="*/ 13 h 26"/>
                <a:gd name="T20" fmla="*/ 6 w 13"/>
                <a:gd name="T21" fmla="*/ 13 h 26"/>
                <a:gd name="T22" fmla="*/ 6 w 13"/>
                <a:gd name="T23" fmla="*/ 13 h 26"/>
                <a:gd name="T24" fmla="*/ 0 w 13"/>
                <a:gd name="T25" fmla="*/ 3 h 26"/>
                <a:gd name="T26" fmla="*/ 0 w 13"/>
                <a:gd name="T27" fmla="*/ 6 h 26"/>
                <a:gd name="T28" fmla="*/ 3 w 13"/>
                <a:gd name="T29" fmla="*/ 6 h 26"/>
                <a:gd name="T30" fmla="*/ 0 w 13"/>
                <a:gd name="T31" fmla="*/ 3 h 26"/>
                <a:gd name="T32" fmla="*/ 0 w 13"/>
                <a:gd name="T33" fmla="*/ 3 h 26"/>
                <a:gd name="T34" fmla="*/ 10 w 13"/>
                <a:gd name="T35" fmla="*/ 0 h 26"/>
                <a:gd name="T36" fmla="*/ 13 w 13"/>
                <a:gd name="T37" fmla="*/ 0 h 26"/>
                <a:gd name="T38" fmla="*/ 13 w 13"/>
                <a:gd name="T39" fmla="*/ 0 h 26"/>
                <a:gd name="T40" fmla="*/ 10 w 13"/>
                <a:gd name="T41" fmla="*/ 0 h 26"/>
                <a:gd name="T42" fmla="*/ 10 w 13"/>
                <a:gd name="T43" fmla="*/ 0 h 26"/>
                <a:gd name="T44" fmla="*/ 3 w 13"/>
                <a:gd name="T45" fmla="*/ 0 h 26"/>
                <a:gd name="T46" fmla="*/ 3 w 13"/>
                <a:gd name="T47" fmla="*/ 0 h 26"/>
                <a:gd name="T48" fmla="*/ 6 w 13"/>
                <a:gd name="T49" fmla="*/ 0 h 26"/>
                <a:gd name="T50" fmla="*/ 10 w 13"/>
                <a:gd name="T51" fmla="*/ 0 h 26"/>
                <a:gd name="T52" fmla="*/ 10 w 13"/>
                <a:gd name="T53" fmla="*/ 3 h 26"/>
                <a:gd name="T54" fmla="*/ 6 w 13"/>
                <a:gd name="T55" fmla="*/ 3 h 26"/>
                <a:gd name="T56" fmla="*/ 3 w 13"/>
                <a:gd name="T57" fmla="*/ 0 h 26"/>
                <a:gd name="T58" fmla="*/ 3 w 13"/>
                <a:gd name="T59" fmla="*/ 0 h 26"/>
                <a:gd name="T60" fmla="*/ 3 w 13"/>
                <a:gd name="T61" fmla="*/ 0 h 26"/>
                <a:gd name="T62" fmla="*/ 6 w 13"/>
                <a:gd name="T63" fmla="*/ 6 h 26"/>
                <a:gd name="T64" fmla="*/ 10 w 13"/>
                <a:gd name="T65" fmla="*/ 10 h 26"/>
                <a:gd name="T66" fmla="*/ 6 w 13"/>
                <a:gd name="T67" fmla="*/ 10 h 26"/>
                <a:gd name="T68" fmla="*/ 3 w 13"/>
                <a:gd name="T69" fmla="*/ 3 h 26"/>
                <a:gd name="T70" fmla="*/ 3 w 13"/>
                <a:gd name="T71" fmla="*/ 0 h 26"/>
                <a:gd name="T72" fmla="*/ 3 w 13"/>
                <a:gd name="T7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 h="26">
                  <a:moveTo>
                    <a:pt x="6" y="19"/>
                  </a:moveTo>
                  <a:lnTo>
                    <a:pt x="10" y="26"/>
                  </a:lnTo>
                  <a:lnTo>
                    <a:pt x="10" y="22"/>
                  </a:lnTo>
                  <a:lnTo>
                    <a:pt x="10" y="19"/>
                  </a:lnTo>
                  <a:lnTo>
                    <a:pt x="6" y="19"/>
                  </a:lnTo>
                  <a:lnTo>
                    <a:pt x="6" y="19"/>
                  </a:lnTo>
                  <a:close/>
                  <a:moveTo>
                    <a:pt x="6" y="13"/>
                  </a:moveTo>
                  <a:lnTo>
                    <a:pt x="6" y="13"/>
                  </a:lnTo>
                  <a:lnTo>
                    <a:pt x="10" y="16"/>
                  </a:lnTo>
                  <a:lnTo>
                    <a:pt x="10" y="13"/>
                  </a:lnTo>
                  <a:lnTo>
                    <a:pt x="6" y="13"/>
                  </a:lnTo>
                  <a:lnTo>
                    <a:pt x="6" y="13"/>
                  </a:lnTo>
                  <a:close/>
                  <a:moveTo>
                    <a:pt x="0" y="3"/>
                  </a:moveTo>
                  <a:lnTo>
                    <a:pt x="0" y="6"/>
                  </a:lnTo>
                  <a:lnTo>
                    <a:pt x="3" y="6"/>
                  </a:lnTo>
                  <a:lnTo>
                    <a:pt x="0" y="3"/>
                  </a:lnTo>
                  <a:lnTo>
                    <a:pt x="0" y="3"/>
                  </a:lnTo>
                  <a:close/>
                  <a:moveTo>
                    <a:pt x="10" y="0"/>
                  </a:moveTo>
                  <a:lnTo>
                    <a:pt x="13" y="0"/>
                  </a:lnTo>
                  <a:lnTo>
                    <a:pt x="13" y="0"/>
                  </a:lnTo>
                  <a:lnTo>
                    <a:pt x="10" y="0"/>
                  </a:lnTo>
                  <a:lnTo>
                    <a:pt x="10" y="0"/>
                  </a:lnTo>
                  <a:close/>
                  <a:moveTo>
                    <a:pt x="3" y="0"/>
                  </a:moveTo>
                  <a:lnTo>
                    <a:pt x="3" y="0"/>
                  </a:lnTo>
                  <a:lnTo>
                    <a:pt x="6" y="0"/>
                  </a:lnTo>
                  <a:lnTo>
                    <a:pt x="10" y="0"/>
                  </a:lnTo>
                  <a:lnTo>
                    <a:pt x="10" y="3"/>
                  </a:lnTo>
                  <a:lnTo>
                    <a:pt x="6" y="3"/>
                  </a:lnTo>
                  <a:lnTo>
                    <a:pt x="3" y="0"/>
                  </a:lnTo>
                  <a:lnTo>
                    <a:pt x="3" y="0"/>
                  </a:lnTo>
                  <a:close/>
                  <a:moveTo>
                    <a:pt x="3" y="0"/>
                  </a:moveTo>
                  <a:lnTo>
                    <a:pt x="6" y="6"/>
                  </a:lnTo>
                  <a:lnTo>
                    <a:pt x="10" y="10"/>
                  </a:lnTo>
                  <a:lnTo>
                    <a:pt x="6" y="10"/>
                  </a:lnTo>
                  <a:lnTo>
                    <a:pt x="3"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9"/>
            <p:cNvSpPr>
              <a:spLocks/>
            </p:cNvSpPr>
            <p:nvPr/>
          </p:nvSpPr>
          <p:spPr bwMode="auto">
            <a:xfrm>
              <a:off x="5972176" y="3001030"/>
              <a:ext cx="125413" cy="138112"/>
            </a:xfrm>
            <a:custGeom>
              <a:avLst/>
              <a:gdLst>
                <a:gd name="T0" fmla="*/ 34 w 79"/>
                <a:gd name="T1" fmla="*/ 87 h 87"/>
                <a:gd name="T2" fmla="*/ 41 w 79"/>
                <a:gd name="T3" fmla="*/ 81 h 87"/>
                <a:gd name="T4" fmla="*/ 44 w 79"/>
                <a:gd name="T5" fmla="*/ 78 h 87"/>
                <a:gd name="T6" fmla="*/ 62 w 79"/>
                <a:gd name="T7" fmla="*/ 74 h 87"/>
                <a:gd name="T8" fmla="*/ 65 w 79"/>
                <a:gd name="T9" fmla="*/ 74 h 87"/>
                <a:gd name="T10" fmla="*/ 68 w 79"/>
                <a:gd name="T11" fmla="*/ 71 h 87"/>
                <a:gd name="T12" fmla="*/ 75 w 79"/>
                <a:gd name="T13" fmla="*/ 65 h 87"/>
                <a:gd name="T14" fmla="*/ 75 w 79"/>
                <a:gd name="T15" fmla="*/ 48 h 87"/>
                <a:gd name="T16" fmla="*/ 79 w 79"/>
                <a:gd name="T17" fmla="*/ 45 h 87"/>
                <a:gd name="T18" fmla="*/ 72 w 79"/>
                <a:gd name="T19" fmla="*/ 36 h 87"/>
                <a:gd name="T20" fmla="*/ 72 w 79"/>
                <a:gd name="T21" fmla="*/ 32 h 87"/>
                <a:gd name="T22" fmla="*/ 62 w 79"/>
                <a:gd name="T23" fmla="*/ 23 h 87"/>
                <a:gd name="T24" fmla="*/ 55 w 79"/>
                <a:gd name="T25" fmla="*/ 29 h 87"/>
                <a:gd name="T26" fmla="*/ 55 w 79"/>
                <a:gd name="T27" fmla="*/ 16 h 87"/>
                <a:gd name="T28" fmla="*/ 58 w 79"/>
                <a:gd name="T29" fmla="*/ 10 h 87"/>
                <a:gd name="T30" fmla="*/ 65 w 79"/>
                <a:gd name="T31" fmla="*/ 6 h 87"/>
                <a:gd name="T32" fmla="*/ 58 w 79"/>
                <a:gd name="T33" fmla="*/ 3 h 87"/>
                <a:gd name="T34" fmla="*/ 55 w 79"/>
                <a:gd name="T35" fmla="*/ 10 h 87"/>
                <a:gd name="T36" fmla="*/ 55 w 79"/>
                <a:gd name="T37" fmla="*/ 3 h 87"/>
                <a:gd name="T38" fmla="*/ 48 w 79"/>
                <a:gd name="T39" fmla="*/ 6 h 87"/>
                <a:gd name="T40" fmla="*/ 41 w 79"/>
                <a:gd name="T41" fmla="*/ 6 h 87"/>
                <a:gd name="T42" fmla="*/ 41 w 79"/>
                <a:gd name="T43" fmla="*/ 13 h 87"/>
                <a:gd name="T44" fmla="*/ 37 w 79"/>
                <a:gd name="T45" fmla="*/ 13 h 87"/>
                <a:gd name="T46" fmla="*/ 41 w 79"/>
                <a:gd name="T47" fmla="*/ 16 h 87"/>
                <a:gd name="T48" fmla="*/ 44 w 79"/>
                <a:gd name="T49" fmla="*/ 16 h 87"/>
                <a:gd name="T50" fmla="*/ 37 w 79"/>
                <a:gd name="T51" fmla="*/ 26 h 87"/>
                <a:gd name="T52" fmla="*/ 27 w 79"/>
                <a:gd name="T53" fmla="*/ 26 h 87"/>
                <a:gd name="T54" fmla="*/ 17 w 79"/>
                <a:gd name="T55" fmla="*/ 26 h 87"/>
                <a:gd name="T56" fmla="*/ 13 w 79"/>
                <a:gd name="T57" fmla="*/ 26 h 87"/>
                <a:gd name="T58" fmla="*/ 17 w 79"/>
                <a:gd name="T59" fmla="*/ 32 h 87"/>
                <a:gd name="T60" fmla="*/ 10 w 79"/>
                <a:gd name="T61" fmla="*/ 29 h 87"/>
                <a:gd name="T62" fmla="*/ 20 w 79"/>
                <a:gd name="T63" fmla="*/ 36 h 87"/>
                <a:gd name="T64" fmla="*/ 17 w 79"/>
                <a:gd name="T65" fmla="*/ 39 h 87"/>
                <a:gd name="T66" fmla="*/ 10 w 79"/>
                <a:gd name="T67" fmla="*/ 42 h 87"/>
                <a:gd name="T68" fmla="*/ 13 w 79"/>
                <a:gd name="T69" fmla="*/ 45 h 87"/>
                <a:gd name="T70" fmla="*/ 31 w 79"/>
                <a:gd name="T71" fmla="*/ 48 h 87"/>
                <a:gd name="T72" fmla="*/ 20 w 79"/>
                <a:gd name="T73" fmla="*/ 55 h 87"/>
                <a:gd name="T74" fmla="*/ 10 w 79"/>
                <a:gd name="T75" fmla="*/ 65 h 87"/>
                <a:gd name="T76" fmla="*/ 20 w 79"/>
                <a:gd name="T77" fmla="*/ 61 h 87"/>
                <a:gd name="T78" fmla="*/ 27 w 79"/>
                <a:gd name="T79" fmla="*/ 61 h 87"/>
                <a:gd name="T80" fmla="*/ 17 w 79"/>
                <a:gd name="T81" fmla="*/ 65 h 87"/>
                <a:gd name="T82" fmla="*/ 13 w 79"/>
                <a:gd name="T83" fmla="*/ 68 h 87"/>
                <a:gd name="T84" fmla="*/ 10 w 79"/>
                <a:gd name="T85" fmla="*/ 71 h 87"/>
                <a:gd name="T86" fmla="*/ 6 w 79"/>
                <a:gd name="T87" fmla="*/ 71 h 87"/>
                <a:gd name="T88" fmla="*/ 13 w 79"/>
                <a:gd name="T89" fmla="*/ 71 h 87"/>
                <a:gd name="T90" fmla="*/ 3 w 79"/>
                <a:gd name="T91" fmla="*/ 81 h 87"/>
                <a:gd name="T92" fmla="*/ 13 w 79"/>
                <a:gd name="T93" fmla="*/ 81 h 87"/>
                <a:gd name="T94" fmla="*/ 10 w 79"/>
                <a:gd name="T95" fmla="*/ 84 h 87"/>
                <a:gd name="T96" fmla="*/ 10 w 79"/>
                <a:gd name="T97" fmla="*/ 87 h 87"/>
                <a:gd name="T98" fmla="*/ 17 w 79"/>
                <a:gd name="T99"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9" h="87">
                  <a:moveTo>
                    <a:pt x="20" y="87"/>
                  </a:moveTo>
                  <a:lnTo>
                    <a:pt x="27" y="87"/>
                  </a:lnTo>
                  <a:lnTo>
                    <a:pt x="34" y="87"/>
                  </a:lnTo>
                  <a:lnTo>
                    <a:pt x="37" y="84"/>
                  </a:lnTo>
                  <a:lnTo>
                    <a:pt x="37" y="81"/>
                  </a:lnTo>
                  <a:lnTo>
                    <a:pt x="41" y="81"/>
                  </a:lnTo>
                  <a:lnTo>
                    <a:pt x="37" y="81"/>
                  </a:lnTo>
                  <a:lnTo>
                    <a:pt x="41" y="81"/>
                  </a:lnTo>
                  <a:lnTo>
                    <a:pt x="44" y="78"/>
                  </a:lnTo>
                  <a:lnTo>
                    <a:pt x="48" y="81"/>
                  </a:lnTo>
                  <a:lnTo>
                    <a:pt x="48" y="78"/>
                  </a:lnTo>
                  <a:lnTo>
                    <a:pt x="62" y="74"/>
                  </a:lnTo>
                  <a:lnTo>
                    <a:pt x="62" y="74"/>
                  </a:lnTo>
                  <a:lnTo>
                    <a:pt x="62" y="74"/>
                  </a:lnTo>
                  <a:lnTo>
                    <a:pt x="65" y="74"/>
                  </a:lnTo>
                  <a:lnTo>
                    <a:pt x="68" y="74"/>
                  </a:lnTo>
                  <a:lnTo>
                    <a:pt x="72" y="74"/>
                  </a:lnTo>
                  <a:lnTo>
                    <a:pt x="68" y="71"/>
                  </a:lnTo>
                  <a:lnTo>
                    <a:pt x="72" y="68"/>
                  </a:lnTo>
                  <a:lnTo>
                    <a:pt x="75" y="65"/>
                  </a:lnTo>
                  <a:lnTo>
                    <a:pt x="75" y="65"/>
                  </a:lnTo>
                  <a:lnTo>
                    <a:pt x="79" y="61"/>
                  </a:lnTo>
                  <a:lnTo>
                    <a:pt x="79" y="58"/>
                  </a:lnTo>
                  <a:lnTo>
                    <a:pt x="75" y="48"/>
                  </a:lnTo>
                  <a:lnTo>
                    <a:pt x="75" y="48"/>
                  </a:lnTo>
                  <a:lnTo>
                    <a:pt x="79" y="48"/>
                  </a:lnTo>
                  <a:lnTo>
                    <a:pt x="79" y="45"/>
                  </a:lnTo>
                  <a:lnTo>
                    <a:pt x="75" y="42"/>
                  </a:lnTo>
                  <a:lnTo>
                    <a:pt x="75" y="39"/>
                  </a:lnTo>
                  <a:lnTo>
                    <a:pt x="72" y="36"/>
                  </a:lnTo>
                  <a:lnTo>
                    <a:pt x="75" y="32"/>
                  </a:lnTo>
                  <a:lnTo>
                    <a:pt x="75" y="32"/>
                  </a:lnTo>
                  <a:lnTo>
                    <a:pt x="72" y="32"/>
                  </a:lnTo>
                  <a:lnTo>
                    <a:pt x="68" y="32"/>
                  </a:lnTo>
                  <a:lnTo>
                    <a:pt x="65" y="26"/>
                  </a:lnTo>
                  <a:lnTo>
                    <a:pt x="62" y="23"/>
                  </a:lnTo>
                  <a:lnTo>
                    <a:pt x="58" y="23"/>
                  </a:lnTo>
                  <a:lnTo>
                    <a:pt x="58" y="29"/>
                  </a:lnTo>
                  <a:lnTo>
                    <a:pt x="55" y="29"/>
                  </a:lnTo>
                  <a:lnTo>
                    <a:pt x="44" y="23"/>
                  </a:lnTo>
                  <a:lnTo>
                    <a:pt x="51" y="16"/>
                  </a:lnTo>
                  <a:lnTo>
                    <a:pt x="55" y="16"/>
                  </a:lnTo>
                  <a:lnTo>
                    <a:pt x="55" y="13"/>
                  </a:lnTo>
                  <a:lnTo>
                    <a:pt x="58" y="10"/>
                  </a:lnTo>
                  <a:lnTo>
                    <a:pt x="58" y="10"/>
                  </a:lnTo>
                  <a:lnTo>
                    <a:pt x="58" y="10"/>
                  </a:lnTo>
                  <a:lnTo>
                    <a:pt x="62" y="6"/>
                  </a:lnTo>
                  <a:lnTo>
                    <a:pt x="65" y="6"/>
                  </a:lnTo>
                  <a:lnTo>
                    <a:pt x="62" y="3"/>
                  </a:lnTo>
                  <a:lnTo>
                    <a:pt x="58" y="0"/>
                  </a:lnTo>
                  <a:lnTo>
                    <a:pt x="58" y="3"/>
                  </a:lnTo>
                  <a:lnTo>
                    <a:pt x="55" y="3"/>
                  </a:lnTo>
                  <a:lnTo>
                    <a:pt x="55" y="6"/>
                  </a:lnTo>
                  <a:lnTo>
                    <a:pt x="55" y="10"/>
                  </a:lnTo>
                  <a:lnTo>
                    <a:pt x="55" y="10"/>
                  </a:lnTo>
                  <a:lnTo>
                    <a:pt x="55" y="6"/>
                  </a:lnTo>
                  <a:lnTo>
                    <a:pt x="55" y="3"/>
                  </a:lnTo>
                  <a:lnTo>
                    <a:pt x="51" y="3"/>
                  </a:lnTo>
                  <a:lnTo>
                    <a:pt x="51" y="6"/>
                  </a:lnTo>
                  <a:lnTo>
                    <a:pt x="48" y="6"/>
                  </a:lnTo>
                  <a:lnTo>
                    <a:pt x="48" y="3"/>
                  </a:lnTo>
                  <a:lnTo>
                    <a:pt x="41" y="6"/>
                  </a:lnTo>
                  <a:lnTo>
                    <a:pt x="41" y="6"/>
                  </a:lnTo>
                  <a:lnTo>
                    <a:pt x="41" y="6"/>
                  </a:lnTo>
                  <a:lnTo>
                    <a:pt x="41" y="10"/>
                  </a:lnTo>
                  <a:lnTo>
                    <a:pt x="41" y="13"/>
                  </a:lnTo>
                  <a:lnTo>
                    <a:pt x="41" y="13"/>
                  </a:lnTo>
                  <a:lnTo>
                    <a:pt x="37" y="13"/>
                  </a:lnTo>
                  <a:lnTo>
                    <a:pt x="37" y="13"/>
                  </a:lnTo>
                  <a:lnTo>
                    <a:pt x="34" y="16"/>
                  </a:lnTo>
                  <a:lnTo>
                    <a:pt x="37" y="16"/>
                  </a:lnTo>
                  <a:lnTo>
                    <a:pt x="41" y="16"/>
                  </a:lnTo>
                  <a:lnTo>
                    <a:pt x="41" y="19"/>
                  </a:lnTo>
                  <a:lnTo>
                    <a:pt x="44" y="16"/>
                  </a:lnTo>
                  <a:lnTo>
                    <a:pt x="44" y="16"/>
                  </a:lnTo>
                  <a:lnTo>
                    <a:pt x="41" y="23"/>
                  </a:lnTo>
                  <a:lnTo>
                    <a:pt x="34" y="23"/>
                  </a:lnTo>
                  <a:lnTo>
                    <a:pt x="37" y="26"/>
                  </a:lnTo>
                  <a:lnTo>
                    <a:pt x="31" y="26"/>
                  </a:lnTo>
                  <a:lnTo>
                    <a:pt x="31" y="26"/>
                  </a:lnTo>
                  <a:lnTo>
                    <a:pt x="27" y="26"/>
                  </a:lnTo>
                  <a:lnTo>
                    <a:pt x="27" y="23"/>
                  </a:lnTo>
                  <a:lnTo>
                    <a:pt x="17" y="23"/>
                  </a:lnTo>
                  <a:lnTo>
                    <a:pt x="17" y="26"/>
                  </a:lnTo>
                  <a:lnTo>
                    <a:pt x="13" y="23"/>
                  </a:lnTo>
                  <a:lnTo>
                    <a:pt x="10" y="29"/>
                  </a:lnTo>
                  <a:lnTo>
                    <a:pt x="13" y="26"/>
                  </a:lnTo>
                  <a:lnTo>
                    <a:pt x="13" y="29"/>
                  </a:lnTo>
                  <a:lnTo>
                    <a:pt x="13" y="29"/>
                  </a:lnTo>
                  <a:lnTo>
                    <a:pt x="17" y="32"/>
                  </a:lnTo>
                  <a:lnTo>
                    <a:pt x="13" y="32"/>
                  </a:lnTo>
                  <a:lnTo>
                    <a:pt x="13" y="29"/>
                  </a:lnTo>
                  <a:lnTo>
                    <a:pt x="10" y="29"/>
                  </a:lnTo>
                  <a:lnTo>
                    <a:pt x="13" y="32"/>
                  </a:lnTo>
                  <a:lnTo>
                    <a:pt x="17" y="32"/>
                  </a:lnTo>
                  <a:lnTo>
                    <a:pt x="20" y="36"/>
                  </a:lnTo>
                  <a:lnTo>
                    <a:pt x="13" y="36"/>
                  </a:lnTo>
                  <a:lnTo>
                    <a:pt x="13" y="39"/>
                  </a:lnTo>
                  <a:lnTo>
                    <a:pt x="17" y="39"/>
                  </a:lnTo>
                  <a:lnTo>
                    <a:pt x="10" y="39"/>
                  </a:lnTo>
                  <a:lnTo>
                    <a:pt x="10" y="42"/>
                  </a:lnTo>
                  <a:lnTo>
                    <a:pt x="10" y="42"/>
                  </a:lnTo>
                  <a:lnTo>
                    <a:pt x="13" y="45"/>
                  </a:lnTo>
                  <a:lnTo>
                    <a:pt x="13" y="45"/>
                  </a:lnTo>
                  <a:lnTo>
                    <a:pt x="13" y="45"/>
                  </a:lnTo>
                  <a:lnTo>
                    <a:pt x="17" y="45"/>
                  </a:lnTo>
                  <a:lnTo>
                    <a:pt x="17" y="48"/>
                  </a:lnTo>
                  <a:lnTo>
                    <a:pt x="31" y="48"/>
                  </a:lnTo>
                  <a:lnTo>
                    <a:pt x="27" y="52"/>
                  </a:lnTo>
                  <a:lnTo>
                    <a:pt x="24" y="52"/>
                  </a:lnTo>
                  <a:lnTo>
                    <a:pt x="20" y="55"/>
                  </a:lnTo>
                  <a:lnTo>
                    <a:pt x="20" y="55"/>
                  </a:lnTo>
                  <a:lnTo>
                    <a:pt x="17" y="58"/>
                  </a:lnTo>
                  <a:lnTo>
                    <a:pt x="10" y="65"/>
                  </a:lnTo>
                  <a:lnTo>
                    <a:pt x="13" y="65"/>
                  </a:lnTo>
                  <a:lnTo>
                    <a:pt x="17" y="61"/>
                  </a:lnTo>
                  <a:lnTo>
                    <a:pt x="20" y="61"/>
                  </a:lnTo>
                  <a:lnTo>
                    <a:pt x="24" y="61"/>
                  </a:lnTo>
                  <a:lnTo>
                    <a:pt x="27" y="61"/>
                  </a:lnTo>
                  <a:lnTo>
                    <a:pt x="27" y="61"/>
                  </a:lnTo>
                  <a:lnTo>
                    <a:pt x="31" y="61"/>
                  </a:lnTo>
                  <a:lnTo>
                    <a:pt x="24" y="65"/>
                  </a:lnTo>
                  <a:lnTo>
                    <a:pt x="17" y="65"/>
                  </a:lnTo>
                  <a:lnTo>
                    <a:pt x="13" y="65"/>
                  </a:lnTo>
                  <a:lnTo>
                    <a:pt x="10" y="68"/>
                  </a:lnTo>
                  <a:lnTo>
                    <a:pt x="13" y="68"/>
                  </a:lnTo>
                  <a:lnTo>
                    <a:pt x="10" y="71"/>
                  </a:lnTo>
                  <a:lnTo>
                    <a:pt x="13" y="71"/>
                  </a:lnTo>
                  <a:lnTo>
                    <a:pt x="10" y="71"/>
                  </a:lnTo>
                  <a:lnTo>
                    <a:pt x="6" y="68"/>
                  </a:lnTo>
                  <a:lnTo>
                    <a:pt x="6" y="71"/>
                  </a:lnTo>
                  <a:lnTo>
                    <a:pt x="6" y="71"/>
                  </a:lnTo>
                  <a:lnTo>
                    <a:pt x="0" y="71"/>
                  </a:lnTo>
                  <a:lnTo>
                    <a:pt x="0" y="74"/>
                  </a:lnTo>
                  <a:lnTo>
                    <a:pt x="13" y="71"/>
                  </a:lnTo>
                  <a:lnTo>
                    <a:pt x="10" y="74"/>
                  </a:lnTo>
                  <a:lnTo>
                    <a:pt x="3" y="78"/>
                  </a:lnTo>
                  <a:lnTo>
                    <a:pt x="3" y="81"/>
                  </a:lnTo>
                  <a:lnTo>
                    <a:pt x="6" y="81"/>
                  </a:lnTo>
                  <a:lnTo>
                    <a:pt x="6" y="81"/>
                  </a:lnTo>
                  <a:lnTo>
                    <a:pt x="13" y="81"/>
                  </a:lnTo>
                  <a:lnTo>
                    <a:pt x="6" y="84"/>
                  </a:lnTo>
                  <a:lnTo>
                    <a:pt x="6" y="84"/>
                  </a:lnTo>
                  <a:lnTo>
                    <a:pt x="10" y="84"/>
                  </a:lnTo>
                  <a:lnTo>
                    <a:pt x="17" y="81"/>
                  </a:lnTo>
                  <a:lnTo>
                    <a:pt x="17" y="84"/>
                  </a:lnTo>
                  <a:lnTo>
                    <a:pt x="10" y="87"/>
                  </a:lnTo>
                  <a:lnTo>
                    <a:pt x="13" y="87"/>
                  </a:lnTo>
                  <a:lnTo>
                    <a:pt x="13" y="87"/>
                  </a:lnTo>
                  <a:lnTo>
                    <a:pt x="17" y="87"/>
                  </a:lnTo>
                  <a:lnTo>
                    <a:pt x="20" y="8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0"/>
            <p:cNvSpPr>
              <a:spLocks noEditPoints="1"/>
            </p:cNvSpPr>
            <p:nvPr/>
          </p:nvSpPr>
          <p:spPr bwMode="auto">
            <a:xfrm>
              <a:off x="6042026" y="2791480"/>
              <a:ext cx="268288" cy="409575"/>
            </a:xfrm>
            <a:custGeom>
              <a:avLst/>
              <a:gdLst>
                <a:gd name="T0" fmla="*/ 11 w 169"/>
                <a:gd name="T1" fmla="*/ 148 h 258"/>
                <a:gd name="T2" fmla="*/ 42 w 169"/>
                <a:gd name="T3" fmla="*/ 148 h 258"/>
                <a:gd name="T4" fmla="*/ 38 w 169"/>
                <a:gd name="T5" fmla="*/ 161 h 258"/>
                <a:gd name="T6" fmla="*/ 121 w 169"/>
                <a:gd name="T7" fmla="*/ 3 h 258"/>
                <a:gd name="T8" fmla="*/ 114 w 169"/>
                <a:gd name="T9" fmla="*/ 9 h 258"/>
                <a:gd name="T10" fmla="*/ 110 w 169"/>
                <a:gd name="T11" fmla="*/ 16 h 258"/>
                <a:gd name="T12" fmla="*/ 117 w 169"/>
                <a:gd name="T13" fmla="*/ 16 h 258"/>
                <a:gd name="T14" fmla="*/ 114 w 169"/>
                <a:gd name="T15" fmla="*/ 242 h 258"/>
                <a:gd name="T16" fmla="*/ 48 w 169"/>
                <a:gd name="T17" fmla="*/ 126 h 258"/>
                <a:gd name="T18" fmla="*/ 21 w 169"/>
                <a:gd name="T19" fmla="*/ 106 h 258"/>
                <a:gd name="T20" fmla="*/ 35 w 169"/>
                <a:gd name="T21" fmla="*/ 100 h 258"/>
                <a:gd name="T22" fmla="*/ 83 w 169"/>
                <a:gd name="T23" fmla="*/ 48 h 258"/>
                <a:gd name="T24" fmla="*/ 79 w 169"/>
                <a:gd name="T25" fmla="*/ 51 h 258"/>
                <a:gd name="T26" fmla="*/ 21 w 169"/>
                <a:gd name="T27" fmla="*/ 74 h 258"/>
                <a:gd name="T28" fmla="*/ 28 w 169"/>
                <a:gd name="T29" fmla="*/ 74 h 258"/>
                <a:gd name="T30" fmla="*/ 21 w 169"/>
                <a:gd name="T31" fmla="*/ 77 h 258"/>
                <a:gd name="T32" fmla="*/ 14 w 169"/>
                <a:gd name="T33" fmla="*/ 84 h 258"/>
                <a:gd name="T34" fmla="*/ 18 w 169"/>
                <a:gd name="T35" fmla="*/ 90 h 258"/>
                <a:gd name="T36" fmla="*/ 31 w 169"/>
                <a:gd name="T37" fmla="*/ 93 h 258"/>
                <a:gd name="T38" fmla="*/ 35 w 169"/>
                <a:gd name="T39" fmla="*/ 80 h 258"/>
                <a:gd name="T40" fmla="*/ 38 w 169"/>
                <a:gd name="T41" fmla="*/ 113 h 258"/>
                <a:gd name="T42" fmla="*/ 31 w 169"/>
                <a:gd name="T43" fmla="*/ 113 h 258"/>
                <a:gd name="T44" fmla="*/ 28 w 169"/>
                <a:gd name="T45" fmla="*/ 129 h 258"/>
                <a:gd name="T46" fmla="*/ 59 w 169"/>
                <a:gd name="T47" fmla="*/ 184 h 258"/>
                <a:gd name="T48" fmla="*/ 62 w 169"/>
                <a:gd name="T49" fmla="*/ 155 h 258"/>
                <a:gd name="T50" fmla="*/ 55 w 169"/>
                <a:gd name="T51" fmla="*/ 252 h 258"/>
                <a:gd name="T52" fmla="*/ 76 w 169"/>
                <a:gd name="T53" fmla="*/ 252 h 258"/>
                <a:gd name="T54" fmla="*/ 104 w 169"/>
                <a:gd name="T55" fmla="*/ 242 h 258"/>
                <a:gd name="T56" fmla="*/ 131 w 169"/>
                <a:gd name="T57" fmla="*/ 239 h 258"/>
                <a:gd name="T58" fmla="*/ 162 w 169"/>
                <a:gd name="T59" fmla="*/ 229 h 258"/>
                <a:gd name="T60" fmla="*/ 152 w 169"/>
                <a:gd name="T61" fmla="*/ 222 h 258"/>
                <a:gd name="T62" fmla="*/ 159 w 169"/>
                <a:gd name="T63" fmla="*/ 216 h 258"/>
                <a:gd name="T64" fmla="*/ 165 w 169"/>
                <a:gd name="T65" fmla="*/ 203 h 258"/>
                <a:gd name="T66" fmla="*/ 141 w 169"/>
                <a:gd name="T67" fmla="*/ 184 h 258"/>
                <a:gd name="T68" fmla="*/ 128 w 169"/>
                <a:gd name="T69" fmla="*/ 171 h 258"/>
                <a:gd name="T70" fmla="*/ 131 w 169"/>
                <a:gd name="T71" fmla="*/ 158 h 258"/>
                <a:gd name="T72" fmla="*/ 104 w 169"/>
                <a:gd name="T73" fmla="*/ 129 h 258"/>
                <a:gd name="T74" fmla="*/ 73 w 169"/>
                <a:gd name="T75" fmla="*/ 119 h 258"/>
                <a:gd name="T76" fmla="*/ 83 w 169"/>
                <a:gd name="T77" fmla="*/ 109 h 258"/>
                <a:gd name="T78" fmla="*/ 104 w 169"/>
                <a:gd name="T79" fmla="*/ 87 h 258"/>
                <a:gd name="T80" fmla="*/ 73 w 169"/>
                <a:gd name="T81" fmla="*/ 84 h 258"/>
                <a:gd name="T82" fmla="*/ 76 w 169"/>
                <a:gd name="T83" fmla="*/ 71 h 258"/>
                <a:gd name="T84" fmla="*/ 66 w 169"/>
                <a:gd name="T85" fmla="*/ 61 h 258"/>
                <a:gd name="T86" fmla="*/ 52 w 169"/>
                <a:gd name="T87" fmla="*/ 64 h 258"/>
                <a:gd name="T88" fmla="*/ 42 w 169"/>
                <a:gd name="T89" fmla="*/ 74 h 258"/>
                <a:gd name="T90" fmla="*/ 38 w 169"/>
                <a:gd name="T91" fmla="*/ 84 h 258"/>
                <a:gd name="T92" fmla="*/ 42 w 169"/>
                <a:gd name="T93" fmla="*/ 90 h 258"/>
                <a:gd name="T94" fmla="*/ 38 w 169"/>
                <a:gd name="T95" fmla="*/ 103 h 258"/>
                <a:gd name="T96" fmla="*/ 48 w 169"/>
                <a:gd name="T97" fmla="*/ 103 h 258"/>
                <a:gd name="T98" fmla="*/ 42 w 169"/>
                <a:gd name="T99" fmla="*/ 126 h 258"/>
                <a:gd name="T100" fmla="*/ 45 w 169"/>
                <a:gd name="T101" fmla="*/ 119 h 258"/>
                <a:gd name="T102" fmla="*/ 55 w 169"/>
                <a:gd name="T103" fmla="*/ 116 h 258"/>
                <a:gd name="T104" fmla="*/ 48 w 169"/>
                <a:gd name="T105" fmla="*/ 142 h 258"/>
                <a:gd name="T106" fmla="*/ 69 w 169"/>
                <a:gd name="T107" fmla="*/ 145 h 258"/>
                <a:gd name="T108" fmla="*/ 86 w 169"/>
                <a:gd name="T109" fmla="*/ 164 h 258"/>
                <a:gd name="T110" fmla="*/ 83 w 169"/>
                <a:gd name="T111" fmla="*/ 180 h 258"/>
                <a:gd name="T112" fmla="*/ 59 w 169"/>
                <a:gd name="T113" fmla="*/ 193 h 258"/>
                <a:gd name="T114" fmla="*/ 59 w 169"/>
                <a:gd name="T115" fmla="*/ 210 h 258"/>
                <a:gd name="T116" fmla="*/ 55 w 169"/>
                <a:gd name="T117" fmla="*/ 219 h 258"/>
                <a:gd name="T118" fmla="*/ 76 w 169"/>
                <a:gd name="T119" fmla="*/ 226 h 258"/>
                <a:gd name="T120" fmla="*/ 83 w 169"/>
                <a:gd name="T121" fmla="*/ 232 h 258"/>
                <a:gd name="T122" fmla="*/ 52 w 169"/>
                <a:gd name="T123" fmla="*/ 24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9" h="258">
                  <a:moveTo>
                    <a:pt x="31" y="164"/>
                  </a:moveTo>
                  <a:lnTo>
                    <a:pt x="28" y="164"/>
                  </a:lnTo>
                  <a:lnTo>
                    <a:pt x="24" y="164"/>
                  </a:lnTo>
                  <a:lnTo>
                    <a:pt x="21" y="158"/>
                  </a:lnTo>
                  <a:lnTo>
                    <a:pt x="18" y="155"/>
                  </a:lnTo>
                  <a:lnTo>
                    <a:pt x="14" y="155"/>
                  </a:lnTo>
                  <a:lnTo>
                    <a:pt x="14" y="161"/>
                  </a:lnTo>
                  <a:lnTo>
                    <a:pt x="11" y="161"/>
                  </a:lnTo>
                  <a:lnTo>
                    <a:pt x="0" y="155"/>
                  </a:lnTo>
                  <a:lnTo>
                    <a:pt x="7" y="148"/>
                  </a:lnTo>
                  <a:lnTo>
                    <a:pt x="11" y="148"/>
                  </a:lnTo>
                  <a:lnTo>
                    <a:pt x="11" y="145"/>
                  </a:lnTo>
                  <a:lnTo>
                    <a:pt x="14" y="142"/>
                  </a:lnTo>
                  <a:lnTo>
                    <a:pt x="14" y="142"/>
                  </a:lnTo>
                  <a:lnTo>
                    <a:pt x="18" y="142"/>
                  </a:lnTo>
                  <a:lnTo>
                    <a:pt x="21" y="138"/>
                  </a:lnTo>
                  <a:lnTo>
                    <a:pt x="21" y="138"/>
                  </a:lnTo>
                  <a:lnTo>
                    <a:pt x="28" y="138"/>
                  </a:lnTo>
                  <a:lnTo>
                    <a:pt x="31" y="138"/>
                  </a:lnTo>
                  <a:lnTo>
                    <a:pt x="35" y="138"/>
                  </a:lnTo>
                  <a:lnTo>
                    <a:pt x="35" y="142"/>
                  </a:lnTo>
                  <a:lnTo>
                    <a:pt x="42" y="148"/>
                  </a:lnTo>
                  <a:lnTo>
                    <a:pt x="38" y="151"/>
                  </a:lnTo>
                  <a:lnTo>
                    <a:pt x="42" y="151"/>
                  </a:lnTo>
                  <a:lnTo>
                    <a:pt x="45" y="158"/>
                  </a:lnTo>
                  <a:lnTo>
                    <a:pt x="42" y="151"/>
                  </a:lnTo>
                  <a:lnTo>
                    <a:pt x="42" y="151"/>
                  </a:lnTo>
                  <a:lnTo>
                    <a:pt x="42" y="155"/>
                  </a:lnTo>
                  <a:lnTo>
                    <a:pt x="42" y="158"/>
                  </a:lnTo>
                  <a:lnTo>
                    <a:pt x="42" y="158"/>
                  </a:lnTo>
                  <a:lnTo>
                    <a:pt x="42" y="161"/>
                  </a:lnTo>
                  <a:lnTo>
                    <a:pt x="38" y="161"/>
                  </a:lnTo>
                  <a:lnTo>
                    <a:pt x="38" y="161"/>
                  </a:lnTo>
                  <a:lnTo>
                    <a:pt x="35" y="164"/>
                  </a:lnTo>
                  <a:lnTo>
                    <a:pt x="31" y="164"/>
                  </a:lnTo>
                  <a:lnTo>
                    <a:pt x="31" y="164"/>
                  </a:lnTo>
                  <a:lnTo>
                    <a:pt x="31" y="164"/>
                  </a:lnTo>
                  <a:lnTo>
                    <a:pt x="31" y="164"/>
                  </a:lnTo>
                  <a:close/>
                  <a:moveTo>
                    <a:pt x="114" y="22"/>
                  </a:moveTo>
                  <a:lnTo>
                    <a:pt x="114" y="19"/>
                  </a:lnTo>
                  <a:lnTo>
                    <a:pt x="117" y="19"/>
                  </a:lnTo>
                  <a:lnTo>
                    <a:pt x="114" y="22"/>
                  </a:lnTo>
                  <a:lnTo>
                    <a:pt x="114" y="22"/>
                  </a:lnTo>
                  <a:close/>
                  <a:moveTo>
                    <a:pt x="121" y="3"/>
                  </a:moveTo>
                  <a:lnTo>
                    <a:pt x="121" y="0"/>
                  </a:lnTo>
                  <a:lnTo>
                    <a:pt x="121" y="0"/>
                  </a:lnTo>
                  <a:lnTo>
                    <a:pt x="121" y="3"/>
                  </a:lnTo>
                  <a:lnTo>
                    <a:pt x="121" y="3"/>
                  </a:lnTo>
                  <a:close/>
                  <a:moveTo>
                    <a:pt x="114" y="9"/>
                  </a:moveTo>
                  <a:lnTo>
                    <a:pt x="114" y="6"/>
                  </a:lnTo>
                  <a:lnTo>
                    <a:pt x="110" y="6"/>
                  </a:lnTo>
                  <a:lnTo>
                    <a:pt x="110" y="9"/>
                  </a:lnTo>
                  <a:lnTo>
                    <a:pt x="110" y="9"/>
                  </a:lnTo>
                  <a:lnTo>
                    <a:pt x="114" y="9"/>
                  </a:lnTo>
                  <a:lnTo>
                    <a:pt x="114" y="9"/>
                  </a:lnTo>
                  <a:close/>
                  <a:moveTo>
                    <a:pt x="117" y="6"/>
                  </a:moveTo>
                  <a:lnTo>
                    <a:pt x="114" y="6"/>
                  </a:lnTo>
                  <a:lnTo>
                    <a:pt x="117" y="3"/>
                  </a:lnTo>
                  <a:lnTo>
                    <a:pt x="117" y="3"/>
                  </a:lnTo>
                  <a:lnTo>
                    <a:pt x="117" y="3"/>
                  </a:lnTo>
                  <a:lnTo>
                    <a:pt x="117" y="6"/>
                  </a:lnTo>
                  <a:lnTo>
                    <a:pt x="117" y="6"/>
                  </a:lnTo>
                  <a:lnTo>
                    <a:pt x="117" y="6"/>
                  </a:lnTo>
                  <a:close/>
                  <a:moveTo>
                    <a:pt x="114" y="16"/>
                  </a:moveTo>
                  <a:lnTo>
                    <a:pt x="114" y="16"/>
                  </a:lnTo>
                  <a:lnTo>
                    <a:pt x="110" y="16"/>
                  </a:lnTo>
                  <a:lnTo>
                    <a:pt x="107" y="13"/>
                  </a:lnTo>
                  <a:lnTo>
                    <a:pt x="110" y="13"/>
                  </a:lnTo>
                  <a:lnTo>
                    <a:pt x="114" y="13"/>
                  </a:lnTo>
                  <a:lnTo>
                    <a:pt x="114" y="9"/>
                  </a:lnTo>
                  <a:lnTo>
                    <a:pt x="114" y="9"/>
                  </a:lnTo>
                  <a:lnTo>
                    <a:pt x="114" y="9"/>
                  </a:lnTo>
                  <a:lnTo>
                    <a:pt x="117" y="9"/>
                  </a:lnTo>
                  <a:lnTo>
                    <a:pt x="121" y="9"/>
                  </a:lnTo>
                  <a:lnTo>
                    <a:pt x="117" y="13"/>
                  </a:lnTo>
                  <a:lnTo>
                    <a:pt x="117" y="13"/>
                  </a:lnTo>
                  <a:lnTo>
                    <a:pt x="117" y="16"/>
                  </a:lnTo>
                  <a:lnTo>
                    <a:pt x="117" y="19"/>
                  </a:lnTo>
                  <a:lnTo>
                    <a:pt x="114" y="16"/>
                  </a:lnTo>
                  <a:lnTo>
                    <a:pt x="114" y="16"/>
                  </a:lnTo>
                  <a:close/>
                  <a:moveTo>
                    <a:pt x="152" y="222"/>
                  </a:moveTo>
                  <a:lnTo>
                    <a:pt x="155" y="226"/>
                  </a:lnTo>
                  <a:lnTo>
                    <a:pt x="155" y="222"/>
                  </a:lnTo>
                  <a:lnTo>
                    <a:pt x="155" y="222"/>
                  </a:lnTo>
                  <a:lnTo>
                    <a:pt x="155" y="222"/>
                  </a:lnTo>
                  <a:lnTo>
                    <a:pt x="152" y="222"/>
                  </a:lnTo>
                  <a:lnTo>
                    <a:pt x="152" y="222"/>
                  </a:lnTo>
                  <a:close/>
                  <a:moveTo>
                    <a:pt x="114" y="242"/>
                  </a:moveTo>
                  <a:lnTo>
                    <a:pt x="117" y="239"/>
                  </a:lnTo>
                  <a:lnTo>
                    <a:pt x="121" y="242"/>
                  </a:lnTo>
                  <a:lnTo>
                    <a:pt x="121" y="242"/>
                  </a:lnTo>
                  <a:lnTo>
                    <a:pt x="121" y="242"/>
                  </a:lnTo>
                  <a:lnTo>
                    <a:pt x="121" y="245"/>
                  </a:lnTo>
                  <a:lnTo>
                    <a:pt x="117" y="245"/>
                  </a:lnTo>
                  <a:lnTo>
                    <a:pt x="114" y="242"/>
                  </a:lnTo>
                  <a:lnTo>
                    <a:pt x="114" y="242"/>
                  </a:lnTo>
                  <a:lnTo>
                    <a:pt x="114" y="242"/>
                  </a:lnTo>
                  <a:close/>
                  <a:moveTo>
                    <a:pt x="52" y="122"/>
                  </a:moveTo>
                  <a:lnTo>
                    <a:pt x="48" y="126"/>
                  </a:lnTo>
                  <a:lnTo>
                    <a:pt x="52" y="126"/>
                  </a:lnTo>
                  <a:lnTo>
                    <a:pt x="52" y="122"/>
                  </a:lnTo>
                  <a:lnTo>
                    <a:pt x="52" y="122"/>
                  </a:lnTo>
                  <a:lnTo>
                    <a:pt x="52" y="122"/>
                  </a:lnTo>
                  <a:close/>
                  <a:moveTo>
                    <a:pt x="31" y="119"/>
                  </a:moveTo>
                  <a:lnTo>
                    <a:pt x="35" y="116"/>
                  </a:lnTo>
                  <a:lnTo>
                    <a:pt x="35" y="119"/>
                  </a:lnTo>
                  <a:lnTo>
                    <a:pt x="31" y="119"/>
                  </a:lnTo>
                  <a:lnTo>
                    <a:pt x="31" y="119"/>
                  </a:lnTo>
                  <a:close/>
                  <a:moveTo>
                    <a:pt x="21" y="109"/>
                  </a:moveTo>
                  <a:lnTo>
                    <a:pt x="21" y="106"/>
                  </a:lnTo>
                  <a:lnTo>
                    <a:pt x="24" y="106"/>
                  </a:lnTo>
                  <a:lnTo>
                    <a:pt x="21" y="109"/>
                  </a:lnTo>
                  <a:lnTo>
                    <a:pt x="21" y="109"/>
                  </a:lnTo>
                  <a:close/>
                  <a:moveTo>
                    <a:pt x="28" y="106"/>
                  </a:moveTo>
                  <a:lnTo>
                    <a:pt x="28" y="103"/>
                  </a:lnTo>
                  <a:lnTo>
                    <a:pt x="28" y="106"/>
                  </a:lnTo>
                  <a:lnTo>
                    <a:pt x="28" y="106"/>
                  </a:lnTo>
                  <a:lnTo>
                    <a:pt x="28" y="106"/>
                  </a:lnTo>
                  <a:close/>
                  <a:moveTo>
                    <a:pt x="35" y="100"/>
                  </a:moveTo>
                  <a:lnTo>
                    <a:pt x="35" y="100"/>
                  </a:lnTo>
                  <a:lnTo>
                    <a:pt x="35" y="100"/>
                  </a:lnTo>
                  <a:lnTo>
                    <a:pt x="35" y="100"/>
                  </a:lnTo>
                  <a:lnTo>
                    <a:pt x="35" y="100"/>
                  </a:lnTo>
                  <a:close/>
                  <a:moveTo>
                    <a:pt x="31" y="96"/>
                  </a:moveTo>
                  <a:lnTo>
                    <a:pt x="31" y="100"/>
                  </a:lnTo>
                  <a:lnTo>
                    <a:pt x="35" y="96"/>
                  </a:lnTo>
                  <a:lnTo>
                    <a:pt x="31" y="96"/>
                  </a:lnTo>
                  <a:lnTo>
                    <a:pt x="31" y="96"/>
                  </a:lnTo>
                  <a:lnTo>
                    <a:pt x="31" y="96"/>
                  </a:lnTo>
                  <a:close/>
                  <a:moveTo>
                    <a:pt x="79" y="48"/>
                  </a:moveTo>
                  <a:lnTo>
                    <a:pt x="83" y="48"/>
                  </a:lnTo>
                  <a:lnTo>
                    <a:pt x="83" y="48"/>
                  </a:lnTo>
                  <a:lnTo>
                    <a:pt x="79" y="48"/>
                  </a:lnTo>
                  <a:lnTo>
                    <a:pt x="79" y="48"/>
                  </a:lnTo>
                  <a:close/>
                  <a:moveTo>
                    <a:pt x="76" y="48"/>
                  </a:moveTo>
                  <a:lnTo>
                    <a:pt x="79" y="48"/>
                  </a:lnTo>
                  <a:lnTo>
                    <a:pt x="83" y="51"/>
                  </a:lnTo>
                  <a:lnTo>
                    <a:pt x="79" y="51"/>
                  </a:lnTo>
                  <a:lnTo>
                    <a:pt x="83" y="51"/>
                  </a:lnTo>
                  <a:lnTo>
                    <a:pt x="83" y="54"/>
                  </a:lnTo>
                  <a:lnTo>
                    <a:pt x="83" y="51"/>
                  </a:lnTo>
                  <a:lnTo>
                    <a:pt x="79" y="51"/>
                  </a:lnTo>
                  <a:lnTo>
                    <a:pt x="79" y="51"/>
                  </a:lnTo>
                  <a:lnTo>
                    <a:pt x="79" y="51"/>
                  </a:lnTo>
                  <a:lnTo>
                    <a:pt x="76" y="51"/>
                  </a:lnTo>
                  <a:lnTo>
                    <a:pt x="76" y="48"/>
                  </a:lnTo>
                  <a:lnTo>
                    <a:pt x="76" y="48"/>
                  </a:lnTo>
                  <a:close/>
                  <a:moveTo>
                    <a:pt x="76" y="54"/>
                  </a:moveTo>
                  <a:lnTo>
                    <a:pt x="79" y="58"/>
                  </a:lnTo>
                  <a:lnTo>
                    <a:pt x="79" y="54"/>
                  </a:lnTo>
                  <a:lnTo>
                    <a:pt x="79" y="54"/>
                  </a:lnTo>
                  <a:lnTo>
                    <a:pt x="76" y="54"/>
                  </a:lnTo>
                  <a:lnTo>
                    <a:pt x="76" y="54"/>
                  </a:lnTo>
                  <a:close/>
                  <a:moveTo>
                    <a:pt x="21" y="74"/>
                  </a:moveTo>
                  <a:lnTo>
                    <a:pt x="24" y="71"/>
                  </a:lnTo>
                  <a:lnTo>
                    <a:pt x="21" y="71"/>
                  </a:lnTo>
                  <a:lnTo>
                    <a:pt x="24" y="67"/>
                  </a:lnTo>
                  <a:lnTo>
                    <a:pt x="28" y="71"/>
                  </a:lnTo>
                  <a:lnTo>
                    <a:pt x="24" y="67"/>
                  </a:lnTo>
                  <a:lnTo>
                    <a:pt x="35" y="61"/>
                  </a:lnTo>
                  <a:lnTo>
                    <a:pt x="35" y="67"/>
                  </a:lnTo>
                  <a:lnTo>
                    <a:pt x="31" y="67"/>
                  </a:lnTo>
                  <a:lnTo>
                    <a:pt x="31" y="71"/>
                  </a:lnTo>
                  <a:lnTo>
                    <a:pt x="31" y="71"/>
                  </a:lnTo>
                  <a:lnTo>
                    <a:pt x="28" y="74"/>
                  </a:lnTo>
                  <a:lnTo>
                    <a:pt x="28" y="74"/>
                  </a:lnTo>
                  <a:lnTo>
                    <a:pt x="24" y="74"/>
                  </a:lnTo>
                  <a:lnTo>
                    <a:pt x="21" y="74"/>
                  </a:lnTo>
                  <a:lnTo>
                    <a:pt x="21" y="74"/>
                  </a:lnTo>
                  <a:close/>
                  <a:moveTo>
                    <a:pt x="21" y="77"/>
                  </a:moveTo>
                  <a:lnTo>
                    <a:pt x="24" y="80"/>
                  </a:lnTo>
                  <a:lnTo>
                    <a:pt x="28" y="77"/>
                  </a:lnTo>
                  <a:lnTo>
                    <a:pt x="24" y="74"/>
                  </a:lnTo>
                  <a:lnTo>
                    <a:pt x="24" y="77"/>
                  </a:lnTo>
                  <a:lnTo>
                    <a:pt x="21" y="77"/>
                  </a:lnTo>
                  <a:lnTo>
                    <a:pt x="21" y="77"/>
                  </a:lnTo>
                  <a:lnTo>
                    <a:pt x="21" y="77"/>
                  </a:lnTo>
                  <a:close/>
                  <a:moveTo>
                    <a:pt x="21" y="84"/>
                  </a:moveTo>
                  <a:lnTo>
                    <a:pt x="18" y="84"/>
                  </a:lnTo>
                  <a:lnTo>
                    <a:pt x="14" y="80"/>
                  </a:lnTo>
                  <a:lnTo>
                    <a:pt x="14" y="80"/>
                  </a:lnTo>
                  <a:lnTo>
                    <a:pt x="21" y="80"/>
                  </a:lnTo>
                  <a:lnTo>
                    <a:pt x="21" y="84"/>
                  </a:lnTo>
                  <a:lnTo>
                    <a:pt x="21" y="84"/>
                  </a:lnTo>
                  <a:close/>
                  <a:moveTo>
                    <a:pt x="18" y="87"/>
                  </a:moveTo>
                  <a:lnTo>
                    <a:pt x="14" y="87"/>
                  </a:lnTo>
                  <a:lnTo>
                    <a:pt x="14" y="84"/>
                  </a:lnTo>
                  <a:lnTo>
                    <a:pt x="18" y="84"/>
                  </a:lnTo>
                  <a:lnTo>
                    <a:pt x="18" y="87"/>
                  </a:lnTo>
                  <a:lnTo>
                    <a:pt x="18" y="87"/>
                  </a:lnTo>
                  <a:close/>
                  <a:moveTo>
                    <a:pt x="14" y="93"/>
                  </a:moveTo>
                  <a:lnTo>
                    <a:pt x="14" y="96"/>
                  </a:lnTo>
                  <a:lnTo>
                    <a:pt x="14" y="100"/>
                  </a:lnTo>
                  <a:lnTo>
                    <a:pt x="14" y="96"/>
                  </a:lnTo>
                  <a:lnTo>
                    <a:pt x="14" y="93"/>
                  </a:lnTo>
                  <a:lnTo>
                    <a:pt x="14" y="93"/>
                  </a:lnTo>
                  <a:close/>
                  <a:moveTo>
                    <a:pt x="18" y="93"/>
                  </a:moveTo>
                  <a:lnTo>
                    <a:pt x="18" y="90"/>
                  </a:lnTo>
                  <a:lnTo>
                    <a:pt x="18" y="90"/>
                  </a:lnTo>
                  <a:lnTo>
                    <a:pt x="18" y="87"/>
                  </a:lnTo>
                  <a:lnTo>
                    <a:pt x="18" y="87"/>
                  </a:lnTo>
                  <a:lnTo>
                    <a:pt x="18" y="90"/>
                  </a:lnTo>
                  <a:lnTo>
                    <a:pt x="14" y="90"/>
                  </a:lnTo>
                  <a:lnTo>
                    <a:pt x="14" y="93"/>
                  </a:lnTo>
                  <a:lnTo>
                    <a:pt x="18" y="93"/>
                  </a:lnTo>
                  <a:lnTo>
                    <a:pt x="18" y="93"/>
                  </a:lnTo>
                  <a:close/>
                  <a:moveTo>
                    <a:pt x="38" y="96"/>
                  </a:moveTo>
                  <a:lnTo>
                    <a:pt x="38" y="93"/>
                  </a:lnTo>
                  <a:lnTo>
                    <a:pt x="31" y="93"/>
                  </a:lnTo>
                  <a:lnTo>
                    <a:pt x="31" y="90"/>
                  </a:lnTo>
                  <a:lnTo>
                    <a:pt x="31" y="87"/>
                  </a:lnTo>
                  <a:lnTo>
                    <a:pt x="28" y="87"/>
                  </a:lnTo>
                  <a:lnTo>
                    <a:pt x="28" y="87"/>
                  </a:lnTo>
                  <a:lnTo>
                    <a:pt x="24" y="87"/>
                  </a:lnTo>
                  <a:lnTo>
                    <a:pt x="28" y="84"/>
                  </a:lnTo>
                  <a:lnTo>
                    <a:pt x="28" y="87"/>
                  </a:lnTo>
                  <a:lnTo>
                    <a:pt x="28" y="84"/>
                  </a:lnTo>
                  <a:lnTo>
                    <a:pt x="31" y="87"/>
                  </a:lnTo>
                  <a:lnTo>
                    <a:pt x="31" y="80"/>
                  </a:lnTo>
                  <a:lnTo>
                    <a:pt x="35" y="80"/>
                  </a:lnTo>
                  <a:lnTo>
                    <a:pt x="35" y="84"/>
                  </a:lnTo>
                  <a:lnTo>
                    <a:pt x="35" y="90"/>
                  </a:lnTo>
                  <a:lnTo>
                    <a:pt x="38" y="90"/>
                  </a:lnTo>
                  <a:lnTo>
                    <a:pt x="42" y="90"/>
                  </a:lnTo>
                  <a:lnTo>
                    <a:pt x="42" y="90"/>
                  </a:lnTo>
                  <a:lnTo>
                    <a:pt x="38" y="93"/>
                  </a:lnTo>
                  <a:lnTo>
                    <a:pt x="38" y="96"/>
                  </a:lnTo>
                  <a:lnTo>
                    <a:pt x="38" y="96"/>
                  </a:lnTo>
                  <a:lnTo>
                    <a:pt x="38" y="96"/>
                  </a:lnTo>
                  <a:close/>
                  <a:moveTo>
                    <a:pt x="31" y="113"/>
                  </a:moveTo>
                  <a:lnTo>
                    <a:pt x="38" y="113"/>
                  </a:lnTo>
                  <a:lnTo>
                    <a:pt x="38" y="113"/>
                  </a:lnTo>
                  <a:lnTo>
                    <a:pt x="42" y="109"/>
                  </a:lnTo>
                  <a:lnTo>
                    <a:pt x="42" y="109"/>
                  </a:lnTo>
                  <a:lnTo>
                    <a:pt x="38" y="106"/>
                  </a:lnTo>
                  <a:lnTo>
                    <a:pt x="35" y="106"/>
                  </a:lnTo>
                  <a:lnTo>
                    <a:pt x="31" y="106"/>
                  </a:lnTo>
                  <a:lnTo>
                    <a:pt x="35" y="109"/>
                  </a:lnTo>
                  <a:lnTo>
                    <a:pt x="35" y="109"/>
                  </a:lnTo>
                  <a:lnTo>
                    <a:pt x="35" y="113"/>
                  </a:lnTo>
                  <a:lnTo>
                    <a:pt x="31" y="113"/>
                  </a:lnTo>
                  <a:lnTo>
                    <a:pt x="31" y="113"/>
                  </a:lnTo>
                  <a:close/>
                  <a:moveTo>
                    <a:pt x="35" y="126"/>
                  </a:moveTo>
                  <a:lnTo>
                    <a:pt x="35" y="122"/>
                  </a:lnTo>
                  <a:lnTo>
                    <a:pt x="42" y="116"/>
                  </a:lnTo>
                  <a:lnTo>
                    <a:pt x="38" y="122"/>
                  </a:lnTo>
                  <a:lnTo>
                    <a:pt x="35" y="126"/>
                  </a:lnTo>
                  <a:lnTo>
                    <a:pt x="35" y="126"/>
                  </a:lnTo>
                  <a:close/>
                  <a:moveTo>
                    <a:pt x="31" y="129"/>
                  </a:moveTo>
                  <a:lnTo>
                    <a:pt x="35" y="126"/>
                  </a:lnTo>
                  <a:lnTo>
                    <a:pt x="35" y="122"/>
                  </a:lnTo>
                  <a:lnTo>
                    <a:pt x="28" y="122"/>
                  </a:lnTo>
                  <a:lnTo>
                    <a:pt x="28" y="129"/>
                  </a:lnTo>
                  <a:lnTo>
                    <a:pt x="31" y="126"/>
                  </a:lnTo>
                  <a:lnTo>
                    <a:pt x="31" y="129"/>
                  </a:lnTo>
                  <a:lnTo>
                    <a:pt x="31" y="129"/>
                  </a:lnTo>
                  <a:close/>
                  <a:moveTo>
                    <a:pt x="45" y="129"/>
                  </a:moveTo>
                  <a:lnTo>
                    <a:pt x="45" y="132"/>
                  </a:lnTo>
                  <a:lnTo>
                    <a:pt x="52" y="135"/>
                  </a:lnTo>
                  <a:lnTo>
                    <a:pt x="52" y="132"/>
                  </a:lnTo>
                  <a:lnTo>
                    <a:pt x="48" y="126"/>
                  </a:lnTo>
                  <a:lnTo>
                    <a:pt x="45" y="129"/>
                  </a:lnTo>
                  <a:lnTo>
                    <a:pt x="45" y="129"/>
                  </a:lnTo>
                  <a:close/>
                  <a:moveTo>
                    <a:pt x="59" y="184"/>
                  </a:moveTo>
                  <a:lnTo>
                    <a:pt x="62" y="184"/>
                  </a:lnTo>
                  <a:lnTo>
                    <a:pt x="69" y="180"/>
                  </a:lnTo>
                  <a:lnTo>
                    <a:pt x="66" y="180"/>
                  </a:lnTo>
                  <a:lnTo>
                    <a:pt x="62" y="180"/>
                  </a:lnTo>
                  <a:lnTo>
                    <a:pt x="59" y="180"/>
                  </a:lnTo>
                  <a:lnTo>
                    <a:pt x="59" y="180"/>
                  </a:lnTo>
                  <a:lnTo>
                    <a:pt x="59" y="184"/>
                  </a:lnTo>
                  <a:lnTo>
                    <a:pt x="59" y="184"/>
                  </a:lnTo>
                  <a:close/>
                  <a:moveTo>
                    <a:pt x="55" y="164"/>
                  </a:moveTo>
                  <a:lnTo>
                    <a:pt x="55" y="161"/>
                  </a:lnTo>
                  <a:lnTo>
                    <a:pt x="62" y="155"/>
                  </a:lnTo>
                  <a:lnTo>
                    <a:pt x="62" y="158"/>
                  </a:lnTo>
                  <a:lnTo>
                    <a:pt x="62" y="161"/>
                  </a:lnTo>
                  <a:lnTo>
                    <a:pt x="59" y="164"/>
                  </a:lnTo>
                  <a:lnTo>
                    <a:pt x="55" y="164"/>
                  </a:lnTo>
                  <a:lnTo>
                    <a:pt x="55" y="164"/>
                  </a:lnTo>
                  <a:close/>
                  <a:moveTo>
                    <a:pt x="48" y="258"/>
                  </a:moveTo>
                  <a:lnTo>
                    <a:pt x="48" y="258"/>
                  </a:lnTo>
                  <a:lnTo>
                    <a:pt x="48" y="255"/>
                  </a:lnTo>
                  <a:lnTo>
                    <a:pt x="52" y="255"/>
                  </a:lnTo>
                  <a:lnTo>
                    <a:pt x="52" y="255"/>
                  </a:lnTo>
                  <a:lnTo>
                    <a:pt x="55" y="252"/>
                  </a:lnTo>
                  <a:lnTo>
                    <a:pt x="55" y="252"/>
                  </a:lnTo>
                  <a:lnTo>
                    <a:pt x="55" y="252"/>
                  </a:lnTo>
                  <a:lnTo>
                    <a:pt x="59" y="252"/>
                  </a:lnTo>
                  <a:lnTo>
                    <a:pt x="62" y="248"/>
                  </a:lnTo>
                  <a:lnTo>
                    <a:pt x="66" y="252"/>
                  </a:lnTo>
                  <a:lnTo>
                    <a:pt x="66" y="248"/>
                  </a:lnTo>
                  <a:lnTo>
                    <a:pt x="69" y="252"/>
                  </a:lnTo>
                  <a:lnTo>
                    <a:pt x="69" y="252"/>
                  </a:lnTo>
                  <a:lnTo>
                    <a:pt x="73" y="252"/>
                  </a:lnTo>
                  <a:lnTo>
                    <a:pt x="76" y="252"/>
                  </a:lnTo>
                  <a:lnTo>
                    <a:pt x="76" y="252"/>
                  </a:lnTo>
                  <a:lnTo>
                    <a:pt x="79" y="252"/>
                  </a:lnTo>
                  <a:lnTo>
                    <a:pt x="79" y="248"/>
                  </a:lnTo>
                  <a:lnTo>
                    <a:pt x="79" y="245"/>
                  </a:lnTo>
                  <a:lnTo>
                    <a:pt x="79" y="245"/>
                  </a:lnTo>
                  <a:lnTo>
                    <a:pt x="83" y="245"/>
                  </a:lnTo>
                  <a:lnTo>
                    <a:pt x="83" y="242"/>
                  </a:lnTo>
                  <a:lnTo>
                    <a:pt x="90" y="242"/>
                  </a:lnTo>
                  <a:lnTo>
                    <a:pt x="93" y="242"/>
                  </a:lnTo>
                  <a:lnTo>
                    <a:pt x="97" y="245"/>
                  </a:lnTo>
                  <a:lnTo>
                    <a:pt x="100" y="242"/>
                  </a:lnTo>
                  <a:lnTo>
                    <a:pt x="104" y="242"/>
                  </a:lnTo>
                  <a:lnTo>
                    <a:pt x="107" y="245"/>
                  </a:lnTo>
                  <a:lnTo>
                    <a:pt x="107" y="242"/>
                  </a:lnTo>
                  <a:lnTo>
                    <a:pt x="110" y="239"/>
                  </a:lnTo>
                  <a:lnTo>
                    <a:pt x="114" y="242"/>
                  </a:lnTo>
                  <a:lnTo>
                    <a:pt x="117" y="239"/>
                  </a:lnTo>
                  <a:lnTo>
                    <a:pt x="121" y="239"/>
                  </a:lnTo>
                  <a:lnTo>
                    <a:pt x="121" y="239"/>
                  </a:lnTo>
                  <a:lnTo>
                    <a:pt x="124" y="239"/>
                  </a:lnTo>
                  <a:lnTo>
                    <a:pt x="124" y="239"/>
                  </a:lnTo>
                  <a:lnTo>
                    <a:pt x="128" y="239"/>
                  </a:lnTo>
                  <a:lnTo>
                    <a:pt x="131" y="239"/>
                  </a:lnTo>
                  <a:lnTo>
                    <a:pt x="138" y="239"/>
                  </a:lnTo>
                  <a:lnTo>
                    <a:pt x="141" y="239"/>
                  </a:lnTo>
                  <a:lnTo>
                    <a:pt x="145" y="239"/>
                  </a:lnTo>
                  <a:lnTo>
                    <a:pt x="145" y="239"/>
                  </a:lnTo>
                  <a:lnTo>
                    <a:pt x="148" y="235"/>
                  </a:lnTo>
                  <a:lnTo>
                    <a:pt x="152" y="235"/>
                  </a:lnTo>
                  <a:lnTo>
                    <a:pt x="155" y="235"/>
                  </a:lnTo>
                  <a:lnTo>
                    <a:pt x="155" y="235"/>
                  </a:lnTo>
                  <a:lnTo>
                    <a:pt x="159" y="235"/>
                  </a:lnTo>
                  <a:lnTo>
                    <a:pt x="159" y="232"/>
                  </a:lnTo>
                  <a:lnTo>
                    <a:pt x="162" y="229"/>
                  </a:lnTo>
                  <a:lnTo>
                    <a:pt x="165" y="229"/>
                  </a:lnTo>
                  <a:lnTo>
                    <a:pt x="165" y="226"/>
                  </a:lnTo>
                  <a:lnTo>
                    <a:pt x="165" y="226"/>
                  </a:lnTo>
                  <a:lnTo>
                    <a:pt x="165" y="222"/>
                  </a:lnTo>
                  <a:lnTo>
                    <a:pt x="162" y="222"/>
                  </a:lnTo>
                  <a:lnTo>
                    <a:pt x="159" y="226"/>
                  </a:lnTo>
                  <a:lnTo>
                    <a:pt x="155" y="226"/>
                  </a:lnTo>
                  <a:lnTo>
                    <a:pt x="152" y="222"/>
                  </a:lnTo>
                  <a:lnTo>
                    <a:pt x="152" y="222"/>
                  </a:lnTo>
                  <a:lnTo>
                    <a:pt x="152" y="222"/>
                  </a:lnTo>
                  <a:lnTo>
                    <a:pt x="152" y="222"/>
                  </a:lnTo>
                  <a:lnTo>
                    <a:pt x="152" y="222"/>
                  </a:lnTo>
                  <a:lnTo>
                    <a:pt x="148" y="222"/>
                  </a:lnTo>
                  <a:lnTo>
                    <a:pt x="148" y="222"/>
                  </a:lnTo>
                  <a:lnTo>
                    <a:pt x="152" y="219"/>
                  </a:lnTo>
                  <a:lnTo>
                    <a:pt x="152" y="219"/>
                  </a:lnTo>
                  <a:lnTo>
                    <a:pt x="155" y="219"/>
                  </a:lnTo>
                  <a:lnTo>
                    <a:pt x="155" y="216"/>
                  </a:lnTo>
                  <a:lnTo>
                    <a:pt x="152" y="216"/>
                  </a:lnTo>
                  <a:lnTo>
                    <a:pt x="155" y="216"/>
                  </a:lnTo>
                  <a:lnTo>
                    <a:pt x="155" y="213"/>
                  </a:lnTo>
                  <a:lnTo>
                    <a:pt x="159" y="216"/>
                  </a:lnTo>
                  <a:lnTo>
                    <a:pt x="162" y="213"/>
                  </a:lnTo>
                  <a:lnTo>
                    <a:pt x="162" y="213"/>
                  </a:lnTo>
                  <a:lnTo>
                    <a:pt x="162" y="213"/>
                  </a:lnTo>
                  <a:lnTo>
                    <a:pt x="162" y="210"/>
                  </a:lnTo>
                  <a:lnTo>
                    <a:pt x="159" y="210"/>
                  </a:lnTo>
                  <a:lnTo>
                    <a:pt x="159" y="210"/>
                  </a:lnTo>
                  <a:lnTo>
                    <a:pt x="162" y="210"/>
                  </a:lnTo>
                  <a:lnTo>
                    <a:pt x="162" y="210"/>
                  </a:lnTo>
                  <a:lnTo>
                    <a:pt x="165" y="206"/>
                  </a:lnTo>
                  <a:lnTo>
                    <a:pt x="165" y="206"/>
                  </a:lnTo>
                  <a:lnTo>
                    <a:pt x="165" y="203"/>
                  </a:lnTo>
                  <a:lnTo>
                    <a:pt x="169" y="197"/>
                  </a:lnTo>
                  <a:lnTo>
                    <a:pt x="169" y="197"/>
                  </a:lnTo>
                  <a:lnTo>
                    <a:pt x="165" y="193"/>
                  </a:lnTo>
                  <a:lnTo>
                    <a:pt x="159" y="187"/>
                  </a:lnTo>
                  <a:lnTo>
                    <a:pt x="152" y="187"/>
                  </a:lnTo>
                  <a:lnTo>
                    <a:pt x="145" y="187"/>
                  </a:lnTo>
                  <a:lnTo>
                    <a:pt x="145" y="190"/>
                  </a:lnTo>
                  <a:lnTo>
                    <a:pt x="145" y="193"/>
                  </a:lnTo>
                  <a:lnTo>
                    <a:pt x="141" y="190"/>
                  </a:lnTo>
                  <a:lnTo>
                    <a:pt x="138" y="190"/>
                  </a:lnTo>
                  <a:lnTo>
                    <a:pt x="141" y="184"/>
                  </a:lnTo>
                  <a:lnTo>
                    <a:pt x="141" y="180"/>
                  </a:lnTo>
                  <a:lnTo>
                    <a:pt x="138" y="177"/>
                  </a:lnTo>
                  <a:lnTo>
                    <a:pt x="138" y="177"/>
                  </a:lnTo>
                  <a:lnTo>
                    <a:pt x="131" y="174"/>
                  </a:lnTo>
                  <a:lnTo>
                    <a:pt x="131" y="171"/>
                  </a:lnTo>
                  <a:lnTo>
                    <a:pt x="128" y="171"/>
                  </a:lnTo>
                  <a:lnTo>
                    <a:pt x="128" y="171"/>
                  </a:lnTo>
                  <a:lnTo>
                    <a:pt x="124" y="171"/>
                  </a:lnTo>
                  <a:lnTo>
                    <a:pt x="124" y="171"/>
                  </a:lnTo>
                  <a:lnTo>
                    <a:pt x="128" y="171"/>
                  </a:lnTo>
                  <a:lnTo>
                    <a:pt x="128" y="171"/>
                  </a:lnTo>
                  <a:lnTo>
                    <a:pt x="131" y="171"/>
                  </a:lnTo>
                  <a:lnTo>
                    <a:pt x="134" y="171"/>
                  </a:lnTo>
                  <a:lnTo>
                    <a:pt x="134" y="174"/>
                  </a:lnTo>
                  <a:lnTo>
                    <a:pt x="138" y="174"/>
                  </a:lnTo>
                  <a:lnTo>
                    <a:pt x="138" y="174"/>
                  </a:lnTo>
                  <a:lnTo>
                    <a:pt x="134" y="168"/>
                  </a:lnTo>
                  <a:lnTo>
                    <a:pt x="131" y="164"/>
                  </a:lnTo>
                  <a:lnTo>
                    <a:pt x="131" y="161"/>
                  </a:lnTo>
                  <a:lnTo>
                    <a:pt x="134" y="161"/>
                  </a:lnTo>
                  <a:lnTo>
                    <a:pt x="131" y="161"/>
                  </a:lnTo>
                  <a:lnTo>
                    <a:pt x="131" y="158"/>
                  </a:lnTo>
                  <a:lnTo>
                    <a:pt x="128" y="158"/>
                  </a:lnTo>
                  <a:lnTo>
                    <a:pt x="124" y="155"/>
                  </a:lnTo>
                  <a:lnTo>
                    <a:pt x="121" y="151"/>
                  </a:lnTo>
                  <a:lnTo>
                    <a:pt x="114" y="151"/>
                  </a:lnTo>
                  <a:lnTo>
                    <a:pt x="114" y="148"/>
                  </a:lnTo>
                  <a:lnTo>
                    <a:pt x="114" y="148"/>
                  </a:lnTo>
                  <a:lnTo>
                    <a:pt x="110" y="142"/>
                  </a:lnTo>
                  <a:lnTo>
                    <a:pt x="107" y="138"/>
                  </a:lnTo>
                  <a:lnTo>
                    <a:pt x="107" y="132"/>
                  </a:lnTo>
                  <a:lnTo>
                    <a:pt x="104" y="129"/>
                  </a:lnTo>
                  <a:lnTo>
                    <a:pt x="104" y="129"/>
                  </a:lnTo>
                  <a:lnTo>
                    <a:pt x="97" y="122"/>
                  </a:lnTo>
                  <a:lnTo>
                    <a:pt x="93" y="122"/>
                  </a:lnTo>
                  <a:lnTo>
                    <a:pt x="93" y="119"/>
                  </a:lnTo>
                  <a:lnTo>
                    <a:pt x="90" y="119"/>
                  </a:lnTo>
                  <a:lnTo>
                    <a:pt x="86" y="119"/>
                  </a:lnTo>
                  <a:lnTo>
                    <a:pt x="83" y="122"/>
                  </a:lnTo>
                  <a:lnTo>
                    <a:pt x="79" y="119"/>
                  </a:lnTo>
                  <a:lnTo>
                    <a:pt x="76" y="119"/>
                  </a:lnTo>
                  <a:lnTo>
                    <a:pt x="73" y="119"/>
                  </a:lnTo>
                  <a:lnTo>
                    <a:pt x="73" y="119"/>
                  </a:lnTo>
                  <a:lnTo>
                    <a:pt x="73" y="119"/>
                  </a:lnTo>
                  <a:lnTo>
                    <a:pt x="79" y="119"/>
                  </a:lnTo>
                  <a:lnTo>
                    <a:pt x="83" y="119"/>
                  </a:lnTo>
                  <a:lnTo>
                    <a:pt x="83" y="116"/>
                  </a:lnTo>
                  <a:lnTo>
                    <a:pt x="86" y="116"/>
                  </a:lnTo>
                  <a:lnTo>
                    <a:pt x="90" y="113"/>
                  </a:lnTo>
                  <a:lnTo>
                    <a:pt x="86" y="113"/>
                  </a:lnTo>
                  <a:lnTo>
                    <a:pt x="86" y="109"/>
                  </a:lnTo>
                  <a:lnTo>
                    <a:pt x="86" y="109"/>
                  </a:lnTo>
                  <a:lnTo>
                    <a:pt x="79" y="113"/>
                  </a:lnTo>
                  <a:lnTo>
                    <a:pt x="79" y="109"/>
                  </a:lnTo>
                  <a:lnTo>
                    <a:pt x="83" y="109"/>
                  </a:lnTo>
                  <a:lnTo>
                    <a:pt x="86" y="109"/>
                  </a:lnTo>
                  <a:lnTo>
                    <a:pt x="90" y="106"/>
                  </a:lnTo>
                  <a:lnTo>
                    <a:pt x="90" y="106"/>
                  </a:lnTo>
                  <a:lnTo>
                    <a:pt x="93" y="103"/>
                  </a:lnTo>
                  <a:lnTo>
                    <a:pt x="97" y="100"/>
                  </a:lnTo>
                  <a:lnTo>
                    <a:pt x="97" y="96"/>
                  </a:lnTo>
                  <a:lnTo>
                    <a:pt x="97" y="96"/>
                  </a:lnTo>
                  <a:lnTo>
                    <a:pt x="97" y="93"/>
                  </a:lnTo>
                  <a:lnTo>
                    <a:pt x="97" y="93"/>
                  </a:lnTo>
                  <a:lnTo>
                    <a:pt x="100" y="90"/>
                  </a:lnTo>
                  <a:lnTo>
                    <a:pt x="104" y="87"/>
                  </a:lnTo>
                  <a:lnTo>
                    <a:pt x="104" y="84"/>
                  </a:lnTo>
                  <a:lnTo>
                    <a:pt x="97" y="80"/>
                  </a:lnTo>
                  <a:lnTo>
                    <a:pt x="97" y="80"/>
                  </a:lnTo>
                  <a:lnTo>
                    <a:pt x="90" y="80"/>
                  </a:lnTo>
                  <a:lnTo>
                    <a:pt x="83" y="80"/>
                  </a:lnTo>
                  <a:lnTo>
                    <a:pt x="83" y="80"/>
                  </a:lnTo>
                  <a:lnTo>
                    <a:pt x="79" y="80"/>
                  </a:lnTo>
                  <a:lnTo>
                    <a:pt x="76" y="80"/>
                  </a:lnTo>
                  <a:lnTo>
                    <a:pt x="76" y="80"/>
                  </a:lnTo>
                  <a:lnTo>
                    <a:pt x="76" y="80"/>
                  </a:lnTo>
                  <a:lnTo>
                    <a:pt x="73" y="84"/>
                  </a:lnTo>
                  <a:lnTo>
                    <a:pt x="69" y="84"/>
                  </a:lnTo>
                  <a:lnTo>
                    <a:pt x="69" y="84"/>
                  </a:lnTo>
                  <a:lnTo>
                    <a:pt x="66" y="87"/>
                  </a:lnTo>
                  <a:lnTo>
                    <a:pt x="66" y="84"/>
                  </a:lnTo>
                  <a:lnTo>
                    <a:pt x="69" y="80"/>
                  </a:lnTo>
                  <a:lnTo>
                    <a:pt x="73" y="77"/>
                  </a:lnTo>
                  <a:lnTo>
                    <a:pt x="69" y="80"/>
                  </a:lnTo>
                  <a:lnTo>
                    <a:pt x="66" y="77"/>
                  </a:lnTo>
                  <a:lnTo>
                    <a:pt x="69" y="77"/>
                  </a:lnTo>
                  <a:lnTo>
                    <a:pt x="69" y="74"/>
                  </a:lnTo>
                  <a:lnTo>
                    <a:pt x="76" y="71"/>
                  </a:lnTo>
                  <a:lnTo>
                    <a:pt x="79" y="67"/>
                  </a:lnTo>
                  <a:lnTo>
                    <a:pt x="79" y="67"/>
                  </a:lnTo>
                  <a:lnTo>
                    <a:pt x="83" y="64"/>
                  </a:lnTo>
                  <a:lnTo>
                    <a:pt x="79" y="61"/>
                  </a:lnTo>
                  <a:lnTo>
                    <a:pt x="83" y="61"/>
                  </a:lnTo>
                  <a:lnTo>
                    <a:pt x="83" y="58"/>
                  </a:lnTo>
                  <a:lnTo>
                    <a:pt x="79" y="58"/>
                  </a:lnTo>
                  <a:lnTo>
                    <a:pt x="76" y="61"/>
                  </a:lnTo>
                  <a:lnTo>
                    <a:pt x="73" y="61"/>
                  </a:lnTo>
                  <a:lnTo>
                    <a:pt x="69" y="61"/>
                  </a:lnTo>
                  <a:lnTo>
                    <a:pt x="66" y="61"/>
                  </a:lnTo>
                  <a:lnTo>
                    <a:pt x="66" y="61"/>
                  </a:lnTo>
                  <a:lnTo>
                    <a:pt x="62" y="61"/>
                  </a:lnTo>
                  <a:lnTo>
                    <a:pt x="62" y="64"/>
                  </a:lnTo>
                  <a:lnTo>
                    <a:pt x="62" y="61"/>
                  </a:lnTo>
                  <a:lnTo>
                    <a:pt x="59" y="61"/>
                  </a:lnTo>
                  <a:lnTo>
                    <a:pt x="55" y="64"/>
                  </a:lnTo>
                  <a:lnTo>
                    <a:pt x="59" y="61"/>
                  </a:lnTo>
                  <a:lnTo>
                    <a:pt x="52" y="61"/>
                  </a:lnTo>
                  <a:lnTo>
                    <a:pt x="52" y="61"/>
                  </a:lnTo>
                  <a:lnTo>
                    <a:pt x="52" y="64"/>
                  </a:lnTo>
                  <a:lnTo>
                    <a:pt x="52" y="64"/>
                  </a:lnTo>
                  <a:lnTo>
                    <a:pt x="52" y="64"/>
                  </a:lnTo>
                  <a:lnTo>
                    <a:pt x="52" y="67"/>
                  </a:lnTo>
                  <a:lnTo>
                    <a:pt x="48" y="67"/>
                  </a:lnTo>
                  <a:lnTo>
                    <a:pt x="48" y="71"/>
                  </a:lnTo>
                  <a:lnTo>
                    <a:pt x="48" y="74"/>
                  </a:lnTo>
                  <a:lnTo>
                    <a:pt x="45" y="74"/>
                  </a:lnTo>
                  <a:lnTo>
                    <a:pt x="48" y="77"/>
                  </a:lnTo>
                  <a:lnTo>
                    <a:pt x="52" y="77"/>
                  </a:lnTo>
                  <a:lnTo>
                    <a:pt x="48" y="77"/>
                  </a:lnTo>
                  <a:lnTo>
                    <a:pt x="45" y="77"/>
                  </a:lnTo>
                  <a:lnTo>
                    <a:pt x="42" y="74"/>
                  </a:lnTo>
                  <a:lnTo>
                    <a:pt x="42" y="77"/>
                  </a:lnTo>
                  <a:lnTo>
                    <a:pt x="45" y="77"/>
                  </a:lnTo>
                  <a:lnTo>
                    <a:pt x="42" y="80"/>
                  </a:lnTo>
                  <a:lnTo>
                    <a:pt x="42" y="77"/>
                  </a:lnTo>
                  <a:lnTo>
                    <a:pt x="42" y="80"/>
                  </a:lnTo>
                  <a:lnTo>
                    <a:pt x="42" y="80"/>
                  </a:lnTo>
                  <a:lnTo>
                    <a:pt x="42" y="84"/>
                  </a:lnTo>
                  <a:lnTo>
                    <a:pt x="42" y="84"/>
                  </a:lnTo>
                  <a:lnTo>
                    <a:pt x="45" y="84"/>
                  </a:lnTo>
                  <a:lnTo>
                    <a:pt x="42" y="84"/>
                  </a:lnTo>
                  <a:lnTo>
                    <a:pt x="38" y="84"/>
                  </a:lnTo>
                  <a:lnTo>
                    <a:pt x="42" y="87"/>
                  </a:lnTo>
                  <a:lnTo>
                    <a:pt x="42" y="90"/>
                  </a:lnTo>
                  <a:lnTo>
                    <a:pt x="45" y="87"/>
                  </a:lnTo>
                  <a:lnTo>
                    <a:pt x="42" y="90"/>
                  </a:lnTo>
                  <a:lnTo>
                    <a:pt x="42" y="90"/>
                  </a:lnTo>
                  <a:lnTo>
                    <a:pt x="42" y="90"/>
                  </a:lnTo>
                  <a:lnTo>
                    <a:pt x="45" y="90"/>
                  </a:lnTo>
                  <a:lnTo>
                    <a:pt x="45" y="90"/>
                  </a:lnTo>
                  <a:lnTo>
                    <a:pt x="45" y="93"/>
                  </a:lnTo>
                  <a:lnTo>
                    <a:pt x="45" y="90"/>
                  </a:lnTo>
                  <a:lnTo>
                    <a:pt x="42" y="90"/>
                  </a:lnTo>
                  <a:lnTo>
                    <a:pt x="42" y="93"/>
                  </a:lnTo>
                  <a:lnTo>
                    <a:pt x="45" y="93"/>
                  </a:lnTo>
                  <a:lnTo>
                    <a:pt x="42" y="93"/>
                  </a:lnTo>
                  <a:lnTo>
                    <a:pt x="42" y="96"/>
                  </a:lnTo>
                  <a:lnTo>
                    <a:pt x="42" y="96"/>
                  </a:lnTo>
                  <a:lnTo>
                    <a:pt x="42" y="96"/>
                  </a:lnTo>
                  <a:lnTo>
                    <a:pt x="38" y="96"/>
                  </a:lnTo>
                  <a:lnTo>
                    <a:pt x="38" y="100"/>
                  </a:lnTo>
                  <a:lnTo>
                    <a:pt x="42" y="100"/>
                  </a:lnTo>
                  <a:lnTo>
                    <a:pt x="38" y="100"/>
                  </a:lnTo>
                  <a:lnTo>
                    <a:pt x="38" y="103"/>
                  </a:lnTo>
                  <a:lnTo>
                    <a:pt x="35" y="103"/>
                  </a:lnTo>
                  <a:lnTo>
                    <a:pt x="35" y="103"/>
                  </a:lnTo>
                  <a:lnTo>
                    <a:pt x="35" y="103"/>
                  </a:lnTo>
                  <a:lnTo>
                    <a:pt x="38" y="103"/>
                  </a:lnTo>
                  <a:lnTo>
                    <a:pt x="38" y="103"/>
                  </a:lnTo>
                  <a:lnTo>
                    <a:pt x="38" y="106"/>
                  </a:lnTo>
                  <a:lnTo>
                    <a:pt x="38" y="106"/>
                  </a:lnTo>
                  <a:lnTo>
                    <a:pt x="38" y="106"/>
                  </a:lnTo>
                  <a:lnTo>
                    <a:pt x="42" y="106"/>
                  </a:lnTo>
                  <a:lnTo>
                    <a:pt x="42" y="109"/>
                  </a:lnTo>
                  <a:lnTo>
                    <a:pt x="48" y="103"/>
                  </a:lnTo>
                  <a:lnTo>
                    <a:pt x="48" y="103"/>
                  </a:lnTo>
                  <a:lnTo>
                    <a:pt x="48" y="103"/>
                  </a:lnTo>
                  <a:lnTo>
                    <a:pt x="48" y="106"/>
                  </a:lnTo>
                  <a:lnTo>
                    <a:pt x="45" y="109"/>
                  </a:lnTo>
                  <a:lnTo>
                    <a:pt x="45" y="109"/>
                  </a:lnTo>
                  <a:lnTo>
                    <a:pt x="45" y="113"/>
                  </a:lnTo>
                  <a:lnTo>
                    <a:pt x="45" y="113"/>
                  </a:lnTo>
                  <a:lnTo>
                    <a:pt x="42" y="119"/>
                  </a:lnTo>
                  <a:lnTo>
                    <a:pt x="42" y="122"/>
                  </a:lnTo>
                  <a:lnTo>
                    <a:pt x="42" y="122"/>
                  </a:lnTo>
                  <a:lnTo>
                    <a:pt x="42" y="126"/>
                  </a:lnTo>
                  <a:lnTo>
                    <a:pt x="45" y="126"/>
                  </a:lnTo>
                  <a:lnTo>
                    <a:pt x="42" y="129"/>
                  </a:lnTo>
                  <a:lnTo>
                    <a:pt x="42" y="132"/>
                  </a:lnTo>
                  <a:lnTo>
                    <a:pt x="38" y="135"/>
                  </a:lnTo>
                  <a:lnTo>
                    <a:pt x="38" y="135"/>
                  </a:lnTo>
                  <a:lnTo>
                    <a:pt x="45" y="135"/>
                  </a:lnTo>
                  <a:lnTo>
                    <a:pt x="42" y="132"/>
                  </a:lnTo>
                  <a:lnTo>
                    <a:pt x="45" y="129"/>
                  </a:lnTo>
                  <a:lnTo>
                    <a:pt x="45" y="126"/>
                  </a:lnTo>
                  <a:lnTo>
                    <a:pt x="45" y="126"/>
                  </a:lnTo>
                  <a:lnTo>
                    <a:pt x="45" y="119"/>
                  </a:lnTo>
                  <a:lnTo>
                    <a:pt x="45" y="119"/>
                  </a:lnTo>
                  <a:lnTo>
                    <a:pt x="52" y="113"/>
                  </a:lnTo>
                  <a:lnTo>
                    <a:pt x="48" y="119"/>
                  </a:lnTo>
                  <a:lnTo>
                    <a:pt x="48" y="122"/>
                  </a:lnTo>
                  <a:lnTo>
                    <a:pt x="48" y="122"/>
                  </a:lnTo>
                  <a:lnTo>
                    <a:pt x="48" y="122"/>
                  </a:lnTo>
                  <a:lnTo>
                    <a:pt x="52" y="119"/>
                  </a:lnTo>
                  <a:lnTo>
                    <a:pt x="52" y="122"/>
                  </a:lnTo>
                  <a:lnTo>
                    <a:pt x="55" y="119"/>
                  </a:lnTo>
                  <a:lnTo>
                    <a:pt x="55" y="116"/>
                  </a:lnTo>
                  <a:lnTo>
                    <a:pt x="55" y="116"/>
                  </a:lnTo>
                  <a:lnTo>
                    <a:pt x="55" y="119"/>
                  </a:lnTo>
                  <a:lnTo>
                    <a:pt x="59" y="122"/>
                  </a:lnTo>
                  <a:lnTo>
                    <a:pt x="55" y="119"/>
                  </a:lnTo>
                  <a:lnTo>
                    <a:pt x="55" y="126"/>
                  </a:lnTo>
                  <a:lnTo>
                    <a:pt x="55" y="129"/>
                  </a:lnTo>
                  <a:lnTo>
                    <a:pt x="59" y="129"/>
                  </a:lnTo>
                  <a:lnTo>
                    <a:pt x="59" y="132"/>
                  </a:lnTo>
                  <a:lnTo>
                    <a:pt x="55" y="135"/>
                  </a:lnTo>
                  <a:lnTo>
                    <a:pt x="52" y="142"/>
                  </a:lnTo>
                  <a:lnTo>
                    <a:pt x="52" y="145"/>
                  </a:lnTo>
                  <a:lnTo>
                    <a:pt x="48" y="142"/>
                  </a:lnTo>
                  <a:lnTo>
                    <a:pt x="52" y="145"/>
                  </a:lnTo>
                  <a:lnTo>
                    <a:pt x="55" y="151"/>
                  </a:lnTo>
                  <a:lnTo>
                    <a:pt x="52" y="148"/>
                  </a:lnTo>
                  <a:lnTo>
                    <a:pt x="55" y="145"/>
                  </a:lnTo>
                  <a:lnTo>
                    <a:pt x="62" y="151"/>
                  </a:lnTo>
                  <a:lnTo>
                    <a:pt x="62" y="148"/>
                  </a:lnTo>
                  <a:lnTo>
                    <a:pt x="59" y="145"/>
                  </a:lnTo>
                  <a:lnTo>
                    <a:pt x="62" y="145"/>
                  </a:lnTo>
                  <a:lnTo>
                    <a:pt x="66" y="148"/>
                  </a:lnTo>
                  <a:lnTo>
                    <a:pt x="69" y="148"/>
                  </a:lnTo>
                  <a:lnTo>
                    <a:pt x="69" y="145"/>
                  </a:lnTo>
                  <a:lnTo>
                    <a:pt x="73" y="145"/>
                  </a:lnTo>
                  <a:lnTo>
                    <a:pt x="76" y="142"/>
                  </a:lnTo>
                  <a:lnTo>
                    <a:pt x="86" y="145"/>
                  </a:lnTo>
                  <a:lnTo>
                    <a:pt x="79" y="145"/>
                  </a:lnTo>
                  <a:lnTo>
                    <a:pt x="76" y="155"/>
                  </a:lnTo>
                  <a:lnTo>
                    <a:pt x="79" y="161"/>
                  </a:lnTo>
                  <a:lnTo>
                    <a:pt x="83" y="161"/>
                  </a:lnTo>
                  <a:lnTo>
                    <a:pt x="83" y="164"/>
                  </a:lnTo>
                  <a:lnTo>
                    <a:pt x="86" y="161"/>
                  </a:lnTo>
                  <a:lnTo>
                    <a:pt x="90" y="161"/>
                  </a:lnTo>
                  <a:lnTo>
                    <a:pt x="86" y="164"/>
                  </a:lnTo>
                  <a:lnTo>
                    <a:pt x="90" y="164"/>
                  </a:lnTo>
                  <a:lnTo>
                    <a:pt x="83" y="168"/>
                  </a:lnTo>
                  <a:lnTo>
                    <a:pt x="86" y="174"/>
                  </a:lnTo>
                  <a:lnTo>
                    <a:pt x="83" y="177"/>
                  </a:lnTo>
                  <a:lnTo>
                    <a:pt x="86" y="177"/>
                  </a:lnTo>
                  <a:lnTo>
                    <a:pt x="90" y="180"/>
                  </a:lnTo>
                  <a:lnTo>
                    <a:pt x="90" y="180"/>
                  </a:lnTo>
                  <a:lnTo>
                    <a:pt x="90" y="180"/>
                  </a:lnTo>
                  <a:lnTo>
                    <a:pt x="86" y="180"/>
                  </a:lnTo>
                  <a:lnTo>
                    <a:pt x="86" y="180"/>
                  </a:lnTo>
                  <a:lnTo>
                    <a:pt x="83" y="180"/>
                  </a:lnTo>
                  <a:lnTo>
                    <a:pt x="83" y="184"/>
                  </a:lnTo>
                  <a:lnTo>
                    <a:pt x="86" y="184"/>
                  </a:lnTo>
                  <a:lnTo>
                    <a:pt x="83" y="184"/>
                  </a:lnTo>
                  <a:lnTo>
                    <a:pt x="79" y="180"/>
                  </a:lnTo>
                  <a:lnTo>
                    <a:pt x="76" y="184"/>
                  </a:lnTo>
                  <a:lnTo>
                    <a:pt x="73" y="184"/>
                  </a:lnTo>
                  <a:lnTo>
                    <a:pt x="66" y="184"/>
                  </a:lnTo>
                  <a:lnTo>
                    <a:pt x="62" y="190"/>
                  </a:lnTo>
                  <a:lnTo>
                    <a:pt x="59" y="190"/>
                  </a:lnTo>
                  <a:lnTo>
                    <a:pt x="55" y="193"/>
                  </a:lnTo>
                  <a:lnTo>
                    <a:pt x="59" y="193"/>
                  </a:lnTo>
                  <a:lnTo>
                    <a:pt x="59" y="193"/>
                  </a:lnTo>
                  <a:lnTo>
                    <a:pt x="62" y="193"/>
                  </a:lnTo>
                  <a:lnTo>
                    <a:pt x="66" y="190"/>
                  </a:lnTo>
                  <a:lnTo>
                    <a:pt x="66" y="193"/>
                  </a:lnTo>
                  <a:lnTo>
                    <a:pt x="69" y="197"/>
                  </a:lnTo>
                  <a:lnTo>
                    <a:pt x="66" y="197"/>
                  </a:lnTo>
                  <a:lnTo>
                    <a:pt x="69" y="200"/>
                  </a:lnTo>
                  <a:lnTo>
                    <a:pt x="69" y="200"/>
                  </a:lnTo>
                  <a:lnTo>
                    <a:pt x="66" y="206"/>
                  </a:lnTo>
                  <a:lnTo>
                    <a:pt x="62" y="206"/>
                  </a:lnTo>
                  <a:lnTo>
                    <a:pt x="59" y="210"/>
                  </a:lnTo>
                  <a:lnTo>
                    <a:pt x="59" y="210"/>
                  </a:lnTo>
                  <a:lnTo>
                    <a:pt x="52" y="213"/>
                  </a:lnTo>
                  <a:lnTo>
                    <a:pt x="52" y="213"/>
                  </a:lnTo>
                  <a:lnTo>
                    <a:pt x="45" y="213"/>
                  </a:lnTo>
                  <a:lnTo>
                    <a:pt x="48" y="216"/>
                  </a:lnTo>
                  <a:lnTo>
                    <a:pt x="48" y="216"/>
                  </a:lnTo>
                  <a:lnTo>
                    <a:pt x="48" y="219"/>
                  </a:lnTo>
                  <a:lnTo>
                    <a:pt x="52" y="219"/>
                  </a:lnTo>
                  <a:lnTo>
                    <a:pt x="52" y="219"/>
                  </a:lnTo>
                  <a:lnTo>
                    <a:pt x="52" y="219"/>
                  </a:lnTo>
                  <a:lnTo>
                    <a:pt x="55" y="219"/>
                  </a:lnTo>
                  <a:lnTo>
                    <a:pt x="59" y="219"/>
                  </a:lnTo>
                  <a:lnTo>
                    <a:pt x="62" y="216"/>
                  </a:lnTo>
                  <a:lnTo>
                    <a:pt x="62" y="219"/>
                  </a:lnTo>
                  <a:lnTo>
                    <a:pt x="69" y="219"/>
                  </a:lnTo>
                  <a:lnTo>
                    <a:pt x="66" y="219"/>
                  </a:lnTo>
                  <a:lnTo>
                    <a:pt x="66" y="222"/>
                  </a:lnTo>
                  <a:lnTo>
                    <a:pt x="69" y="222"/>
                  </a:lnTo>
                  <a:lnTo>
                    <a:pt x="69" y="222"/>
                  </a:lnTo>
                  <a:lnTo>
                    <a:pt x="73" y="219"/>
                  </a:lnTo>
                  <a:lnTo>
                    <a:pt x="76" y="222"/>
                  </a:lnTo>
                  <a:lnTo>
                    <a:pt x="76" y="226"/>
                  </a:lnTo>
                  <a:lnTo>
                    <a:pt x="83" y="226"/>
                  </a:lnTo>
                  <a:lnTo>
                    <a:pt x="86" y="222"/>
                  </a:lnTo>
                  <a:lnTo>
                    <a:pt x="86" y="222"/>
                  </a:lnTo>
                  <a:lnTo>
                    <a:pt x="93" y="222"/>
                  </a:lnTo>
                  <a:lnTo>
                    <a:pt x="93" y="219"/>
                  </a:lnTo>
                  <a:lnTo>
                    <a:pt x="97" y="219"/>
                  </a:lnTo>
                  <a:lnTo>
                    <a:pt x="93" y="222"/>
                  </a:lnTo>
                  <a:lnTo>
                    <a:pt x="86" y="226"/>
                  </a:lnTo>
                  <a:lnTo>
                    <a:pt x="86" y="232"/>
                  </a:lnTo>
                  <a:lnTo>
                    <a:pt x="83" y="232"/>
                  </a:lnTo>
                  <a:lnTo>
                    <a:pt x="83" y="232"/>
                  </a:lnTo>
                  <a:lnTo>
                    <a:pt x="79" y="229"/>
                  </a:lnTo>
                  <a:lnTo>
                    <a:pt x="73" y="229"/>
                  </a:lnTo>
                  <a:lnTo>
                    <a:pt x="66" y="232"/>
                  </a:lnTo>
                  <a:lnTo>
                    <a:pt x="66" y="232"/>
                  </a:lnTo>
                  <a:lnTo>
                    <a:pt x="62" y="235"/>
                  </a:lnTo>
                  <a:lnTo>
                    <a:pt x="59" y="235"/>
                  </a:lnTo>
                  <a:lnTo>
                    <a:pt x="59" y="242"/>
                  </a:lnTo>
                  <a:lnTo>
                    <a:pt x="55" y="242"/>
                  </a:lnTo>
                  <a:lnTo>
                    <a:pt x="55" y="245"/>
                  </a:lnTo>
                  <a:lnTo>
                    <a:pt x="52" y="245"/>
                  </a:lnTo>
                  <a:lnTo>
                    <a:pt x="52" y="248"/>
                  </a:lnTo>
                  <a:lnTo>
                    <a:pt x="48" y="248"/>
                  </a:lnTo>
                  <a:lnTo>
                    <a:pt x="48" y="252"/>
                  </a:lnTo>
                  <a:lnTo>
                    <a:pt x="42" y="252"/>
                  </a:lnTo>
                  <a:lnTo>
                    <a:pt x="42" y="252"/>
                  </a:lnTo>
                  <a:lnTo>
                    <a:pt x="38" y="255"/>
                  </a:lnTo>
                  <a:lnTo>
                    <a:pt x="38" y="258"/>
                  </a:lnTo>
                  <a:lnTo>
                    <a:pt x="42" y="258"/>
                  </a:lnTo>
                  <a:lnTo>
                    <a:pt x="42" y="255"/>
                  </a:lnTo>
                  <a:lnTo>
                    <a:pt x="45" y="255"/>
                  </a:lnTo>
                  <a:lnTo>
                    <a:pt x="48" y="2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71"/>
            <p:cNvSpPr>
              <a:spLocks noEditPoints="1"/>
            </p:cNvSpPr>
            <p:nvPr/>
          </p:nvSpPr>
          <p:spPr bwMode="auto">
            <a:xfrm>
              <a:off x="6129338" y="3159780"/>
              <a:ext cx="404813" cy="312737"/>
            </a:xfrm>
            <a:custGeom>
              <a:avLst/>
              <a:gdLst>
                <a:gd name="T0" fmla="*/ 200 w 255"/>
                <a:gd name="T1" fmla="*/ 97 h 197"/>
                <a:gd name="T2" fmla="*/ 183 w 255"/>
                <a:gd name="T3" fmla="*/ 104 h 197"/>
                <a:gd name="T4" fmla="*/ 190 w 255"/>
                <a:gd name="T5" fmla="*/ 91 h 197"/>
                <a:gd name="T6" fmla="*/ 203 w 255"/>
                <a:gd name="T7" fmla="*/ 74 h 197"/>
                <a:gd name="T8" fmla="*/ 210 w 255"/>
                <a:gd name="T9" fmla="*/ 74 h 197"/>
                <a:gd name="T10" fmla="*/ 214 w 255"/>
                <a:gd name="T11" fmla="*/ 58 h 197"/>
                <a:gd name="T12" fmla="*/ 217 w 255"/>
                <a:gd name="T13" fmla="*/ 42 h 197"/>
                <a:gd name="T14" fmla="*/ 200 w 255"/>
                <a:gd name="T15" fmla="*/ 39 h 197"/>
                <a:gd name="T16" fmla="*/ 186 w 255"/>
                <a:gd name="T17" fmla="*/ 36 h 197"/>
                <a:gd name="T18" fmla="*/ 172 w 255"/>
                <a:gd name="T19" fmla="*/ 29 h 197"/>
                <a:gd name="T20" fmla="*/ 159 w 255"/>
                <a:gd name="T21" fmla="*/ 23 h 197"/>
                <a:gd name="T22" fmla="*/ 145 w 255"/>
                <a:gd name="T23" fmla="*/ 13 h 197"/>
                <a:gd name="T24" fmla="*/ 131 w 255"/>
                <a:gd name="T25" fmla="*/ 0 h 197"/>
                <a:gd name="T26" fmla="*/ 114 w 255"/>
                <a:gd name="T27" fmla="*/ 3 h 197"/>
                <a:gd name="T28" fmla="*/ 107 w 255"/>
                <a:gd name="T29" fmla="*/ 23 h 197"/>
                <a:gd name="T30" fmla="*/ 86 w 255"/>
                <a:gd name="T31" fmla="*/ 29 h 197"/>
                <a:gd name="T32" fmla="*/ 73 w 255"/>
                <a:gd name="T33" fmla="*/ 36 h 197"/>
                <a:gd name="T34" fmla="*/ 66 w 255"/>
                <a:gd name="T35" fmla="*/ 29 h 197"/>
                <a:gd name="T36" fmla="*/ 52 w 255"/>
                <a:gd name="T37" fmla="*/ 32 h 197"/>
                <a:gd name="T38" fmla="*/ 59 w 255"/>
                <a:gd name="T39" fmla="*/ 45 h 197"/>
                <a:gd name="T40" fmla="*/ 49 w 255"/>
                <a:gd name="T41" fmla="*/ 52 h 197"/>
                <a:gd name="T42" fmla="*/ 31 w 255"/>
                <a:gd name="T43" fmla="*/ 45 h 197"/>
                <a:gd name="T44" fmla="*/ 18 w 255"/>
                <a:gd name="T45" fmla="*/ 49 h 197"/>
                <a:gd name="T46" fmla="*/ 4 w 255"/>
                <a:gd name="T47" fmla="*/ 58 h 197"/>
                <a:gd name="T48" fmla="*/ 4 w 255"/>
                <a:gd name="T49" fmla="*/ 58 h 197"/>
                <a:gd name="T50" fmla="*/ 7 w 255"/>
                <a:gd name="T51" fmla="*/ 62 h 197"/>
                <a:gd name="T52" fmla="*/ 7 w 255"/>
                <a:gd name="T53" fmla="*/ 68 h 197"/>
                <a:gd name="T54" fmla="*/ 24 w 255"/>
                <a:gd name="T55" fmla="*/ 71 h 197"/>
                <a:gd name="T56" fmla="*/ 35 w 255"/>
                <a:gd name="T57" fmla="*/ 74 h 197"/>
                <a:gd name="T58" fmla="*/ 42 w 255"/>
                <a:gd name="T59" fmla="*/ 81 h 197"/>
                <a:gd name="T60" fmla="*/ 52 w 255"/>
                <a:gd name="T61" fmla="*/ 81 h 197"/>
                <a:gd name="T62" fmla="*/ 49 w 255"/>
                <a:gd name="T63" fmla="*/ 91 h 197"/>
                <a:gd name="T64" fmla="*/ 66 w 255"/>
                <a:gd name="T65" fmla="*/ 100 h 197"/>
                <a:gd name="T66" fmla="*/ 62 w 255"/>
                <a:gd name="T67" fmla="*/ 113 h 197"/>
                <a:gd name="T68" fmla="*/ 73 w 255"/>
                <a:gd name="T69" fmla="*/ 116 h 197"/>
                <a:gd name="T70" fmla="*/ 66 w 255"/>
                <a:gd name="T71" fmla="*/ 133 h 197"/>
                <a:gd name="T72" fmla="*/ 59 w 255"/>
                <a:gd name="T73" fmla="*/ 158 h 197"/>
                <a:gd name="T74" fmla="*/ 66 w 255"/>
                <a:gd name="T75" fmla="*/ 165 h 197"/>
                <a:gd name="T76" fmla="*/ 93 w 255"/>
                <a:gd name="T77" fmla="*/ 175 h 197"/>
                <a:gd name="T78" fmla="*/ 114 w 255"/>
                <a:gd name="T79" fmla="*/ 171 h 197"/>
                <a:gd name="T80" fmla="*/ 138 w 255"/>
                <a:gd name="T81" fmla="*/ 178 h 197"/>
                <a:gd name="T82" fmla="*/ 152 w 255"/>
                <a:gd name="T83" fmla="*/ 155 h 197"/>
                <a:gd name="T84" fmla="*/ 165 w 255"/>
                <a:gd name="T85" fmla="*/ 158 h 197"/>
                <a:gd name="T86" fmla="*/ 196 w 255"/>
                <a:gd name="T87" fmla="*/ 165 h 197"/>
                <a:gd name="T88" fmla="*/ 214 w 255"/>
                <a:gd name="T89" fmla="*/ 149 h 197"/>
                <a:gd name="T90" fmla="*/ 203 w 255"/>
                <a:gd name="T91" fmla="*/ 129 h 197"/>
                <a:gd name="T92" fmla="*/ 203 w 255"/>
                <a:gd name="T93" fmla="*/ 113 h 197"/>
                <a:gd name="T94" fmla="*/ 245 w 255"/>
                <a:gd name="T95" fmla="*/ 197 h 197"/>
                <a:gd name="T96" fmla="*/ 241 w 255"/>
                <a:gd name="T97" fmla="*/ 191 h 197"/>
                <a:gd name="T98" fmla="*/ 238 w 255"/>
                <a:gd name="T99" fmla="*/ 184 h 197"/>
                <a:gd name="T100" fmla="*/ 238 w 255"/>
                <a:gd name="T101" fmla="*/ 181 h 197"/>
                <a:gd name="T102" fmla="*/ 248 w 255"/>
                <a:gd name="T103" fmla="*/ 171 h 197"/>
                <a:gd name="T104" fmla="*/ 251 w 255"/>
                <a:gd name="T105" fmla="*/ 165 h 197"/>
                <a:gd name="T106" fmla="*/ 251 w 255"/>
                <a:gd name="T107" fmla="*/ 191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5" h="197">
                  <a:moveTo>
                    <a:pt x="203" y="107"/>
                  </a:moveTo>
                  <a:lnTo>
                    <a:pt x="203" y="107"/>
                  </a:lnTo>
                  <a:lnTo>
                    <a:pt x="203" y="104"/>
                  </a:lnTo>
                  <a:lnTo>
                    <a:pt x="200" y="100"/>
                  </a:lnTo>
                  <a:lnTo>
                    <a:pt x="200" y="97"/>
                  </a:lnTo>
                  <a:lnTo>
                    <a:pt x="193" y="97"/>
                  </a:lnTo>
                  <a:lnTo>
                    <a:pt x="190" y="97"/>
                  </a:lnTo>
                  <a:lnTo>
                    <a:pt x="193" y="104"/>
                  </a:lnTo>
                  <a:lnTo>
                    <a:pt x="186" y="104"/>
                  </a:lnTo>
                  <a:lnTo>
                    <a:pt x="183" y="104"/>
                  </a:lnTo>
                  <a:lnTo>
                    <a:pt x="183" y="100"/>
                  </a:lnTo>
                  <a:lnTo>
                    <a:pt x="186" y="100"/>
                  </a:lnTo>
                  <a:lnTo>
                    <a:pt x="186" y="100"/>
                  </a:lnTo>
                  <a:lnTo>
                    <a:pt x="186" y="97"/>
                  </a:lnTo>
                  <a:lnTo>
                    <a:pt x="190" y="91"/>
                  </a:lnTo>
                  <a:lnTo>
                    <a:pt x="193" y="84"/>
                  </a:lnTo>
                  <a:lnTo>
                    <a:pt x="196" y="84"/>
                  </a:lnTo>
                  <a:lnTo>
                    <a:pt x="200" y="81"/>
                  </a:lnTo>
                  <a:lnTo>
                    <a:pt x="203" y="78"/>
                  </a:lnTo>
                  <a:lnTo>
                    <a:pt x="203" y="74"/>
                  </a:lnTo>
                  <a:lnTo>
                    <a:pt x="200" y="74"/>
                  </a:lnTo>
                  <a:lnTo>
                    <a:pt x="200" y="71"/>
                  </a:lnTo>
                  <a:lnTo>
                    <a:pt x="207" y="71"/>
                  </a:lnTo>
                  <a:lnTo>
                    <a:pt x="207" y="74"/>
                  </a:lnTo>
                  <a:lnTo>
                    <a:pt x="210" y="74"/>
                  </a:lnTo>
                  <a:lnTo>
                    <a:pt x="217" y="71"/>
                  </a:lnTo>
                  <a:lnTo>
                    <a:pt x="214" y="68"/>
                  </a:lnTo>
                  <a:lnTo>
                    <a:pt x="210" y="68"/>
                  </a:lnTo>
                  <a:lnTo>
                    <a:pt x="210" y="62"/>
                  </a:lnTo>
                  <a:lnTo>
                    <a:pt x="214" y="58"/>
                  </a:lnTo>
                  <a:lnTo>
                    <a:pt x="217" y="55"/>
                  </a:lnTo>
                  <a:lnTo>
                    <a:pt x="217" y="52"/>
                  </a:lnTo>
                  <a:lnTo>
                    <a:pt x="217" y="49"/>
                  </a:lnTo>
                  <a:lnTo>
                    <a:pt x="221" y="42"/>
                  </a:lnTo>
                  <a:lnTo>
                    <a:pt x="217" y="42"/>
                  </a:lnTo>
                  <a:lnTo>
                    <a:pt x="214" y="42"/>
                  </a:lnTo>
                  <a:lnTo>
                    <a:pt x="210" y="39"/>
                  </a:lnTo>
                  <a:lnTo>
                    <a:pt x="207" y="39"/>
                  </a:lnTo>
                  <a:lnTo>
                    <a:pt x="203" y="39"/>
                  </a:lnTo>
                  <a:lnTo>
                    <a:pt x="200" y="39"/>
                  </a:lnTo>
                  <a:lnTo>
                    <a:pt x="196" y="39"/>
                  </a:lnTo>
                  <a:lnTo>
                    <a:pt x="193" y="39"/>
                  </a:lnTo>
                  <a:lnTo>
                    <a:pt x="193" y="36"/>
                  </a:lnTo>
                  <a:lnTo>
                    <a:pt x="190" y="32"/>
                  </a:lnTo>
                  <a:lnTo>
                    <a:pt x="186" y="36"/>
                  </a:lnTo>
                  <a:lnTo>
                    <a:pt x="183" y="32"/>
                  </a:lnTo>
                  <a:lnTo>
                    <a:pt x="179" y="29"/>
                  </a:lnTo>
                  <a:lnTo>
                    <a:pt x="179" y="29"/>
                  </a:lnTo>
                  <a:lnTo>
                    <a:pt x="176" y="32"/>
                  </a:lnTo>
                  <a:lnTo>
                    <a:pt x="172" y="29"/>
                  </a:lnTo>
                  <a:lnTo>
                    <a:pt x="169" y="29"/>
                  </a:lnTo>
                  <a:lnTo>
                    <a:pt x="165" y="23"/>
                  </a:lnTo>
                  <a:lnTo>
                    <a:pt x="162" y="23"/>
                  </a:lnTo>
                  <a:lnTo>
                    <a:pt x="159" y="23"/>
                  </a:lnTo>
                  <a:lnTo>
                    <a:pt x="159" y="23"/>
                  </a:lnTo>
                  <a:lnTo>
                    <a:pt x="155" y="23"/>
                  </a:lnTo>
                  <a:lnTo>
                    <a:pt x="152" y="23"/>
                  </a:lnTo>
                  <a:lnTo>
                    <a:pt x="152" y="16"/>
                  </a:lnTo>
                  <a:lnTo>
                    <a:pt x="148" y="16"/>
                  </a:lnTo>
                  <a:lnTo>
                    <a:pt x="145" y="13"/>
                  </a:lnTo>
                  <a:lnTo>
                    <a:pt x="145" y="13"/>
                  </a:lnTo>
                  <a:lnTo>
                    <a:pt x="138" y="10"/>
                  </a:lnTo>
                  <a:lnTo>
                    <a:pt x="138" y="7"/>
                  </a:lnTo>
                  <a:lnTo>
                    <a:pt x="135" y="7"/>
                  </a:lnTo>
                  <a:lnTo>
                    <a:pt x="131" y="0"/>
                  </a:lnTo>
                  <a:lnTo>
                    <a:pt x="131" y="0"/>
                  </a:lnTo>
                  <a:lnTo>
                    <a:pt x="131" y="0"/>
                  </a:lnTo>
                  <a:lnTo>
                    <a:pt x="124" y="3"/>
                  </a:lnTo>
                  <a:lnTo>
                    <a:pt x="121" y="0"/>
                  </a:lnTo>
                  <a:lnTo>
                    <a:pt x="114" y="3"/>
                  </a:lnTo>
                  <a:lnTo>
                    <a:pt x="114" y="7"/>
                  </a:lnTo>
                  <a:lnTo>
                    <a:pt x="114" y="10"/>
                  </a:lnTo>
                  <a:lnTo>
                    <a:pt x="114" y="16"/>
                  </a:lnTo>
                  <a:lnTo>
                    <a:pt x="107" y="23"/>
                  </a:lnTo>
                  <a:lnTo>
                    <a:pt x="107" y="23"/>
                  </a:lnTo>
                  <a:lnTo>
                    <a:pt x="104" y="26"/>
                  </a:lnTo>
                  <a:lnTo>
                    <a:pt x="100" y="26"/>
                  </a:lnTo>
                  <a:lnTo>
                    <a:pt x="97" y="23"/>
                  </a:lnTo>
                  <a:lnTo>
                    <a:pt x="86" y="29"/>
                  </a:lnTo>
                  <a:lnTo>
                    <a:pt x="86" y="29"/>
                  </a:lnTo>
                  <a:lnTo>
                    <a:pt x="86" y="32"/>
                  </a:lnTo>
                  <a:lnTo>
                    <a:pt x="90" y="32"/>
                  </a:lnTo>
                  <a:lnTo>
                    <a:pt x="86" y="36"/>
                  </a:lnTo>
                  <a:lnTo>
                    <a:pt x="79" y="36"/>
                  </a:lnTo>
                  <a:lnTo>
                    <a:pt x="73" y="36"/>
                  </a:lnTo>
                  <a:lnTo>
                    <a:pt x="69" y="36"/>
                  </a:lnTo>
                  <a:lnTo>
                    <a:pt x="66" y="36"/>
                  </a:lnTo>
                  <a:lnTo>
                    <a:pt x="66" y="32"/>
                  </a:lnTo>
                  <a:lnTo>
                    <a:pt x="62" y="32"/>
                  </a:lnTo>
                  <a:lnTo>
                    <a:pt x="66" y="29"/>
                  </a:lnTo>
                  <a:lnTo>
                    <a:pt x="62" y="29"/>
                  </a:lnTo>
                  <a:lnTo>
                    <a:pt x="59" y="29"/>
                  </a:lnTo>
                  <a:lnTo>
                    <a:pt x="55" y="29"/>
                  </a:lnTo>
                  <a:lnTo>
                    <a:pt x="52" y="29"/>
                  </a:lnTo>
                  <a:lnTo>
                    <a:pt x="52" y="32"/>
                  </a:lnTo>
                  <a:lnTo>
                    <a:pt x="52" y="32"/>
                  </a:lnTo>
                  <a:lnTo>
                    <a:pt x="59" y="39"/>
                  </a:lnTo>
                  <a:lnTo>
                    <a:pt x="59" y="42"/>
                  </a:lnTo>
                  <a:lnTo>
                    <a:pt x="59" y="42"/>
                  </a:lnTo>
                  <a:lnTo>
                    <a:pt x="59" y="45"/>
                  </a:lnTo>
                  <a:lnTo>
                    <a:pt x="59" y="49"/>
                  </a:lnTo>
                  <a:lnTo>
                    <a:pt x="59" y="52"/>
                  </a:lnTo>
                  <a:lnTo>
                    <a:pt x="52" y="49"/>
                  </a:lnTo>
                  <a:lnTo>
                    <a:pt x="52" y="52"/>
                  </a:lnTo>
                  <a:lnTo>
                    <a:pt x="49" y="52"/>
                  </a:lnTo>
                  <a:lnTo>
                    <a:pt x="45" y="52"/>
                  </a:lnTo>
                  <a:lnTo>
                    <a:pt x="42" y="49"/>
                  </a:lnTo>
                  <a:lnTo>
                    <a:pt x="38" y="52"/>
                  </a:lnTo>
                  <a:lnTo>
                    <a:pt x="35" y="45"/>
                  </a:lnTo>
                  <a:lnTo>
                    <a:pt x="31" y="45"/>
                  </a:lnTo>
                  <a:lnTo>
                    <a:pt x="24" y="45"/>
                  </a:lnTo>
                  <a:lnTo>
                    <a:pt x="21" y="49"/>
                  </a:lnTo>
                  <a:lnTo>
                    <a:pt x="21" y="49"/>
                  </a:lnTo>
                  <a:lnTo>
                    <a:pt x="18" y="52"/>
                  </a:lnTo>
                  <a:lnTo>
                    <a:pt x="18" y="49"/>
                  </a:lnTo>
                  <a:lnTo>
                    <a:pt x="11" y="49"/>
                  </a:lnTo>
                  <a:lnTo>
                    <a:pt x="11" y="52"/>
                  </a:lnTo>
                  <a:lnTo>
                    <a:pt x="4" y="52"/>
                  </a:lnTo>
                  <a:lnTo>
                    <a:pt x="0" y="55"/>
                  </a:lnTo>
                  <a:lnTo>
                    <a:pt x="4" y="58"/>
                  </a:lnTo>
                  <a:lnTo>
                    <a:pt x="7" y="55"/>
                  </a:lnTo>
                  <a:lnTo>
                    <a:pt x="11" y="58"/>
                  </a:lnTo>
                  <a:lnTo>
                    <a:pt x="11" y="58"/>
                  </a:lnTo>
                  <a:lnTo>
                    <a:pt x="7" y="58"/>
                  </a:lnTo>
                  <a:lnTo>
                    <a:pt x="4" y="58"/>
                  </a:lnTo>
                  <a:lnTo>
                    <a:pt x="7" y="62"/>
                  </a:lnTo>
                  <a:lnTo>
                    <a:pt x="7" y="58"/>
                  </a:lnTo>
                  <a:lnTo>
                    <a:pt x="11" y="58"/>
                  </a:lnTo>
                  <a:lnTo>
                    <a:pt x="11" y="62"/>
                  </a:lnTo>
                  <a:lnTo>
                    <a:pt x="7" y="62"/>
                  </a:lnTo>
                  <a:lnTo>
                    <a:pt x="4" y="62"/>
                  </a:lnTo>
                  <a:lnTo>
                    <a:pt x="4" y="65"/>
                  </a:lnTo>
                  <a:lnTo>
                    <a:pt x="7" y="65"/>
                  </a:lnTo>
                  <a:lnTo>
                    <a:pt x="11" y="68"/>
                  </a:lnTo>
                  <a:lnTo>
                    <a:pt x="7" y="68"/>
                  </a:lnTo>
                  <a:lnTo>
                    <a:pt x="14" y="68"/>
                  </a:lnTo>
                  <a:lnTo>
                    <a:pt x="14" y="68"/>
                  </a:lnTo>
                  <a:lnTo>
                    <a:pt x="18" y="68"/>
                  </a:lnTo>
                  <a:lnTo>
                    <a:pt x="24" y="68"/>
                  </a:lnTo>
                  <a:lnTo>
                    <a:pt x="24" y="71"/>
                  </a:lnTo>
                  <a:lnTo>
                    <a:pt x="28" y="71"/>
                  </a:lnTo>
                  <a:lnTo>
                    <a:pt x="31" y="74"/>
                  </a:lnTo>
                  <a:lnTo>
                    <a:pt x="35" y="71"/>
                  </a:lnTo>
                  <a:lnTo>
                    <a:pt x="38" y="71"/>
                  </a:lnTo>
                  <a:lnTo>
                    <a:pt x="35" y="74"/>
                  </a:lnTo>
                  <a:lnTo>
                    <a:pt x="38" y="74"/>
                  </a:lnTo>
                  <a:lnTo>
                    <a:pt x="42" y="74"/>
                  </a:lnTo>
                  <a:lnTo>
                    <a:pt x="42" y="74"/>
                  </a:lnTo>
                  <a:lnTo>
                    <a:pt x="42" y="78"/>
                  </a:lnTo>
                  <a:lnTo>
                    <a:pt x="42" y="81"/>
                  </a:lnTo>
                  <a:lnTo>
                    <a:pt x="45" y="81"/>
                  </a:lnTo>
                  <a:lnTo>
                    <a:pt x="49" y="78"/>
                  </a:lnTo>
                  <a:lnTo>
                    <a:pt x="52" y="78"/>
                  </a:lnTo>
                  <a:lnTo>
                    <a:pt x="55" y="81"/>
                  </a:lnTo>
                  <a:lnTo>
                    <a:pt x="52" y="81"/>
                  </a:lnTo>
                  <a:lnTo>
                    <a:pt x="49" y="81"/>
                  </a:lnTo>
                  <a:lnTo>
                    <a:pt x="45" y="84"/>
                  </a:lnTo>
                  <a:lnTo>
                    <a:pt x="49" y="84"/>
                  </a:lnTo>
                  <a:lnTo>
                    <a:pt x="49" y="87"/>
                  </a:lnTo>
                  <a:lnTo>
                    <a:pt x="49" y="91"/>
                  </a:lnTo>
                  <a:lnTo>
                    <a:pt x="49" y="91"/>
                  </a:lnTo>
                  <a:lnTo>
                    <a:pt x="52" y="91"/>
                  </a:lnTo>
                  <a:lnTo>
                    <a:pt x="55" y="97"/>
                  </a:lnTo>
                  <a:lnTo>
                    <a:pt x="62" y="97"/>
                  </a:lnTo>
                  <a:lnTo>
                    <a:pt x="66" y="100"/>
                  </a:lnTo>
                  <a:lnTo>
                    <a:pt x="66" y="104"/>
                  </a:lnTo>
                  <a:lnTo>
                    <a:pt x="66" y="107"/>
                  </a:lnTo>
                  <a:lnTo>
                    <a:pt x="66" y="110"/>
                  </a:lnTo>
                  <a:lnTo>
                    <a:pt x="66" y="110"/>
                  </a:lnTo>
                  <a:lnTo>
                    <a:pt x="62" y="113"/>
                  </a:lnTo>
                  <a:lnTo>
                    <a:pt x="66" y="113"/>
                  </a:lnTo>
                  <a:lnTo>
                    <a:pt x="73" y="116"/>
                  </a:lnTo>
                  <a:lnTo>
                    <a:pt x="76" y="126"/>
                  </a:lnTo>
                  <a:lnTo>
                    <a:pt x="73" y="123"/>
                  </a:lnTo>
                  <a:lnTo>
                    <a:pt x="73" y="116"/>
                  </a:lnTo>
                  <a:lnTo>
                    <a:pt x="66" y="116"/>
                  </a:lnTo>
                  <a:lnTo>
                    <a:pt x="66" y="116"/>
                  </a:lnTo>
                  <a:lnTo>
                    <a:pt x="62" y="126"/>
                  </a:lnTo>
                  <a:lnTo>
                    <a:pt x="62" y="133"/>
                  </a:lnTo>
                  <a:lnTo>
                    <a:pt x="66" y="133"/>
                  </a:lnTo>
                  <a:lnTo>
                    <a:pt x="66" y="136"/>
                  </a:lnTo>
                  <a:lnTo>
                    <a:pt x="62" y="146"/>
                  </a:lnTo>
                  <a:lnTo>
                    <a:pt x="59" y="155"/>
                  </a:lnTo>
                  <a:lnTo>
                    <a:pt x="55" y="158"/>
                  </a:lnTo>
                  <a:lnTo>
                    <a:pt x="59" y="158"/>
                  </a:lnTo>
                  <a:lnTo>
                    <a:pt x="59" y="158"/>
                  </a:lnTo>
                  <a:lnTo>
                    <a:pt x="62" y="162"/>
                  </a:lnTo>
                  <a:lnTo>
                    <a:pt x="62" y="165"/>
                  </a:lnTo>
                  <a:lnTo>
                    <a:pt x="62" y="165"/>
                  </a:lnTo>
                  <a:lnTo>
                    <a:pt x="66" y="165"/>
                  </a:lnTo>
                  <a:lnTo>
                    <a:pt x="76" y="168"/>
                  </a:lnTo>
                  <a:lnTo>
                    <a:pt x="79" y="171"/>
                  </a:lnTo>
                  <a:lnTo>
                    <a:pt x="83" y="171"/>
                  </a:lnTo>
                  <a:lnTo>
                    <a:pt x="86" y="175"/>
                  </a:lnTo>
                  <a:lnTo>
                    <a:pt x="93" y="175"/>
                  </a:lnTo>
                  <a:lnTo>
                    <a:pt x="93" y="175"/>
                  </a:lnTo>
                  <a:lnTo>
                    <a:pt x="97" y="171"/>
                  </a:lnTo>
                  <a:lnTo>
                    <a:pt x="107" y="171"/>
                  </a:lnTo>
                  <a:lnTo>
                    <a:pt x="110" y="175"/>
                  </a:lnTo>
                  <a:lnTo>
                    <a:pt x="114" y="171"/>
                  </a:lnTo>
                  <a:lnTo>
                    <a:pt x="121" y="175"/>
                  </a:lnTo>
                  <a:lnTo>
                    <a:pt x="131" y="175"/>
                  </a:lnTo>
                  <a:lnTo>
                    <a:pt x="138" y="178"/>
                  </a:lnTo>
                  <a:lnTo>
                    <a:pt x="138" y="178"/>
                  </a:lnTo>
                  <a:lnTo>
                    <a:pt x="138" y="178"/>
                  </a:lnTo>
                  <a:lnTo>
                    <a:pt x="138" y="171"/>
                  </a:lnTo>
                  <a:lnTo>
                    <a:pt x="138" y="168"/>
                  </a:lnTo>
                  <a:lnTo>
                    <a:pt x="138" y="165"/>
                  </a:lnTo>
                  <a:lnTo>
                    <a:pt x="145" y="162"/>
                  </a:lnTo>
                  <a:lnTo>
                    <a:pt x="152" y="155"/>
                  </a:lnTo>
                  <a:lnTo>
                    <a:pt x="152" y="155"/>
                  </a:lnTo>
                  <a:lnTo>
                    <a:pt x="155" y="155"/>
                  </a:lnTo>
                  <a:lnTo>
                    <a:pt x="159" y="155"/>
                  </a:lnTo>
                  <a:lnTo>
                    <a:pt x="162" y="158"/>
                  </a:lnTo>
                  <a:lnTo>
                    <a:pt x="165" y="158"/>
                  </a:lnTo>
                  <a:lnTo>
                    <a:pt x="169" y="158"/>
                  </a:lnTo>
                  <a:lnTo>
                    <a:pt x="172" y="155"/>
                  </a:lnTo>
                  <a:lnTo>
                    <a:pt x="183" y="162"/>
                  </a:lnTo>
                  <a:lnTo>
                    <a:pt x="186" y="165"/>
                  </a:lnTo>
                  <a:lnTo>
                    <a:pt x="196" y="165"/>
                  </a:lnTo>
                  <a:lnTo>
                    <a:pt x="200" y="162"/>
                  </a:lnTo>
                  <a:lnTo>
                    <a:pt x="200" y="162"/>
                  </a:lnTo>
                  <a:lnTo>
                    <a:pt x="203" y="158"/>
                  </a:lnTo>
                  <a:lnTo>
                    <a:pt x="214" y="149"/>
                  </a:lnTo>
                  <a:lnTo>
                    <a:pt x="214" y="149"/>
                  </a:lnTo>
                  <a:lnTo>
                    <a:pt x="214" y="146"/>
                  </a:lnTo>
                  <a:lnTo>
                    <a:pt x="217" y="142"/>
                  </a:lnTo>
                  <a:lnTo>
                    <a:pt x="210" y="142"/>
                  </a:lnTo>
                  <a:lnTo>
                    <a:pt x="203" y="139"/>
                  </a:lnTo>
                  <a:lnTo>
                    <a:pt x="203" y="129"/>
                  </a:lnTo>
                  <a:lnTo>
                    <a:pt x="200" y="126"/>
                  </a:lnTo>
                  <a:lnTo>
                    <a:pt x="200" y="123"/>
                  </a:lnTo>
                  <a:lnTo>
                    <a:pt x="207" y="123"/>
                  </a:lnTo>
                  <a:lnTo>
                    <a:pt x="207" y="116"/>
                  </a:lnTo>
                  <a:lnTo>
                    <a:pt x="203" y="113"/>
                  </a:lnTo>
                  <a:lnTo>
                    <a:pt x="203" y="110"/>
                  </a:lnTo>
                  <a:lnTo>
                    <a:pt x="203" y="107"/>
                  </a:lnTo>
                  <a:lnTo>
                    <a:pt x="203" y="107"/>
                  </a:lnTo>
                  <a:lnTo>
                    <a:pt x="203" y="107"/>
                  </a:lnTo>
                  <a:close/>
                  <a:moveTo>
                    <a:pt x="245" y="197"/>
                  </a:moveTo>
                  <a:lnTo>
                    <a:pt x="241" y="197"/>
                  </a:lnTo>
                  <a:lnTo>
                    <a:pt x="238" y="194"/>
                  </a:lnTo>
                  <a:lnTo>
                    <a:pt x="241" y="194"/>
                  </a:lnTo>
                  <a:lnTo>
                    <a:pt x="241" y="194"/>
                  </a:lnTo>
                  <a:lnTo>
                    <a:pt x="241" y="191"/>
                  </a:lnTo>
                  <a:lnTo>
                    <a:pt x="238" y="191"/>
                  </a:lnTo>
                  <a:lnTo>
                    <a:pt x="238" y="191"/>
                  </a:lnTo>
                  <a:lnTo>
                    <a:pt x="238" y="188"/>
                  </a:lnTo>
                  <a:lnTo>
                    <a:pt x="234" y="188"/>
                  </a:lnTo>
                  <a:lnTo>
                    <a:pt x="238" y="184"/>
                  </a:lnTo>
                  <a:lnTo>
                    <a:pt x="238" y="184"/>
                  </a:lnTo>
                  <a:lnTo>
                    <a:pt x="234" y="184"/>
                  </a:lnTo>
                  <a:lnTo>
                    <a:pt x="234" y="181"/>
                  </a:lnTo>
                  <a:lnTo>
                    <a:pt x="234" y="181"/>
                  </a:lnTo>
                  <a:lnTo>
                    <a:pt x="238" y="181"/>
                  </a:lnTo>
                  <a:lnTo>
                    <a:pt x="234" y="178"/>
                  </a:lnTo>
                  <a:lnTo>
                    <a:pt x="238" y="175"/>
                  </a:lnTo>
                  <a:lnTo>
                    <a:pt x="241" y="171"/>
                  </a:lnTo>
                  <a:lnTo>
                    <a:pt x="245" y="171"/>
                  </a:lnTo>
                  <a:lnTo>
                    <a:pt x="248" y="171"/>
                  </a:lnTo>
                  <a:lnTo>
                    <a:pt x="248" y="171"/>
                  </a:lnTo>
                  <a:lnTo>
                    <a:pt x="248" y="168"/>
                  </a:lnTo>
                  <a:lnTo>
                    <a:pt x="248" y="168"/>
                  </a:lnTo>
                  <a:lnTo>
                    <a:pt x="248" y="165"/>
                  </a:lnTo>
                  <a:lnTo>
                    <a:pt x="251" y="165"/>
                  </a:lnTo>
                  <a:lnTo>
                    <a:pt x="251" y="168"/>
                  </a:lnTo>
                  <a:lnTo>
                    <a:pt x="251" y="175"/>
                  </a:lnTo>
                  <a:lnTo>
                    <a:pt x="255" y="181"/>
                  </a:lnTo>
                  <a:lnTo>
                    <a:pt x="251" y="188"/>
                  </a:lnTo>
                  <a:lnTo>
                    <a:pt x="251" y="191"/>
                  </a:lnTo>
                  <a:lnTo>
                    <a:pt x="248" y="197"/>
                  </a:lnTo>
                  <a:lnTo>
                    <a:pt x="24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72"/>
            <p:cNvSpPr>
              <a:spLocks/>
            </p:cNvSpPr>
            <p:nvPr/>
          </p:nvSpPr>
          <p:spPr bwMode="auto">
            <a:xfrm>
              <a:off x="6681788" y="3647142"/>
              <a:ext cx="11113" cy="4762"/>
            </a:xfrm>
            <a:custGeom>
              <a:avLst/>
              <a:gdLst>
                <a:gd name="T0" fmla="*/ 0 w 7"/>
                <a:gd name="T1" fmla="*/ 0 h 3"/>
                <a:gd name="T2" fmla="*/ 0 w 7"/>
                <a:gd name="T3" fmla="*/ 3 h 3"/>
                <a:gd name="T4" fmla="*/ 3 w 7"/>
                <a:gd name="T5" fmla="*/ 3 h 3"/>
                <a:gd name="T6" fmla="*/ 7 w 7"/>
                <a:gd name="T7" fmla="*/ 3 h 3"/>
                <a:gd name="T8" fmla="*/ 7 w 7"/>
                <a:gd name="T9" fmla="*/ 0 h 3"/>
                <a:gd name="T10" fmla="*/ 0 w 7"/>
                <a:gd name="T11" fmla="*/ 0 h 3"/>
              </a:gdLst>
              <a:ahLst/>
              <a:cxnLst>
                <a:cxn ang="0">
                  <a:pos x="T0" y="T1"/>
                </a:cxn>
                <a:cxn ang="0">
                  <a:pos x="T2" y="T3"/>
                </a:cxn>
                <a:cxn ang="0">
                  <a:pos x="T4" y="T5"/>
                </a:cxn>
                <a:cxn ang="0">
                  <a:pos x="T6" y="T7"/>
                </a:cxn>
                <a:cxn ang="0">
                  <a:pos x="T8" y="T9"/>
                </a:cxn>
                <a:cxn ang="0">
                  <a:pos x="T10" y="T11"/>
                </a:cxn>
              </a:cxnLst>
              <a:rect l="0" t="0" r="r" b="b"/>
              <a:pathLst>
                <a:path w="7" h="3">
                  <a:moveTo>
                    <a:pt x="0" y="0"/>
                  </a:moveTo>
                  <a:lnTo>
                    <a:pt x="0" y="3"/>
                  </a:lnTo>
                  <a:lnTo>
                    <a:pt x="3" y="3"/>
                  </a:lnTo>
                  <a:lnTo>
                    <a:pt x="7" y="3"/>
                  </a:lnTo>
                  <a:lnTo>
                    <a:pt x="7"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73"/>
            <p:cNvSpPr>
              <a:spLocks noEditPoints="1"/>
            </p:cNvSpPr>
            <p:nvPr/>
          </p:nvSpPr>
          <p:spPr bwMode="auto">
            <a:xfrm>
              <a:off x="6446838" y="3293130"/>
              <a:ext cx="349250" cy="333375"/>
            </a:xfrm>
            <a:custGeom>
              <a:avLst/>
              <a:gdLst>
                <a:gd name="T0" fmla="*/ 3 w 220"/>
                <a:gd name="T1" fmla="*/ 55 h 210"/>
                <a:gd name="T2" fmla="*/ 7 w 220"/>
                <a:gd name="T3" fmla="*/ 32 h 210"/>
                <a:gd name="T4" fmla="*/ 17 w 220"/>
                <a:gd name="T5" fmla="*/ 20 h 210"/>
                <a:gd name="T6" fmla="*/ 38 w 220"/>
                <a:gd name="T7" fmla="*/ 20 h 210"/>
                <a:gd name="T8" fmla="*/ 55 w 220"/>
                <a:gd name="T9" fmla="*/ 16 h 210"/>
                <a:gd name="T10" fmla="*/ 69 w 220"/>
                <a:gd name="T11" fmla="*/ 0 h 210"/>
                <a:gd name="T12" fmla="*/ 96 w 220"/>
                <a:gd name="T13" fmla="*/ 3 h 210"/>
                <a:gd name="T14" fmla="*/ 124 w 220"/>
                <a:gd name="T15" fmla="*/ 16 h 210"/>
                <a:gd name="T16" fmla="*/ 117 w 220"/>
                <a:gd name="T17" fmla="*/ 29 h 210"/>
                <a:gd name="T18" fmla="*/ 100 w 220"/>
                <a:gd name="T19" fmla="*/ 36 h 210"/>
                <a:gd name="T20" fmla="*/ 100 w 220"/>
                <a:gd name="T21" fmla="*/ 52 h 210"/>
                <a:gd name="T22" fmla="*/ 120 w 220"/>
                <a:gd name="T23" fmla="*/ 68 h 210"/>
                <a:gd name="T24" fmla="*/ 137 w 220"/>
                <a:gd name="T25" fmla="*/ 87 h 210"/>
                <a:gd name="T26" fmla="*/ 155 w 220"/>
                <a:gd name="T27" fmla="*/ 100 h 210"/>
                <a:gd name="T28" fmla="*/ 175 w 220"/>
                <a:gd name="T29" fmla="*/ 104 h 210"/>
                <a:gd name="T30" fmla="*/ 175 w 220"/>
                <a:gd name="T31" fmla="*/ 113 h 210"/>
                <a:gd name="T32" fmla="*/ 213 w 220"/>
                <a:gd name="T33" fmla="*/ 129 h 210"/>
                <a:gd name="T34" fmla="*/ 217 w 220"/>
                <a:gd name="T35" fmla="*/ 146 h 210"/>
                <a:gd name="T36" fmla="*/ 210 w 220"/>
                <a:gd name="T37" fmla="*/ 139 h 210"/>
                <a:gd name="T38" fmla="*/ 196 w 220"/>
                <a:gd name="T39" fmla="*/ 133 h 210"/>
                <a:gd name="T40" fmla="*/ 189 w 220"/>
                <a:gd name="T41" fmla="*/ 142 h 210"/>
                <a:gd name="T42" fmla="*/ 189 w 220"/>
                <a:gd name="T43" fmla="*/ 149 h 210"/>
                <a:gd name="T44" fmla="*/ 196 w 220"/>
                <a:gd name="T45" fmla="*/ 165 h 210"/>
                <a:gd name="T46" fmla="*/ 182 w 220"/>
                <a:gd name="T47" fmla="*/ 181 h 210"/>
                <a:gd name="T48" fmla="*/ 168 w 220"/>
                <a:gd name="T49" fmla="*/ 178 h 210"/>
                <a:gd name="T50" fmla="*/ 175 w 220"/>
                <a:gd name="T51" fmla="*/ 168 h 210"/>
                <a:gd name="T52" fmla="*/ 175 w 220"/>
                <a:gd name="T53" fmla="*/ 155 h 210"/>
                <a:gd name="T54" fmla="*/ 165 w 220"/>
                <a:gd name="T55" fmla="*/ 142 h 210"/>
                <a:gd name="T56" fmla="*/ 155 w 220"/>
                <a:gd name="T57" fmla="*/ 136 h 210"/>
                <a:gd name="T58" fmla="*/ 144 w 220"/>
                <a:gd name="T59" fmla="*/ 126 h 210"/>
                <a:gd name="T60" fmla="*/ 131 w 220"/>
                <a:gd name="T61" fmla="*/ 120 h 210"/>
                <a:gd name="T62" fmla="*/ 117 w 220"/>
                <a:gd name="T63" fmla="*/ 113 h 210"/>
                <a:gd name="T64" fmla="*/ 93 w 220"/>
                <a:gd name="T65" fmla="*/ 97 h 210"/>
                <a:gd name="T66" fmla="*/ 76 w 220"/>
                <a:gd name="T67" fmla="*/ 81 h 210"/>
                <a:gd name="T68" fmla="*/ 65 w 220"/>
                <a:gd name="T69" fmla="*/ 68 h 210"/>
                <a:gd name="T70" fmla="*/ 51 w 220"/>
                <a:gd name="T71" fmla="*/ 55 h 210"/>
                <a:gd name="T72" fmla="*/ 14 w 220"/>
                <a:gd name="T73" fmla="*/ 65 h 210"/>
                <a:gd name="T74" fmla="*/ 31 w 220"/>
                <a:gd name="T75" fmla="*/ 120 h 210"/>
                <a:gd name="T76" fmla="*/ 31 w 220"/>
                <a:gd name="T77" fmla="*/ 123 h 210"/>
                <a:gd name="T78" fmla="*/ 79 w 220"/>
                <a:gd name="T79" fmla="*/ 94 h 210"/>
                <a:gd name="T80" fmla="*/ 72 w 220"/>
                <a:gd name="T81" fmla="*/ 87 h 210"/>
                <a:gd name="T82" fmla="*/ 62 w 220"/>
                <a:gd name="T83" fmla="*/ 84 h 210"/>
                <a:gd name="T84" fmla="*/ 45 w 220"/>
                <a:gd name="T85" fmla="*/ 162 h 210"/>
                <a:gd name="T86" fmla="*/ 55 w 220"/>
                <a:gd name="T87" fmla="*/ 158 h 210"/>
                <a:gd name="T88" fmla="*/ 51 w 220"/>
                <a:gd name="T89" fmla="*/ 136 h 210"/>
                <a:gd name="T90" fmla="*/ 51 w 220"/>
                <a:gd name="T91" fmla="*/ 120 h 210"/>
                <a:gd name="T92" fmla="*/ 34 w 220"/>
                <a:gd name="T93" fmla="*/ 126 h 210"/>
                <a:gd name="T94" fmla="*/ 31 w 220"/>
                <a:gd name="T95" fmla="*/ 136 h 210"/>
                <a:gd name="T96" fmla="*/ 38 w 220"/>
                <a:gd name="T97" fmla="*/ 146 h 210"/>
                <a:gd name="T98" fmla="*/ 38 w 220"/>
                <a:gd name="T99" fmla="*/ 162 h 210"/>
                <a:gd name="T100" fmla="*/ 165 w 220"/>
                <a:gd name="T101" fmla="*/ 204 h 210"/>
                <a:gd name="T102" fmla="*/ 168 w 220"/>
                <a:gd name="T103" fmla="*/ 181 h 210"/>
                <a:gd name="T104" fmla="*/ 148 w 220"/>
                <a:gd name="T105" fmla="*/ 181 h 210"/>
                <a:gd name="T106" fmla="*/ 120 w 220"/>
                <a:gd name="T107" fmla="*/ 181 h 210"/>
                <a:gd name="T108" fmla="*/ 117 w 220"/>
                <a:gd name="T109" fmla="*/ 191 h 210"/>
                <a:gd name="T110" fmla="*/ 144 w 220"/>
                <a:gd name="T111" fmla="*/ 204 h 210"/>
                <a:gd name="T112" fmla="*/ 162 w 220"/>
                <a:gd name="T113" fmla="*/ 21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0" h="210">
                  <a:moveTo>
                    <a:pt x="14" y="65"/>
                  </a:moveTo>
                  <a:lnTo>
                    <a:pt x="14" y="62"/>
                  </a:lnTo>
                  <a:lnTo>
                    <a:pt x="17" y="58"/>
                  </a:lnTo>
                  <a:lnTo>
                    <a:pt x="10" y="58"/>
                  </a:lnTo>
                  <a:lnTo>
                    <a:pt x="3" y="55"/>
                  </a:lnTo>
                  <a:lnTo>
                    <a:pt x="3" y="45"/>
                  </a:lnTo>
                  <a:lnTo>
                    <a:pt x="0" y="42"/>
                  </a:lnTo>
                  <a:lnTo>
                    <a:pt x="0" y="39"/>
                  </a:lnTo>
                  <a:lnTo>
                    <a:pt x="7" y="39"/>
                  </a:lnTo>
                  <a:lnTo>
                    <a:pt x="7" y="32"/>
                  </a:lnTo>
                  <a:lnTo>
                    <a:pt x="3" y="29"/>
                  </a:lnTo>
                  <a:lnTo>
                    <a:pt x="3" y="26"/>
                  </a:lnTo>
                  <a:lnTo>
                    <a:pt x="3" y="23"/>
                  </a:lnTo>
                  <a:lnTo>
                    <a:pt x="10" y="26"/>
                  </a:lnTo>
                  <a:lnTo>
                    <a:pt x="17" y="20"/>
                  </a:lnTo>
                  <a:lnTo>
                    <a:pt x="21" y="23"/>
                  </a:lnTo>
                  <a:lnTo>
                    <a:pt x="27" y="13"/>
                  </a:lnTo>
                  <a:lnTo>
                    <a:pt x="34" y="16"/>
                  </a:lnTo>
                  <a:lnTo>
                    <a:pt x="34" y="20"/>
                  </a:lnTo>
                  <a:lnTo>
                    <a:pt x="38" y="20"/>
                  </a:lnTo>
                  <a:lnTo>
                    <a:pt x="41" y="26"/>
                  </a:lnTo>
                  <a:lnTo>
                    <a:pt x="45" y="20"/>
                  </a:lnTo>
                  <a:lnTo>
                    <a:pt x="45" y="13"/>
                  </a:lnTo>
                  <a:lnTo>
                    <a:pt x="51" y="16"/>
                  </a:lnTo>
                  <a:lnTo>
                    <a:pt x="55" y="16"/>
                  </a:lnTo>
                  <a:lnTo>
                    <a:pt x="58" y="20"/>
                  </a:lnTo>
                  <a:lnTo>
                    <a:pt x="62" y="13"/>
                  </a:lnTo>
                  <a:lnTo>
                    <a:pt x="69" y="10"/>
                  </a:lnTo>
                  <a:lnTo>
                    <a:pt x="65" y="7"/>
                  </a:lnTo>
                  <a:lnTo>
                    <a:pt x="69" y="0"/>
                  </a:lnTo>
                  <a:lnTo>
                    <a:pt x="76" y="3"/>
                  </a:lnTo>
                  <a:lnTo>
                    <a:pt x="86" y="0"/>
                  </a:lnTo>
                  <a:lnTo>
                    <a:pt x="89" y="0"/>
                  </a:lnTo>
                  <a:lnTo>
                    <a:pt x="96" y="0"/>
                  </a:lnTo>
                  <a:lnTo>
                    <a:pt x="96" y="3"/>
                  </a:lnTo>
                  <a:lnTo>
                    <a:pt x="107" y="7"/>
                  </a:lnTo>
                  <a:lnTo>
                    <a:pt x="117" y="10"/>
                  </a:lnTo>
                  <a:lnTo>
                    <a:pt x="124" y="10"/>
                  </a:lnTo>
                  <a:lnTo>
                    <a:pt x="127" y="10"/>
                  </a:lnTo>
                  <a:lnTo>
                    <a:pt x="124" y="16"/>
                  </a:lnTo>
                  <a:lnTo>
                    <a:pt x="124" y="20"/>
                  </a:lnTo>
                  <a:lnTo>
                    <a:pt x="120" y="23"/>
                  </a:lnTo>
                  <a:lnTo>
                    <a:pt x="124" y="29"/>
                  </a:lnTo>
                  <a:lnTo>
                    <a:pt x="117" y="26"/>
                  </a:lnTo>
                  <a:lnTo>
                    <a:pt x="117" y="29"/>
                  </a:lnTo>
                  <a:lnTo>
                    <a:pt x="113" y="29"/>
                  </a:lnTo>
                  <a:lnTo>
                    <a:pt x="110" y="29"/>
                  </a:lnTo>
                  <a:lnTo>
                    <a:pt x="103" y="32"/>
                  </a:lnTo>
                  <a:lnTo>
                    <a:pt x="100" y="32"/>
                  </a:lnTo>
                  <a:lnTo>
                    <a:pt x="100" y="36"/>
                  </a:lnTo>
                  <a:lnTo>
                    <a:pt x="100" y="39"/>
                  </a:lnTo>
                  <a:lnTo>
                    <a:pt x="103" y="42"/>
                  </a:lnTo>
                  <a:lnTo>
                    <a:pt x="100" y="45"/>
                  </a:lnTo>
                  <a:lnTo>
                    <a:pt x="100" y="49"/>
                  </a:lnTo>
                  <a:lnTo>
                    <a:pt x="100" y="52"/>
                  </a:lnTo>
                  <a:lnTo>
                    <a:pt x="103" y="55"/>
                  </a:lnTo>
                  <a:lnTo>
                    <a:pt x="103" y="58"/>
                  </a:lnTo>
                  <a:lnTo>
                    <a:pt x="113" y="62"/>
                  </a:lnTo>
                  <a:lnTo>
                    <a:pt x="117" y="65"/>
                  </a:lnTo>
                  <a:lnTo>
                    <a:pt x="120" y="68"/>
                  </a:lnTo>
                  <a:lnTo>
                    <a:pt x="131" y="78"/>
                  </a:lnTo>
                  <a:lnTo>
                    <a:pt x="131" y="81"/>
                  </a:lnTo>
                  <a:lnTo>
                    <a:pt x="134" y="81"/>
                  </a:lnTo>
                  <a:lnTo>
                    <a:pt x="134" y="84"/>
                  </a:lnTo>
                  <a:lnTo>
                    <a:pt x="137" y="87"/>
                  </a:lnTo>
                  <a:lnTo>
                    <a:pt x="141" y="91"/>
                  </a:lnTo>
                  <a:lnTo>
                    <a:pt x="144" y="94"/>
                  </a:lnTo>
                  <a:lnTo>
                    <a:pt x="148" y="100"/>
                  </a:lnTo>
                  <a:lnTo>
                    <a:pt x="151" y="100"/>
                  </a:lnTo>
                  <a:lnTo>
                    <a:pt x="155" y="100"/>
                  </a:lnTo>
                  <a:lnTo>
                    <a:pt x="158" y="104"/>
                  </a:lnTo>
                  <a:lnTo>
                    <a:pt x="165" y="104"/>
                  </a:lnTo>
                  <a:lnTo>
                    <a:pt x="168" y="104"/>
                  </a:lnTo>
                  <a:lnTo>
                    <a:pt x="172" y="104"/>
                  </a:lnTo>
                  <a:lnTo>
                    <a:pt x="175" y="104"/>
                  </a:lnTo>
                  <a:lnTo>
                    <a:pt x="175" y="107"/>
                  </a:lnTo>
                  <a:lnTo>
                    <a:pt x="172" y="110"/>
                  </a:lnTo>
                  <a:lnTo>
                    <a:pt x="168" y="110"/>
                  </a:lnTo>
                  <a:lnTo>
                    <a:pt x="172" y="113"/>
                  </a:lnTo>
                  <a:lnTo>
                    <a:pt x="175" y="113"/>
                  </a:lnTo>
                  <a:lnTo>
                    <a:pt x="182" y="116"/>
                  </a:lnTo>
                  <a:lnTo>
                    <a:pt x="199" y="123"/>
                  </a:lnTo>
                  <a:lnTo>
                    <a:pt x="203" y="126"/>
                  </a:lnTo>
                  <a:lnTo>
                    <a:pt x="210" y="129"/>
                  </a:lnTo>
                  <a:lnTo>
                    <a:pt x="213" y="129"/>
                  </a:lnTo>
                  <a:lnTo>
                    <a:pt x="217" y="133"/>
                  </a:lnTo>
                  <a:lnTo>
                    <a:pt x="220" y="136"/>
                  </a:lnTo>
                  <a:lnTo>
                    <a:pt x="220" y="139"/>
                  </a:lnTo>
                  <a:lnTo>
                    <a:pt x="217" y="142"/>
                  </a:lnTo>
                  <a:lnTo>
                    <a:pt x="217" y="146"/>
                  </a:lnTo>
                  <a:lnTo>
                    <a:pt x="217" y="146"/>
                  </a:lnTo>
                  <a:lnTo>
                    <a:pt x="217" y="146"/>
                  </a:lnTo>
                  <a:lnTo>
                    <a:pt x="213" y="146"/>
                  </a:lnTo>
                  <a:lnTo>
                    <a:pt x="210" y="142"/>
                  </a:lnTo>
                  <a:lnTo>
                    <a:pt x="210" y="139"/>
                  </a:lnTo>
                  <a:lnTo>
                    <a:pt x="210" y="136"/>
                  </a:lnTo>
                  <a:lnTo>
                    <a:pt x="206" y="136"/>
                  </a:lnTo>
                  <a:lnTo>
                    <a:pt x="199" y="136"/>
                  </a:lnTo>
                  <a:lnTo>
                    <a:pt x="199" y="133"/>
                  </a:lnTo>
                  <a:lnTo>
                    <a:pt x="196" y="133"/>
                  </a:lnTo>
                  <a:lnTo>
                    <a:pt x="193" y="133"/>
                  </a:lnTo>
                  <a:lnTo>
                    <a:pt x="193" y="133"/>
                  </a:lnTo>
                  <a:lnTo>
                    <a:pt x="189" y="136"/>
                  </a:lnTo>
                  <a:lnTo>
                    <a:pt x="189" y="139"/>
                  </a:lnTo>
                  <a:lnTo>
                    <a:pt x="189" y="142"/>
                  </a:lnTo>
                  <a:lnTo>
                    <a:pt x="189" y="142"/>
                  </a:lnTo>
                  <a:lnTo>
                    <a:pt x="186" y="146"/>
                  </a:lnTo>
                  <a:lnTo>
                    <a:pt x="186" y="149"/>
                  </a:lnTo>
                  <a:lnTo>
                    <a:pt x="186" y="149"/>
                  </a:lnTo>
                  <a:lnTo>
                    <a:pt x="189" y="149"/>
                  </a:lnTo>
                  <a:lnTo>
                    <a:pt x="196" y="155"/>
                  </a:lnTo>
                  <a:lnTo>
                    <a:pt x="196" y="155"/>
                  </a:lnTo>
                  <a:lnTo>
                    <a:pt x="196" y="162"/>
                  </a:lnTo>
                  <a:lnTo>
                    <a:pt x="196" y="162"/>
                  </a:lnTo>
                  <a:lnTo>
                    <a:pt x="196" y="165"/>
                  </a:lnTo>
                  <a:lnTo>
                    <a:pt x="193" y="165"/>
                  </a:lnTo>
                  <a:lnTo>
                    <a:pt x="189" y="168"/>
                  </a:lnTo>
                  <a:lnTo>
                    <a:pt x="189" y="175"/>
                  </a:lnTo>
                  <a:lnTo>
                    <a:pt x="182" y="178"/>
                  </a:lnTo>
                  <a:lnTo>
                    <a:pt x="182" y="181"/>
                  </a:lnTo>
                  <a:lnTo>
                    <a:pt x="179" y="184"/>
                  </a:lnTo>
                  <a:lnTo>
                    <a:pt x="172" y="188"/>
                  </a:lnTo>
                  <a:lnTo>
                    <a:pt x="168" y="181"/>
                  </a:lnTo>
                  <a:lnTo>
                    <a:pt x="168" y="181"/>
                  </a:lnTo>
                  <a:lnTo>
                    <a:pt x="168" y="178"/>
                  </a:lnTo>
                  <a:lnTo>
                    <a:pt x="172" y="178"/>
                  </a:lnTo>
                  <a:lnTo>
                    <a:pt x="175" y="175"/>
                  </a:lnTo>
                  <a:lnTo>
                    <a:pt x="175" y="171"/>
                  </a:lnTo>
                  <a:lnTo>
                    <a:pt x="175" y="168"/>
                  </a:lnTo>
                  <a:lnTo>
                    <a:pt x="175" y="168"/>
                  </a:lnTo>
                  <a:lnTo>
                    <a:pt x="179" y="168"/>
                  </a:lnTo>
                  <a:lnTo>
                    <a:pt x="179" y="165"/>
                  </a:lnTo>
                  <a:lnTo>
                    <a:pt x="179" y="162"/>
                  </a:lnTo>
                  <a:lnTo>
                    <a:pt x="179" y="162"/>
                  </a:lnTo>
                  <a:lnTo>
                    <a:pt x="175" y="155"/>
                  </a:lnTo>
                  <a:lnTo>
                    <a:pt x="172" y="152"/>
                  </a:lnTo>
                  <a:lnTo>
                    <a:pt x="172" y="149"/>
                  </a:lnTo>
                  <a:lnTo>
                    <a:pt x="172" y="142"/>
                  </a:lnTo>
                  <a:lnTo>
                    <a:pt x="168" y="142"/>
                  </a:lnTo>
                  <a:lnTo>
                    <a:pt x="165" y="142"/>
                  </a:lnTo>
                  <a:lnTo>
                    <a:pt x="162" y="142"/>
                  </a:lnTo>
                  <a:lnTo>
                    <a:pt x="158" y="139"/>
                  </a:lnTo>
                  <a:lnTo>
                    <a:pt x="155" y="139"/>
                  </a:lnTo>
                  <a:lnTo>
                    <a:pt x="155" y="136"/>
                  </a:lnTo>
                  <a:lnTo>
                    <a:pt x="155" y="136"/>
                  </a:lnTo>
                  <a:lnTo>
                    <a:pt x="155" y="133"/>
                  </a:lnTo>
                  <a:lnTo>
                    <a:pt x="151" y="129"/>
                  </a:lnTo>
                  <a:lnTo>
                    <a:pt x="148" y="129"/>
                  </a:lnTo>
                  <a:lnTo>
                    <a:pt x="144" y="129"/>
                  </a:lnTo>
                  <a:lnTo>
                    <a:pt x="144" y="126"/>
                  </a:lnTo>
                  <a:lnTo>
                    <a:pt x="141" y="126"/>
                  </a:lnTo>
                  <a:lnTo>
                    <a:pt x="141" y="126"/>
                  </a:lnTo>
                  <a:lnTo>
                    <a:pt x="137" y="126"/>
                  </a:lnTo>
                  <a:lnTo>
                    <a:pt x="134" y="120"/>
                  </a:lnTo>
                  <a:lnTo>
                    <a:pt x="131" y="120"/>
                  </a:lnTo>
                  <a:lnTo>
                    <a:pt x="127" y="116"/>
                  </a:lnTo>
                  <a:lnTo>
                    <a:pt x="124" y="120"/>
                  </a:lnTo>
                  <a:lnTo>
                    <a:pt x="120" y="120"/>
                  </a:lnTo>
                  <a:lnTo>
                    <a:pt x="120" y="116"/>
                  </a:lnTo>
                  <a:lnTo>
                    <a:pt x="117" y="113"/>
                  </a:lnTo>
                  <a:lnTo>
                    <a:pt x="113" y="113"/>
                  </a:lnTo>
                  <a:lnTo>
                    <a:pt x="103" y="110"/>
                  </a:lnTo>
                  <a:lnTo>
                    <a:pt x="96" y="100"/>
                  </a:lnTo>
                  <a:lnTo>
                    <a:pt x="93" y="100"/>
                  </a:lnTo>
                  <a:lnTo>
                    <a:pt x="93" y="97"/>
                  </a:lnTo>
                  <a:lnTo>
                    <a:pt x="89" y="94"/>
                  </a:lnTo>
                  <a:lnTo>
                    <a:pt x="86" y="94"/>
                  </a:lnTo>
                  <a:lnTo>
                    <a:pt x="82" y="91"/>
                  </a:lnTo>
                  <a:lnTo>
                    <a:pt x="79" y="84"/>
                  </a:lnTo>
                  <a:lnTo>
                    <a:pt x="76" y="81"/>
                  </a:lnTo>
                  <a:lnTo>
                    <a:pt x="72" y="81"/>
                  </a:lnTo>
                  <a:lnTo>
                    <a:pt x="72" y="74"/>
                  </a:lnTo>
                  <a:lnTo>
                    <a:pt x="69" y="74"/>
                  </a:lnTo>
                  <a:lnTo>
                    <a:pt x="69" y="71"/>
                  </a:lnTo>
                  <a:lnTo>
                    <a:pt x="65" y="68"/>
                  </a:lnTo>
                  <a:lnTo>
                    <a:pt x="62" y="65"/>
                  </a:lnTo>
                  <a:lnTo>
                    <a:pt x="62" y="62"/>
                  </a:lnTo>
                  <a:lnTo>
                    <a:pt x="62" y="58"/>
                  </a:lnTo>
                  <a:lnTo>
                    <a:pt x="55" y="58"/>
                  </a:lnTo>
                  <a:lnTo>
                    <a:pt x="51" y="55"/>
                  </a:lnTo>
                  <a:lnTo>
                    <a:pt x="38" y="52"/>
                  </a:lnTo>
                  <a:lnTo>
                    <a:pt x="27" y="58"/>
                  </a:lnTo>
                  <a:lnTo>
                    <a:pt x="27" y="62"/>
                  </a:lnTo>
                  <a:lnTo>
                    <a:pt x="24" y="65"/>
                  </a:lnTo>
                  <a:lnTo>
                    <a:pt x="14" y="65"/>
                  </a:lnTo>
                  <a:lnTo>
                    <a:pt x="14" y="65"/>
                  </a:lnTo>
                  <a:close/>
                  <a:moveTo>
                    <a:pt x="31" y="123"/>
                  </a:moveTo>
                  <a:lnTo>
                    <a:pt x="31" y="120"/>
                  </a:lnTo>
                  <a:lnTo>
                    <a:pt x="31" y="120"/>
                  </a:lnTo>
                  <a:lnTo>
                    <a:pt x="31" y="120"/>
                  </a:lnTo>
                  <a:lnTo>
                    <a:pt x="31" y="116"/>
                  </a:lnTo>
                  <a:lnTo>
                    <a:pt x="31" y="120"/>
                  </a:lnTo>
                  <a:lnTo>
                    <a:pt x="31" y="120"/>
                  </a:lnTo>
                  <a:lnTo>
                    <a:pt x="31" y="123"/>
                  </a:lnTo>
                  <a:lnTo>
                    <a:pt x="31" y="123"/>
                  </a:lnTo>
                  <a:close/>
                  <a:moveTo>
                    <a:pt x="79" y="94"/>
                  </a:moveTo>
                  <a:lnTo>
                    <a:pt x="82" y="94"/>
                  </a:lnTo>
                  <a:lnTo>
                    <a:pt x="79" y="94"/>
                  </a:lnTo>
                  <a:lnTo>
                    <a:pt x="79" y="94"/>
                  </a:lnTo>
                  <a:lnTo>
                    <a:pt x="79" y="94"/>
                  </a:lnTo>
                  <a:close/>
                  <a:moveTo>
                    <a:pt x="62" y="84"/>
                  </a:moveTo>
                  <a:lnTo>
                    <a:pt x="62" y="87"/>
                  </a:lnTo>
                  <a:lnTo>
                    <a:pt x="65" y="87"/>
                  </a:lnTo>
                  <a:lnTo>
                    <a:pt x="69" y="87"/>
                  </a:lnTo>
                  <a:lnTo>
                    <a:pt x="72" y="87"/>
                  </a:lnTo>
                  <a:lnTo>
                    <a:pt x="69" y="84"/>
                  </a:lnTo>
                  <a:lnTo>
                    <a:pt x="69" y="84"/>
                  </a:lnTo>
                  <a:lnTo>
                    <a:pt x="69" y="84"/>
                  </a:lnTo>
                  <a:lnTo>
                    <a:pt x="62" y="84"/>
                  </a:lnTo>
                  <a:lnTo>
                    <a:pt x="62" y="84"/>
                  </a:lnTo>
                  <a:close/>
                  <a:moveTo>
                    <a:pt x="38" y="165"/>
                  </a:moveTo>
                  <a:lnTo>
                    <a:pt x="41" y="165"/>
                  </a:lnTo>
                  <a:lnTo>
                    <a:pt x="41" y="165"/>
                  </a:lnTo>
                  <a:lnTo>
                    <a:pt x="45" y="165"/>
                  </a:lnTo>
                  <a:lnTo>
                    <a:pt x="45" y="162"/>
                  </a:lnTo>
                  <a:lnTo>
                    <a:pt x="48" y="158"/>
                  </a:lnTo>
                  <a:lnTo>
                    <a:pt x="51" y="158"/>
                  </a:lnTo>
                  <a:lnTo>
                    <a:pt x="51" y="162"/>
                  </a:lnTo>
                  <a:lnTo>
                    <a:pt x="55" y="162"/>
                  </a:lnTo>
                  <a:lnTo>
                    <a:pt x="55" y="158"/>
                  </a:lnTo>
                  <a:lnTo>
                    <a:pt x="55" y="152"/>
                  </a:lnTo>
                  <a:lnTo>
                    <a:pt x="58" y="152"/>
                  </a:lnTo>
                  <a:lnTo>
                    <a:pt x="55" y="146"/>
                  </a:lnTo>
                  <a:lnTo>
                    <a:pt x="58" y="139"/>
                  </a:lnTo>
                  <a:lnTo>
                    <a:pt x="51" y="136"/>
                  </a:lnTo>
                  <a:lnTo>
                    <a:pt x="58" y="133"/>
                  </a:lnTo>
                  <a:lnTo>
                    <a:pt x="58" y="129"/>
                  </a:lnTo>
                  <a:lnTo>
                    <a:pt x="58" y="126"/>
                  </a:lnTo>
                  <a:lnTo>
                    <a:pt x="55" y="123"/>
                  </a:lnTo>
                  <a:lnTo>
                    <a:pt x="51" y="120"/>
                  </a:lnTo>
                  <a:lnTo>
                    <a:pt x="51" y="120"/>
                  </a:lnTo>
                  <a:lnTo>
                    <a:pt x="48" y="116"/>
                  </a:lnTo>
                  <a:lnTo>
                    <a:pt x="45" y="120"/>
                  </a:lnTo>
                  <a:lnTo>
                    <a:pt x="38" y="126"/>
                  </a:lnTo>
                  <a:lnTo>
                    <a:pt x="34" y="126"/>
                  </a:lnTo>
                  <a:lnTo>
                    <a:pt x="31" y="123"/>
                  </a:lnTo>
                  <a:lnTo>
                    <a:pt x="31" y="126"/>
                  </a:lnTo>
                  <a:lnTo>
                    <a:pt x="27" y="129"/>
                  </a:lnTo>
                  <a:lnTo>
                    <a:pt x="31" y="133"/>
                  </a:lnTo>
                  <a:lnTo>
                    <a:pt x="31" y="136"/>
                  </a:lnTo>
                  <a:lnTo>
                    <a:pt x="34" y="136"/>
                  </a:lnTo>
                  <a:lnTo>
                    <a:pt x="34" y="139"/>
                  </a:lnTo>
                  <a:lnTo>
                    <a:pt x="31" y="142"/>
                  </a:lnTo>
                  <a:lnTo>
                    <a:pt x="34" y="146"/>
                  </a:lnTo>
                  <a:lnTo>
                    <a:pt x="38" y="146"/>
                  </a:lnTo>
                  <a:lnTo>
                    <a:pt x="38" y="146"/>
                  </a:lnTo>
                  <a:lnTo>
                    <a:pt x="34" y="149"/>
                  </a:lnTo>
                  <a:lnTo>
                    <a:pt x="34" y="155"/>
                  </a:lnTo>
                  <a:lnTo>
                    <a:pt x="34" y="155"/>
                  </a:lnTo>
                  <a:lnTo>
                    <a:pt x="38" y="162"/>
                  </a:lnTo>
                  <a:lnTo>
                    <a:pt x="38" y="165"/>
                  </a:lnTo>
                  <a:lnTo>
                    <a:pt x="38" y="165"/>
                  </a:lnTo>
                  <a:close/>
                  <a:moveTo>
                    <a:pt x="162" y="210"/>
                  </a:moveTo>
                  <a:lnTo>
                    <a:pt x="162" y="204"/>
                  </a:lnTo>
                  <a:lnTo>
                    <a:pt x="165" y="204"/>
                  </a:lnTo>
                  <a:lnTo>
                    <a:pt x="162" y="200"/>
                  </a:lnTo>
                  <a:lnTo>
                    <a:pt x="158" y="194"/>
                  </a:lnTo>
                  <a:lnTo>
                    <a:pt x="162" y="188"/>
                  </a:lnTo>
                  <a:lnTo>
                    <a:pt x="165" y="184"/>
                  </a:lnTo>
                  <a:lnTo>
                    <a:pt x="168" y="181"/>
                  </a:lnTo>
                  <a:lnTo>
                    <a:pt x="165" y="178"/>
                  </a:lnTo>
                  <a:lnTo>
                    <a:pt x="158" y="181"/>
                  </a:lnTo>
                  <a:lnTo>
                    <a:pt x="158" y="181"/>
                  </a:lnTo>
                  <a:lnTo>
                    <a:pt x="155" y="178"/>
                  </a:lnTo>
                  <a:lnTo>
                    <a:pt x="148" y="181"/>
                  </a:lnTo>
                  <a:lnTo>
                    <a:pt x="141" y="181"/>
                  </a:lnTo>
                  <a:lnTo>
                    <a:pt x="134" y="184"/>
                  </a:lnTo>
                  <a:lnTo>
                    <a:pt x="127" y="184"/>
                  </a:lnTo>
                  <a:lnTo>
                    <a:pt x="124" y="181"/>
                  </a:lnTo>
                  <a:lnTo>
                    <a:pt x="120" y="181"/>
                  </a:lnTo>
                  <a:lnTo>
                    <a:pt x="117" y="184"/>
                  </a:lnTo>
                  <a:lnTo>
                    <a:pt x="117" y="181"/>
                  </a:lnTo>
                  <a:lnTo>
                    <a:pt x="113" y="184"/>
                  </a:lnTo>
                  <a:lnTo>
                    <a:pt x="110" y="188"/>
                  </a:lnTo>
                  <a:lnTo>
                    <a:pt x="117" y="191"/>
                  </a:lnTo>
                  <a:lnTo>
                    <a:pt x="120" y="191"/>
                  </a:lnTo>
                  <a:lnTo>
                    <a:pt x="127" y="194"/>
                  </a:lnTo>
                  <a:lnTo>
                    <a:pt x="131" y="197"/>
                  </a:lnTo>
                  <a:lnTo>
                    <a:pt x="134" y="200"/>
                  </a:lnTo>
                  <a:lnTo>
                    <a:pt x="144" y="204"/>
                  </a:lnTo>
                  <a:lnTo>
                    <a:pt x="144" y="200"/>
                  </a:lnTo>
                  <a:lnTo>
                    <a:pt x="148" y="204"/>
                  </a:lnTo>
                  <a:lnTo>
                    <a:pt x="148" y="207"/>
                  </a:lnTo>
                  <a:lnTo>
                    <a:pt x="158" y="210"/>
                  </a:lnTo>
                  <a:lnTo>
                    <a:pt x="162"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74"/>
            <p:cNvSpPr>
              <a:spLocks noEditPoints="1"/>
            </p:cNvSpPr>
            <p:nvPr/>
          </p:nvSpPr>
          <p:spPr bwMode="auto">
            <a:xfrm>
              <a:off x="5999163" y="3396317"/>
              <a:ext cx="382588" cy="246062"/>
            </a:xfrm>
            <a:custGeom>
              <a:avLst/>
              <a:gdLst>
                <a:gd name="T0" fmla="*/ 141 w 241"/>
                <a:gd name="T1" fmla="*/ 9 h 155"/>
                <a:gd name="T2" fmla="*/ 144 w 241"/>
                <a:gd name="T3" fmla="*/ 16 h 155"/>
                <a:gd name="T4" fmla="*/ 161 w 241"/>
                <a:gd name="T5" fmla="*/ 22 h 155"/>
                <a:gd name="T6" fmla="*/ 175 w 241"/>
                <a:gd name="T7" fmla="*/ 26 h 155"/>
                <a:gd name="T8" fmla="*/ 189 w 241"/>
                <a:gd name="T9" fmla="*/ 22 h 155"/>
                <a:gd name="T10" fmla="*/ 203 w 241"/>
                <a:gd name="T11" fmla="*/ 26 h 155"/>
                <a:gd name="T12" fmla="*/ 220 w 241"/>
                <a:gd name="T13" fmla="*/ 29 h 155"/>
                <a:gd name="T14" fmla="*/ 220 w 241"/>
                <a:gd name="T15" fmla="*/ 39 h 155"/>
                <a:gd name="T16" fmla="*/ 210 w 241"/>
                <a:gd name="T17" fmla="*/ 48 h 155"/>
                <a:gd name="T18" fmla="*/ 206 w 241"/>
                <a:gd name="T19" fmla="*/ 51 h 155"/>
                <a:gd name="T20" fmla="*/ 189 w 241"/>
                <a:gd name="T21" fmla="*/ 58 h 155"/>
                <a:gd name="T22" fmla="*/ 186 w 241"/>
                <a:gd name="T23" fmla="*/ 64 h 155"/>
                <a:gd name="T24" fmla="*/ 182 w 241"/>
                <a:gd name="T25" fmla="*/ 64 h 155"/>
                <a:gd name="T26" fmla="*/ 172 w 241"/>
                <a:gd name="T27" fmla="*/ 74 h 155"/>
                <a:gd name="T28" fmla="*/ 165 w 241"/>
                <a:gd name="T29" fmla="*/ 93 h 155"/>
                <a:gd name="T30" fmla="*/ 172 w 241"/>
                <a:gd name="T31" fmla="*/ 103 h 155"/>
                <a:gd name="T32" fmla="*/ 161 w 241"/>
                <a:gd name="T33" fmla="*/ 110 h 155"/>
                <a:gd name="T34" fmla="*/ 158 w 241"/>
                <a:gd name="T35" fmla="*/ 126 h 155"/>
                <a:gd name="T36" fmla="*/ 137 w 241"/>
                <a:gd name="T37" fmla="*/ 132 h 155"/>
                <a:gd name="T38" fmla="*/ 127 w 241"/>
                <a:gd name="T39" fmla="*/ 139 h 155"/>
                <a:gd name="T40" fmla="*/ 120 w 241"/>
                <a:gd name="T41" fmla="*/ 142 h 155"/>
                <a:gd name="T42" fmla="*/ 110 w 241"/>
                <a:gd name="T43" fmla="*/ 142 h 155"/>
                <a:gd name="T44" fmla="*/ 96 w 241"/>
                <a:gd name="T45" fmla="*/ 142 h 155"/>
                <a:gd name="T46" fmla="*/ 75 w 241"/>
                <a:gd name="T47" fmla="*/ 148 h 155"/>
                <a:gd name="T48" fmla="*/ 65 w 241"/>
                <a:gd name="T49" fmla="*/ 155 h 155"/>
                <a:gd name="T50" fmla="*/ 51 w 241"/>
                <a:gd name="T51" fmla="*/ 142 h 155"/>
                <a:gd name="T52" fmla="*/ 38 w 241"/>
                <a:gd name="T53" fmla="*/ 132 h 155"/>
                <a:gd name="T54" fmla="*/ 31 w 241"/>
                <a:gd name="T55" fmla="*/ 123 h 155"/>
                <a:gd name="T56" fmla="*/ 41 w 241"/>
                <a:gd name="T57" fmla="*/ 110 h 155"/>
                <a:gd name="T58" fmla="*/ 41 w 241"/>
                <a:gd name="T59" fmla="*/ 100 h 155"/>
                <a:gd name="T60" fmla="*/ 31 w 241"/>
                <a:gd name="T61" fmla="*/ 84 h 155"/>
                <a:gd name="T62" fmla="*/ 45 w 241"/>
                <a:gd name="T63" fmla="*/ 77 h 155"/>
                <a:gd name="T64" fmla="*/ 45 w 241"/>
                <a:gd name="T65" fmla="*/ 61 h 155"/>
                <a:gd name="T66" fmla="*/ 55 w 241"/>
                <a:gd name="T67" fmla="*/ 48 h 155"/>
                <a:gd name="T68" fmla="*/ 51 w 241"/>
                <a:gd name="T69" fmla="*/ 39 h 155"/>
                <a:gd name="T70" fmla="*/ 27 w 241"/>
                <a:gd name="T71" fmla="*/ 39 h 155"/>
                <a:gd name="T72" fmla="*/ 20 w 241"/>
                <a:gd name="T73" fmla="*/ 35 h 155"/>
                <a:gd name="T74" fmla="*/ 7 w 241"/>
                <a:gd name="T75" fmla="*/ 35 h 155"/>
                <a:gd name="T76" fmla="*/ 10 w 241"/>
                <a:gd name="T77" fmla="*/ 29 h 155"/>
                <a:gd name="T78" fmla="*/ 7 w 241"/>
                <a:gd name="T79" fmla="*/ 26 h 155"/>
                <a:gd name="T80" fmla="*/ 7 w 241"/>
                <a:gd name="T81" fmla="*/ 19 h 155"/>
                <a:gd name="T82" fmla="*/ 0 w 241"/>
                <a:gd name="T83" fmla="*/ 16 h 155"/>
                <a:gd name="T84" fmla="*/ 14 w 241"/>
                <a:gd name="T85" fmla="*/ 9 h 155"/>
                <a:gd name="T86" fmla="*/ 20 w 241"/>
                <a:gd name="T87" fmla="*/ 6 h 155"/>
                <a:gd name="T88" fmla="*/ 27 w 241"/>
                <a:gd name="T89" fmla="*/ 3 h 155"/>
                <a:gd name="T90" fmla="*/ 41 w 241"/>
                <a:gd name="T91" fmla="*/ 6 h 155"/>
                <a:gd name="T92" fmla="*/ 51 w 241"/>
                <a:gd name="T93" fmla="*/ 6 h 155"/>
                <a:gd name="T94" fmla="*/ 65 w 241"/>
                <a:gd name="T95" fmla="*/ 3 h 155"/>
                <a:gd name="T96" fmla="*/ 89 w 241"/>
                <a:gd name="T97" fmla="*/ 9 h 155"/>
                <a:gd name="T98" fmla="*/ 106 w 241"/>
                <a:gd name="T99" fmla="*/ 9 h 155"/>
                <a:gd name="T100" fmla="*/ 120 w 241"/>
                <a:gd name="T101" fmla="*/ 6 h 155"/>
                <a:gd name="T102" fmla="*/ 134 w 241"/>
                <a:gd name="T103" fmla="*/ 9 h 155"/>
                <a:gd name="T104" fmla="*/ 230 w 241"/>
                <a:gd name="T105" fmla="*/ 81 h 155"/>
                <a:gd name="T106" fmla="*/ 241 w 241"/>
                <a:gd name="T107" fmla="*/ 81 h 155"/>
                <a:gd name="T108" fmla="*/ 230 w 241"/>
                <a:gd name="T109" fmla="*/ 81 h 155"/>
                <a:gd name="T110" fmla="*/ 220 w 241"/>
                <a:gd name="T111" fmla="*/ 87 h 155"/>
                <a:gd name="T112" fmla="*/ 217 w 241"/>
                <a:gd name="T113" fmla="*/ 84 h 155"/>
                <a:gd name="T114" fmla="*/ 217 w 241"/>
                <a:gd name="T115" fmla="*/ 90 h 155"/>
                <a:gd name="T116" fmla="*/ 196 w 241"/>
                <a:gd name="T117" fmla="*/ 103 h 155"/>
                <a:gd name="T118" fmla="*/ 199 w 241"/>
                <a:gd name="T119" fmla="*/ 97 h 155"/>
                <a:gd name="T120" fmla="*/ 196 w 241"/>
                <a:gd name="T121" fmla="*/ 103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41" h="155">
                  <a:moveTo>
                    <a:pt x="137" y="9"/>
                  </a:moveTo>
                  <a:lnTo>
                    <a:pt x="141" y="9"/>
                  </a:lnTo>
                  <a:lnTo>
                    <a:pt x="141" y="9"/>
                  </a:lnTo>
                  <a:lnTo>
                    <a:pt x="144" y="13"/>
                  </a:lnTo>
                  <a:lnTo>
                    <a:pt x="144" y="16"/>
                  </a:lnTo>
                  <a:lnTo>
                    <a:pt x="144" y="16"/>
                  </a:lnTo>
                  <a:lnTo>
                    <a:pt x="148" y="16"/>
                  </a:lnTo>
                  <a:lnTo>
                    <a:pt x="158" y="19"/>
                  </a:lnTo>
                  <a:lnTo>
                    <a:pt x="161" y="22"/>
                  </a:lnTo>
                  <a:lnTo>
                    <a:pt x="165" y="22"/>
                  </a:lnTo>
                  <a:lnTo>
                    <a:pt x="168" y="26"/>
                  </a:lnTo>
                  <a:lnTo>
                    <a:pt x="175" y="26"/>
                  </a:lnTo>
                  <a:lnTo>
                    <a:pt x="175" y="26"/>
                  </a:lnTo>
                  <a:lnTo>
                    <a:pt x="179" y="22"/>
                  </a:lnTo>
                  <a:lnTo>
                    <a:pt x="189" y="22"/>
                  </a:lnTo>
                  <a:lnTo>
                    <a:pt x="192" y="26"/>
                  </a:lnTo>
                  <a:lnTo>
                    <a:pt x="196" y="22"/>
                  </a:lnTo>
                  <a:lnTo>
                    <a:pt x="203" y="26"/>
                  </a:lnTo>
                  <a:lnTo>
                    <a:pt x="213" y="26"/>
                  </a:lnTo>
                  <a:lnTo>
                    <a:pt x="220" y="29"/>
                  </a:lnTo>
                  <a:lnTo>
                    <a:pt x="220" y="29"/>
                  </a:lnTo>
                  <a:lnTo>
                    <a:pt x="220" y="32"/>
                  </a:lnTo>
                  <a:lnTo>
                    <a:pt x="217" y="32"/>
                  </a:lnTo>
                  <a:lnTo>
                    <a:pt x="220" y="39"/>
                  </a:lnTo>
                  <a:lnTo>
                    <a:pt x="220" y="42"/>
                  </a:lnTo>
                  <a:lnTo>
                    <a:pt x="217" y="45"/>
                  </a:lnTo>
                  <a:lnTo>
                    <a:pt x="210" y="48"/>
                  </a:lnTo>
                  <a:lnTo>
                    <a:pt x="210" y="48"/>
                  </a:lnTo>
                  <a:lnTo>
                    <a:pt x="206" y="51"/>
                  </a:lnTo>
                  <a:lnTo>
                    <a:pt x="206" y="51"/>
                  </a:lnTo>
                  <a:lnTo>
                    <a:pt x="199" y="55"/>
                  </a:lnTo>
                  <a:lnTo>
                    <a:pt x="192" y="55"/>
                  </a:lnTo>
                  <a:lnTo>
                    <a:pt x="189" y="58"/>
                  </a:lnTo>
                  <a:lnTo>
                    <a:pt x="182" y="61"/>
                  </a:lnTo>
                  <a:lnTo>
                    <a:pt x="186" y="61"/>
                  </a:lnTo>
                  <a:lnTo>
                    <a:pt x="186" y="64"/>
                  </a:lnTo>
                  <a:lnTo>
                    <a:pt x="182" y="68"/>
                  </a:lnTo>
                  <a:lnTo>
                    <a:pt x="182" y="68"/>
                  </a:lnTo>
                  <a:lnTo>
                    <a:pt x="182" y="64"/>
                  </a:lnTo>
                  <a:lnTo>
                    <a:pt x="179" y="64"/>
                  </a:lnTo>
                  <a:lnTo>
                    <a:pt x="175" y="74"/>
                  </a:lnTo>
                  <a:lnTo>
                    <a:pt x="172" y="74"/>
                  </a:lnTo>
                  <a:lnTo>
                    <a:pt x="161" y="84"/>
                  </a:lnTo>
                  <a:lnTo>
                    <a:pt x="161" y="87"/>
                  </a:lnTo>
                  <a:lnTo>
                    <a:pt x="165" y="93"/>
                  </a:lnTo>
                  <a:lnTo>
                    <a:pt x="165" y="97"/>
                  </a:lnTo>
                  <a:lnTo>
                    <a:pt x="168" y="97"/>
                  </a:lnTo>
                  <a:lnTo>
                    <a:pt x="172" y="103"/>
                  </a:lnTo>
                  <a:lnTo>
                    <a:pt x="168" y="106"/>
                  </a:lnTo>
                  <a:lnTo>
                    <a:pt x="161" y="106"/>
                  </a:lnTo>
                  <a:lnTo>
                    <a:pt x="161" y="110"/>
                  </a:lnTo>
                  <a:lnTo>
                    <a:pt x="155" y="119"/>
                  </a:lnTo>
                  <a:lnTo>
                    <a:pt x="155" y="123"/>
                  </a:lnTo>
                  <a:lnTo>
                    <a:pt x="158" y="126"/>
                  </a:lnTo>
                  <a:lnTo>
                    <a:pt x="155" y="126"/>
                  </a:lnTo>
                  <a:lnTo>
                    <a:pt x="148" y="126"/>
                  </a:lnTo>
                  <a:lnTo>
                    <a:pt x="137" y="132"/>
                  </a:lnTo>
                  <a:lnTo>
                    <a:pt x="137" y="135"/>
                  </a:lnTo>
                  <a:lnTo>
                    <a:pt x="131" y="142"/>
                  </a:lnTo>
                  <a:lnTo>
                    <a:pt x="127" y="139"/>
                  </a:lnTo>
                  <a:lnTo>
                    <a:pt x="124" y="135"/>
                  </a:lnTo>
                  <a:lnTo>
                    <a:pt x="124" y="139"/>
                  </a:lnTo>
                  <a:lnTo>
                    <a:pt x="120" y="142"/>
                  </a:lnTo>
                  <a:lnTo>
                    <a:pt x="117" y="139"/>
                  </a:lnTo>
                  <a:lnTo>
                    <a:pt x="113" y="139"/>
                  </a:lnTo>
                  <a:lnTo>
                    <a:pt x="110" y="142"/>
                  </a:lnTo>
                  <a:lnTo>
                    <a:pt x="106" y="142"/>
                  </a:lnTo>
                  <a:lnTo>
                    <a:pt x="100" y="139"/>
                  </a:lnTo>
                  <a:lnTo>
                    <a:pt x="96" y="142"/>
                  </a:lnTo>
                  <a:lnTo>
                    <a:pt x="89" y="142"/>
                  </a:lnTo>
                  <a:lnTo>
                    <a:pt x="82" y="145"/>
                  </a:lnTo>
                  <a:lnTo>
                    <a:pt x="75" y="148"/>
                  </a:lnTo>
                  <a:lnTo>
                    <a:pt x="72" y="148"/>
                  </a:lnTo>
                  <a:lnTo>
                    <a:pt x="72" y="152"/>
                  </a:lnTo>
                  <a:lnTo>
                    <a:pt x="65" y="155"/>
                  </a:lnTo>
                  <a:lnTo>
                    <a:pt x="62" y="155"/>
                  </a:lnTo>
                  <a:lnTo>
                    <a:pt x="55" y="148"/>
                  </a:lnTo>
                  <a:lnTo>
                    <a:pt x="51" y="142"/>
                  </a:lnTo>
                  <a:lnTo>
                    <a:pt x="51" y="139"/>
                  </a:lnTo>
                  <a:lnTo>
                    <a:pt x="45" y="132"/>
                  </a:lnTo>
                  <a:lnTo>
                    <a:pt x="38" y="132"/>
                  </a:lnTo>
                  <a:lnTo>
                    <a:pt x="34" y="132"/>
                  </a:lnTo>
                  <a:lnTo>
                    <a:pt x="34" y="129"/>
                  </a:lnTo>
                  <a:lnTo>
                    <a:pt x="31" y="123"/>
                  </a:lnTo>
                  <a:lnTo>
                    <a:pt x="34" y="116"/>
                  </a:lnTo>
                  <a:lnTo>
                    <a:pt x="41" y="113"/>
                  </a:lnTo>
                  <a:lnTo>
                    <a:pt x="41" y="110"/>
                  </a:lnTo>
                  <a:lnTo>
                    <a:pt x="38" y="110"/>
                  </a:lnTo>
                  <a:lnTo>
                    <a:pt x="34" y="106"/>
                  </a:lnTo>
                  <a:lnTo>
                    <a:pt x="41" y="100"/>
                  </a:lnTo>
                  <a:lnTo>
                    <a:pt x="41" y="93"/>
                  </a:lnTo>
                  <a:lnTo>
                    <a:pt x="34" y="90"/>
                  </a:lnTo>
                  <a:lnTo>
                    <a:pt x="31" y="84"/>
                  </a:lnTo>
                  <a:lnTo>
                    <a:pt x="34" y="84"/>
                  </a:lnTo>
                  <a:lnTo>
                    <a:pt x="38" y="84"/>
                  </a:lnTo>
                  <a:lnTo>
                    <a:pt x="45" y="77"/>
                  </a:lnTo>
                  <a:lnTo>
                    <a:pt x="41" y="74"/>
                  </a:lnTo>
                  <a:lnTo>
                    <a:pt x="45" y="71"/>
                  </a:lnTo>
                  <a:lnTo>
                    <a:pt x="45" y="61"/>
                  </a:lnTo>
                  <a:lnTo>
                    <a:pt x="45" y="55"/>
                  </a:lnTo>
                  <a:lnTo>
                    <a:pt x="51" y="48"/>
                  </a:lnTo>
                  <a:lnTo>
                    <a:pt x="55" y="48"/>
                  </a:lnTo>
                  <a:lnTo>
                    <a:pt x="55" y="45"/>
                  </a:lnTo>
                  <a:lnTo>
                    <a:pt x="51" y="42"/>
                  </a:lnTo>
                  <a:lnTo>
                    <a:pt x="51" y="39"/>
                  </a:lnTo>
                  <a:lnTo>
                    <a:pt x="41" y="35"/>
                  </a:lnTo>
                  <a:lnTo>
                    <a:pt x="38" y="39"/>
                  </a:lnTo>
                  <a:lnTo>
                    <a:pt x="27" y="39"/>
                  </a:lnTo>
                  <a:lnTo>
                    <a:pt x="20" y="42"/>
                  </a:lnTo>
                  <a:lnTo>
                    <a:pt x="20" y="39"/>
                  </a:lnTo>
                  <a:lnTo>
                    <a:pt x="20" y="35"/>
                  </a:lnTo>
                  <a:lnTo>
                    <a:pt x="17" y="35"/>
                  </a:lnTo>
                  <a:lnTo>
                    <a:pt x="7" y="35"/>
                  </a:lnTo>
                  <a:lnTo>
                    <a:pt x="7" y="35"/>
                  </a:lnTo>
                  <a:lnTo>
                    <a:pt x="14" y="32"/>
                  </a:lnTo>
                  <a:lnTo>
                    <a:pt x="10" y="32"/>
                  </a:lnTo>
                  <a:lnTo>
                    <a:pt x="10" y="29"/>
                  </a:lnTo>
                  <a:lnTo>
                    <a:pt x="10" y="26"/>
                  </a:lnTo>
                  <a:lnTo>
                    <a:pt x="10" y="22"/>
                  </a:lnTo>
                  <a:lnTo>
                    <a:pt x="7" y="26"/>
                  </a:lnTo>
                  <a:lnTo>
                    <a:pt x="7" y="26"/>
                  </a:lnTo>
                  <a:lnTo>
                    <a:pt x="7" y="22"/>
                  </a:lnTo>
                  <a:lnTo>
                    <a:pt x="7" y="19"/>
                  </a:lnTo>
                  <a:lnTo>
                    <a:pt x="7" y="19"/>
                  </a:lnTo>
                  <a:lnTo>
                    <a:pt x="3" y="19"/>
                  </a:lnTo>
                  <a:lnTo>
                    <a:pt x="0" y="16"/>
                  </a:lnTo>
                  <a:lnTo>
                    <a:pt x="3" y="13"/>
                  </a:lnTo>
                  <a:lnTo>
                    <a:pt x="10" y="9"/>
                  </a:lnTo>
                  <a:lnTo>
                    <a:pt x="14" y="9"/>
                  </a:lnTo>
                  <a:lnTo>
                    <a:pt x="20" y="9"/>
                  </a:lnTo>
                  <a:lnTo>
                    <a:pt x="24" y="9"/>
                  </a:lnTo>
                  <a:lnTo>
                    <a:pt x="20" y="6"/>
                  </a:lnTo>
                  <a:lnTo>
                    <a:pt x="20" y="6"/>
                  </a:lnTo>
                  <a:lnTo>
                    <a:pt x="27" y="3"/>
                  </a:lnTo>
                  <a:lnTo>
                    <a:pt x="27" y="3"/>
                  </a:lnTo>
                  <a:lnTo>
                    <a:pt x="31" y="0"/>
                  </a:lnTo>
                  <a:lnTo>
                    <a:pt x="34" y="3"/>
                  </a:lnTo>
                  <a:lnTo>
                    <a:pt x="41" y="6"/>
                  </a:lnTo>
                  <a:lnTo>
                    <a:pt x="45" y="3"/>
                  </a:lnTo>
                  <a:lnTo>
                    <a:pt x="48" y="3"/>
                  </a:lnTo>
                  <a:lnTo>
                    <a:pt x="51" y="6"/>
                  </a:lnTo>
                  <a:lnTo>
                    <a:pt x="55" y="3"/>
                  </a:lnTo>
                  <a:lnTo>
                    <a:pt x="62" y="3"/>
                  </a:lnTo>
                  <a:lnTo>
                    <a:pt x="65" y="3"/>
                  </a:lnTo>
                  <a:lnTo>
                    <a:pt x="69" y="6"/>
                  </a:lnTo>
                  <a:lnTo>
                    <a:pt x="82" y="9"/>
                  </a:lnTo>
                  <a:lnTo>
                    <a:pt x="89" y="9"/>
                  </a:lnTo>
                  <a:lnTo>
                    <a:pt x="100" y="6"/>
                  </a:lnTo>
                  <a:lnTo>
                    <a:pt x="106" y="6"/>
                  </a:lnTo>
                  <a:lnTo>
                    <a:pt x="106" y="9"/>
                  </a:lnTo>
                  <a:lnTo>
                    <a:pt x="113" y="9"/>
                  </a:lnTo>
                  <a:lnTo>
                    <a:pt x="117" y="6"/>
                  </a:lnTo>
                  <a:lnTo>
                    <a:pt x="120" y="6"/>
                  </a:lnTo>
                  <a:lnTo>
                    <a:pt x="131" y="13"/>
                  </a:lnTo>
                  <a:lnTo>
                    <a:pt x="134" y="9"/>
                  </a:lnTo>
                  <a:lnTo>
                    <a:pt x="134" y="9"/>
                  </a:lnTo>
                  <a:lnTo>
                    <a:pt x="137" y="9"/>
                  </a:lnTo>
                  <a:lnTo>
                    <a:pt x="137" y="9"/>
                  </a:lnTo>
                  <a:close/>
                  <a:moveTo>
                    <a:pt x="230" y="81"/>
                  </a:moveTo>
                  <a:lnTo>
                    <a:pt x="237" y="81"/>
                  </a:lnTo>
                  <a:lnTo>
                    <a:pt x="241" y="84"/>
                  </a:lnTo>
                  <a:lnTo>
                    <a:pt x="241" y="81"/>
                  </a:lnTo>
                  <a:lnTo>
                    <a:pt x="237" y="77"/>
                  </a:lnTo>
                  <a:lnTo>
                    <a:pt x="230" y="77"/>
                  </a:lnTo>
                  <a:lnTo>
                    <a:pt x="230" y="81"/>
                  </a:lnTo>
                  <a:lnTo>
                    <a:pt x="230" y="81"/>
                  </a:lnTo>
                  <a:close/>
                  <a:moveTo>
                    <a:pt x="220" y="90"/>
                  </a:moveTo>
                  <a:lnTo>
                    <a:pt x="220" y="87"/>
                  </a:lnTo>
                  <a:lnTo>
                    <a:pt x="227" y="84"/>
                  </a:lnTo>
                  <a:lnTo>
                    <a:pt x="220" y="84"/>
                  </a:lnTo>
                  <a:lnTo>
                    <a:pt x="217" y="84"/>
                  </a:lnTo>
                  <a:lnTo>
                    <a:pt x="213" y="84"/>
                  </a:lnTo>
                  <a:lnTo>
                    <a:pt x="213" y="87"/>
                  </a:lnTo>
                  <a:lnTo>
                    <a:pt x="217" y="90"/>
                  </a:lnTo>
                  <a:lnTo>
                    <a:pt x="220" y="90"/>
                  </a:lnTo>
                  <a:lnTo>
                    <a:pt x="220" y="90"/>
                  </a:lnTo>
                  <a:close/>
                  <a:moveTo>
                    <a:pt x="196" y="103"/>
                  </a:moveTo>
                  <a:lnTo>
                    <a:pt x="199" y="100"/>
                  </a:lnTo>
                  <a:lnTo>
                    <a:pt x="199" y="97"/>
                  </a:lnTo>
                  <a:lnTo>
                    <a:pt x="199" y="97"/>
                  </a:lnTo>
                  <a:lnTo>
                    <a:pt x="192" y="97"/>
                  </a:lnTo>
                  <a:lnTo>
                    <a:pt x="192" y="100"/>
                  </a:lnTo>
                  <a:lnTo>
                    <a:pt x="196"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75"/>
            <p:cNvSpPr>
              <a:spLocks/>
            </p:cNvSpPr>
            <p:nvPr/>
          </p:nvSpPr>
          <p:spPr bwMode="auto">
            <a:xfrm>
              <a:off x="5992813" y="3451880"/>
              <a:ext cx="93663" cy="158750"/>
            </a:xfrm>
            <a:custGeom>
              <a:avLst/>
              <a:gdLst>
                <a:gd name="T0" fmla="*/ 38 w 59"/>
                <a:gd name="T1" fmla="*/ 94 h 100"/>
                <a:gd name="T2" fmla="*/ 38 w 59"/>
                <a:gd name="T3" fmla="*/ 81 h 100"/>
                <a:gd name="T4" fmla="*/ 45 w 59"/>
                <a:gd name="T5" fmla="*/ 75 h 100"/>
                <a:gd name="T6" fmla="*/ 38 w 59"/>
                <a:gd name="T7" fmla="*/ 71 h 100"/>
                <a:gd name="T8" fmla="*/ 45 w 59"/>
                <a:gd name="T9" fmla="*/ 58 h 100"/>
                <a:gd name="T10" fmla="*/ 35 w 59"/>
                <a:gd name="T11" fmla="*/ 49 h 100"/>
                <a:gd name="T12" fmla="*/ 42 w 59"/>
                <a:gd name="T13" fmla="*/ 49 h 100"/>
                <a:gd name="T14" fmla="*/ 45 w 59"/>
                <a:gd name="T15" fmla="*/ 39 h 100"/>
                <a:gd name="T16" fmla="*/ 49 w 59"/>
                <a:gd name="T17" fmla="*/ 26 h 100"/>
                <a:gd name="T18" fmla="*/ 55 w 59"/>
                <a:gd name="T19" fmla="*/ 13 h 100"/>
                <a:gd name="T20" fmla="*/ 59 w 59"/>
                <a:gd name="T21" fmla="*/ 10 h 100"/>
                <a:gd name="T22" fmla="*/ 55 w 59"/>
                <a:gd name="T23" fmla="*/ 4 h 100"/>
                <a:gd name="T24" fmla="*/ 42 w 59"/>
                <a:gd name="T25" fmla="*/ 4 h 100"/>
                <a:gd name="T26" fmla="*/ 24 w 59"/>
                <a:gd name="T27" fmla="*/ 7 h 100"/>
                <a:gd name="T28" fmla="*/ 24 w 59"/>
                <a:gd name="T29" fmla="*/ 0 h 100"/>
                <a:gd name="T30" fmla="*/ 11 w 59"/>
                <a:gd name="T31" fmla="*/ 0 h 100"/>
                <a:gd name="T32" fmla="*/ 14 w 59"/>
                <a:gd name="T33" fmla="*/ 10 h 100"/>
                <a:gd name="T34" fmla="*/ 14 w 59"/>
                <a:gd name="T35" fmla="*/ 20 h 100"/>
                <a:gd name="T36" fmla="*/ 14 w 59"/>
                <a:gd name="T37" fmla="*/ 29 h 100"/>
                <a:gd name="T38" fmla="*/ 11 w 59"/>
                <a:gd name="T39" fmla="*/ 36 h 100"/>
                <a:gd name="T40" fmla="*/ 7 w 59"/>
                <a:gd name="T41" fmla="*/ 46 h 100"/>
                <a:gd name="T42" fmla="*/ 0 w 59"/>
                <a:gd name="T43" fmla="*/ 55 h 100"/>
                <a:gd name="T44" fmla="*/ 0 w 59"/>
                <a:gd name="T45" fmla="*/ 68 h 100"/>
                <a:gd name="T46" fmla="*/ 4 w 59"/>
                <a:gd name="T47" fmla="*/ 65 h 100"/>
                <a:gd name="T48" fmla="*/ 7 w 59"/>
                <a:gd name="T49" fmla="*/ 65 h 100"/>
                <a:gd name="T50" fmla="*/ 4 w 59"/>
                <a:gd name="T51" fmla="*/ 68 h 100"/>
                <a:gd name="T52" fmla="*/ 4 w 59"/>
                <a:gd name="T53" fmla="*/ 75 h 100"/>
                <a:gd name="T54" fmla="*/ 14 w 59"/>
                <a:gd name="T55" fmla="*/ 71 h 100"/>
                <a:gd name="T56" fmla="*/ 11 w 59"/>
                <a:gd name="T57" fmla="*/ 78 h 100"/>
                <a:gd name="T58" fmla="*/ 11 w 59"/>
                <a:gd name="T59" fmla="*/ 91 h 100"/>
                <a:gd name="T60" fmla="*/ 7 w 59"/>
                <a:gd name="T61" fmla="*/ 100 h 100"/>
                <a:gd name="T62" fmla="*/ 14 w 59"/>
                <a:gd name="T63" fmla="*/ 97 h 100"/>
                <a:gd name="T64" fmla="*/ 24 w 59"/>
                <a:gd name="T65" fmla="*/ 100 h 100"/>
                <a:gd name="T66" fmla="*/ 38 w 59"/>
                <a:gd name="T67" fmla="*/ 97 h 100"/>
                <a:gd name="T68" fmla="*/ 38 w 59"/>
                <a:gd name="T69" fmla="*/ 9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100">
                  <a:moveTo>
                    <a:pt x="38" y="97"/>
                  </a:moveTo>
                  <a:lnTo>
                    <a:pt x="38" y="94"/>
                  </a:lnTo>
                  <a:lnTo>
                    <a:pt x="35" y="88"/>
                  </a:lnTo>
                  <a:lnTo>
                    <a:pt x="38" y="81"/>
                  </a:lnTo>
                  <a:lnTo>
                    <a:pt x="45" y="78"/>
                  </a:lnTo>
                  <a:lnTo>
                    <a:pt x="45" y="75"/>
                  </a:lnTo>
                  <a:lnTo>
                    <a:pt x="42" y="75"/>
                  </a:lnTo>
                  <a:lnTo>
                    <a:pt x="38" y="71"/>
                  </a:lnTo>
                  <a:lnTo>
                    <a:pt x="45" y="65"/>
                  </a:lnTo>
                  <a:lnTo>
                    <a:pt x="45" y="58"/>
                  </a:lnTo>
                  <a:lnTo>
                    <a:pt x="38" y="55"/>
                  </a:lnTo>
                  <a:lnTo>
                    <a:pt x="35" y="49"/>
                  </a:lnTo>
                  <a:lnTo>
                    <a:pt x="38" y="49"/>
                  </a:lnTo>
                  <a:lnTo>
                    <a:pt x="42" y="49"/>
                  </a:lnTo>
                  <a:lnTo>
                    <a:pt x="49" y="42"/>
                  </a:lnTo>
                  <a:lnTo>
                    <a:pt x="45" y="39"/>
                  </a:lnTo>
                  <a:lnTo>
                    <a:pt x="49" y="36"/>
                  </a:lnTo>
                  <a:lnTo>
                    <a:pt x="49" y="26"/>
                  </a:lnTo>
                  <a:lnTo>
                    <a:pt x="49" y="20"/>
                  </a:lnTo>
                  <a:lnTo>
                    <a:pt x="55" y="13"/>
                  </a:lnTo>
                  <a:lnTo>
                    <a:pt x="59" y="13"/>
                  </a:lnTo>
                  <a:lnTo>
                    <a:pt x="59" y="10"/>
                  </a:lnTo>
                  <a:lnTo>
                    <a:pt x="55" y="7"/>
                  </a:lnTo>
                  <a:lnTo>
                    <a:pt x="55" y="4"/>
                  </a:lnTo>
                  <a:lnTo>
                    <a:pt x="45" y="0"/>
                  </a:lnTo>
                  <a:lnTo>
                    <a:pt x="42" y="4"/>
                  </a:lnTo>
                  <a:lnTo>
                    <a:pt x="31" y="4"/>
                  </a:lnTo>
                  <a:lnTo>
                    <a:pt x="24" y="7"/>
                  </a:lnTo>
                  <a:lnTo>
                    <a:pt x="24" y="4"/>
                  </a:lnTo>
                  <a:lnTo>
                    <a:pt x="24" y="0"/>
                  </a:lnTo>
                  <a:lnTo>
                    <a:pt x="21" y="0"/>
                  </a:lnTo>
                  <a:lnTo>
                    <a:pt x="11" y="0"/>
                  </a:lnTo>
                  <a:lnTo>
                    <a:pt x="11" y="4"/>
                  </a:lnTo>
                  <a:lnTo>
                    <a:pt x="14" y="10"/>
                  </a:lnTo>
                  <a:lnTo>
                    <a:pt x="14" y="20"/>
                  </a:lnTo>
                  <a:lnTo>
                    <a:pt x="14" y="20"/>
                  </a:lnTo>
                  <a:lnTo>
                    <a:pt x="14" y="26"/>
                  </a:lnTo>
                  <a:lnTo>
                    <a:pt x="14" y="29"/>
                  </a:lnTo>
                  <a:lnTo>
                    <a:pt x="14" y="29"/>
                  </a:lnTo>
                  <a:lnTo>
                    <a:pt x="11" y="36"/>
                  </a:lnTo>
                  <a:lnTo>
                    <a:pt x="11" y="39"/>
                  </a:lnTo>
                  <a:lnTo>
                    <a:pt x="7" y="46"/>
                  </a:lnTo>
                  <a:lnTo>
                    <a:pt x="7" y="49"/>
                  </a:lnTo>
                  <a:lnTo>
                    <a:pt x="0" y="55"/>
                  </a:lnTo>
                  <a:lnTo>
                    <a:pt x="0" y="65"/>
                  </a:lnTo>
                  <a:lnTo>
                    <a:pt x="0" y="68"/>
                  </a:lnTo>
                  <a:lnTo>
                    <a:pt x="4" y="68"/>
                  </a:lnTo>
                  <a:lnTo>
                    <a:pt x="4" y="65"/>
                  </a:lnTo>
                  <a:lnTo>
                    <a:pt x="7" y="62"/>
                  </a:lnTo>
                  <a:lnTo>
                    <a:pt x="7" y="65"/>
                  </a:lnTo>
                  <a:lnTo>
                    <a:pt x="11" y="65"/>
                  </a:lnTo>
                  <a:lnTo>
                    <a:pt x="4" y="68"/>
                  </a:lnTo>
                  <a:lnTo>
                    <a:pt x="4" y="71"/>
                  </a:lnTo>
                  <a:lnTo>
                    <a:pt x="4" y="75"/>
                  </a:lnTo>
                  <a:lnTo>
                    <a:pt x="7" y="71"/>
                  </a:lnTo>
                  <a:lnTo>
                    <a:pt x="14" y="71"/>
                  </a:lnTo>
                  <a:lnTo>
                    <a:pt x="11" y="75"/>
                  </a:lnTo>
                  <a:lnTo>
                    <a:pt x="11" y="78"/>
                  </a:lnTo>
                  <a:lnTo>
                    <a:pt x="11" y="81"/>
                  </a:lnTo>
                  <a:lnTo>
                    <a:pt x="11" y="91"/>
                  </a:lnTo>
                  <a:lnTo>
                    <a:pt x="7" y="97"/>
                  </a:lnTo>
                  <a:lnTo>
                    <a:pt x="7" y="100"/>
                  </a:lnTo>
                  <a:lnTo>
                    <a:pt x="7" y="100"/>
                  </a:lnTo>
                  <a:lnTo>
                    <a:pt x="14" y="97"/>
                  </a:lnTo>
                  <a:lnTo>
                    <a:pt x="21" y="100"/>
                  </a:lnTo>
                  <a:lnTo>
                    <a:pt x="24" y="100"/>
                  </a:lnTo>
                  <a:lnTo>
                    <a:pt x="31" y="97"/>
                  </a:lnTo>
                  <a:lnTo>
                    <a:pt x="38" y="97"/>
                  </a:lnTo>
                  <a:lnTo>
                    <a:pt x="38" y="97"/>
                  </a:lnTo>
                  <a:lnTo>
                    <a:pt x="38"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76"/>
            <p:cNvSpPr>
              <a:spLocks noEditPoints="1"/>
            </p:cNvSpPr>
            <p:nvPr/>
          </p:nvSpPr>
          <p:spPr bwMode="auto">
            <a:xfrm>
              <a:off x="6829426" y="3458230"/>
              <a:ext cx="266700" cy="214312"/>
            </a:xfrm>
            <a:custGeom>
              <a:avLst/>
              <a:gdLst>
                <a:gd name="T0" fmla="*/ 103 w 168"/>
                <a:gd name="T1" fmla="*/ 9 h 135"/>
                <a:gd name="T2" fmla="*/ 65 w 168"/>
                <a:gd name="T3" fmla="*/ 12 h 135"/>
                <a:gd name="T4" fmla="*/ 27 w 168"/>
                <a:gd name="T5" fmla="*/ 22 h 135"/>
                <a:gd name="T6" fmla="*/ 17 w 168"/>
                <a:gd name="T7" fmla="*/ 54 h 135"/>
                <a:gd name="T8" fmla="*/ 44 w 168"/>
                <a:gd name="T9" fmla="*/ 74 h 135"/>
                <a:gd name="T10" fmla="*/ 62 w 168"/>
                <a:gd name="T11" fmla="*/ 77 h 135"/>
                <a:gd name="T12" fmla="*/ 31 w 168"/>
                <a:gd name="T13" fmla="*/ 77 h 135"/>
                <a:gd name="T14" fmla="*/ 48 w 168"/>
                <a:gd name="T15" fmla="*/ 103 h 135"/>
                <a:gd name="T16" fmla="*/ 58 w 168"/>
                <a:gd name="T17" fmla="*/ 106 h 135"/>
                <a:gd name="T18" fmla="*/ 62 w 168"/>
                <a:gd name="T19" fmla="*/ 90 h 135"/>
                <a:gd name="T20" fmla="*/ 72 w 168"/>
                <a:gd name="T21" fmla="*/ 90 h 135"/>
                <a:gd name="T22" fmla="*/ 79 w 168"/>
                <a:gd name="T23" fmla="*/ 84 h 135"/>
                <a:gd name="T24" fmla="*/ 68 w 168"/>
                <a:gd name="T25" fmla="*/ 64 h 135"/>
                <a:gd name="T26" fmla="*/ 62 w 168"/>
                <a:gd name="T27" fmla="*/ 54 h 135"/>
                <a:gd name="T28" fmla="*/ 62 w 168"/>
                <a:gd name="T29" fmla="*/ 45 h 135"/>
                <a:gd name="T30" fmla="*/ 58 w 168"/>
                <a:gd name="T31" fmla="*/ 29 h 135"/>
                <a:gd name="T32" fmla="*/ 75 w 168"/>
                <a:gd name="T33" fmla="*/ 32 h 135"/>
                <a:gd name="T34" fmla="*/ 86 w 168"/>
                <a:gd name="T35" fmla="*/ 32 h 135"/>
                <a:gd name="T36" fmla="*/ 93 w 168"/>
                <a:gd name="T37" fmla="*/ 19 h 135"/>
                <a:gd name="T38" fmla="*/ 124 w 168"/>
                <a:gd name="T39" fmla="*/ 16 h 135"/>
                <a:gd name="T40" fmla="*/ 79 w 168"/>
                <a:gd name="T41" fmla="*/ 126 h 135"/>
                <a:gd name="T42" fmla="*/ 103 w 168"/>
                <a:gd name="T43" fmla="*/ 135 h 135"/>
                <a:gd name="T44" fmla="*/ 130 w 168"/>
                <a:gd name="T45" fmla="*/ 126 h 135"/>
                <a:gd name="T46" fmla="*/ 120 w 168"/>
                <a:gd name="T47" fmla="*/ 129 h 135"/>
                <a:gd name="T48" fmla="*/ 93 w 168"/>
                <a:gd name="T49" fmla="*/ 126 h 135"/>
                <a:gd name="T50" fmla="*/ 82 w 168"/>
                <a:gd name="T51" fmla="*/ 126 h 135"/>
                <a:gd name="T52" fmla="*/ 10 w 168"/>
                <a:gd name="T53" fmla="*/ 51 h 135"/>
                <a:gd name="T54" fmla="*/ 20 w 168"/>
                <a:gd name="T55" fmla="*/ 67 h 135"/>
                <a:gd name="T56" fmla="*/ 20 w 168"/>
                <a:gd name="T57" fmla="*/ 71 h 135"/>
                <a:gd name="T58" fmla="*/ 24 w 168"/>
                <a:gd name="T59" fmla="*/ 77 h 135"/>
                <a:gd name="T60" fmla="*/ 20 w 168"/>
                <a:gd name="T61" fmla="*/ 71 h 135"/>
                <a:gd name="T62" fmla="*/ 24 w 168"/>
                <a:gd name="T63" fmla="*/ 80 h 135"/>
                <a:gd name="T64" fmla="*/ 148 w 168"/>
                <a:gd name="T65" fmla="*/ 119 h 135"/>
                <a:gd name="T66" fmla="*/ 148 w 168"/>
                <a:gd name="T67" fmla="*/ 129 h 135"/>
                <a:gd name="T68" fmla="*/ 168 w 168"/>
                <a:gd name="T69" fmla="*/ 109 h 135"/>
                <a:gd name="T70" fmla="*/ 158 w 168"/>
                <a:gd name="T71" fmla="*/ 119 h 135"/>
                <a:gd name="T72" fmla="*/ 130 w 168"/>
                <a:gd name="T73" fmla="*/ 106 h 135"/>
                <a:gd name="T74" fmla="*/ 137 w 168"/>
                <a:gd name="T75" fmla="*/ 87 h 135"/>
                <a:gd name="T76" fmla="*/ 124 w 168"/>
                <a:gd name="T77" fmla="*/ 74 h 135"/>
                <a:gd name="T78" fmla="*/ 124 w 168"/>
                <a:gd name="T79" fmla="*/ 67 h 135"/>
                <a:gd name="T80" fmla="*/ 127 w 168"/>
                <a:gd name="T81" fmla="*/ 51 h 135"/>
                <a:gd name="T82" fmla="*/ 127 w 168"/>
                <a:gd name="T83" fmla="*/ 54 h 135"/>
                <a:gd name="T84" fmla="*/ 113 w 168"/>
                <a:gd name="T85" fmla="*/ 25 h 135"/>
                <a:gd name="T86" fmla="*/ 106 w 168"/>
                <a:gd name="T87" fmla="*/ 35 h 135"/>
                <a:gd name="T88" fmla="*/ 99 w 168"/>
                <a:gd name="T89" fmla="*/ 35 h 135"/>
                <a:gd name="T90" fmla="*/ 93 w 168"/>
                <a:gd name="T91" fmla="*/ 22 h 135"/>
                <a:gd name="T92" fmla="*/ 72 w 168"/>
                <a:gd name="T93" fmla="*/ 54 h 135"/>
                <a:gd name="T94" fmla="*/ 96 w 168"/>
                <a:gd name="T95" fmla="*/ 64 h 135"/>
                <a:gd name="T96" fmla="*/ 127 w 168"/>
                <a:gd name="T97" fmla="*/ 87 h 135"/>
                <a:gd name="T98" fmla="*/ 93 w 168"/>
                <a:gd name="T99" fmla="*/ 106 h 135"/>
                <a:gd name="T100" fmla="*/ 93 w 168"/>
                <a:gd name="T101" fmla="*/ 90 h 135"/>
                <a:gd name="T102" fmla="*/ 89 w 168"/>
                <a:gd name="T103" fmla="*/ 90 h 135"/>
                <a:gd name="T104" fmla="*/ 113 w 168"/>
                <a:gd name="T105" fmla="*/ 100 h 135"/>
                <a:gd name="T106" fmla="*/ 113 w 168"/>
                <a:gd name="T107" fmla="*/ 90 h 135"/>
                <a:gd name="T108" fmla="*/ 106 w 168"/>
                <a:gd name="T109" fmla="*/ 87 h 135"/>
                <a:gd name="T110" fmla="*/ 96 w 168"/>
                <a:gd name="T111" fmla="*/ 84 h 135"/>
                <a:gd name="T112" fmla="*/ 79 w 168"/>
                <a:gd name="T113" fmla="*/ 64 h 135"/>
                <a:gd name="T114" fmla="*/ 93 w 168"/>
                <a:gd name="T115" fmla="*/ 77 h 135"/>
                <a:gd name="T116" fmla="*/ 82 w 168"/>
                <a:gd name="T117" fmla="*/ 71 h 135"/>
                <a:gd name="T118" fmla="*/ 65 w 168"/>
                <a:gd name="T119" fmla="*/ 61 h 135"/>
                <a:gd name="T120" fmla="*/ 68 w 168"/>
                <a:gd name="T121" fmla="*/ 1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8" h="135">
                  <a:moveTo>
                    <a:pt x="124" y="0"/>
                  </a:moveTo>
                  <a:lnTo>
                    <a:pt x="124" y="0"/>
                  </a:lnTo>
                  <a:lnTo>
                    <a:pt x="117" y="3"/>
                  </a:lnTo>
                  <a:lnTo>
                    <a:pt x="117" y="6"/>
                  </a:lnTo>
                  <a:lnTo>
                    <a:pt x="120" y="9"/>
                  </a:lnTo>
                  <a:lnTo>
                    <a:pt x="117" y="9"/>
                  </a:lnTo>
                  <a:lnTo>
                    <a:pt x="110" y="9"/>
                  </a:lnTo>
                  <a:lnTo>
                    <a:pt x="106" y="12"/>
                  </a:lnTo>
                  <a:lnTo>
                    <a:pt x="103" y="9"/>
                  </a:lnTo>
                  <a:lnTo>
                    <a:pt x="99" y="9"/>
                  </a:lnTo>
                  <a:lnTo>
                    <a:pt x="96" y="12"/>
                  </a:lnTo>
                  <a:lnTo>
                    <a:pt x="93" y="12"/>
                  </a:lnTo>
                  <a:lnTo>
                    <a:pt x="93" y="9"/>
                  </a:lnTo>
                  <a:lnTo>
                    <a:pt x="86" y="9"/>
                  </a:lnTo>
                  <a:lnTo>
                    <a:pt x="82" y="9"/>
                  </a:lnTo>
                  <a:lnTo>
                    <a:pt x="79" y="9"/>
                  </a:lnTo>
                  <a:lnTo>
                    <a:pt x="72" y="12"/>
                  </a:lnTo>
                  <a:lnTo>
                    <a:pt x="65" y="12"/>
                  </a:lnTo>
                  <a:lnTo>
                    <a:pt x="65" y="9"/>
                  </a:lnTo>
                  <a:lnTo>
                    <a:pt x="62" y="12"/>
                  </a:lnTo>
                  <a:lnTo>
                    <a:pt x="58" y="12"/>
                  </a:lnTo>
                  <a:lnTo>
                    <a:pt x="55" y="16"/>
                  </a:lnTo>
                  <a:lnTo>
                    <a:pt x="44" y="16"/>
                  </a:lnTo>
                  <a:lnTo>
                    <a:pt x="41" y="16"/>
                  </a:lnTo>
                  <a:lnTo>
                    <a:pt x="41" y="19"/>
                  </a:lnTo>
                  <a:lnTo>
                    <a:pt x="34" y="19"/>
                  </a:lnTo>
                  <a:lnTo>
                    <a:pt x="27" y="22"/>
                  </a:lnTo>
                  <a:lnTo>
                    <a:pt x="27" y="29"/>
                  </a:lnTo>
                  <a:lnTo>
                    <a:pt x="24" y="32"/>
                  </a:lnTo>
                  <a:lnTo>
                    <a:pt x="17" y="35"/>
                  </a:lnTo>
                  <a:lnTo>
                    <a:pt x="17" y="38"/>
                  </a:lnTo>
                  <a:lnTo>
                    <a:pt x="13" y="45"/>
                  </a:lnTo>
                  <a:lnTo>
                    <a:pt x="10" y="45"/>
                  </a:lnTo>
                  <a:lnTo>
                    <a:pt x="10" y="45"/>
                  </a:lnTo>
                  <a:lnTo>
                    <a:pt x="10" y="51"/>
                  </a:lnTo>
                  <a:lnTo>
                    <a:pt x="17" y="54"/>
                  </a:lnTo>
                  <a:lnTo>
                    <a:pt x="20" y="61"/>
                  </a:lnTo>
                  <a:lnTo>
                    <a:pt x="24" y="61"/>
                  </a:lnTo>
                  <a:lnTo>
                    <a:pt x="24" y="61"/>
                  </a:lnTo>
                  <a:lnTo>
                    <a:pt x="27" y="67"/>
                  </a:lnTo>
                  <a:lnTo>
                    <a:pt x="31" y="71"/>
                  </a:lnTo>
                  <a:lnTo>
                    <a:pt x="34" y="74"/>
                  </a:lnTo>
                  <a:lnTo>
                    <a:pt x="34" y="71"/>
                  </a:lnTo>
                  <a:lnTo>
                    <a:pt x="38" y="74"/>
                  </a:lnTo>
                  <a:lnTo>
                    <a:pt x="44" y="74"/>
                  </a:lnTo>
                  <a:lnTo>
                    <a:pt x="44" y="71"/>
                  </a:lnTo>
                  <a:lnTo>
                    <a:pt x="48" y="71"/>
                  </a:lnTo>
                  <a:lnTo>
                    <a:pt x="55" y="74"/>
                  </a:lnTo>
                  <a:lnTo>
                    <a:pt x="58" y="74"/>
                  </a:lnTo>
                  <a:lnTo>
                    <a:pt x="58" y="74"/>
                  </a:lnTo>
                  <a:lnTo>
                    <a:pt x="58" y="74"/>
                  </a:lnTo>
                  <a:lnTo>
                    <a:pt x="62" y="77"/>
                  </a:lnTo>
                  <a:lnTo>
                    <a:pt x="65" y="77"/>
                  </a:lnTo>
                  <a:lnTo>
                    <a:pt x="62" y="77"/>
                  </a:lnTo>
                  <a:lnTo>
                    <a:pt x="62" y="80"/>
                  </a:lnTo>
                  <a:lnTo>
                    <a:pt x="58" y="77"/>
                  </a:lnTo>
                  <a:lnTo>
                    <a:pt x="55" y="77"/>
                  </a:lnTo>
                  <a:lnTo>
                    <a:pt x="48" y="74"/>
                  </a:lnTo>
                  <a:lnTo>
                    <a:pt x="44" y="74"/>
                  </a:lnTo>
                  <a:lnTo>
                    <a:pt x="41" y="77"/>
                  </a:lnTo>
                  <a:lnTo>
                    <a:pt x="38" y="74"/>
                  </a:lnTo>
                  <a:lnTo>
                    <a:pt x="34" y="77"/>
                  </a:lnTo>
                  <a:lnTo>
                    <a:pt x="31" y="77"/>
                  </a:lnTo>
                  <a:lnTo>
                    <a:pt x="31" y="80"/>
                  </a:lnTo>
                  <a:lnTo>
                    <a:pt x="34" y="84"/>
                  </a:lnTo>
                  <a:lnTo>
                    <a:pt x="38" y="87"/>
                  </a:lnTo>
                  <a:lnTo>
                    <a:pt x="44" y="90"/>
                  </a:lnTo>
                  <a:lnTo>
                    <a:pt x="44" y="93"/>
                  </a:lnTo>
                  <a:lnTo>
                    <a:pt x="41" y="93"/>
                  </a:lnTo>
                  <a:lnTo>
                    <a:pt x="41" y="96"/>
                  </a:lnTo>
                  <a:lnTo>
                    <a:pt x="44" y="100"/>
                  </a:lnTo>
                  <a:lnTo>
                    <a:pt x="48" y="103"/>
                  </a:lnTo>
                  <a:lnTo>
                    <a:pt x="48" y="100"/>
                  </a:lnTo>
                  <a:lnTo>
                    <a:pt x="48" y="100"/>
                  </a:lnTo>
                  <a:lnTo>
                    <a:pt x="48" y="96"/>
                  </a:lnTo>
                  <a:lnTo>
                    <a:pt x="51" y="100"/>
                  </a:lnTo>
                  <a:lnTo>
                    <a:pt x="55" y="103"/>
                  </a:lnTo>
                  <a:lnTo>
                    <a:pt x="58" y="103"/>
                  </a:lnTo>
                  <a:lnTo>
                    <a:pt x="55" y="106"/>
                  </a:lnTo>
                  <a:lnTo>
                    <a:pt x="58" y="109"/>
                  </a:lnTo>
                  <a:lnTo>
                    <a:pt x="58" y="106"/>
                  </a:lnTo>
                  <a:lnTo>
                    <a:pt x="62" y="100"/>
                  </a:lnTo>
                  <a:lnTo>
                    <a:pt x="65" y="100"/>
                  </a:lnTo>
                  <a:lnTo>
                    <a:pt x="65" y="103"/>
                  </a:lnTo>
                  <a:lnTo>
                    <a:pt x="72" y="106"/>
                  </a:lnTo>
                  <a:lnTo>
                    <a:pt x="68" y="103"/>
                  </a:lnTo>
                  <a:lnTo>
                    <a:pt x="68" y="103"/>
                  </a:lnTo>
                  <a:lnTo>
                    <a:pt x="68" y="100"/>
                  </a:lnTo>
                  <a:lnTo>
                    <a:pt x="65" y="93"/>
                  </a:lnTo>
                  <a:lnTo>
                    <a:pt x="62" y="90"/>
                  </a:lnTo>
                  <a:lnTo>
                    <a:pt x="62" y="90"/>
                  </a:lnTo>
                  <a:lnTo>
                    <a:pt x="65" y="90"/>
                  </a:lnTo>
                  <a:lnTo>
                    <a:pt x="68" y="90"/>
                  </a:lnTo>
                  <a:lnTo>
                    <a:pt x="68" y="93"/>
                  </a:lnTo>
                  <a:lnTo>
                    <a:pt x="68" y="93"/>
                  </a:lnTo>
                  <a:lnTo>
                    <a:pt x="72" y="90"/>
                  </a:lnTo>
                  <a:lnTo>
                    <a:pt x="75" y="93"/>
                  </a:lnTo>
                  <a:lnTo>
                    <a:pt x="75" y="90"/>
                  </a:lnTo>
                  <a:lnTo>
                    <a:pt x="72" y="90"/>
                  </a:lnTo>
                  <a:lnTo>
                    <a:pt x="72" y="87"/>
                  </a:lnTo>
                  <a:lnTo>
                    <a:pt x="72" y="87"/>
                  </a:lnTo>
                  <a:lnTo>
                    <a:pt x="68" y="87"/>
                  </a:lnTo>
                  <a:lnTo>
                    <a:pt x="68" y="84"/>
                  </a:lnTo>
                  <a:lnTo>
                    <a:pt x="65" y="84"/>
                  </a:lnTo>
                  <a:lnTo>
                    <a:pt x="68" y="80"/>
                  </a:lnTo>
                  <a:lnTo>
                    <a:pt x="72" y="80"/>
                  </a:lnTo>
                  <a:lnTo>
                    <a:pt x="75" y="80"/>
                  </a:lnTo>
                  <a:lnTo>
                    <a:pt x="79" y="84"/>
                  </a:lnTo>
                  <a:lnTo>
                    <a:pt x="79" y="84"/>
                  </a:lnTo>
                  <a:lnTo>
                    <a:pt x="82" y="84"/>
                  </a:lnTo>
                  <a:lnTo>
                    <a:pt x="86" y="84"/>
                  </a:lnTo>
                  <a:lnTo>
                    <a:pt x="82" y="77"/>
                  </a:lnTo>
                  <a:lnTo>
                    <a:pt x="82" y="74"/>
                  </a:lnTo>
                  <a:lnTo>
                    <a:pt x="82" y="74"/>
                  </a:lnTo>
                  <a:lnTo>
                    <a:pt x="72" y="67"/>
                  </a:lnTo>
                  <a:lnTo>
                    <a:pt x="68" y="67"/>
                  </a:lnTo>
                  <a:lnTo>
                    <a:pt x="68" y="64"/>
                  </a:lnTo>
                  <a:lnTo>
                    <a:pt x="65" y="64"/>
                  </a:lnTo>
                  <a:lnTo>
                    <a:pt x="65" y="64"/>
                  </a:lnTo>
                  <a:lnTo>
                    <a:pt x="62" y="64"/>
                  </a:lnTo>
                  <a:lnTo>
                    <a:pt x="55" y="61"/>
                  </a:lnTo>
                  <a:lnTo>
                    <a:pt x="62" y="61"/>
                  </a:lnTo>
                  <a:lnTo>
                    <a:pt x="62" y="58"/>
                  </a:lnTo>
                  <a:lnTo>
                    <a:pt x="62" y="54"/>
                  </a:lnTo>
                  <a:lnTo>
                    <a:pt x="58" y="54"/>
                  </a:lnTo>
                  <a:lnTo>
                    <a:pt x="62" y="54"/>
                  </a:lnTo>
                  <a:lnTo>
                    <a:pt x="62" y="51"/>
                  </a:lnTo>
                  <a:lnTo>
                    <a:pt x="65" y="51"/>
                  </a:lnTo>
                  <a:lnTo>
                    <a:pt x="65" y="54"/>
                  </a:lnTo>
                  <a:lnTo>
                    <a:pt x="65" y="54"/>
                  </a:lnTo>
                  <a:lnTo>
                    <a:pt x="65" y="58"/>
                  </a:lnTo>
                  <a:lnTo>
                    <a:pt x="68" y="58"/>
                  </a:lnTo>
                  <a:lnTo>
                    <a:pt x="68" y="54"/>
                  </a:lnTo>
                  <a:lnTo>
                    <a:pt x="65" y="51"/>
                  </a:lnTo>
                  <a:lnTo>
                    <a:pt x="62" y="45"/>
                  </a:lnTo>
                  <a:lnTo>
                    <a:pt x="58" y="42"/>
                  </a:lnTo>
                  <a:lnTo>
                    <a:pt x="58" y="42"/>
                  </a:lnTo>
                  <a:lnTo>
                    <a:pt x="51" y="38"/>
                  </a:lnTo>
                  <a:lnTo>
                    <a:pt x="55" y="35"/>
                  </a:lnTo>
                  <a:lnTo>
                    <a:pt x="55" y="29"/>
                  </a:lnTo>
                  <a:lnTo>
                    <a:pt x="55" y="25"/>
                  </a:lnTo>
                  <a:lnTo>
                    <a:pt x="62" y="25"/>
                  </a:lnTo>
                  <a:lnTo>
                    <a:pt x="62" y="29"/>
                  </a:lnTo>
                  <a:lnTo>
                    <a:pt x="58" y="29"/>
                  </a:lnTo>
                  <a:lnTo>
                    <a:pt x="58" y="29"/>
                  </a:lnTo>
                  <a:lnTo>
                    <a:pt x="65" y="32"/>
                  </a:lnTo>
                  <a:lnTo>
                    <a:pt x="65" y="35"/>
                  </a:lnTo>
                  <a:lnTo>
                    <a:pt x="68" y="38"/>
                  </a:lnTo>
                  <a:lnTo>
                    <a:pt x="75" y="38"/>
                  </a:lnTo>
                  <a:lnTo>
                    <a:pt x="72" y="38"/>
                  </a:lnTo>
                  <a:lnTo>
                    <a:pt x="68" y="35"/>
                  </a:lnTo>
                  <a:lnTo>
                    <a:pt x="68" y="32"/>
                  </a:lnTo>
                  <a:lnTo>
                    <a:pt x="75" y="32"/>
                  </a:lnTo>
                  <a:lnTo>
                    <a:pt x="79" y="38"/>
                  </a:lnTo>
                  <a:lnTo>
                    <a:pt x="79" y="38"/>
                  </a:lnTo>
                  <a:lnTo>
                    <a:pt x="82" y="35"/>
                  </a:lnTo>
                  <a:lnTo>
                    <a:pt x="79" y="35"/>
                  </a:lnTo>
                  <a:lnTo>
                    <a:pt x="75" y="32"/>
                  </a:lnTo>
                  <a:lnTo>
                    <a:pt x="75" y="32"/>
                  </a:lnTo>
                  <a:lnTo>
                    <a:pt x="82" y="32"/>
                  </a:lnTo>
                  <a:lnTo>
                    <a:pt x="86" y="32"/>
                  </a:lnTo>
                  <a:lnTo>
                    <a:pt x="86" y="32"/>
                  </a:lnTo>
                  <a:lnTo>
                    <a:pt x="82" y="29"/>
                  </a:lnTo>
                  <a:lnTo>
                    <a:pt x="79" y="29"/>
                  </a:lnTo>
                  <a:lnTo>
                    <a:pt x="75" y="25"/>
                  </a:lnTo>
                  <a:lnTo>
                    <a:pt x="75" y="22"/>
                  </a:lnTo>
                  <a:lnTo>
                    <a:pt x="82" y="25"/>
                  </a:lnTo>
                  <a:lnTo>
                    <a:pt x="82" y="22"/>
                  </a:lnTo>
                  <a:lnTo>
                    <a:pt x="86" y="19"/>
                  </a:lnTo>
                  <a:lnTo>
                    <a:pt x="89" y="16"/>
                  </a:lnTo>
                  <a:lnTo>
                    <a:pt x="93" y="19"/>
                  </a:lnTo>
                  <a:lnTo>
                    <a:pt x="96" y="19"/>
                  </a:lnTo>
                  <a:lnTo>
                    <a:pt x="99" y="16"/>
                  </a:lnTo>
                  <a:lnTo>
                    <a:pt x="99" y="16"/>
                  </a:lnTo>
                  <a:lnTo>
                    <a:pt x="99" y="16"/>
                  </a:lnTo>
                  <a:lnTo>
                    <a:pt x="103" y="19"/>
                  </a:lnTo>
                  <a:lnTo>
                    <a:pt x="110" y="19"/>
                  </a:lnTo>
                  <a:lnTo>
                    <a:pt x="117" y="19"/>
                  </a:lnTo>
                  <a:lnTo>
                    <a:pt x="120" y="19"/>
                  </a:lnTo>
                  <a:lnTo>
                    <a:pt x="124" y="16"/>
                  </a:lnTo>
                  <a:lnTo>
                    <a:pt x="124" y="12"/>
                  </a:lnTo>
                  <a:lnTo>
                    <a:pt x="127" y="9"/>
                  </a:lnTo>
                  <a:lnTo>
                    <a:pt x="127" y="6"/>
                  </a:lnTo>
                  <a:lnTo>
                    <a:pt x="124" y="3"/>
                  </a:lnTo>
                  <a:lnTo>
                    <a:pt x="124" y="0"/>
                  </a:lnTo>
                  <a:lnTo>
                    <a:pt x="124" y="0"/>
                  </a:lnTo>
                  <a:close/>
                  <a:moveTo>
                    <a:pt x="82" y="126"/>
                  </a:moveTo>
                  <a:lnTo>
                    <a:pt x="82" y="126"/>
                  </a:lnTo>
                  <a:lnTo>
                    <a:pt x="79" y="126"/>
                  </a:lnTo>
                  <a:lnTo>
                    <a:pt x="79" y="129"/>
                  </a:lnTo>
                  <a:lnTo>
                    <a:pt x="79" y="132"/>
                  </a:lnTo>
                  <a:lnTo>
                    <a:pt x="82" y="132"/>
                  </a:lnTo>
                  <a:lnTo>
                    <a:pt x="89" y="132"/>
                  </a:lnTo>
                  <a:lnTo>
                    <a:pt x="93" y="132"/>
                  </a:lnTo>
                  <a:lnTo>
                    <a:pt x="93" y="132"/>
                  </a:lnTo>
                  <a:lnTo>
                    <a:pt x="99" y="132"/>
                  </a:lnTo>
                  <a:lnTo>
                    <a:pt x="103" y="135"/>
                  </a:lnTo>
                  <a:lnTo>
                    <a:pt x="103" y="135"/>
                  </a:lnTo>
                  <a:lnTo>
                    <a:pt x="106" y="135"/>
                  </a:lnTo>
                  <a:lnTo>
                    <a:pt x="110" y="135"/>
                  </a:lnTo>
                  <a:lnTo>
                    <a:pt x="117" y="135"/>
                  </a:lnTo>
                  <a:lnTo>
                    <a:pt x="124" y="135"/>
                  </a:lnTo>
                  <a:lnTo>
                    <a:pt x="127" y="135"/>
                  </a:lnTo>
                  <a:lnTo>
                    <a:pt x="130" y="132"/>
                  </a:lnTo>
                  <a:lnTo>
                    <a:pt x="130" y="132"/>
                  </a:lnTo>
                  <a:lnTo>
                    <a:pt x="130" y="129"/>
                  </a:lnTo>
                  <a:lnTo>
                    <a:pt x="130" y="126"/>
                  </a:lnTo>
                  <a:lnTo>
                    <a:pt x="130" y="129"/>
                  </a:lnTo>
                  <a:lnTo>
                    <a:pt x="130" y="129"/>
                  </a:lnTo>
                  <a:lnTo>
                    <a:pt x="127" y="132"/>
                  </a:lnTo>
                  <a:lnTo>
                    <a:pt x="127" y="132"/>
                  </a:lnTo>
                  <a:lnTo>
                    <a:pt x="124" y="132"/>
                  </a:lnTo>
                  <a:lnTo>
                    <a:pt x="124" y="132"/>
                  </a:lnTo>
                  <a:lnTo>
                    <a:pt x="124" y="129"/>
                  </a:lnTo>
                  <a:lnTo>
                    <a:pt x="120" y="126"/>
                  </a:lnTo>
                  <a:lnTo>
                    <a:pt x="120" y="129"/>
                  </a:lnTo>
                  <a:lnTo>
                    <a:pt x="113" y="126"/>
                  </a:lnTo>
                  <a:lnTo>
                    <a:pt x="110" y="126"/>
                  </a:lnTo>
                  <a:lnTo>
                    <a:pt x="106" y="126"/>
                  </a:lnTo>
                  <a:lnTo>
                    <a:pt x="99" y="129"/>
                  </a:lnTo>
                  <a:lnTo>
                    <a:pt x="96" y="129"/>
                  </a:lnTo>
                  <a:lnTo>
                    <a:pt x="93" y="126"/>
                  </a:lnTo>
                  <a:lnTo>
                    <a:pt x="93" y="126"/>
                  </a:lnTo>
                  <a:lnTo>
                    <a:pt x="89" y="126"/>
                  </a:lnTo>
                  <a:lnTo>
                    <a:pt x="93" y="126"/>
                  </a:lnTo>
                  <a:lnTo>
                    <a:pt x="89" y="122"/>
                  </a:lnTo>
                  <a:lnTo>
                    <a:pt x="86" y="122"/>
                  </a:lnTo>
                  <a:lnTo>
                    <a:pt x="89" y="126"/>
                  </a:lnTo>
                  <a:lnTo>
                    <a:pt x="89" y="126"/>
                  </a:lnTo>
                  <a:lnTo>
                    <a:pt x="89" y="126"/>
                  </a:lnTo>
                  <a:lnTo>
                    <a:pt x="86" y="126"/>
                  </a:lnTo>
                  <a:lnTo>
                    <a:pt x="86" y="122"/>
                  </a:lnTo>
                  <a:lnTo>
                    <a:pt x="82" y="122"/>
                  </a:lnTo>
                  <a:lnTo>
                    <a:pt x="82" y="126"/>
                  </a:lnTo>
                  <a:lnTo>
                    <a:pt x="82" y="126"/>
                  </a:lnTo>
                  <a:lnTo>
                    <a:pt x="82" y="126"/>
                  </a:lnTo>
                  <a:lnTo>
                    <a:pt x="82" y="126"/>
                  </a:lnTo>
                  <a:close/>
                  <a:moveTo>
                    <a:pt x="3" y="45"/>
                  </a:moveTo>
                  <a:lnTo>
                    <a:pt x="3" y="48"/>
                  </a:lnTo>
                  <a:lnTo>
                    <a:pt x="7" y="48"/>
                  </a:lnTo>
                  <a:lnTo>
                    <a:pt x="10" y="48"/>
                  </a:lnTo>
                  <a:lnTo>
                    <a:pt x="10" y="51"/>
                  </a:lnTo>
                  <a:lnTo>
                    <a:pt x="10" y="51"/>
                  </a:lnTo>
                  <a:lnTo>
                    <a:pt x="7" y="51"/>
                  </a:lnTo>
                  <a:lnTo>
                    <a:pt x="3" y="48"/>
                  </a:lnTo>
                  <a:lnTo>
                    <a:pt x="3" y="45"/>
                  </a:lnTo>
                  <a:lnTo>
                    <a:pt x="0" y="45"/>
                  </a:lnTo>
                  <a:lnTo>
                    <a:pt x="0" y="45"/>
                  </a:lnTo>
                  <a:lnTo>
                    <a:pt x="3" y="42"/>
                  </a:lnTo>
                  <a:lnTo>
                    <a:pt x="3" y="45"/>
                  </a:lnTo>
                  <a:lnTo>
                    <a:pt x="3" y="45"/>
                  </a:lnTo>
                  <a:close/>
                  <a:moveTo>
                    <a:pt x="20" y="67"/>
                  </a:moveTo>
                  <a:lnTo>
                    <a:pt x="20" y="64"/>
                  </a:lnTo>
                  <a:lnTo>
                    <a:pt x="20" y="64"/>
                  </a:lnTo>
                  <a:lnTo>
                    <a:pt x="24" y="64"/>
                  </a:lnTo>
                  <a:lnTo>
                    <a:pt x="24" y="64"/>
                  </a:lnTo>
                  <a:lnTo>
                    <a:pt x="20" y="67"/>
                  </a:lnTo>
                  <a:lnTo>
                    <a:pt x="20" y="67"/>
                  </a:lnTo>
                  <a:lnTo>
                    <a:pt x="20" y="67"/>
                  </a:lnTo>
                  <a:lnTo>
                    <a:pt x="20" y="67"/>
                  </a:lnTo>
                  <a:close/>
                  <a:moveTo>
                    <a:pt x="20" y="71"/>
                  </a:moveTo>
                  <a:lnTo>
                    <a:pt x="20" y="67"/>
                  </a:lnTo>
                  <a:lnTo>
                    <a:pt x="20" y="71"/>
                  </a:lnTo>
                  <a:lnTo>
                    <a:pt x="24" y="71"/>
                  </a:lnTo>
                  <a:lnTo>
                    <a:pt x="24" y="74"/>
                  </a:lnTo>
                  <a:lnTo>
                    <a:pt x="24" y="74"/>
                  </a:lnTo>
                  <a:lnTo>
                    <a:pt x="24" y="77"/>
                  </a:lnTo>
                  <a:lnTo>
                    <a:pt x="27" y="77"/>
                  </a:lnTo>
                  <a:lnTo>
                    <a:pt x="24" y="80"/>
                  </a:lnTo>
                  <a:lnTo>
                    <a:pt x="24" y="77"/>
                  </a:lnTo>
                  <a:lnTo>
                    <a:pt x="20" y="77"/>
                  </a:lnTo>
                  <a:lnTo>
                    <a:pt x="20" y="77"/>
                  </a:lnTo>
                  <a:lnTo>
                    <a:pt x="17" y="74"/>
                  </a:lnTo>
                  <a:lnTo>
                    <a:pt x="17" y="77"/>
                  </a:lnTo>
                  <a:lnTo>
                    <a:pt x="17" y="77"/>
                  </a:lnTo>
                  <a:lnTo>
                    <a:pt x="17" y="77"/>
                  </a:lnTo>
                  <a:lnTo>
                    <a:pt x="17" y="74"/>
                  </a:lnTo>
                  <a:lnTo>
                    <a:pt x="17" y="71"/>
                  </a:lnTo>
                  <a:lnTo>
                    <a:pt x="20" y="71"/>
                  </a:lnTo>
                  <a:lnTo>
                    <a:pt x="20" y="71"/>
                  </a:lnTo>
                  <a:close/>
                  <a:moveTo>
                    <a:pt x="27" y="84"/>
                  </a:moveTo>
                  <a:lnTo>
                    <a:pt x="27" y="87"/>
                  </a:lnTo>
                  <a:lnTo>
                    <a:pt x="27" y="84"/>
                  </a:lnTo>
                  <a:lnTo>
                    <a:pt x="24" y="87"/>
                  </a:lnTo>
                  <a:lnTo>
                    <a:pt x="24" y="87"/>
                  </a:lnTo>
                  <a:lnTo>
                    <a:pt x="20" y="84"/>
                  </a:lnTo>
                  <a:lnTo>
                    <a:pt x="20" y="80"/>
                  </a:lnTo>
                  <a:lnTo>
                    <a:pt x="24" y="80"/>
                  </a:lnTo>
                  <a:lnTo>
                    <a:pt x="24" y="80"/>
                  </a:lnTo>
                  <a:lnTo>
                    <a:pt x="27" y="84"/>
                  </a:lnTo>
                  <a:lnTo>
                    <a:pt x="27" y="84"/>
                  </a:lnTo>
                  <a:close/>
                  <a:moveTo>
                    <a:pt x="148" y="119"/>
                  </a:moveTo>
                  <a:lnTo>
                    <a:pt x="148" y="119"/>
                  </a:lnTo>
                  <a:lnTo>
                    <a:pt x="148" y="119"/>
                  </a:lnTo>
                  <a:lnTo>
                    <a:pt x="148" y="119"/>
                  </a:lnTo>
                  <a:lnTo>
                    <a:pt x="148" y="119"/>
                  </a:lnTo>
                  <a:lnTo>
                    <a:pt x="148" y="119"/>
                  </a:lnTo>
                  <a:close/>
                  <a:moveTo>
                    <a:pt x="148" y="129"/>
                  </a:moveTo>
                  <a:lnTo>
                    <a:pt x="144" y="126"/>
                  </a:lnTo>
                  <a:lnTo>
                    <a:pt x="144" y="122"/>
                  </a:lnTo>
                  <a:lnTo>
                    <a:pt x="148" y="119"/>
                  </a:lnTo>
                  <a:lnTo>
                    <a:pt x="148" y="122"/>
                  </a:lnTo>
                  <a:lnTo>
                    <a:pt x="148" y="126"/>
                  </a:lnTo>
                  <a:lnTo>
                    <a:pt x="148" y="129"/>
                  </a:lnTo>
                  <a:lnTo>
                    <a:pt x="148" y="129"/>
                  </a:lnTo>
                  <a:lnTo>
                    <a:pt x="148" y="129"/>
                  </a:lnTo>
                  <a:close/>
                  <a:moveTo>
                    <a:pt x="158" y="119"/>
                  </a:moveTo>
                  <a:lnTo>
                    <a:pt x="154" y="116"/>
                  </a:lnTo>
                  <a:lnTo>
                    <a:pt x="158" y="116"/>
                  </a:lnTo>
                  <a:lnTo>
                    <a:pt x="154" y="116"/>
                  </a:lnTo>
                  <a:lnTo>
                    <a:pt x="154" y="113"/>
                  </a:lnTo>
                  <a:lnTo>
                    <a:pt x="161" y="109"/>
                  </a:lnTo>
                  <a:lnTo>
                    <a:pt x="165" y="109"/>
                  </a:lnTo>
                  <a:lnTo>
                    <a:pt x="168" y="109"/>
                  </a:lnTo>
                  <a:lnTo>
                    <a:pt x="168" y="109"/>
                  </a:lnTo>
                  <a:lnTo>
                    <a:pt x="165" y="109"/>
                  </a:lnTo>
                  <a:lnTo>
                    <a:pt x="165" y="113"/>
                  </a:lnTo>
                  <a:lnTo>
                    <a:pt x="165" y="113"/>
                  </a:lnTo>
                  <a:lnTo>
                    <a:pt x="165" y="116"/>
                  </a:lnTo>
                  <a:lnTo>
                    <a:pt x="161" y="116"/>
                  </a:lnTo>
                  <a:lnTo>
                    <a:pt x="161" y="116"/>
                  </a:lnTo>
                  <a:lnTo>
                    <a:pt x="158" y="119"/>
                  </a:lnTo>
                  <a:lnTo>
                    <a:pt x="158" y="119"/>
                  </a:lnTo>
                  <a:lnTo>
                    <a:pt x="158" y="119"/>
                  </a:lnTo>
                  <a:close/>
                  <a:moveTo>
                    <a:pt x="130" y="106"/>
                  </a:moveTo>
                  <a:lnTo>
                    <a:pt x="130" y="106"/>
                  </a:lnTo>
                  <a:lnTo>
                    <a:pt x="130" y="106"/>
                  </a:lnTo>
                  <a:lnTo>
                    <a:pt x="134" y="103"/>
                  </a:lnTo>
                  <a:lnTo>
                    <a:pt x="134" y="106"/>
                  </a:lnTo>
                  <a:lnTo>
                    <a:pt x="134" y="106"/>
                  </a:lnTo>
                  <a:lnTo>
                    <a:pt x="134" y="106"/>
                  </a:lnTo>
                  <a:lnTo>
                    <a:pt x="130" y="106"/>
                  </a:lnTo>
                  <a:lnTo>
                    <a:pt x="130" y="106"/>
                  </a:lnTo>
                  <a:close/>
                  <a:moveTo>
                    <a:pt x="130" y="84"/>
                  </a:moveTo>
                  <a:lnTo>
                    <a:pt x="134" y="84"/>
                  </a:lnTo>
                  <a:lnTo>
                    <a:pt x="134" y="84"/>
                  </a:lnTo>
                  <a:lnTo>
                    <a:pt x="137" y="84"/>
                  </a:lnTo>
                  <a:lnTo>
                    <a:pt x="137" y="84"/>
                  </a:lnTo>
                  <a:lnTo>
                    <a:pt x="141" y="84"/>
                  </a:lnTo>
                  <a:lnTo>
                    <a:pt x="141" y="84"/>
                  </a:lnTo>
                  <a:lnTo>
                    <a:pt x="137" y="87"/>
                  </a:lnTo>
                  <a:lnTo>
                    <a:pt x="137" y="87"/>
                  </a:lnTo>
                  <a:lnTo>
                    <a:pt x="134" y="87"/>
                  </a:lnTo>
                  <a:lnTo>
                    <a:pt x="134" y="84"/>
                  </a:lnTo>
                  <a:lnTo>
                    <a:pt x="130" y="84"/>
                  </a:lnTo>
                  <a:lnTo>
                    <a:pt x="130" y="87"/>
                  </a:lnTo>
                  <a:lnTo>
                    <a:pt x="130" y="84"/>
                  </a:lnTo>
                  <a:lnTo>
                    <a:pt x="130" y="84"/>
                  </a:lnTo>
                  <a:close/>
                  <a:moveTo>
                    <a:pt x="124" y="67"/>
                  </a:moveTo>
                  <a:lnTo>
                    <a:pt x="124" y="71"/>
                  </a:lnTo>
                  <a:lnTo>
                    <a:pt x="124" y="74"/>
                  </a:lnTo>
                  <a:lnTo>
                    <a:pt x="120" y="74"/>
                  </a:lnTo>
                  <a:lnTo>
                    <a:pt x="120" y="74"/>
                  </a:lnTo>
                  <a:lnTo>
                    <a:pt x="120" y="71"/>
                  </a:lnTo>
                  <a:lnTo>
                    <a:pt x="120" y="71"/>
                  </a:lnTo>
                  <a:lnTo>
                    <a:pt x="120" y="71"/>
                  </a:lnTo>
                  <a:lnTo>
                    <a:pt x="117" y="67"/>
                  </a:lnTo>
                  <a:lnTo>
                    <a:pt x="117" y="67"/>
                  </a:lnTo>
                  <a:lnTo>
                    <a:pt x="120" y="64"/>
                  </a:lnTo>
                  <a:lnTo>
                    <a:pt x="124" y="67"/>
                  </a:lnTo>
                  <a:lnTo>
                    <a:pt x="124" y="67"/>
                  </a:lnTo>
                  <a:lnTo>
                    <a:pt x="124" y="67"/>
                  </a:lnTo>
                  <a:close/>
                  <a:moveTo>
                    <a:pt x="117" y="58"/>
                  </a:moveTo>
                  <a:lnTo>
                    <a:pt x="117" y="54"/>
                  </a:lnTo>
                  <a:lnTo>
                    <a:pt x="117" y="54"/>
                  </a:lnTo>
                  <a:lnTo>
                    <a:pt x="120" y="51"/>
                  </a:lnTo>
                  <a:lnTo>
                    <a:pt x="124" y="51"/>
                  </a:lnTo>
                  <a:lnTo>
                    <a:pt x="127" y="51"/>
                  </a:lnTo>
                  <a:lnTo>
                    <a:pt x="127" y="51"/>
                  </a:lnTo>
                  <a:lnTo>
                    <a:pt x="127" y="51"/>
                  </a:lnTo>
                  <a:lnTo>
                    <a:pt x="127" y="51"/>
                  </a:lnTo>
                  <a:lnTo>
                    <a:pt x="130" y="54"/>
                  </a:lnTo>
                  <a:lnTo>
                    <a:pt x="130" y="58"/>
                  </a:lnTo>
                  <a:lnTo>
                    <a:pt x="124" y="58"/>
                  </a:lnTo>
                  <a:lnTo>
                    <a:pt x="124" y="58"/>
                  </a:lnTo>
                  <a:lnTo>
                    <a:pt x="124" y="58"/>
                  </a:lnTo>
                  <a:lnTo>
                    <a:pt x="124" y="54"/>
                  </a:lnTo>
                  <a:lnTo>
                    <a:pt x="127" y="54"/>
                  </a:lnTo>
                  <a:lnTo>
                    <a:pt x="124" y="54"/>
                  </a:lnTo>
                  <a:lnTo>
                    <a:pt x="120" y="54"/>
                  </a:lnTo>
                  <a:lnTo>
                    <a:pt x="120" y="58"/>
                  </a:lnTo>
                  <a:lnTo>
                    <a:pt x="120" y="58"/>
                  </a:lnTo>
                  <a:lnTo>
                    <a:pt x="117" y="58"/>
                  </a:lnTo>
                  <a:lnTo>
                    <a:pt x="117" y="58"/>
                  </a:lnTo>
                  <a:close/>
                  <a:moveTo>
                    <a:pt x="110" y="29"/>
                  </a:moveTo>
                  <a:lnTo>
                    <a:pt x="110" y="25"/>
                  </a:lnTo>
                  <a:lnTo>
                    <a:pt x="113" y="25"/>
                  </a:lnTo>
                  <a:lnTo>
                    <a:pt x="113" y="25"/>
                  </a:lnTo>
                  <a:lnTo>
                    <a:pt x="113" y="29"/>
                  </a:lnTo>
                  <a:lnTo>
                    <a:pt x="113" y="29"/>
                  </a:lnTo>
                  <a:lnTo>
                    <a:pt x="110" y="29"/>
                  </a:lnTo>
                  <a:lnTo>
                    <a:pt x="110" y="29"/>
                  </a:lnTo>
                  <a:close/>
                  <a:moveTo>
                    <a:pt x="99" y="35"/>
                  </a:moveTo>
                  <a:lnTo>
                    <a:pt x="103" y="35"/>
                  </a:lnTo>
                  <a:lnTo>
                    <a:pt x="106" y="38"/>
                  </a:lnTo>
                  <a:lnTo>
                    <a:pt x="106" y="35"/>
                  </a:lnTo>
                  <a:lnTo>
                    <a:pt x="110" y="35"/>
                  </a:lnTo>
                  <a:lnTo>
                    <a:pt x="106" y="38"/>
                  </a:lnTo>
                  <a:lnTo>
                    <a:pt x="106" y="42"/>
                  </a:lnTo>
                  <a:lnTo>
                    <a:pt x="103" y="42"/>
                  </a:lnTo>
                  <a:lnTo>
                    <a:pt x="103" y="42"/>
                  </a:lnTo>
                  <a:lnTo>
                    <a:pt x="99" y="38"/>
                  </a:lnTo>
                  <a:lnTo>
                    <a:pt x="99" y="38"/>
                  </a:lnTo>
                  <a:lnTo>
                    <a:pt x="99" y="35"/>
                  </a:lnTo>
                  <a:lnTo>
                    <a:pt x="99" y="35"/>
                  </a:lnTo>
                  <a:close/>
                  <a:moveTo>
                    <a:pt x="93" y="22"/>
                  </a:moveTo>
                  <a:lnTo>
                    <a:pt x="93" y="22"/>
                  </a:lnTo>
                  <a:lnTo>
                    <a:pt x="96" y="22"/>
                  </a:lnTo>
                  <a:lnTo>
                    <a:pt x="96" y="25"/>
                  </a:lnTo>
                  <a:lnTo>
                    <a:pt x="93" y="25"/>
                  </a:lnTo>
                  <a:lnTo>
                    <a:pt x="93" y="25"/>
                  </a:lnTo>
                  <a:lnTo>
                    <a:pt x="89" y="25"/>
                  </a:lnTo>
                  <a:lnTo>
                    <a:pt x="93" y="22"/>
                  </a:lnTo>
                  <a:lnTo>
                    <a:pt x="93" y="22"/>
                  </a:lnTo>
                  <a:close/>
                  <a:moveTo>
                    <a:pt x="72" y="54"/>
                  </a:moveTo>
                  <a:lnTo>
                    <a:pt x="75" y="54"/>
                  </a:lnTo>
                  <a:lnTo>
                    <a:pt x="75" y="54"/>
                  </a:lnTo>
                  <a:lnTo>
                    <a:pt x="79" y="58"/>
                  </a:lnTo>
                  <a:lnTo>
                    <a:pt x="75" y="58"/>
                  </a:lnTo>
                  <a:lnTo>
                    <a:pt x="72" y="54"/>
                  </a:lnTo>
                  <a:lnTo>
                    <a:pt x="72" y="54"/>
                  </a:lnTo>
                  <a:close/>
                  <a:moveTo>
                    <a:pt x="68" y="54"/>
                  </a:moveTo>
                  <a:lnTo>
                    <a:pt x="72" y="54"/>
                  </a:lnTo>
                  <a:lnTo>
                    <a:pt x="72" y="54"/>
                  </a:lnTo>
                  <a:lnTo>
                    <a:pt x="72" y="58"/>
                  </a:lnTo>
                  <a:lnTo>
                    <a:pt x="68" y="54"/>
                  </a:lnTo>
                  <a:lnTo>
                    <a:pt x="68" y="54"/>
                  </a:lnTo>
                  <a:close/>
                  <a:moveTo>
                    <a:pt x="93" y="58"/>
                  </a:moveTo>
                  <a:lnTo>
                    <a:pt x="93" y="58"/>
                  </a:lnTo>
                  <a:lnTo>
                    <a:pt x="96" y="61"/>
                  </a:lnTo>
                  <a:lnTo>
                    <a:pt x="96" y="61"/>
                  </a:lnTo>
                  <a:lnTo>
                    <a:pt x="96" y="64"/>
                  </a:lnTo>
                  <a:lnTo>
                    <a:pt x="96" y="64"/>
                  </a:lnTo>
                  <a:lnTo>
                    <a:pt x="96" y="61"/>
                  </a:lnTo>
                  <a:lnTo>
                    <a:pt x="93" y="61"/>
                  </a:lnTo>
                  <a:lnTo>
                    <a:pt x="93" y="58"/>
                  </a:lnTo>
                  <a:lnTo>
                    <a:pt x="93" y="58"/>
                  </a:lnTo>
                  <a:close/>
                  <a:moveTo>
                    <a:pt x="124" y="90"/>
                  </a:moveTo>
                  <a:lnTo>
                    <a:pt x="124" y="90"/>
                  </a:lnTo>
                  <a:lnTo>
                    <a:pt x="124" y="87"/>
                  </a:lnTo>
                  <a:lnTo>
                    <a:pt x="127" y="87"/>
                  </a:lnTo>
                  <a:lnTo>
                    <a:pt x="127" y="87"/>
                  </a:lnTo>
                  <a:lnTo>
                    <a:pt x="124" y="90"/>
                  </a:lnTo>
                  <a:lnTo>
                    <a:pt x="124" y="90"/>
                  </a:lnTo>
                  <a:close/>
                  <a:moveTo>
                    <a:pt x="93" y="106"/>
                  </a:moveTo>
                  <a:lnTo>
                    <a:pt x="93" y="103"/>
                  </a:lnTo>
                  <a:lnTo>
                    <a:pt x="96" y="103"/>
                  </a:lnTo>
                  <a:lnTo>
                    <a:pt x="96" y="106"/>
                  </a:lnTo>
                  <a:lnTo>
                    <a:pt x="93" y="106"/>
                  </a:lnTo>
                  <a:lnTo>
                    <a:pt x="93" y="106"/>
                  </a:lnTo>
                  <a:lnTo>
                    <a:pt x="93" y="106"/>
                  </a:lnTo>
                  <a:close/>
                  <a:moveTo>
                    <a:pt x="93" y="96"/>
                  </a:moveTo>
                  <a:lnTo>
                    <a:pt x="96" y="96"/>
                  </a:lnTo>
                  <a:lnTo>
                    <a:pt x="96" y="96"/>
                  </a:lnTo>
                  <a:lnTo>
                    <a:pt x="93" y="96"/>
                  </a:lnTo>
                  <a:lnTo>
                    <a:pt x="93" y="96"/>
                  </a:lnTo>
                  <a:close/>
                  <a:moveTo>
                    <a:pt x="93" y="93"/>
                  </a:moveTo>
                  <a:lnTo>
                    <a:pt x="93" y="90"/>
                  </a:lnTo>
                  <a:lnTo>
                    <a:pt x="93" y="90"/>
                  </a:lnTo>
                  <a:lnTo>
                    <a:pt x="93" y="93"/>
                  </a:lnTo>
                  <a:lnTo>
                    <a:pt x="93" y="93"/>
                  </a:lnTo>
                  <a:lnTo>
                    <a:pt x="93" y="93"/>
                  </a:lnTo>
                  <a:lnTo>
                    <a:pt x="93" y="93"/>
                  </a:lnTo>
                  <a:close/>
                  <a:moveTo>
                    <a:pt x="89" y="90"/>
                  </a:moveTo>
                  <a:lnTo>
                    <a:pt x="89" y="90"/>
                  </a:lnTo>
                  <a:lnTo>
                    <a:pt x="93" y="87"/>
                  </a:lnTo>
                  <a:lnTo>
                    <a:pt x="93" y="90"/>
                  </a:lnTo>
                  <a:lnTo>
                    <a:pt x="89" y="90"/>
                  </a:lnTo>
                  <a:lnTo>
                    <a:pt x="89" y="90"/>
                  </a:lnTo>
                  <a:close/>
                  <a:moveTo>
                    <a:pt x="106" y="100"/>
                  </a:moveTo>
                  <a:lnTo>
                    <a:pt x="106" y="100"/>
                  </a:lnTo>
                  <a:lnTo>
                    <a:pt x="106" y="96"/>
                  </a:lnTo>
                  <a:lnTo>
                    <a:pt x="110" y="96"/>
                  </a:lnTo>
                  <a:lnTo>
                    <a:pt x="110" y="96"/>
                  </a:lnTo>
                  <a:lnTo>
                    <a:pt x="106" y="100"/>
                  </a:lnTo>
                  <a:lnTo>
                    <a:pt x="106" y="100"/>
                  </a:lnTo>
                  <a:close/>
                  <a:moveTo>
                    <a:pt x="113" y="100"/>
                  </a:moveTo>
                  <a:lnTo>
                    <a:pt x="110" y="96"/>
                  </a:lnTo>
                  <a:lnTo>
                    <a:pt x="113" y="93"/>
                  </a:lnTo>
                  <a:lnTo>
                    <a:pt x="117" y="96"/>
                  </a:lnTo>
                  <a:lnTo>
                    <a:pt x="117" y="96"/>
                  </a:lnTo>
                  <a:lnTo>
                    <a:pt x="113" y="100"/>
                  </a:lnTo>
                  <a:lnTo>
                    <a:pt x="113" y="100"/>
                  </a:lnTo>
                  <a:lnTo>
                    <a:pt x="113" y="100"/>
                  </a:lnTo>
                  <a:close/>
                  <a:moveTo>
                    <a:pt x="113" y="90"/>
                  </a:moveTo>
                  <a:lnTo>
                    <a:pt x="113" y="90"/>
                  </a:lnTo>
                  <a:lnTo>
                    <a:pt x="113" y="90"/>
                  </a:lnTo>
                  <a:lnTo>
                    <a:pt x="113" y="90"/>
                  </a:lnTo>
                  <a:lnTo>
                    <a:pt x="113" y="90"/>
                  </a:lnTo>
                  <a:close/>
                  <a:moveTo>
                    <a:pt x="106" y="87"/>
                  </a:moveTo>
                  <a:lnTo>
                    <a:pt x="106" y="87"/>
                  </a:lnTo>
                  <a:lnTo>
                    <a:pt x="110" y="87"/>
                  </a:lnTo>
                  <a:lnTo>
                    <a:pt x="110" y="90"/>
                  </a:lnTo>
                  <a:lnTo>
                    <a:pt x="106" y="90"/>
                  </a:lnTo>
                  <a:lnTo>
                    <a:pt x="106" y="87"/>
                  </a:lnTo>
                  <a:lnTo>
                    <a:pt x="106" y="87"/>
                  </a:lnTo>
                  <a:close/>
                  <a:moveTo>
                    <a:pt x="96" y="80"/>
                  </a:moveTo>
                  <a:lnTo>
                    <a:pt x="99" y="80"/>
                  </a:lnTo>
                  <a:lnTo>
                    <a:pt x="99" y="84"/>
                  </a:lnTo>
                  <a:lnTo>
                    <a:pt x="103" y="87"/>
                  </a:lnTo>
                  <a:lnTo>
                    <a:pt x="103" y="87"/>
                  </a:lnTo>
                  <a:lnTo>
                    <a:pt x="103" y="87"/>
                  </a:lnTo>
                  <a:lnTo>
                    <a:pt x="99" y="84"/>
                  </a:lnTo>
                  <a:lnTo>
                    <a:pt x="96" y="84"/>
                  </a:lnTo>
                  <a:lnTo>
                    <a:pt x="96" y="80"/>
                  </a:lnTo>
                  <a:lnTo>
                    <a:pt x="96" y="80"/>
                  </a:lnTo>
                  <a:close/>
                  <a:moveTo>
                    <a:pt x="62" y="61"/>
                  </a:moveTo>
                  <a:lnTo>
                    <a:pt x="65" y="58"/>
                  </a:lnTo>
                  <a:lnTo>
                    <a:pt x="68" y="58"/>
                  </a:lnTo>
                  <a:lnTo>
                    <a:pt x="72" y="61"/>
                  </a:lnTo>
                  <a:lnTo>
                    <a:pt x="75" y="61"/>
                  </a:lnTo>
                  <a:lnTo>
                    <a:pt x="79" y="64"/>
                  </a:lnTo>
                  <a:lnTo>
                    <a:pt x="79" y="64"/>
                  </a:lnTo>
                  <a:lnTo>
                    <a:pt x="82" y="64"/>
                  </a:lnTo>
                  <a:lnTo>
                    <a:pt x="82" y="64"/>
                  </a:lnTo>
                  <a:lnTo>
                    <a:pt x="86" y="67"/>
                  </a:lnTo>
                  <a:lnTo>
                    <a:pt x="89" y="71"/>
                  </a:lnTo>
                  <a:lnTo>
                    <a:pt x="89" y="71"/>
                  </a:lnTo>
                  <a:lnTo>
                    <a:pt x="89" y="74"/>
                  </a:lnTo>
                  <a:lnTo>
                    <a:pt x="89" y="77"/>
                  </a:lnTo>
                  <a:lnTo>
                    <a:pt x="93" y="77"/>
                  </a:lnTo>
                  <a:lnTo>
                    <a:pt x="93" y="77"/>
                  </a:lnTo>
                  <a:lnTo>
                    <a:pt x="96" y="77"/>
                  </a:lnTo>
                  <a:lnTo>
                    <a:pt x="93" y="80"/>
                  </a:lnTo>
                  <a:lnTo>
                    <a:pt x="93" y="80"/>
                  </a:lnTo>
                  <a:lnTo>
                    <a:pt x="89" y="80"/>
                  </a:lnTo>
                  <a:lnTo>
                    <a:pt x="89" y="80"/>
                  </a:lnTo>
                  <a:lnTo>
                    <a:pt x="86" y="77"/>
                  </a:lnTo>
                  <a:lnTo>
                    <a:pt x="86" y="77"/>
                  </a:lnTo>
                  <a:lnTo>
                    <a:pt x="86" y="74"/>
                  </a:lnTo>
                  <a:lnTo>
                    <a:pt x="82" y="71"/>
                  </a:lnTo>
                  <a:lnTo>
                    <a:pt x="82" y="71"/>
                  </a:lnTo>
                  <a:lnTo>
                    <a:pt x="79" y="71"/>
                  </a:lnTo>
                  <a:lnTo>
                    <a:pt x="75" y="67"/>
                  </a:lnTo>
                  <a:lnTo>
                    <a:pt x="75" y="67"/>
                  </a:lnTo>
                  <a:lnTo>
                    <a:pt x="72" y="67"/>
                  </a:lnTo>
                  <a:lnTo>
                    <a:pt x="72" y="64"/>
                  </a:lnTo>
                  <a:lnTo>
                    <a:pt x="68" y="64"/>
                  </a:lnTo>
                  <a:lnTo>
                    <a:pt x="68" y="61"/>
                  </a:lnTo>
                  <a:lnTo>
                    <a:pt x="65" y="61"/>
                  </a:lnTo>
                  <a:lnTo>
                    <a:pt x="62" y="61"/>
                  </a:lnTo>
                  <a:lnTo>
                    <a:pt x="62" y="61"/>
                  </a:lnTo>
                  <a:lnTo>
                    <a:pt x="62" y="61"/>
                  </a:lnTo>
                  <a:close/>
                  <a:moveTo>
                    <a:pt x="68" y="109"/>
                  </a:moveTo>
                  <a:lnTo>
                    <a:pt x="68" y="109"/>
                  </a:lnTo>
                  <a:lnTo>
                    <a:pt x="68" y="113"/>
                  </a:lnTo>
                  <a:lnTo>
                    <a:pt x="68" y="113"/>
                  </a:lnTo>
                  <a:lnTo>
                    <a:pt x="68" y="116"/>
                  </a:lnTo>
                  <a:lnTo>
                    <a:pt x="68" y="116"/>
                  </a:lnTo>
                  <a:lnTo>
                    <a:pt x="68" y="113"/>
                  </a:lnTo>
                  <a:lnTo>
                    <a:pt x="65" y="113"/>
                  </a:lnTo>
                  <a:lnTo>
                    <a:pt x="68" y="109"/>
                  </a:lnTo>
                  <a:lnTo>
                    <a:pt x="68" y="109"/>
                  </a:lnTo>
                  <a:close/>
                  <a:moveTo>
                    <a:pt x="65" y="106"/>
                  </a:moveTo>
                  <a:lnTo>
                    <a:pt x="68" y="109"/>
                  </a:lnTo>
                  <a:lnTo>
                    <a:pt x="65" y="109"/>
                  </a:lnTo>
                  <a:lnTo>
                    <a:pt x="6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77"/>
            <p:cNvSpPr>
              <a:spLocks noEditPoints="1"/>
            </p:cNvSpPr>
            <p:nvPr/>
          </p:nvSpPr>
          <p:spPr bwMode="auto">
            <a:xfrm>
              <a:off x="7561263" y="3442355"/>
              <a:ext cx="168275" cy="117475"/>
            </a:xfrm>
            <a:custGeom>
              <a:avLst/>
              <a:gdLst>
                <a:gd name="T0" fmla="*/ 3 w 106"/>
                <a:gd name="T1" fmla="*/ 13 h 74"/>
                <a:gd name="T2" fmla="*/ 20 w 106"/>
                <a:gd name="T3" fmla="*/ 16 h 74"/>
                <a:gd name="T4" fmla="*/ 34 w 106"/>
                <a:gd name="T5" fmla="*/ 19 h 74"/>
                <a:gd name="T6" fmla="*/ 34 w 106"/>
                <a:gd name="T7" fmla="*/ 10 h 74"/>
                <a:gd name="T8" fmla="*/ 31 w 106"/>
                <a:gd name="T9" fmla="*/ 0 h 74"/>
                <a:gd name="T10" fmla="*/ 44 w 106"/>
                <a:gd name="T11" fmla="*/ 10 h 74"/>
                <a:gd name="T12" fmla="*/ 55 w 106"/>
                <a:gd name="T13" fmla="*/ 13 h 74"/>
                <a:gd name="T14" fmla="*/ 62 w 106"/>
                <a:gd name="T15" fmla="*/ 6 h 74"/>
                <a:gd name="T16" fmla="*/ 75 w 106"/>
                <a:gd name="T17" fmla="*/ 3 h 74"/>
                <a:gd name="T18" fmla="*/ 79 w 106"/>
                <a:gd name="T19" fmla="*/ 13 h 74"/>
                <a:gd name="T20" fmla="*/ 89 w 106"/>
                <a:gd name="T21" fmla="*/ 22 h 74"/>
                <a:gd name="T22" fmla="*/ 93 w 106"/>
                <a:gd name="T23" fmla="*/ 26 h 74"/>
                <a:gd name="T24" fmla="*/ 103 w 106"/>
                <a:gd name="T25" fmla="*/ 29 h 74"/>
                <a:gd name="T26" fmla="*/ 103 w 106"/>
                <a:gd name="T27" fmla="*/ 32 h 74"/>
                <a:gd name="T28" fmla="*/ 96 w 106"/>
                <a:gd name="T29" fmla="*/ 32 h 74"/>
                <a:gd name="T30" fmla="*/ 93 w 106"/>
                <a:gd name="T31" fmla="*/ 42 h 74"/>
                <a:gd name="T32" fmla="*/ 89 w 106"/>
                <a:gd name="T33" fmla="*/ 48 h 74"/>
                <a:gd name="T34" fmla="*/ 89 w 106"/>
                <a:gd name="T35" fmla="*/ 52 h 74"/>
                <a:gd name="T36" fmla="*/ 89 w 106"/>
                <a:gd name="T37" fmla="*/ 55 h 74"/>
                <a:gd name="T38" fmla="*/ 89 w 106"/>
                <a:gd name="T39" fmla="*/ 64 h 74"/>
                <a:gd name="T40" fmla="*/ 89 w 106"/>
                <a:gd name="T41" fmla="*/ 58 h 74"/>
                <a:gd name="T42" fmla="*/ 82 w 106"/>
                <a:gd name="T43" fmla="*/ 58 h 74"/>
                <a:gd name="T44" fmla="*/ 82 w 106"/>
                <a:gd name="T45" fmla="*/ 64 h 74"/>
                <a:gd name="T46" fmla="*/ 86 w 106"/>
                <a:gd name="T47" fmla="*/ 68 h 74"/>
                <a:gd name="T48" fmla="*/ 82 w 106"/>
                <a:gd name="T49" fmla="*/ 74 h 74"/>
                <a:gd name="T50" fmla="*/ 79 w 106"/>
                <a:gd name="T51" fmla="*/ 71 h 74"/>
                <a:gd name="T52" fmla="*/ 68 w 106"/>
                <a:gd name="T53" fmla="*/ 64 h 74"/>
                <a:gd name="T54" fmla="*/ 72 w 106"/>
                <a:gd name="T55" fmla="*/ 58 h 74"/>
                <a:gd name="T56" fmla="*/ 72 w 106"/>
                <a:gd name="T57" fmla="*/ 55 h 74"/>
                <a:gd name="T58" fmla="*/ 68 w 106"/>
                <a:gd name="T59" fmla="*/ 52 h 74"/>
                <a:gd name="T60" fmla="*/ 65 w 106"/>
                <a:gd name="T61" fmla="*/ 48 h 74"/>
                <a:gd name="T62" fmla="*/ 58 w 106"/>
                <a:gd name="T63" fmla="*/ 52 h 74"/>
                <a:gd name="T64" fmla="*/ 55 w 106"/>
                <a:gd name="T65" fmla="*/ 55 h 74"/>
                <a:gd name="T66" fmla="*/ 48 w 106"/>
                <a:gd name="T67" fmla="*/ 61 h 74"/>
                <a:gd name="T68" fmla="*/ 44 w 106"/>
                <a:gd name="T69" fmla="*/ 61 h 74"/>
                <a:gd name="T70" fmla="*/ 41 w 106"/>
                <a:gd name="T71" fmla="*/ 64 h 74"/>
                <a:gd name="T72" fmla="*/ 37 w 106"/>
                <a:gd name="T73" fmla="*/ 64 h 74"/>
                <a:gd name="T74" fmla="*/ 41 w 106"/>
                <a:gd name="T75" fmla="*/ 58 h 74"/>
                <a:gd name="T76" fmla="*/ 41 w 106"/>
                <a:gd name="T77" fmla="*/ 55 h 74"/>
                <a:gd name="T78" fmla="*/ 31 w 106"/>
                <a:gd name="T79" fmla="*/ 52 h 74"/>
                <a:gd name="T80" fmla="*/ 20 w 106"/>
                <a:gd name="T81" fmla="*/ 42 h 74"/>
                <a:gd name="T82" fmla="*/ 24 w 106"/>
                <a:gd name="T83" fmla="*/ 35 h 74"/>
                <a:gd name="T84" fmla="*/ 13 w 106"/>
                <a:gd name="T85" fmla="*/ 26 h 74"/>
                <a:gd name="T86" fmla="*/ 13 w 106"/>
                <a:gd name="T87" fmla="*/ 19 h 74"/>
                <a:gd name="T88" fmla="*/ 3 w 106"/>
                <a:gd name="T89" fmla="*/ 16 h 74"/>
                <a:gd name="T90" fmla="*/ 34 w 106"/>
                <a:gd name="T91" fmla="*/ 64 h 74"/>
                <a:gd name="T92" fmla="*/ 20 w 106"/>
                <a:gd name="T93" fmla="*/ 52 h 74"/>
                <a:gd name="T94" fmla="*/ 13 w 106"/>
                <a:gd name="T95" fmla="*/ 48 h 74"/>
                <a:gd name="T96" fmla="*/ 7 w 106"/>
                <a:gd name="T97" fmla="*/ 45 h 74"/>
                <a:gd name="T98" fmla="*/ 0 w 106"/>
                <a:gd name="T99" fmla="*/ 45 h 74"/>
                <a:gd name="T100" fmla="*/ 3 w 106"/>
                <a:gd name="T101" fmla="*/ 48 h 74"/>
                <a:gd name="T102" fmla="*/ 7 w 106"/>
                <a:gd name="T103" fmla="*/ 52 h 74"/>
                <a:gd name="T104" fmla="*/ 10 w 106"/>
                <a:gd name="T105" fmla="*/ 55 h 74"/>
                <a:gd name="T106" fmla="*/ 17 w 106"/>
                <a:gd name="T107" fmla="*/ 61 h 74"/>
                <a:gd name="T108" fmla="*/ 27 w 106"/>
                <a:gd name="T109" fmla="*/ 64 h 74"/>
                <a:gd name="T110" fmla="*/ 34 w 106"/>
                <a:gd name="T111"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 h="74">
                  <a:moveTo>
                    <a:pt x="3" y="16"/>
                  </a:moveTo>
                  <a:lnTo>
                    <a:pt x="3" y="13"/>
                  </a:lnTo>
                  <a:lnTo>
                    <a:pt x="10" y="10"/>
                  </a:lnTo>
                  <a:lnTo>
                    <a:pt x="20" y="16"/>
                  </a:lnTo>
                  <a:lnTo>
                    <a:pt x="27" y="16"/>
                  </a:lnTo>
                  <a:lnTo>
                    <a:pt x="34" y="19"/>
                  </a:lnTo>
                  <a:lnTo>
                    <a:pt x="34" y="13"/>
                  </a:lnTo>
                  <a:lnTo>
                    <a:pt x="34" y="10"/>
                  </a:lnTo>
                  <a:lnTo>
                    <a:pt x="27" y="6"/>
                  </a:lnTo>
                  <a:lnTo>
                    <a:pt x="31" y="0"/>
                  </a:lnTo>
                  <a:lnTo>
                    <a:pt x="34" y="3"/>
                  </a:lnTo>
                  <a:lnTo>
                    <a:pt x="44" y="10"/>
                  </a:lnTo>
                  <a:lnTo>
                    <a:pt x="48" y="13"/>
                  </a:lnTo>
                  <a:lnTo>
                    <a:pt x="55" y="13"/>
                  </a:lnTo>
                  <a:lnTo>
                    <a:pt x="58" y="10"/>
                  </a:lnTo>
                  <a:lnTo>
                    <a:pt x="62" y="6"/>
                  </a:lnTo>
                  <a:lnTo>
                    <a:pt x="68" y="0"/>
                  </a:lnTo>
                  <a:lnTo>
                    <a:pt x="75" y="3"/>
                  </a:lnTo>
                  <a:lnTo>
                    <a:pt x="79" y="10"/>
                  </a:lnTo>
                  <a:lnTo>
                    <a:pt x="79" y="13"/>
                  </a:lnTo>
                  <a:lnTo>
                    <a:pt x="82" y="16"/>
                  </a:lnTo>
                  <a:lnTo>
                    <a:pt x="89" y="22"/>
                  </a:lnTo>
                  <a:lnTo>
                    <a:pt x="89" y="22"/>
                  </a:lnTo>
                  <a:lnTo>
                    <a:pt x="93" y="26"/>
                  </a:lnTo>
                  <a:lnTo>
                    <a:pt x="99" y="26"/>
                  </a:lnTo>
                  <a:lnTo>
                    <a:pt x="103" y="29"/>
                  </a:lnTo>
                  <a:lnTo>
                    <a:pt x="106" y="32"/>
                  </a:lnTo>
                  <a:lnTo>
                    <a:pt x="103" y="32"/>
                  </a:lnTo>
                  <a:lnTo>
                    <a:pt x="103" y="32"/>
                  </a:lnTo>
                  <a:lnTo>
                    <a:pt x="96" y="32"/>
                  </a:lnTo>
                  <a:lnTo>
                    <a:pt x="89" y="39"/>
                  </a:lnTo>
                  <a:lnTo>
                    <a:pt x="93" y="42"/>
                  </a:lnTo>
                  <a:lnTo>
                    <a:pt x="93" y="45"/>
                  </a:lnTo>
                  <a:lnTo>
                    <a:pt x="89" y="48"/>
                  </a:lnTo>
                  <a:lnTo>
                    <a:pt x="89" y="52"/>
                  </a:lnTo>
                  <a:lnTo>
                    <a:pt x="89" y="52"/>
                  </a:lnTo>
                  <a:lnTo>
                    <a:pt x="89" y="55"/>
                  </a:lnTo>
                  <a:lnTo>
                    <a:pt x="89" y="55"/>
                  </a:lnTo>
                  <a:lnTo>
                    <a:pt x="89" y="61"/>
                  </a:lnTo>
                  <a:lnTo>
                    <a:pt x="89" y="64"/>
                  </a:lnTo>
                  <a:lnTo>
                    <a:pt x="86" y="61"/>
                  </a:lnTo>
                  <a:lnTo>
                    <a:pt x="89" y="58"/>
                  </a:lnTo>
                  <a:lnTo>
                    <a:pt x="86" y="55"/>
                  </a:lnTo>
                  <a:lnTo>
                    <a:pt x="82" y="58"/>
                  </a:lnTo>
                  <a:lnTo>
                    <a:pt x="82" y="58"/>
                  </a:lnTo>
                  <a:lnTo>
                    <a:pt x="82" y="64"/>
                  </a:lnTo>
                  <a:lnTo>
                    <a:pt x="82" y="68"/>
                  </a:lnTo>
                  <a:lnTo>
                    <a:pt x="86" y="68"/>
                  </a:lnTo>
                  <a:lnTo>
                    <a:pt x="86" y="74"/>
                  </a:lnTo>
                  <a:lnTo>
                    <a:pt x="82" y="74"/>
                  </a:lnTo>
                  <a:lnTo>
                    <a:pt x="79" y="74"/>
                  </a:lnTo>
                  <a:lnTo>
                    <a:pt x="79" y="71"/>
                  </a:lnTo>
                  <a:lnTo>
                    <a:pt x="75" y="71"/>
                  </a:lnTo>
                  <a:lnTo>
                    <a:pt x="68" y="64"/>
                  </a:lnTo>
                  <a:lnTo>
                    <a:pt x="75" y="61"/>
                  </a:lnTo>
                  <a:lnTo>
                    <a:pt x="72" y="58"/>
                  </a:lnTo>
                  <a:lnTo>
                    <a:pt x="68" y="58"/>
                  </a:lnTo>
                  <a:lnTo>
                    <a:pt x="72" y="55"/>
                  </a:lnTo>
                  <a:lnTo>
                    <a:pt x="68" y="55"/>
                  </a:lnTo>
                  <a:lnTo>
                    <a:pt x="68" y="52"/>
                  </a:lnTo>
                  <a:lnTo>
                    <a:pt x="65" y="52"/>
                  </a:lnTo>
                  <a:lnTo>
                    <a:pt x="65" y="48"/>
                  </a:lnTo>
                  <a:lnTo>
                    <a:pt x="62" y="48"/>
                  </a:lnTo>
                  <a:lnTo>
                    <a:pt x="58" y="52"/>
                  </a:lnTo>
                  <a:lnTo>
                    <a:pt x="58" y="52"/>
                  </a:lnTo>
                  <a:lnTo>
                    <a:pt x="55" y="55"/>
                  </a:lnTo>
                  <a:lnTo>
                    <a:pt x="51" y="55"/>
                  </a:lnTo>
                  <a:lnTo>
                    <a:pt x="48" y="61"/>
                  </a:lnTo>
                  <a:lnTo>
                    <a:pt x="48" y="61"/>
                  </a:lnTo>
                  <a:lnTo>
                    <a:pt x="44" y="61"/>
                  </a:lnTo>
                  <a:lnTo>
                    <a:pt x="44" y="64"/>
                  </a:lnTo>
                  <a:lnTo>
                    <a:pt x="41" y="64"/>
                  </a:lnTo>
                  <a:lnTo>
                    <a:pt x="37" y="64"/>
                  </a:lnTo>
                  <a:lnTo>
                    <a:pt x="37" y="64"/>
                  </a:lnTo>
                  <a:lnTo>
                    <a:pt x="37" y="61"/>
                  </a:lnTo>
                  <a:lnTo>
                    <a:pt x="41" y="58"/>
                  </a:lnTo>
                  <a:lnTo>
                    <a:pt x="37" y="55"/>
                  </a:lnTo>
                  <a:lnTo>
                    <a:pt x="41" y="55"/>
                  </a:lnTo>
                  <a:lnTo>
                    <a:pt x="37" y="52"/>
                  </a:lnTo>
                  <a:lnTo>
                    <a:pt x="31" y="52"/>
                  </a:lnTo>
                  <a:lnTo>
                    <a:pt x="24" y="45"/>
                  </a:lnTo>
                  <a:lnTo>
                    <a:pt x="20" y="42"/>
                  </a:lnTo>
                  <a:lnTo>
                    <a:pt x="24" y="39"/>
                  </a:lnTo>
                  <a:lnTo>
                    <a:pt x="24" y="35"/>
                  </a:lnTo>
                  <a:lnTo>
                    <a:pt x="17" y="29"/>
                  </a:lnTo>
                  <a:lnTo>
                    <a:pt x="13" y="26"/>
                  </a:lnTo>
                  <a:lnTo>
                    <a:pt x="17" y="22"/>
                  </a:lnTo>
                  <a:lnTo>
                    <a:pt x="13" y="19"/>
                  </a:lnTo>
                  <a:lnTo>
                    <a:pt x="7" y="19"/>
                  </a:lnTo>
                  <a:lnTo>
                    <a:pt x="3" y="16"/>
                  </a:lnTo>
                  <a:lnTo>
                    <a:pt x="3" y="16"/>
                  </a:lnTo>
                  <a:close/>
                  <a:moveTo>
                    <a:pt x="34" y="64"/>
                  </a:moveTo>
                  <a:lnTo>
                    <a:pt x="27" y="55"/>
                  </a:lnTo>
                  <a:lnTo>
                    <a:pt x="20" y="52"/>
                  </a:lnTo>
                  <a:lnTo>
                    <a:pt x="17" y="48"/>
                  </a:lnTo>
                  <a:lnTo>
                    <a:pt x="13" y="48"/>
                  </a:lnTo>
                  <a:lnTo>
                    <a:pt x="13" y="48"/>
                  </a:lnTo>
                  <a:lnTo>
                    <a:pt x="7" y="45"/>
                  </a:lnTo>
                  <a:lnTo>
                    <a:pt x="3" y="45"/>
                  </a:lnTo>
                  <a:lnTo>
                    <a:pt x="0" y="45"/>
                  </a:lnTo>
                  <a:lnTo>
                    <a:pt x="3" y="48"/>
                  </a:lnTo>
                  <a:lnTo>
                    <a:pt x="3" y="48"/>
                  </a:lnTo>
                  <a:lnTo>
                    <a:pt x="7" y="52"/>
                  </a:lnTo>
                  <a:lnTo>
                    <a:pt x="7" y="52"/>
                  </a:lnTo>
                  <a:lnTo>
                    <a:pt x="10" y="52"/>
                  </a:lnTo>
                  <a:lnTo>
                    <a:pt x="10" y="55"/>
                  </a:lnTo>
                  <a:lnTo>
                    <a:pt x="17" y="58"/>
                  </a:lnTo>
                  <a:lnTo>
                    <a:pt x="17" y="61"/>
                  </a:lnTo>
                  <a:lnTo>
                    <a:pt x="24" y="64"/>
                  </a:lnTo>
                  <a:lnTo>
                    <a:pt x="27" y="64"/>
                  </a:lnTo>
                  <a:lnTo>
                    <a:pt x="34" y="68"/>
                  </a:lnTo>
                  <a:lnTo>
                    <a:pt x="3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8"/>
            <p:cNvSpPr>
              <a:spLocks/>
            </p:cNvSpPr>
            <p:nvPr/>
          </p:nvSpPr>
          <p:spPr bwMode="auto">
            <a:xfrm>
              <a:off x="7550151" y="3518555"/>
              <a:ext cx="627063" cy="431800"/>
            </a:xfrm>
            <a:custGeom>
              <a:avLst/>
              <a:gdLst>
                <a:gd name="T0" fmla="*/ 17 w 395"/>
                <a:gd name="T1" fmla="*/ 4 h 272"/>
                <a:gd name="T2" fmla="*/ 34 w 395"/>
                <a:gd name="T3" fmla="*/ 16 h 272"/>
                <a:gd name="T4" fmla="*/ 48 w 395"/>
                <a:gd name="T5" fmla="*/ 16 h 272"/>
                <a:gd name="T6" fmla="*/ 58 w 395"/>
                <a:gd name="T7" fmla="*/ 7 h 272"/>
                <a:gd name="T8" fmla="*/ 72 w 395"/>
                <a:gd name="T9" fmla="*/ 0 h 272"/>
                <a:gd name="T10" fmla="*/ 75 w 395"/>
                <a:gd name="T11" fmla="*/ 10 h 272"/>
                <a:gd name="T12" fmla="*/ 86 w 395"/>
                <a:gd name="T13" fmla="*/ 23 h 272"/>
                <a:gd name="T14" fmla="*/ 93 w 395"/>
                <a:gd name="T15" fmla="*/ 29 h 272"/>
                <a:gd name="T16" fmla="*/ 103 w 395"/>
                <a:gd name="T17" fmla="*/ 42 h 272"/>
                <a:gd name="T18" fmla="*/ 120 w 395"/>
                <a:gd name="T19" fmla="*/ 46 h 272"/>
                <a:gd name="T20" fmla="*/ 151 w 395"/>
                <a:gd name="T21" fmla="*/ 58 h 272"/>
                <a:gd name="T22" fmla="*/ 196 w 395"/>
                <a:gd name="T23" fmla="*/ 55 h 272"/>
                <a:gd name="T24" fmla="*/ 206 w 395"/>
                <a:gd name="T25" fmla="*/ 42 h 272"/>
                <a:gd name="T26" fmla="*/ 230 w 395"/>
                <a:gd name="T27" fmla="*/ 26 h 272"/>
                <a:gd name="T28" fmla="*/ 251 w 395"/>
                <a:gd name="T29" fmla="*/ 26 h 272"/>
                <a:gd name="T30" fmla="*/ 278 w 395"/>
                <a:gd name="T31" fmla="*/ 36 h 272"/>
                <a:gd name="T32" fmla="*/ 299 w 395"/>
                <a:gd name="T33" fmla="*/ 42 h 272"/>
                <a:gd name="T34" fmla="*/ 330 w 395"/>
                <a:gd name="T35" fmla="*/ 62 h 272"/>
                <a:gd name="T36" fmla="*/ 333 w 395"/>
                <a:gd name="T37" fmla="*/ 78 h 272"/>
                <a:gd name="T38" fmla="*/ 333 w 395"/>
                <a:gd name="T39" fmla="*/ 88 h 272"/>
                <a:gd name="T40" fmla="*/ 323 w 395"/>
                <a:gd name="T41" fmla="*/ 100 h 272"/>
                <a:gd name="T42" fmla="*/ 333 w 395"/>
                <a:gd name="T43" fmla="*/ 113 h 272"/>
                <a:gd name="T44" fmla="*/ 333 w 395"/>
                <a:gd name="T45" fmla="*/ 142 h 272"/>
                <a:gd name="T46" fmla="*/ 358 w 395"/>
                <a:gd name="T47" fmla="*/ 162 h 272"/>
                <a:gd name="T48" fmla="*/ 354 w 395"/>
                <a:gd name="T49" fmla="*/ 201 h 272"/>
                <a:gd name="T50" fmla="*/ 378 w 395"/>
                <a:gd name="T51" fmla="*/ 210 h 272"/>
                <a:gd name="T52" fmla="*/ 385 w 395"/>
                <a:gd name="T53" fmla="*/ 226 h 272"/>
                <a:gd name="T54" fmla="*/ 392 w 395"/>
                <a:gd name="T55" fmla="*/ 243 h 272"/>
                <a:gd name="T56" fmla="*/ 368 w 395"/>
                <a:gd name="T57" fmla="*/ 249 h 272"/>
                <a:gd name="T58" fmla="*/ 368 w 395"/>
                <a:gd name="T59" fmla="*/ 268 h 272"/>
                <a:gd name="T60" fmla="*/ 351 w 395"/>
                <a:gd name="T61" fmla="*/ 268 h 272"/>
                <a:gd name="T62" fmla="*/ 344 w 395"/>
                <a:gd name="T63" fmla="*/ 265 h 272"/>
                <a:gd name="T64" fmla="*/ 313 w 395"/>
                <a:gd name="T65" fmla="*/ 262 h 272"/>
                <a:gd name="T66" fmla="*/ 292 w 395"/>
                <a:gd name="T67" fmla="*/ 259 h 272"/>
                <a:gd name="T68" fmla="*/ 275 w 395"/>
                <a:gd name="T69" fmla="*/ 246 h 272"/>
                <a:gd name="T70" fmla="*/ 268 w 395"/>
                <a:gd name="T71" fmla="*/ 233 h 272"/>
                <a:gd name="T72" fmla="*/ 247 w 395"/>
                <a:gd name="T73" fmla="*/ 236 h 272"/>
                <a:gd name="T74" fmla="*/ 220 w 395"/>
                <a:gd name="T75" fmla="*/ 239 h 272"/>
                <a:gd name="T76" fmla="*/ 199 w 395"/>
                <a:gd name="T77" fmla="*/ 236 h 272"/>
                <a:gd name="T78" fmla="*/ 186 w 395"/>
                <a:gd name="T79" fmla="*/ 226 h 272"/>
                <a:gd name="T80" fmla="*/ 165 w 395"/>
                <a:gd name="T81" fmla="*/ 220 h 272"/>
                <a:gd name="T82" fmla="*/ 151 w 395"/>
                <a:gd name="T83" fmla="*/ 204 h 272"/>
                <a:gd name="T84" fmla="*/ 148 w 395"/>
                <a:gd name="T85" fmla="*/ 201 h 272"/>
                <a:gd name="T86" fmla="*/ 134 w 395"/>
                <a:gd name="T87" fmla="*/ 181 h 272"/>
                <a:gd name="T88" fmla="*/ 120 w 395"/>
                <a:gd name="T89" fmla="*/ 181 h 272"/>
                <a:gd name="T90" fmla="*/ 113 w 395"/>
                <a:gd name="T91" fmla="*/ 178 h 272"/>
                <a:gd name="T92" fmla="*/ 110 w 395"/>
                <a:gd name="T93" fmla="*/ 184 h 272"/>
                <a:gd name="T94" fmla="*/ 100 w 395"/>
                <a:gd name="T95" fmla="*/ 178 h 272"/>
                <a:gd name="T96" fmla="*/ 89 w 395"/>
                <a:gd name="T97" fmla="*/ 155 h 272"/>
                <a:gd name="T98" fmla="*/ 79 w 395"/>
                <a:gd name="T99" fmla="*/ 136 h 272"/>
                <a:gd name="T100" fmla="*/ 51 w 395"/>
                <a:gd name="T101" fmla="*/ 126 h 272"/>
                <a:gd name="T102" fmla="*/ 48 w 395"/>
                <a:gd name="T103" fmla="*/ 117 h 272"/>
                <a:gd name="T104" fmla="*/ 41 w 395"/>
                <a:gd name="T105" fmla="*/ 107 h 272"/>
                <a:gd name="T106" fmla="*/ 44 w 395"/>
                <a:gd name="T107" fmla="*/ 91 h 272"/>
                <a:gd name="T108" fmla="*/ 48 w 395"/>
                <a:gd name="T109" fmla="*/ 81 h 272"/>
                <a:gd name="T110" fmla="*/ 51 w 395"/>
                <a:gd name="T111" fmla="*/ 75 h 272"/>
                <a:gd name="T112" fmla="*/ 31 w 395"/>
                <a:gd name="T113" fmla="*/ 71 h 272"/>
                <a:gd name="T114" fmla="*/ 20 w 395"/>
                <a:gd name="T115" fmla="*/ 58 h 272"/>
                <a:gd name="T116" fmla="*/ 14 w 395"/>
                <a:gd name="T117" fmla="*/ 46 h 272"/>
                <a:gd name="T118" fmla="*/ 10 w 395"/>
                <a:gd name="T119" fmla="*/ 26 h 272"/>
                <a:gd name="T120" fmla="*/ 0 w 395"/>
                <a:gd name="T121" fmla="*/ 10 h 272"/>
                <a:gd name="T122" fmla="*/ 10 w 395"/>
                <a:gd name="T123"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95" h="272">
                  <a:moveTo>
                    <a:pt x="10" y="0"/>
                  </a:moveTo>
                  <a:lnTo>
                    <a:pt x="10" y="0"/>
                  </a:lnTo>
                  <a:lnTo>
                    <a:pt x="14" y="4"/>
                  </a:lnTo>
                  <a:lnTo>
                    <a:pt x="14" y="4"/>
                  </a:lnTo>
                  <a:lnTo>
                    <a:pt x="17" y="4"/>
                  </a:lnTo>
                  <a:lnTo>
                    <a:pt x="17" y="7"/>
                  </a:lnTo>
                  <a:lnTo>
                    <a:pt x="24" y="10"/>
                  </a:lnTo>
                  <a:lnTo>
                    <a:pt x="24" y="13"/>
                  </a:lnTo>
                  <a:lnTo>
                    <a:pt x="31" y="16"/>
                  </a:lnTo>
                  <a:lnTo>
                    <a:pt x="34" y="16"/>
                  </a:lnTo>
                  <a:lnTo>
                    <a:pt x="41" y="20"/>
                  </a:lnTo>
                  <a:lnTo>
                    <a:pt x="41" y="16"/>
                  </a:lnTo>
                  <a:lnTo>
                    <a:pt x="41" y="16"/>
                  </a:lnTo>
                  <a:lnTo>
                    <a:pt x="44" y="16"/>
                  </a:lnTo>
                  <a:lnTo>
                    <a:pt x="48" y="16"/>
                  </a:lnTo>
                  <a:lnTo>
                    <a:pt x="51" y="16"/>
                  </a:lnTo>
                  <a:lnTo>
                    <a:pt x="51" y="13"/>
                  </a:lnTo>
                  <a:lnTo>
                    <a:pt x="55" y="13"/>
                  </a:lnTo>
                  <a:lnTo>
                    <a:pt x="55" y="13"/>
                  </a:lnTo>
                  <a:lnTo>
                    <a:pt x="58" y="7"/>
                  </a:lnTo>
                  <a:lnTo>
                    <a:pt x="62" y="7"/>
                  </a:lnTo>
                  <a:lnTo>
                    <a:pt x="65" y="4"/>
                  </a:lnTo>
                  <a:lnTo>
                    <a:pt x="65" y="4"/>
                  </a:lnTo>
                  <a:lnTo>
                    <a:pt x="69" y="0"/>
                  </a:lnTo>
                  <a:lnTo>
                    <a:pt x="72" y="0"/>
                  </a:lnTo>
                  <a:lnTo>
                    <a:pt x="72" y="4"/>
                  </a:lnTo>
                  <a:lnTo>
                    <a:pt x="75" y="4"/>
                  </a:lnTo>
                  <a:lnTo>
                    <a:pt x="75" y="7"/>
                  </a:lnTo>
                  <a:lnTo>
                    <a:pt x="79" y="7"/>
                  </a:lnTo>
                  <a:lnTo>
                    <a:pt x="75" y="10"/>
                  </a:lnTo>
                  <a:lnTo>
                    <a:pt x="79" y="10"/>
                  </a:lnTo>
                  <a:lnTo>
                    <a:pt x="82" y="13"/>
                  </a:lnTo>
                  <a:lnTo>
                    <a:pt x="75" y="16"/>
                  </a:lnTo>
                  <a:lnTo>
                    <a:pt x="82" y="23"/>
                  </a:lnTo>
                  <a:lnTo>
                    <a:pt x="86" y="23"/>
                  </a:lnTo>
                  <a:lnTo>
                    <a:pt x="86" y="26"/>
                  </a:lnTo>
                  <a:lnTo>
                    <a:pt x="89" y="26"/>
                  </a:lnTo>
                  <a:lnTo>
                    <a:pt x="93" y="26"/>
                  </a:lnTo>
                  <a:lnTo>
                    <a:pt x="93" y="26"/>
                  </a:lnTo>
                  <a:lnTo>
                    <a:pt x="93" y="29"/>
                  </a:lnTo>
                  <a:lnTo>
                    <a:pt x="96" y="33"/>
                  </a:lnTo>
                  <a:lnTo>
                    <a:pt x="93" y="39"/>
                  </a:lnTo>
                  <a:lnTo>
                    <a:pt x="96" y="39"/>
                  </a:lnTo>
                  <a:lnTo>
                    <a:pt x="100" y="39"/>
                  </a:lnTo>
                  <a:lnTo>
                    <a:pt x="103" y="42"/>
                  </a:lnTo>
                  <a:lnTo>
                    <a:pt x="106" y="42"/>
                  </a:lnTo>
                  <a:lnTo>
                    <a:pt x="110" y="46"/>
                  </a:lnTo>
                  <a:lnTo>
                    <a:pt x="113" y="42"/>
                  </a:lnTo>
                  <a:lnTo>
                    <a:pt x="120" y="46"/>
                  </a:lnTo>
                  <a:lnTo>
                    <a:pt x="120" y="46"/>
                  </a:lnTo>
                  <a:lnTo>
                    <a:pt x="124" y="49"/>
                  </a:lnTo>
                  <a:lnTo>
                    <a:pt x="127" y="52"/>
                  </a:lnTo>
                  <a:lnTo>
                    <a:pt x="134" y="55"/>
                  </a:lnTo>
                  <a:lnTo>
                    <a:pt x="141" y="55"/>
                  </a:lnTo>
                  <a:lnTo>
                    <a:pt x="151" y="58"/>
                  </a:lnTo>
                  <a:lnTo>
                    <a:pt x="158" y="58"/>
                  </a:lnTo>
                  <a:lnTo>
                    <a:pt x="168" y="55"/>
                  </a:lnTo>
                  <a:lnTo>
                    <a:pt x="179" y="55"/>
                  </a:lnTo>
                  <a:lnTo>
                    <a:pt x="189" y="55"/>
                  </a:lnTo>
                  <a:lnTo>
                    <a:pt x="196" y="55"/>
                  </a:lnTo>
                  <a:lnTo>
                    <a:pt x="196" y="52"/>
                  </a:lnTo>
                  <a:lnTo>
                    <a:pt x="192" y="49"/>
                  </a:lnTo>
                  <a:lnTo>
                    <a:pt x="192" y="42"/>
                  </a:lnTo>
                  <a:lnTo>
                    <a:pt x="196" y="42"/>
                  </a:lnTo>
                  <a:lnTo>
                    <a:pt x="206" y="42"/>
                  </a:lnTo>
                  <a:lnTo>
                    <a:pt x="206" y="36"/>
                  </a:lnTo>
                  <a:lnTo>
                    <a:pt x="210" y="33"/>
                  </a:lnTo>
                  <a:lnTo>
                    <a:pt x="213" y="33"/>
                  </a:lnTo>
                  <a:lnTo>
                    <a:pt x="220" y="29"/>
                  </a:lnTo>
                  <a:lnTo>
                    <a:pt x="230" y="26"/>
                  </a:lnTo>
                  <a:lnTo>
                    <a:pt x="237" y="29"/>
                  </a:lnTo>
                  <a:lnTo>
                    <a:pt x="237" y="23"/>
                  </a:lnTo>
                  <a:lnTo>
                    <a:pt x="241" y="23"/>
                  </a:lnTo>
                  <a:lnTo>
                    <a:pt x="244" y="26"/>
                  </a:lnTo>
                  <a:lnTo>
                    <a:pt x="251" y="26"/>
                  </a:lnTo>
                  <a:lnTo>
                    <a:pt x="258" y="29"/>
                  </a:lnTo>
                  <a:lnTo>
                    <a:pt x="261" y="29"/>
                  </a:lnTo>
                  <a:lnTo>
                    <a:pt x="275" y="36"/>
                  </a:lnTo>
                  <a:lnTo>
                    <a:pt x="278" y="36"/>
                  </a:lnTo>
                  <a:lnTo>
                    <a:pt x="278" y="36"/>
                  </a:lnTo>
                  <a:lnTo>
                    <a:pt x="289" y="39"/>
                  </a:lnTo>
                  <a:lnTo>
                    <a:pt x="292" y="39"/>
                  </a:lnTo>
                  <a:lnTo>
                    <a:pt x="292" y="42"/>
                  </a:lnTo>
                  <a:lnTo>
                    <a:pt x="296" y="46"/>
                  </a:lnTo>
                  <a:lnTo>
                    <a:pt x="299" y="42"/>
                  </a:lnTo>
                  <a:lnTo>
                    <a:pt x="306" y="46"/>
                  </a:lnTo>
                  <a:lnTo>
                    <a:pt x="313" y="55"/>
                  </a:lnTo>
                  <a:lnTo>
                    <a:pt x="323" y="55"/>
                  </a:lnTo>
                  <a:lnTo>
                    <a:pt x="327" y="55"/>
                  </a:lnTo>
                  <a:lnTo>
                    <a:pt x="330" y="62"/>
                  </a:lnTo>
                  <a:lnTo>
                    <a:pt x="330" y="65"/>
                  </a:lnTo>
                  <a:lnTo>
                    <a:pt x="330" y="68"/>
                  </a:lnTo>
                  <a:lnTo>
                    <a:pt x="330" y="71"/>
                  </a:lnTo>
                  <a:lnTo>
                    <a:pt x="333" y="75"/>
                  </a:lnTo>
                  <a:lnTo>
                    <a:pt x="333" y="78"/>
                  </a:lnTo>
                  <a:lnTo>
                    <a:pt x="333" y="81"/>
                  </a:lnTo>
                  <a:lnTo>
                    <a:pt x="330" y="81"/>
                  </a:lnTo>
                  <a:lnTo>
                    <a:pt x="333" y="84"/>
                  </a:lnTo>
                  <a:lnTo>
                    <a:pt x="333" y="88"/>
                  </a:lnTo>
                  <a:lnTo>
                    <a:pt x="333" y="88"/>
                  </a:lnTo>
                  <a:lnTo>
                    <a:pt x="327" y="91"/>
                  </a:lnTo>
                  <a:lnTo>
                    <a:pt x="323" y="91"/>
                  </a:lnTo>
                  <a:lnTo>
                    <a:pt x="327" y="94"/>
                  </a:lnTo>
                  <a:lnTo>
                    <a:pt x="330" y="97"/>
                  </a:lnTo>
                  <a:lnTo>
                    <a:pt x="323" y="100"/>
                  </a:lnTo>
                  <a:lnTo>
                    <a:pt x="327" y="100"/>
                  </a:lnTo>
                  <a:lnTo>
                    <a:pt x="327" y="107"/>
                  </a:lnTo>
                  <a:lnTo>
                    <a:pt x="327" y="110"/>
                  </a:lnTo>
                  <a:lnTo>
                    <a:pt x="333" y="113"/>
                  </a:lnTo>
                  <a:lnTo>
                    <a:pt x="333" y="113"/>
                  </a:lnTo>
                  <a:lnTo>
                    <a:pt x="330" y="117"/>
                  </a:lnTo>
                  <a:lnTo>
                    <a:pt x="327" y="123"/>
                  </a:lnTo>
                  <a:lnTo>
                    <a:pt x="333" y="130"/>
                  </a:lnTo>
                  <a:lnTo>
                    <a:pt x="337" y="139"/>
                  </a:lnTo>
                  <a:lnTo>
                    <a:pt x="333" y="142"/>
                  </a:lnTo>
                  <a:lnTo>
                    <a:pt x="337" y="142"/>
                  </a:lnTo>
                  <a:lnTo>
                    <a:pt x="337" y="149"/>
                  </a:lnTo>
                  <a:lnTo>
                    <a:pt x="354" y="149"/>
                  </a:lnTo>
                  <a:lnTo>
                    <a:pt x="358" y="155"/>
                  </a:lnTo>
                  <a:lnTo>
                    <a:pt x="358" y="162"/>
                  </a:lnTo>
                  <a:lnTo>
                    <a:pt x="358" y="168"/>
                  </a:lnTo>
                  <a:lnTo>
                    <a:pt x="358" y="168"/>
                  </a:lnTo>
                  <a:lnTo>
                    <a:pt x="344" y="184"/>
                  </a:lnTo>
                  <a:lnTo>
                    <a:pt x="354" y="197"/>
                  </a:lnTo>
                  <a:lnTo>
                    <a:pt x="354" y="201"/>
                  </a:lnTo>
                  <a:lnTo>
                    <a:pt x="361" y="204"/>
                  </a:lnTo>
                  <a:lnTo>
                    <a:pt x="364" y="207"/>
                  </a:lnTo>
                  <a:lnTo>
                    <a:pt x="368" y="210"/>
                  </a:lnTo>
                  <a:lnTo>
                    <a:pt x="371" y="210"/>
                  </a:lnTo>
                  <a:lnTo>
                    <a:pt x="378" y="210"/>
                  </a:lnTo>
                  <a:lnTo>
                    <a:pt x="378" y="213"/>
                  </a:lnTo>
                  <a:lnTo>
                    <a:pt x="382" y="213"/>
                  </a:lnTo>
                  <a:lnTo>
                    <a:pt x="382" y="220"/>
                  </a:lnTo>
                  <a:lnTo>
                    <a:pt x="385" y="223"/>
                  </a:lnTo>
                  <a:lnTo>
                    <a:pt x="385" y="226"/>
                  </a:lnTo>
                  <a:lnTo>
                    <a:pt x="385" y="230"/>
                  </a:lnTo>
                  <a:lnTo>
                    <a:pt x="388" y="230"/>
                  </a:lnTo>
                  <a:lnTo>
                    <a:pt x="395" y="233"/>
                  </a:lnTo>
                  <a:lnTo>
                    <a:pt x="395" y="239"/>
                  </a:lnTo>
                  <a:lnTo>
                    <a:pt x="392" y="243"/>
                  </a:lnTo>
                  <a:lnTo>
                    <a:pt x="388" y="239"/>
                  </a:lnTo>
                  <a:lnTo>
                    <a:pt x="378" y="243"/>
                  </a:lnTo>
                  <a:lnTo>
                    <a:pt x="375" y="243"/>
                  </a:lnTo>
                  <a:lnTo>
                    <a:pt x="371" y="246"/>
                  </a:lnTo>
                  <a:lnTo>
                    <a:pt x="368" y="249"/>
                  </a:lnTo>
                  <a:lnTo>
                    <a:pt x="371" y="252"/>
                  </a:lnTo>
                  <a:lnTo>
                    <a:pt x="368" y="255"/>
                  </a:lnTo>
                  <a:lnTo>
                    <a:pt x="368" y="259"/>
                  </a:lnTo>
                  <a:lnTo>
                    <a:pt x="368" y="265"/>
                  </a:lnTo>
                  <a:lnTo>
                    <a:pt x="368" y="268"/>
                  </a:lnTo>
                  <a:lnTo>
                    <a:pt x="368" y="268"/>
                  </a:lnTo>
                  <a:lnTo>
                    <a:pt x="364" y="268"/>
                  </a:lnTo>
                  <a:lnTo>
                    <a:pt x="364" y="272"/>
                  </a:lnTo>
                  <a:lnTo>
                    <a:pt x="358" y="268"/>
                  </a:lnTo>
                  <a:lnTo>
                    <a:pt x="351" y="268"/>
                  </a:lnTo>
                  <a:lnTo>
                    <a:pt x="351" y="265"/>
                  </a:lnTo>
                  <a:lnTo>
                    <a:pt x="347" y="265"/>
                  </a:lnTo>
                  <a:lnTo>
                    <a:pt x="347" y="268"/>
                  </a:lnTo>
                  <a:lnTo>
                    <a:pt x="344" y="268"/>
                  </a:lnTo>
                  <a:lnTo>
                    <a:pt x="344" y="265"/>
                  </a:lnTo>
                  <a:lnTo>
                    <a:pt x="340" y="265"/>
                  </a:lnTo>
                  <a:lnTo>
                    <a:pt x="337" y="265"/>
                  </a:lnTo>
                  <a:lnTo>
                    <a:pt x="330" y="265"/>
                  </a:lnTo>
                  <a:lnTo>
                    <a:pt x="323" y="262"/>
                  </a:lnTo>
                  <a:lnTo>
                    <a:pt x="313" y="262"/>
                  </a:lnTo>
                  <a:lnTo>
                    <a:pt x="306" y="259"/>
                  </a:lnTo>
                  <a:lnTo>
                    <a:pt x="306" y="259"/>
                  </a:lnTo>
                  <a:lnTo>
                    <a:pt x="299" y="262"/>
                  </a:lnTo>
                  <a:lnTo>
                    <a:pt x="296" y="259"/>
                  </a:lnTo>
                  <a:lnTo>
                    <a:pt x="292" y="259"/>
                  </a:lnTo>
                  <a:lnTo>
                    <a:pt x="282" y="259"/>
                  </a:lnTo>
                  <a:lnTo>
                    <a:pt x="282" y="259"/>
                  </a:lnTo>
                  <a:lnTo>
                    <a:pt x="278" y="255"/>
                  </a:lnTo>
                  <a:lnTo>
                    <a:pt x="278" y="252"/>
                  </a:lnTo>
                  <a:lnTo>
                    <a:pt x="275" y="246"/>
                  </a:lnTo>
                  <a:lnTo>
                    <a:pt x="275" y="239"/>
                  </a:lnTo>
                  <a:lnTo>
                    <a:pt x="272" y="236"/>
                  </a:lnTo>
                  <a:lnTo>
                    <a:pt x="268" y="233"/>
                  </a:lnTo>
                  <a:lnTo>
                    <a:pt x="268" y="236"/>
                  </a:lnTo>
                  <a:lnTo>
                    <a:pt x="268" y="233"/>
                  </a:lnTo>
                  <a:lnTo>
                    <a:pt x="261" y="233"/>
                  </a:lnTo>
                  <a:lnTo>
                    <a:pt x="258" y="233"/>
                  </a:lnTo>
                  <a:lnTo>
                    <a:pt x="251" y="236"/>
                  </a:lnTo>
                  <a:lnTo>
                    <a:pt x="247" y="236"/>
                  </a:lnTo>
                  <a:lnTo>
                    <a:pt x="247" y="236"/>
                  </a:lnTo>
                  <a:lnTo>
                    <a:pt x="247" y="236"/>
                  </a:lnTo>
                  <a:lnTo>
                    <a:pt x="241" y="243"/>
                  </a:lnTo>
                  <a:lnTo>
                    <a:pt x="234" y="246"/>
                  </a:lnTo>
                  <a:lnTo>
                    <a:pt x="227" y="243"/>
                  </a:lnTo>
                  <a:lnTo>
                    <a:pt x="220" y="239"/>
                  </a:lnTo>
                  <a:lnTo>
                    <a:pt x="213" y="243"/>
                  </a:lnTo>
                  <a:lnTo>
                    <a:pt x="213" y="243"/>
                  </a:lnTo>
                  <a:lnTo>
                    <a:pt x="206" y="236"/>
                  </a:lnTo>
                  <a:lnTo>
                    <a:pt x="203" y="236"/>
                  </a:lnTo>
                  <a:lnTo>
                    <a:pt x="199" y="236"/>
                  </a:lnTo>
                  <a:lnTo>
                    <a:pt x="196" y="233"/>
                  </a:lnTo>
                  <a:lnTo>
                    <a:pt x="189" y="230"/>
                  </a:lnTo>
                  <a:lnTo>
                    <a:pt x="192" y="226"/>
                  </a:lnTo>
                  <a:lnTo>
                    <a:pt x="189" y="226"/>
                  </a:lnTo>
                  <a:lnTo>
                    <a:pt x="186" y="226"/>
                  </a:lnTo>
                  <a:lnTo>
                    <a:pt x="186" y="223"/>
                  </a:lnTo>
                  <a:lnTo>
                    <a:pt x="179" y="223"/>
                  </a:lnTo>
                  <a:lnTo>
                    <a:pt x="179" y="223"/>
                  </a:lnTo>
                  <a:lnTo>
                    <a:pt x="172" y="220"/>
                  </a:lnTo>
                  <a:lnTo>
                    <a:pt x="165" y="220"/>
                  </a:lnTo>
                  <a:lnTo>
                    <a:pt x="161" y="220"/>
                  </a:lnTo>
                  <a:lnTo>
                    <a:pt x="155" y="207"/>
                  </a:lnTo>
                  <a:lnTo>
                    <a:pt x="155" y="207"/>
                  </a:lnTo>
                  <a:lnTo>
                    <a:pt x="155" y="207"/>
                  </a:lnTo>
                  <a:lnTo>
                    <a:pt x="151" y="204"/>
                  </a:lnTo>
                  <a:lnTo>
                    <a:pt x="151" y="204"/>
                  </a:lnTo>
                  <a:lnTo>
                    <a:pt x="151" y="204"/>
                  </a:lnTo>
                  <a:lnTo>
                    <a:pt x="155" y="204"/>
                  </a:lnTo>
                  <a:lnTo>
                    <a:pt x="151" y="201"/>
                  </a:lnTo>
                  <a:lnTo>
                    <a:pt x="148" y="201"/>
                  </a:lnTo>
                  <a:lnTo>
                    <a:pt x="148" y="201"/>
                  </a:lnTo>
                  <a:lnTo>
                    <a:pt x="148" y="194"/>
                  </a:lnTo>
                  <a:lnTo>
                    <a:pt x="141" y="188"/>
                  </a:lnTo>
                  <a:lnTo>
                    <a:pt x="137" y="184"/>
                  </a:lnTo>
                  <a:lnTo>
                    <a:pt x="134" y="181"/>
                  </a:lnTo>
                  <a:lnTo>
                    <a:pt x="134" y="178"/>
                  </a:lnTo>
                  <a:lnTo>
                    <a:pt x="127" y="184"/>
                  </a:lnTo>
                  <a:lnTo>
                    <a:pt x="124" y="184"/>
                  </a:lnTo>
                  <a:lnTo>
                    <a:pt x="124" y="181"/>
                  </a:lnTo>
                  <a:lnTo>
                    <a:pt x="120" y="181"/>
                  </a:lnTo>
                  <a:lnTo>
                    <a:pt x="117" y="178"/>
                  </a:lnTo>
                  <a:lnTo>
                    <a:pt x="117" y="178"/>
                  </a:lnTo>
                  <a:lnTo>
                    <a:pt x="117" y="175"/>
                  </a:lnTo>
                  <a:lnTo>
                    <a:pt x="117" y="178"/>
                  </a:lnTo>
                  <a:lnTo>
                    <a:pt x="113" y="178"/>
                  </a:lnTo>
                  <a:lnTo>
                    <a:pt x="113" y="175"/>
                  </a:lnTo>
                  <a:lnTo>
                    <a:pt x="113" y="178"/>
                  </a:lnTo>
                  <a:lnTo>
                    <a:pt x="113" y="181"/>
                  </a:lnTo>
                  <a:lnTo>
                    <a:pt x="113" y="184"/>
                  </a:lnTo>
                  <a:lnTo>
                    <a:pt x="110" y="184"/>
                  </a:lnTo>
                  <a:lnTo>
                    <a:pt x="106" y="181"/>
                  </a:lnTo>
                  <a:lnTo>
                    <a:pt x="106" y="178"/>
                  </a:lnTo>
                  <a:lnTo>
                    <a:pt x="106" y="178"/>
                  </a:lnTo>
                  <a:lnTo>
                    <a:pt x="103" y="178"/>
                  </a:lnTo>
                  <a:lnTo>
                    <a:pt x="100" y="178"/>
                  </a:lnTo>
                  <a:lnTo>
                    <a:pt x="96" y="175"/>
                  </a:lnTo>
                  <a:lnTo>
                    <a:pt x="96" y="165"/>
                  </a:lnTo>
                  <a:lnTo>
                    <a:pt x="89" y="165"/>
                  </a:lnTo>
                  <a:lnTo>
                    <a:pt x="89" y="162"/>
                  </a:lnTo>
                  <a:lnTo>
                    <a:pt x="89" y="155"/>
                  </a:lnTo>
                  <a:lnTo>
                    <a:pt x="93" y="152"/>
                  </a:lnTo>
                  <a:lnTo>
                    <a:pt x="89" y="146"/>
                  </a:lnTo>
                  <a:lnTo>
                    <a:pt x="86" y="142"/>
                  </a:lnTo>
                  <a:lnTo>
                    <a:pt x="82" y="139"/>
                  </a:lnTo>
                  <a:lnTo>
                    <a:pt x="79" y="136"/>
                  </a:lnTo>
                  <a:lnTo>
                    <a:pt x="75" y="136"/>
                  </a:lnTo>
                  <a:lnTo>
                    <a:pt x="62" y="130"/>
                  </a:lnTo>
                  <a:lnTo>
                    <a:pt x="58" y="130"/>
                  </a:lnTo>
                  <a:lnTo>
                    <a:pt x="58" y="130"/>
                  </a:lnTo>
                  <a:lnTo>
                    <a:pt x="51" y="126"/>
                  </a:lnTo>
                  <a:lnTo>
                    <a:pt x="55" y="126"/>
                  </a:lnTo>
                  <a:lnTo>
                    <a:pt x="51" y="123"/>
                  </a:lnTo>
                  <a:lnTo>
                    <a:pt x="55" y="120"/>
                  </a:lnTo>
                  <a:lnTo>
                    <a:pt x="48" y="117"/>
                  </a:lnTo>
                  <a:lnTo>
                    <a:pt x="48" y="117"/>
                  </a:lnTo>
                  <a:lnTo>
                    <a:pt x="44" y="117"/>
                  </a:lnTo>
                  <a:lnTo>
                    <a:pt x="41" y="113"/>
                  </a:lnTo>
                  <a:lnTo>
                    <a:pt x="41" y="113"/>
                  </a:lnTo>
                  <a:lnTo>
                    <a:pt x="41" y="110"/>
                  </a:lnTo>
                  <a:lnTo>
                    <a:pt x="41" y="107"/>
                  </a:lnTo>
                  <a:lnTo>
                    <a:pt x="41" y="107"/>
                  </a:lnTo>
                  <a:lnTo>
                    <a:pt x="41" y="104"/>
                  </a:lnTo>
                  <a:lnTo>
                    <a:pt x="41" y="97"/>
                  </a:lnTo>
                  <a:lnTo>
                    <a:pt x="44" y="97"/>
                  </a:lnTo>
                  <a:lnTo>
                    <a:pt x="44" y="91"/>
                  </a:lnTo>
                  <a:lnTo>
                    <a:pt x="48" y="94"/>
                  </a:lnTo>
                  <a:lnTo>
                    <a:pt x="48" y="91"/>
                  </a:lnTo>
                  <a:lnTo>
                    <a:pt x="48" y="84"/>
                  </a:lnTo>
                  <a:lnTo>
                    <a:pt x="48" y="84"/>
                  </a:lnTo>
                  <a:lnTo>
                    <a:pt x="48" y="81"/>
                  </a:lnTo>
                  <a:lnTo>
                    <a:pt x="48" y="81"/>
                  </a:lnTo>
                  <a:lnTo>
                    <a:pt x="55" y="78"/>
                  </a:lnTo>
                  <a:lnTo>
                    <a:pt x="55" y="78"/>
                  </a:lnTo>
                  <a:lnTo>
                    <a:pt x="51" y="78"/>
                  </a:lnTo>
                  <a:lnTo>
                    <a:pt x="51" y="75"/>
                  </a:lnTo>
                  <a:lnTo>
                    <a:pt x="44" y="78"/>
                  </a:lnTo>
                  <a:lnTo>
                    <a:pt x="44" y="75"/>
                  </a:lnTo>
                  <a:lnTo>
                    <a:pt x="38" y="71"/>
                  </a:lnTo>
                  <a:lnTo>
                    <a:pt x="34" y="71"/>
                  </a:lnTo>
                  <a:lnTo>
                    <a:pt x="31" y="71"/>
                  </a:lnTo>
                  <a:lnTo>
                    <a:pt x="27" y="68"/>
                  </a:lnTo>
                  <a:lnTo>
                    <a:pt x="27" y="65"/>
                  </a:lnTo>
                  <a:lnTo>
                    <a:pt x="24" y="65"/>
                  </a:lnTo>
                  <a:lnTo>
                    <a:pt x="20" y="62"/>
                  </a:lnTo>
                  <a:lnTo>
                    <a:pt x="20" y="58"/>
                  </a:lnTo>
                  <a:lnTo>
                    <a:pt x="20" y="52"/>
                  </a:lnTo>
                  <a:lnTo>
                    <a:pt x="17" y="52"/>
                  </a:lnTo>
                  <a:lnTo>
                    <a:pt x="17" y="52"/>
                  </a:lnTo>
                  <a:lnTo>
                    <a:pt x="17" y="49"/>
                  </a:lnTo>
                  <a:lnTo>
                    <a:pt x="14" y="46"/>
                  </a:lnTo>
                  <a:lnTo>
                    <a:pt x="10" y="39"/>
                  </a:lnTo>
                  <a:lnTo>
                    <a:pt x="7" y="39"/>
                  </a:lnTo>
                  <a:lnTo>
                    <a:pt x="7" y="36"/>
                  </a:lnTo>
                  <a:lnTo>
                    <a:pt x="7" y="33"/>
                  </a:lnTo>
                  <a:lnTo>
                    <a:pt x="10" y="26"/>
                  </a:lnTo>
                  <a:lnTo>
                    <a:pt x="7" y="26"/>
                  </a:lnTo>
                  <a:lnTo>
                    <a:pt x="3" y="23"/>
                  </a:lnTo>
                  <a:lnTo>
                    <a:pt x="3" y="20"/>
                  </a:lnTo>
                  <a:lnTo>
                    <a:pt x="3" y="16"/>
                  </a:lnTo>
                  <a:lnTo>
                    <a:pt x="0" y="10"/>
                  </a:lnTo>
                  <a:lnTo>
                    <a:pt x="0" y="7"/>
                  </a:lnTo>
                  <a:lnTo>
                    <a:pt x="0" y="7"/>
                  </a:lnTo>
                  <a:lnTo>
                    <a:pt x="3" y="7"/>
                  </a:lnTo>
                  <a:lnTo>
                    <a:pt x="7" y="0"/>
                  </a:lnTo>
                  <a:lnTo>
                    <a:pt x="10" y="0"/>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79"/>
            <p:cNvSpPr>
              <a:spLocks/>
            </p:cNvSpPr>
            <p:nvPr/>
          </p:nvSpPr>
          <p:spPr bwMode="auto">
            <a:xfrm>
              <a:off x="7516813" y="3467755"/>
              <a:ext cx="109538" cy="76200"/>
            </a:xfrm>
            <a:custGeom>
              <a:avLst/>
              <a:gdLst>
                <a:gd name="T0" fmla="*/ 0 w 69"/>
                <a:gd name="T1" fmla="*/ 3 h 48"/>
                <a:gd name="T2" fmla="*/ 7 w 69"/>
                <a:gd name="T3" fmla="*/ 0 h 48"/>
                <a:gd name="T4" fmla="*/ 14 w 69"/>
                <a:gd name="T5" fmla="*/ 0 h 48"/>
                <a:gd name="T6" fmla="*/ 17 w 69"/>
                <a:gd name="T7" fmla="*/ 0 h 48"/>
                <a:gd name="T8" fmla="*/ 28 w 69"/>
                <a:gd name="T9" fmla="*/ 0 h 48"/>
                <a:gd name="T10" fmla="*/ 35 w 69"/>
                <a:gd name="T11" fmla="*/ 3 h 48"/>
                <a:gd name="T12" fmla="*/ 41 w 69"/>
                <a:gd name="T13" fmla="*/ 3 h 48"/>
                <a:gd name="T14" fmla="*/ 45 w 69"/>
                <a:gd name="T15" fmla="*/ 6 h 48"/>
                <a:gd name="T16" fmla="*/ 41 w 69"/>
                <a:gd name="T17" fmla="*/ 10 h 48"/>
                <a:gd name="T18" fmla="*/ 45 w 69"/>
                <a:gd name="T19" fmla="*/ 13 h 48"/>
                <a:gd name="T20" fmla="*/ 52 w 69"/>
                <a:gd name="T21" fmla="*/ 19 h 48"/>
                <a:gd name="T22" fmla="*/ 52 w 69"/>
                <a:gd name="T23" fmla="*/ 23 h 48"/>
                <a:gd name="T24" fmla="*/ 48 w 69"/>
                <a:gd name="T25" fmla="*/ 26 h 48"/>
                <a:gd name="T26" fmla="*/ 52 w 69"/>
                <a:gd name="T27" fmla="*/ 29 h 48"/>
                <a:gd name="T28" fmla="*/ 59 w 69"/>
                <a:gd name="T29" fmla="*/ 36 h 48"/>
                <a:gd name="T30" fmla="*/ 65 w 69"/>
                <a:gd name="T31" fmla="*/ 36 h 48"/>
                <a:gd name="T32" fmla="*/ 69 w 69"/>
                <a:gd name="T33" fmla="*/ 39 h 48"/>
                <a:gd name="T34" fmla="*/ 65 w 69"/>
                <a:gd name="T35" fmla="*/ 39 h 48"/>
                <a:gd name="T36" fmla="*/ 69 w 69"/>
                <a:gd name="T37" fmla="*/ 42 h 48"/>
                <a:gd name="T38" fmla="*/ 65 w 69"/>
                <a:gd name="T39" fmla="*/ 45 h 48"/>
                <a:gd name="T40" fmla="*/ 65 w 69"/>
                <a:gd name="T41" fmla="*/ 48 h 48"/>
                <a:gd name="T42" fmla="*/ 62 w 69"/>
                <a:gd name="T43" fmla="*/ 48 h 48"/>
                <a:gd name="T44" fmla="*/ 55 w 69"/>
                <a:gd name="T45" fmla="*/ 39 h 48"/>
                <a:gd name="T46" fmla="*/ 48 w 69"/>
                <a:gd name="T47" fmla="*/ 36 h 48"/>
                <a:gd name="T48" fmla="*/ 45 w 69"/>
                <a:gd name="T49" fmla="*/ 32 h 48"/>
                <a:gd name="T50" fmla="*/ 41 w 69"/>
                <a:gd name="T51" fmla="*/ 32 h 48"/>
                <a:gd name="T52" fmla="*/ 41 w 69"/>
                <a:gd name="T53" fmla="*/ 32 h 48"/>
                <a:gd name="T54" fmla="*/ 35 w 69"/>
                <a:gd name="T55" fmla="*/ 29 h 48"/>
                <a:gd name="T56" fmla="*/ 31 w 69"/>
                <a:gd name="T57" fmla="*/ 29 h 48"/>
                <a:gd name="T58" fmla="*/ 28 w 69"/>
                <a:gd name="T59" fmla="*/ 29 h 48"/>
                <a:gd name="T60" fmla="*/ 28 w 69"/>
                <a:gd name="T61" fmla="*/ 29 h 48"/>
                <a:gd name="T62" fmla="*/ 24 w 69"/>
                <a:gd name="T63" fmla="*/ 26 h 48"/>
                <a:gd name="T64" fmla="*/ 21 w 69"/>
                <a:gd name="T65" fmla="*/ 26 h 48"/>
                <a:gd name="T66" fmla="*/ 14 w 69"/>
                <a:gd name="T67" fmla="*/ 26 h 48"/>
                <a:gd name="T68" fmla="*/ 7 w 69"/>
                <a:gd name="T69" fmla="*/ 23 h 48"/>
                <a:gd name="T70" fmla="*/ 7 w 69"/>
                <a:gd name="T71" fmla="*/ 16 h 48"/>
                <a:gd name="T72" fmla="*/ 10 w 69"/>
                <a:gd name="T73" fmla="*/ 10 h 48"/>
                <a:gd name="T74" fmla="*/ 7 w 69"/>
                <a:gd name="T75" fmla="*/ 6 h 48"/>
                <a:gd name="T76" fmla="*/ 4 w 69"/>
                <a:gd name="T77" fmla="*/ 6 h 48"/>
                <a:gd name="T78" fmla="*/ 4 w 69"/>
                <a:gd name="T79" fmla="*/ 3 h 48"/>
                <a:gd name="T80" fmla="*/ 0 w 69"/>
                <a:gd name="T81" fmla="*/ 3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9" h="48">
                  <a:moveTo>
                    <a:pt x="0" y="3"/>
                  </a:moveTo>
                  <a:lnTo>
                    <a:pt x="7" y="0"/>
                  </a:lnTo>
                  <a:lnTo>
                    <a:pt x="14" y="0"/>
                  </a:lnTo>
                  <a:lnTo>
                    <a:pt x="17" y="0"/>
                  </a:lnTo>
                  <a:lnTo>
                    <a:pt x="28" y="0"/>
                  </a:lnTo>
                  <a:lnTo>
                    <a:pt x="35" y="3"/>
                  </a:lnTo>
                  <a:lnTo>
                    <a:pt x="41" y="3"/>
                  </a:lnTo>
                  <a:lnTo>
                    <a:pt x="45" y="6"/>
                  </a:lnTo>
                  <a:lnTo>
                    <a:pt x="41" y="10"/>
                  </a:lnTo>
                  <a:lnTo>
                    <a:pt x="45" y="13"/>
                  </a:lnTo>
                  <a:lnTo>
                    <a:pt x="52" y="19"/>
                  </a:lnTo>
                  <a:lnTo>
                    <a:pt x="52" y="23"/>
                  </a:lnTo>
                  <a:lnTo>
                    <a:pt x="48" y="26"/>
                  </a:lnTo>
                  <a:lnTo>
                    <a:pt x="52" y="29"/>
                  </a:lnTo>
                  <a:lnTo>
                    <a:pt x="59" y="36"/>
                  </a:lnTo>
                  <a:lnTo>
                    <a:pt x="65" y="36"/>
                  </a:lnTo>
                  <a:lnTo>
                    <a:pt x="69" y="39"/>
                  </a:lnTo>
                  <a:lnTo>
                    <a:pt x="65" y="39"/>
                  </a:lnTo>
                  <a:lnTo>
                    <a:pt x="69" y="42"/>
                  </a:lnTo>
                  <a:lnTo>
                    <a:pt x="65" y="45"/>
                  </a:lnTo>
                  <a:lnTo>
                    <a:pt x="65" y="48"/>
                  </a:lnTo>
                  <a:lnTo>
                    <a:pt x="62" y="48"/>
                  </a:lnTo>
                  <a:lnTo>
                    <a:pt x="55" y="39"/>
                  </a:lnTo>
                  <a:lnTo>
                    <a:pt x="48" y="36"/>
                  </a:lnTo>
                  <a:lnTo>
                    <a:pt x="45" y="32"/>
                  </a:lnTo>
                  <a:lnTo>
                    <a:pt x="41" y="32"/>
                  </a:lnTo>
                  <a:lnTo>
                    <a:pt x="41" y="32"/>
                  </a:lnTo>
                  <a:lnTo>
                    <a:pt x="35" y="29"/>
                  </a:lnTo>
                  <a:lnTo>
                    <a:pt x="31" y="29"/>
                  </a:lnTo>
                  <a:lnTo>
                    <a:pt x="28" y="29"/>
                  </a:lnTo>
                  <a:lnTo>
                    <a:pt x="28" y="29"/>
                  </a:lnTo>
                  <a:lnTo>
                    <a:pt x="24" y="26"/>
                  </a:lnTo>
                  <a:lnTo>
                    <a:pt x="21" y="26"/>
                  </a:lnTo>
                  <a:lnTo>
                    <a:pt x="14" y="26"/>
                  </a:lnTo>
                  <a:lnTo>
                    <a:pt x="7" y="23"/>
                  </a:lnTo>
                  <a:lnTo>
                    <a:pt x="7" y="16"/>
                  </a:lnTo>
                  <a:lnTo>
                    <a:pt x="10" y="10"/>
                  </a:lnTo>
                  <a:lnTo>
                    <a:pt x="7" y="6"/>
                  </a:lnTo>
                  <a:lnTo>
                    <a:pt x="4" y="6"/>
                  </a:lnTo>
                  <a:lnTo>
                    <a:pt x="4"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80"/>
            <p:cNvSpPr>
              <a:spLocks noEditPoints="1"/>
            </p:cNvSpPr>
            <p:nvPr/>
          </p:nvSpPr>
          <p:spPr bwMode="auto">
            <a:xfrm>
              <a:off x="7008813" y="3447117"/>
              <a:ext cx="568325" cy="195262"/>
            </a:xfrm>
            <a:custGeom>
              <a:avLst/>
              <a:gdLst>
                <a:gd name="T0" fmla="*/ 14 w 358"/>
                <a:gd name="T1" fmla="*/ 13 h 123"/>
                <a:gd name="T2" fmla="*/ 28 w 358"/>
                <a:gd name="T3" fmla="*/ 0 h 123"/>
                <a:gd name="T4" fmla="*/ 48 w 358"/>
                <a:gd name="T5" fmla="*/ 13 h 123"/>
                <a:gd name="T6" fmla="*/ 48 w 358"/>
                <a:gd name="T7" fmla="*/ 23 h 123"/>
                <a:gd name="T8" fmla="*/ 17 w 358"/>
                <a:gd name="T9" fmla="*/ 36 h 123"/>
                <a:gd name="T10" fmla="*/ 14 w 358"/>
                <a:gd name="T11" fmla="*/ 32 h 123"/>
                <a:gd name="T12" fmla="*/ 4 w 358"/>
                <a:gd name="T13" fmla="*/ 26 h 123"/>
                <a:gd name="T14" fmla="*/ 272 w 358"/>
                <a:gd name="T15" fmla="*/ 19 h 123"/>
                <a:gd name="T16" fmla="*/ 251 w 358"/>
                <a:gd name="T17" fmla="*/ 19 h 123"/>
                <a:gd name="T18" fmla="*/ 217 w 358"/>
                <a:gd name="T19" fmla="*/ 19 h 123"/>
                <a:gd name="T20" fmla="*/ 193 w 358"/>
                <a:gd name="T21" fmla="*/ 13 h 123"/>
                <a:gd name="T22" fmla="*/ 176 w 358"/>
                <a:gd name="T23" fmla="*/ 7 h 123"/>
                <a:gd name="T24" fmla="*/ 155 w 358"/>
                <a:gd name="T25" fmla="*/ 0 h 123"/>
                <a:gd name="T26" fmla="*/ 121 w 358"/>
                <a:gd name="T27" fmla="*/ 7 h 123"/>
                <a:gd name="T28" fmla="*/ 103 w 358"/>
                <a:gd name="T29" fmla="*/ 16 h 123"/>
                <a:gd name="T30" fmla="*/ 79 w 358"/>
                <a:gd name="T31" fmla="*/ 19 h 123"/>
                <a:gd name="T32" fmla="*/ 62 w 358"/>
                <a:gd name="T33" fmla="*/ 26 h 123"/>
                <a:gd name="T34" fmla="*/ 55 w 358"/>
                <a:gd name="T35" fmla="*/ 36 h 123"/>
                <a:gd name="T36" fmla="*/ 45 w 358"/>
                <a:gd name="T37" fmla="*/ 36 h 123"/>
                <a:gd name="T38" fmla="*/ 24 w 358"/>
                <a:gd name="T39" fmla="*/ 36 h 123"/>
                <a:gd name="T40" fmla="*/ 11 w 358"/>
                <a:gd name="T41" fmla="*/ 52 h 123"/>
                <a:gd name="T42" fmla="*/ 24 w 358"/>
                <a:gd name="T43" fmla="*/ 55 h 123"/>
                <a:gd name="T44" fmla="*/ 24 w 358"/>
                <a:gd name="T45" fmla="*/ 68 h 123"/>
                <a:gd name="T46" fmla="*/ 24 w 358"/>
                <a:gd name="T47" fmla="*/ 71 h 123"/>
                <a:gd name="T48" fmla="*/ 14 w 358"/>
                <a:gd name="T49" fmla="*/ 74 h 123"/>
                <a:gd name="T50" fmla="*/ 21 w 358"/>
                <a:gd name="T51" fmla="*/ 84 h 123"/>
                <a:gd name="T52" fmla="*/ 31 w 358"/>
                <a:gd name="T53" fmla="*/ 97 h 123"/>
                <a:gd name="T54" fmla="*/ 35 w 358"/>
                <a:gd name="T55" fmla="*/ 107 h 123"/>
                <a:gd name="T56" fmla="*/ 35 w 358"/>
                <a:gd name="T57" fmla="*/ 110 h 123"/>
                <a:gd name="T58" fmla="*/ 45 w 358"/>
                <a:gd name="T59" fmla="*/ 110 h 123"/>
                <a:gd name="T60" fmla="*/ 59 w 358"/>
                <a:gd name="T61" fmla="*/ 110 h 123"/>
                <a:gd name="T62" fmla="*/ 69 w 358"/>
                <a:gd name="T63" fmla="*/ 113 h 123"/>
                <a:gd name="T64" fmla="*/ 86 w 358"/>
                <a:gd name="T65" fmla="*/ 116 h 123"/>
                <a:gd name="T66" fmla="*/ 97 w 358"/>
                <a:gd name="T67" fmla="*/ 110 h 123"/>
                <a:gd name="T68" fmla="*/ 131 w 358"/>
                <a:gd name="T69" fmla="*/ 116 h 123"/>
                <a:gd name="T70" fmla="*/ 162 w 358"/>
                <a:gd name="T71" fmla="*/ 116 h 123"/>
                <a:gd name="T72" fmla="*/ 193 w 358"/>
                <a:gd name="T73" fmla="*/ 110 h 123"/>
                <a:gd name="T74" fmla="*/ 196 w 358"/>
                <a:gd name="T75" fmla="*/ 113 h 123"/>
                <a:gd name="T76" fmla="*/ 210 w 358"/>
                <a:gd name="T77" fmla="*/ 120 h 123"/>
                <a:gd name="T78" fmla="*/ 220 w 358"/>
                <a:gd name="T79" fmla="*/ 110 h 123"/>
                <a:gd name="T80" fmla="*/ 251 w 358"/>
                <a:gd name="T81" fmla="*/ 107 h 123"/>
                <a:gd name="T82" fmla="*/ 282 w 358"/>
                <a:gd name="T83" fmla="*/ 100 h 123"/>
                <a:gd name="T84" fmla="*/ 317 w 358"/>
                <a:gd name="T85" fmla="*/ 97 h 123"/>
                <a:gd name="T86" fmla="*/ 348 w 358"/>
                <a:gd name="T87" fmla="*/ 94 h 123"/>
                <a:gd name="T88" fmla="*/ 355 w 358"/>
                <a:gd name="T89" fmla="*/ 91 h 123"/>
                <a:gd name="T90" fmla="*/ 348 w 358"/>
                <a:gd name="T91" fmla="*/ 71 h 123"/>
                <a:gd name="T92" fmla="*/ 341 w 358"/>
                <a:gd name="T93" fmla="*/ 52 h 123"/>
                <a:gd name="T94" fmla="*/ 341 w 358"/>
                <a:gd name="T95" fmla="*/ 39 h 123"/>
                <a:gd name="T96" fmla="*/ 324 w 358"/>
                <a:gd name="T97" fmla="*/ 19 h 123"/>
                <a:gd name="T98" fmla="*/ 303 w 358"/>
                <a:gd name="T99" fmla="*/ 10 h 123"/>
                <a:gd name="T100" fmla="*/ 289 w 358"/>
                <a:gd name="T101" fmla="*/ 7 h 123"/>
                <a:gd name="T102" fmla="*/ 41 w 358"/>
                <a:gd name="T103" fmla="*/ 113 h 123"/>
                <a:gd name="T104" fmla="*/ 7 w 358"/>
                <a:gd name="T105" fmla="*/ 3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8" h="123">
                  <a:moveTo>
                    <a:pt x="4" y="26"/>
                  </a:moveTo>
                  <a:lnTo>
                    <a:pt x="7" y="26"/>
                  </a:lnTo>
                  <a:lnTo>
                    <a:pt x="11" y="23"/>
                  </a:lnTo>
                  <a:lnTo>
                    <a:pt x="11" y="19"/>
                  </a:lnTo>
                  <a:lnTo>
                    <a:pt x="14" y="16"/>
                  </a:lnTo>
                  <a:lnTo>
                    <a:pt x="14" y="13"/>
                  </a:lnTo>
                  <a:lnTo>
                    <a:pt x="11" y="10"/>
                  </a:lnTo>
                  <a:lnTo>
                    <a:pt x="11" y="7"/>
                  </a:lnTo>
                  <a:lnTo>
                    <a:pt x="14" y="3"/>
                  </a:lnTo>
                  <a:lnTo>
                    <a:pt x="17" y="3"/>
                  </a:lnTo>
                  <a:lnTo>
                    <a:pt x="21" y="0"/>
                  </a:lnTo>
                  <a:lnTo>
                    <a:pt x="28" y="0"/>
                  </a:lnTo>
                  <a:lnTo>
                    <a:pt x="31" y="3"/>
                  </a:lnTo>
                  <a:lnTo>
                    <a:pt x="35" y="3"/>
                  </a:lnTo>
                  <a:lnTo>
                    <a:pt x="38" y="3"/>
                  </a:lnTo>
                  <a:lnTo>
                    <a:pt x="38" y="10"/>
                  </a:lnTo>
                  <a:lnTo>
                    <a:pt x="45" y="13"/>
                  </a:lnTo>
                  <a:lnTo>
                    <a:pt x="48" y="13"/>
                  </a:lnTo>
                  <a:lnTo>
                    <a:pt x="55" y="16"/>
                  </a:lnTo>
                  <a:lnTo>
                    <a:pt x="59" y="19"/>
                  </a:lnTo>
                  <a:lnTo>
                    <a:pt x="59" y="23"/>
                  </a:lnTo>
                  <a:lnTo>
                    <a:pt x="55" y="26"/>
                  </a:lnTo>
                  <a:lnTo>
                    <a:pt x="48" y="23"/>
                  </a:lnTo>
                  <a:lnTo>
                    <a:pt x="48" y="23"/>
                  </a:lnTo>
                  <a:lnTo>
                    <a:pt x="41" y="23"/>
                  </a:lnTo>
                  <a:lnTo>
                    <a:pt x="41" y="23"/>
                  </a:lnTo>
                  <a:lnTo>
                    <a:pt x="35" y="23"/>
                  </a:lnTo>
                  <a:lnTo>
                    <a:pt x="31" y="26"/>
                  </a:lnTo>
                  <a:lnTo>
                    <a:pt x="28" y="29"/>
                  </a:lnTo>
                  <a:lnTo>
                    <a:pt x="17" y="36"/>
                  </a:lnTo>
                  <a:lnTo>
                    <a:pt x="11" y="39"/>
                  </a:lnTo>
                  <a:lnTo>
                    <a:pt x="11" y="39"/>
                  </a:lnTo>
                  <a:lnTo>
                    <a:pt x="11" y="32"/>
                  </a:lnTo>
                  <a:lnTo>
                    <a:pt x="14" y="32"/>
                  </a:lnTo>
                  <a:lnTo>
                    <a:pt x="17" y="32"/>
                  </a:lnTo>
                  <a:lnTo>
                    <a:pt x="14" y="32"/>
                  </a:lnTo>
                  <a:lnTo>
                    <a:pt x="11" y="29"/>
                  </a:lnTo>
                  <a:lnTo>
                    <a:pt x="11" y="32"/>
                  </a:lnTo>
                  <a:lnTo>
                    <a:pt x="7" y="29"/>
                  </a:lnTo>
                  <a:lnTo>
                    <a:pt x="4" y="26"/>
                  </a:lnTo>
                  <a:lnTo>
                    <a:pt x="4" y="26"/>
                  </a:lnTo>
                  <a:lnTo>
                    <a:pt x="4" y="26"/>
                  </a:lnTo>
                  <a:close/>
                  <a:moveTo>
                    <a:pt x="289" y="7"/>
                  </a:moveTo>
                  <a:lnTo>
                    <a:pt x="286" y="7"/>
                  </a:lnTo>
                  <a:lnTo>
                    <a:pt x="286" y="13"/>
                  </a:lnTo>
                  <a:lnTo>
                    <a:pt x="279" y="13"/>
                  </a:lnTo>
                  <a:lnTo>
                    <a:pt x="272" y="16"/>
                  </a:lnTo>
                  <a:lnTo>
                    <a:pt x="272" y="19"/>
                  </a:lnTo>
                  <a:lnTo>
                    <a:pt x="265" y="19"/>
                  </a:lnTo>
                  <a:lnTo>
                    <a:pt x="265" y="23"/>
                  </a:lnTo>
                  <a:lnTo>
                    <a:pt x="255" y="19"/>
                  </a:lnTo>
                  <a:lnTo>
                    <a:pt x="255" y="19"/>
                  </a:lnTo>
                  <a:lnTo>
                    <a:pt x="251" y="19"/>
                  </a:lnTo>
                  <a:lnTo>
                    <a:pt x="251" y="19"/>
                  </a:lnTo>
                  <a:lnTo>
                    <a:pt x="244" y="19"/>
                  </a:lnTo>
                  <a:lnTo>
                    <a:pt x="238" y="19"/>
                  </a:lnTo>
                  <a:lnTo>
                    <a:pt x="231" y="23"/>
                  </a:lnTo>
                  <a:lnTo>
                    <a:pt x="224" y="23"/>
                  </a:lnTo>
                  <a:lnTo>
                    <a:pt x="220" y="19"/>
                  </a:lnTo>
                  <a:lnTo>
                    <a:pt x="217" y="19"/>
                  </a:lnTo>
                  <a:lnTo>
                    <a:pt x="210" y="16"/>
                  </a:lnTo>
                  <a:lnTo>
                    <a:pt x="207" y="16"/>
                  </a:lnTo>
                  <a:lnTo>
                    <a:pt x="200" y="13"/>
                  </a:lnTo>
                  <a:lnTo>
                    <a:pt x="196" y="13"/>
                  </a:lnTo>
                  <a:lnTo>
                    <a:pt x="196" y="13"/>
                  </a:lnTo>
                  <a:lnTo>
                    <a:pt x="193" y="13"/>
                  </a:lnTo>
                  <a:lnTo>
                    <a:pt x="189" y="10"/>
                  </a:lnTo>
                  <a:lnTo>
                    <a:pt x="189" y="7"/>
                  </a:lnTo>
                  <a:lnTo>
                    <a:pt x="186" y="3"/>
                  </a:lnTo>
                  <a:lnTo>
                    <a:pt x="183" y="3"/>
                  </a:lnTo>
                  <a:lnTo>
                    <a:pt x="179" y="10"/>
                  </a:lnTo>
                  <a:lnTo>
                    <a:pt x="176" y="7"/>
                  </a:lnTo>
                  <a:lnTo>
                    <a:pt x="176" y="10"/>
                  </a:lnTo>
                  <a:lnTo>
                    <a:pt x="169" y="3"/>
                  </a:lnTo>
                  <a:lnTo>
                    <a:pt x="169" y="0"/>
                  </a:lnTo>
                  <a:lnTo>
                    <a:pt x="165" y="0"/>
                  </a:lnTo>
                  <a:lnTo>
                    <a:pt x="162" y="0"/>
                  </a:lnTo>
                  <a:lnTo>
                    <a:pt x="155" y="0"/>
                  </a:lnTo>
                  <a:lnTo>
                    <a:pt x="152" y="0"/>
                  </a:lnTo>
                  <a:lnTo>
                    <a:pt x="148" y="0"/>
                  </a:lnTo>
                  <a:lnTo>
                    <a:pt x="138" y="0"/>
                  </a:lnTo>
                  <a:lnTo>
                    <a:pt x="134" y="3"/>
                  </a:lnTo>
                  <a:lnTo>
                    <a:pt x="124" y="7"/>
                  </a:lnTo>
                  <a:lnTo>
                    <a:pt x="121" y="7"/>
                  </a:lnTo>
                  <a:lnTo>
                    <a:pt x="114" y="7"/>
                  </a:lnTo>
                  <a:lnTo>
                    <a:pt x="114" y="10"/>
                  </a:lnTo>
                  <a:lnTo>
                    <a:pt x="110" y="10"/>
                  </a:lnTo>
                  <a:lnTo>
                    <a:pt x="107" y="13"/>
                  </a:lnTo>
                  <a:lnTo>
                    <a:pt x="103" y="13"/>
                  </a:lnTo>
                  <a:lnTo>
                    <a:pt x="103" y="16"/>
                  </a:lnTo>
                  <a:lnTo>
                    <a:pt x="100" y="19"/>
                  </a:lnTo>
                  <a:lnTo>
                    <a:pt x="100" y="19"/>
                  </a:lnTo>
                  <a:lnTo>
                    <a:pt x="93" y="19"/>
                  </a:lnTo>
                  <a:lnTo>
                    <a:pt x="83" y="16"/>
                  </a:lnTo>
                  <a:lnTo>
                    <a:pt x="79" y="16"/>
                  </a:lnTo>
                  <a:lnTo>
                    <a:pt x="79" y="19"/>
                  </a:lnTo>
                  <a:lnTo>
                    <a:pt x="72" y="19"/>
                  </a:lnTo>
                  <a:lnTo>
                    <a:pt x="69" y="19"/>
                  </a:lnTo>
                  <a:lnTo>
                    <a:pt x="66" y="19"/>
                  </a:lnTo>
                  <a:lnTo>
                    <a:pt x="59" y="19"/>
                  </a:lnTo>
                  <a:lnTo>
                    <a:pt x="59" y="23"/>
                  </a:lnTo>
                  <a:lnTo>
                    <a:pt x="62" y="26"/>
                  </a:lnTo>
                  <a:lnTo>
                    <a:pt x="69" y="26"/>
                  </a:lnTo>
                  <a:lnTo>
                    <a:pt x="72" y="29"/>
                  </a:lnTo>
                  <a:lnTo>
                    <a:pt x="72" y="29"/>
                  </a:lnTo>
                  <a:lnTo>
                    <a:pt x="62" y="29"/>
                  </a:lnTo>
                  <a:lnTo>
                    <a:pt x="55" y="32"/>
                  </a:lnTo>
                  <a:lnTo>
                    <a:pt x="55" y="36"/>
                  </a:lnTo>
                  <a:lnTo>
                    <a:pt x="55" y="36"/>
                  </a:lnTo>
                  <a:lnTo>
                    <a:pt x="59" y="36"/>
                  </a:lnTo>
                  <a:lnTo>
                    <a:pt x="62" y="36"/>
                  </a:lnTo>
                  <a:lnTo>
                    <a:pt x="59" y="39"/>
                  </a:lnTo>
                  <a:lnTo>
                    <a:pt x="48" y="39"/>
                  </a:lnTo>
                  <a:lnTo>
                    <a:pt x="45" y="36"/>
                  </a:lnTo>
                  <a:lnTo>
                    <a:pt x="41" y="39"/>
                  </a:lnTo>
                  <a:lnTo>
                    <a:pt x="38" y="36"/>
                  </a:lnTo>
                  <a:lnTo>
                    <a:pt x="35" y="36"/>
                  </a:lnTo>
                  <a:lnTo>
                    <a:pt x="31" y="39"/>
                  </a:lnTo>
                  <a:lnTo>
                    <a:pt x="28" y="39"/>
                  </a:lnTo>
                  <a:lnTo>
                    <a:pt x="24" y="36"/>
                  </a:lnTo>
                  <a:lnTo>
                    <a:pt x="21" y="36"/>
                  </a:lnTo>
                  <a:lnTo>
                    <a:pt x="11" y="42"/>
                  </a:lnTo>
                  <a:lnTo>
                    <a:pt x="11" y="45"/>
                  </a:lnTo>
                  <a:lnTo>
                    <a:pt x="7" y="45"/>
                  </a:lnTo>
                  <a:lnTo>
                    <a:pt x="11" y="49"/>
                  </a:lnTo>
                  <a:lnTo>
                    <a:pt x="11" y="52"/>
                  </a:lnTo>
                  <a:lnTo>
                    <a:pt x="7" y="55"/>
                  </a:lnTo>
                  <a:lnTo>
                    <a:pt x="11" y="55"/>
                  </a:lnTo>
                  <a:lnTo>
                    <a:pt x="14" y="55"/>
                  </a:lnTo>
                  <a:lnTo>
                    <a:pt x="17" y="55"/>
                  </a:lnTo>
                  <a:lnTo>
                    <a:pt x="21" y="55"/>
                  </a:lnTo>
                  <a:lnTo>
                    <a:pt x="24" y="55"/>
                  </a:lnTo>
                  <a:lnTo>
                    <a:pt x="21" y="58"/>
                  </a:lnTo>
                  <a:lnTo>
                    <a:pt x="21" y="61"/>
                  </a:lnTo>
                  <a:lnTo>
                    <a:pt x="24" y="61"/>
                  </a:lnTo>
                  <a:lnTo>
                    <a:pt x="24" y="65"/>
                  </a:lnTo>
                  <a:lnTo>
                    <a:pt x="21" y="65"/>
                  </a:lnTo>
                  <a:lnTo>
                    <a:pt x="24" y="68"/>
                  </a:lnTo>
                  <a:lnTo>
                    <a:pt x="28" y="65"/>
                  </a:lnTo>
                  <a:lnTo>
                    <a:pt x="28" y="68"/>
                  </a:lnTo>
                  <a:lnTo>
                    <a:pt x="24" y="68"/>
                  </a:lnTo>
                  <a:lnTo>
                    <a:pt x="21" y="71"/>
                  </a:lnTo>
                  <a:lnTo>
                    <a:pt x="21" y="71"/>
                  </a:lnTo>
                  <a:lnTo>
                    <a:pt x="24" y="71"/>
                  </a:lnTo>
                  <a:lnTo>
                    <a:pt x="21" y="74"/>
                  </a:lnTo>
                  <a:lnTo>
                    <a:pt x="21" y="78"/>
                  </a:lnTo>
                  <a:lnTo>
                    <a:pt x="17" y="78"/>
                  </a:lnTo>
                  <a:lnTo>
                    <a:pt x="17" y="71"/>
                  </a:lnTo>
                  <a:lnTo>
                    <a:pt x="14" y="71"/>
                  </a:lnTo>
                  <a:lnTo>
                    <a:pt x="14" y="74"/>
                  </a:lnTo>
                  <a:lnTo>
                    <a:pt x="14" y="78"/>
                  </a:lnTo>
                  <a:lnTo>
                    <a:pt x="14" y="78"/>
                  </a:lnTo>
                  <a:lnTo>
                    <a:pt x="14" y="81"/>
                  </a:lnTo>
                  <a:lnTo>
                    <a:pt x="17" y="84"/>
                  </a:lnTo>
                  <a:lnTo>
                    <a:pt x="17" y="81"/>
                  </a:lnTo>
                  <a:lnTo>
                    <a:pt x="21" y="84"/>
                  </a:lnTo>
                  <a:lnTo>
                    <a:pt x="24" y="84"/>
                  </a:lnTo>
                  <a:lnTo>
                    <a:pt x="28" y="87"/>
                  </a:lnTo>
                  <a:lnTo>
                    <a:pt x="31" y="91"/>
                  </a:lnTo>
                  <a:lnTo>
                    <a:pt x="28" y="94"/>
                  </a:lnTo>
                  <a:lnTo>
                    <a:pt x="31" y="94"/>
                  </a:lnTo>
                  <a:lnTo>
                    <a:pt x="31" y="97"/>
                  </a:lnTo>
                  <a:lnTo>
                    <a:pt x="31" y="97"/>
                  </a:lnTo>
                  <a:lnTo>
                    <a:pt x="38" y="100"/>
                  </a:lnTo>
                  <a:lnTo>
                    <a:pt x="35" y="103"/>
                  </a:lnTo>
                  <a:lnTo>
                    <a:pt x="31" y="103"/>
                  </a:lnTo>
                  <a:lnTo>
                    <a:pt x="31" y="103"/>
                  </a:lnTo>
                  <a:lnTo>
                    <a:pt x="35" y="107"/>
                  </a:lnTo>
                  <a:lnTo>
                    <a:pt x="41" y="103"/>
                  </a:lnTo>
                  <a:lnTo>
                    <a:pt x="48" y="103"/>
                  </a:lnTo>
                  <a:lnTo>
                    <a:pt x="48" y="107"/>
                  </a:lnTo>
                  <a:lnTo>
                    <a:pt x="45" y="107"/>
                  </a:lnTo>
                  <a:lnTo>
                    <a:pt x="41" y="110"/>
                  </a:lnTo>
                  <a:lnTo>
                    <a:pt x="35" y="110"/>
                  </a:lnTo>
                  <a:lnTo>
                    <a:pt x="35" y="110"/>
                  </a:lnTo>
                  <a:lnTo>
                    <a:pt x="38" y="110"/>
                  </a:lnTo>
                  <a:lnTo>
                    <a:pt x="38" y="110"/>
                  </a:lnTo>
                  <a:lnTo>
                    <a:pt x="45" y="110"/>
                  </a:lnTo>
                  <a:lnTo>
                    <a:pt x="45" y="110"/>
                  </a:lnTo>
                  <a:lnTo>
                    <a:pt x="45" y="110"/>
                  </a:lnTo>
                  <a:lnTo>
                    <a:pt x="48" y="113"/>
                  </a:lnTo>
                  <a:lnTo>
                    <a:pt x="48" y="110"/>
                  </a:lnTo>
                  <a:lnTo>
                    <a:pt x="52" y="107"/>
                  </a:lnTo>
                  <a:lnTo>
                    <a:pt x="55" y="107"/>
                  </a:lnTo>
                  <a:lnTo>
                    <a:pt x="55" y="110"/>
                  </a:lnTo>
                  <a:lnTo>
                    <a:pt x="59" y="110"/>
                  </a:lnTo>
                  <a:lnTo>
                    <a:pt x="62" y="110"/>
                  </a:lnTo>
                  <a:lnTo>
                    <a:pt x="66" y="110"/>
                  </a:lnTo>
                  <a:lnTo>
                    <a:pt x="69" y="110"/>
                  </a:lnTo>
                  <a:lnTo>
                    <a:pt x="66" y="110"/>
                  </a:lnTo>
                  <a:lnTo>
                    <a:pt x="66" y="113"/>
                  </a:lnTo>
                  <a:lnTo>
                    <a:pt x="69" y="113"/>
                  </a:lnTo>
                  <a:lnTo>
                    <a:pt x="69" y="116"/>
                  </a:lnTo>
                  <a:lnTo>
                    <a:pt x="72" y="120"/>
                  </a:lnTo>
                  <a:lnTo>
                    <a:pt x="72" y="120"/>
                  </a:lnTo>
                  <a:lnTo>
                    <a:pt x="79" y="120"/>
                  </a:lnTo>
                  <a:lnTo>
                    <a:pt x="83" y="120"/>
                  </a:lnTo>
                  <a:lnTo>
                    <a:pt x="86" y="116"/>
                  </a:lnTo>
                  <a:lnTo>
                    <a:pt x="90" y="116"/>
                  </a:lnTo>
                  <a:lnTo>
                    <a:pt x="90" y="116"/>
                  </a:lnTo>
                  <a:lnTo>
                    <a:pt x="93" y="116"/>
                  </a:lnTo>
                  <a:lnTo>
                    <a:pt x="97" y="116"/>
                  </a:lnTo>
                  <a:lnTo>
                    <a:pt x="97" y="113"/>
                  </a:lnTo>
                  <a:lnTo>
                    <a:pt x="97" y="110"/>
                  </a:lnTo>
                  <a:lnTo>
                    <a:pt x="97" y="107"/>
                  </a:lnTo>
                  <a:lnTo>
                    <a:pt x="103" y="107"/>
                  </a:lnTo>
                  <a:lnTo>
                    <a:pt x="110" y="107"/>
                  </a:lnTo>
                  <a:lnTo>
                    <a:pt x="121" y="110"/>
                  </a:lnTo>
                  <a:lnTo>
                    <a:pt x="124" y="110"/>
                  </a:lnTo>
                  <a:lnTo>
                    <a:pt x="131" y="116"/>
                  </a:lnTo>
                  <a:lnTo>
                    <a:pt x="134" y="120"/>
                  </a:lnTo>
                  <a:lnTo>
                    <a:pt x="152" y="120"/>
                  </a:lnTo>
                  <a:lnTo>
                    <a:pt x="158" y="116"/>
                  </a:lnTo>
                  <a:lnTo>
                    <a:pt x="158" y="116"/>
                  </a:lnTo>
                  <a:lnTo>
                    <a:pt x="162" y="116"/>
                  </a:lnTo>
                  <a:lnTo>
                    <a:pt x="162" y="116"/>
                  </a:lnTo>
                  <a:lnTo>
                    <a:pt x="165" y="113"/>
                  </a:lnTo>
                  <a:lnTo>
                    <a:pt x="172" y="107"/>
                  </a:lnTo>
                  <a:lnTo>
                    <a:pt x="176" y="107"/>
                  </a:lnTo>
                  <a:lnTo>
                    <a:pt x="183" y="107"/>
                  </a:lnTo>
                  <a:lnTo>
                    <a:pt x="186" y="110"/>
                  </a:lnTo>
                  <a:lnTo>
                    <a:pt x="193" y="110"/>
                  </a:lnTo>
                  <a:lnTo>
                    <a:pt x="193" y="107"/>
                  </a:lnTo>
                  <a:lnTo>
                    <a:pt x="196" y="103"/>
                  </a:lnTo>
                  <a:lnTo>
                    <a:pt x="200" y="107"/>
                  </a:lnTo>
                  <a:lnTo>
                    <a:pt x="203" y="107"/>
                  </a:lnTo>
                  <a:lnTo>
                    <a:pt x="200" y="110"/>
                  </a:lnTo>
                  <a:lnTo>
                    <a:pt x="196" y="113"/>
                  </a:lnTo>
                  <a:lnTo>
                    <a:pt x="196" y="116"/>
                  </a:lnTo>
                  <a:lnTo>
                    <a:pt x="200" y="120"/>
                  </a:lnTo>
                  <a:lnTo>
                    <a:pt x="196" y="123"/>
                  </a:lnTo>
                  <a:lnTo>
                    <a:pt x="203" y="123"/>
                  </a:lnTo>
                  <a:lnTo>
                    <a:pt x="207" y="123"/>
                  </a:lnTo>
                  <a:lnTo>
                    <a:pt x="210" y="120"/>
                  </a:lnTo>
                  <a:lnTo>
                    <a:pt x="210" y="116"/>
                  </a:lnTo>
                  <a:lnTo>
                    <a:pt x="210" y="116"/>
                  </a:lnTo>
                  <a:lnTo>
                    <a:pt x="210" y="110"/>
                  </a:lnTo>
                  <a:lnTo>
                    <a:pt x="213" y="107"/>
                  </a:lnTo>
                  <a:lnTo>
                    <a:pt x="217" y="107"/>
                  </a:lnTo>
                  <a:lnTo>
                    <a:pt x="220" y="110"/>
                  </a:lnTo>
                  <a:lnTo>
                    <a:pt x="231" y="107"/>
                  </a:lnTo>
                  <a:lnTo>
                    <a:pt x="234" y="107"/>
                  </a:lnTo>
                  <a:lnTo>
                    <a:pt x="238" y="103"/>
                  </a:lnTo>
                  <a:lnTo>
                    <a:pt x="244" y="103"/>
                  </a:lnTo>
                  <a:lnTo>
                    <a:pt x="251" y="103"/>
                  </a:lnTo>
                  <a:lnTo>
                    <a:pt x="251" y="107"/>
                  </a:lnTo>
                  <a:lnTo>
                    <a:pt x="258" y="107"/>
                  </a:lnTo>
                  <a:lnTo>
                    <a:pt x="265" y="107"/>
                  </a:lnTo>
                  <a:lnTo>
                    <a:pt x="269" y="107"/>
                  </a:lnTo>
                  <a:lnTo>
                    <a:pt x="272" y="103"/>
                  </a:lnTo>
                  <a:lnTo>
                    <a:pt x="275" y="100"/>
                  </a:lnTo>
                  <a:lnTo>
                    <a:pt x="282" y="100"/>
                  </a:lnTo>
                  <a:lnTo>
                    <a:pt x="286" y="100"/>
                  </a:lnTo>
                  <a:lnTo>
                    <a:pt x="293" y="100"/>
                  </a:lnTo>
                  <a:lnTo>
                    <a:pt x="299" y="100"/>
                  </a:lnTo>
                  <a:lnTo>
                    <a:pt x="310" y="97"/>
                  </a:lnTo>
                  <a:lnTo>
                    <a:pt x="313" y="97"/>
                  </a:lnTo>
                  <a:lnTo>
                    <a:pt x="317" y="97"/>
                  </a:lnTo>
                  <a:lnTo>
                    <a:pt x="320" y="94"/>
                  </a:lnTo>
                  <a:lnTo>
                    <a:pt x="324" y="94"/>
                  </a:lnTo>
                  <a:lnTo>
                    <a:pt x="327" y="94"/>
                  </a:lnTo>
                  <a:lnTo>
                    <a:pt x="334" y="94"/>
                  </a:lnTo>
                  <a:lnTo>
                    <a:pt x="341" y="94"/>
                  </a:lnTo>
                  <a:lnTo>
                    <a:pt x="348" y="94"/>
                  </a:lnTo>
                  <a:lnTo>
                    <a:pt x="351" y="94"/>
                  </a:lnTo>
                  <a:lnTo>
                    <a:pt x="351" y="97"/>
                  </a:lnTo>
                  <a:lnTo>
                    <a:pt x="351" y="100"/>
                  </a:lnTo>
                  <a:lnTo>
                    <a:pt x="358" y="97"/>
                  </a:lnTo>
                  <a:lnTo>
                    <a:pt x="358" y="94"/>
                  </a:lnTo>
                  <a:lnTo>
                    <a:pt x="355" y="91"/>
                  </a:lnTo>
                  <a:lnTo>
                    <a:pt x="351" y="84"/>
                  </a:lnTo>
                  <a:lnTo>
                    <a:pt x="348" y="84"/>
                  </a:lnTo>
                  <a:lnTo>
                    <a:pt x="348" y="81"/>
                  </a:lnTo>
                  <a:lnTo>
                    <a:pt x="348" y="78"/>
                  </a:lnTo>
                  <a:lnTo>
                    <a:pt x="351" y="71"/>
                  </a:lnTo>
                  <a:lnTo>
                    <a:pt x="348" y="71"/>
                  </a:lnTo>
                  <a:lnTo>
                    <a:pt x="344" y="68"/>
                  </a:lnTo>
                  <a:lnTo>
                    <a:pt x="344" y="65"/>
                  </a:lnTo>
                  <a:lnTo>
                    <a:pt x="344" y="61"/>
                  </a:lnTo>
                  <a:lnTo>
                    <a:pt x="341" y="55"/>
                  </a:lnTo>
                  <a:lnTo>
                    <a:pt x="341" y="52"/>
                  </a:lnTo>
                  <a:lnTo>
                    <a:pt x="341" y="52"/>
                  </a:lnTo>
                  <a:lnTo>
                    <a:pt x="344" y="52"/>
                  </a:lnTo>
                  <a:lnTo>
                    <a:pt x="348" y="45"/>
                  </a:lnTo>
                  <a:lnTo>
                    <a:pt x="351" y="45"/>
                  </a:lnTo>
                  <a:lnTo>
                    <a:pt x="348" y="42"/>
                  </a:lnTo>
                  <a:lnTo>
                    <a:pt x="344" y="39"/>
                  </a:lnTo>
                  <a:lnTo>
                    <a:pt x="341" y="39"/>
                  </a:lnTo>
                  <a:lnTo>
                    <a:pt x="334" y="39"/>
                  </a:lnTo>
                  <a:lnTo>
                    <a:pt x="327" y="36"/>
                  </a:lnTo>
                  <a:lnTo>
                    <a:pt x="327" y="29"/>
                  </a:lnTo>
                  <a:lnTo>
                    <a:pt x="330" y="23"/>
                  </a:lnTo>
                  <a:lnTo>
                    <a:pt x="327" y="19"/>
                  </a:lnTo>
                  <a:lnTo>
                    <a:pt x="324" y="19"/>
                  </a:lnTo>
                  <a:lnTo>
                    <a:pt x="324" y="16"/>
                  </a:lnTo>
                  <a:lnTo>
                    <a:pt x="320" y="16"/>
                  </a:lnTo>
                  <a:lnTo>
                    <a:pt x="317" y="13"/>
                  </a:lnTo>
                  <a:lnTo>
                    <a:pt x="310" y="10"/>
                  </a:lnTo>
                  <a:lnTo>
                    <a:pt x="306" y="7"/>
                  </a:lnTo>
                  <a:lnTo>
                    <a:pt x="303" y="10"/>
                  </a:lnTo>
                  <a:lnTo>
                    <a:pt x="299" y="10"/>
                  </a:lnTo>
                  <a:lnTo>
                    <a:pt x="296" y="10"/>
                  </a:lnTo>
                  <a:lnTo>
                    <a:pt x="293" y="10"/>
                  </a:lnTo>
                  <a:lnTo>
                    <a:pt x="293" y="10"/>
                  </a:lnTo>
                  <a:lnTo>
                    <a:pt x="289" y="7"/>
                  </a:lnTo>
                  <a:lnTo>
                    <a:pt x="289" y="7"/>
                  </a:lnTo>
                  <a:lnTo>
                    <a:pt x="289" y="7"/>
                  </a:lnTo>
                  <a:close/>
                  <a:moveTo>
                    <a:pt x="41" y="113"/>
                  </a:moveTo>
                  <a:lnTo>
                    <a:pt x="41" y="113"/>
                  </a:lnTo>
                  <a:lnTo>
                    <a:pt x="45" y="113"/>
                  </a:lnTo>
                  <a:lnTo>
                    <a:pt x="45" y="113"/>
                  </a:lnTo>
                  <a:lnTo>
                    <a:pt x="41" y="113"/>
                  </a:lnTo>
                  <a:lnTo>
                    <a:pt x="41" y="113"/>
                  </a:lnTo>
                  <a:lnTo>
                    <a:pt x="41" y="113"/>
                  </a:lnTo>
                  <a:close/>
                  <a:moveTo>
                    <a:pt x="0" y="39"/>
                  </a:moveTo>
                  <a:lnTo>
                    <a:pt x="0" y="42"/>
                  </a:lnTo>
                  <a:lnTo>
                    <a:pt x="7" y="39"/>
                  </a:lnTo>
                  <a:lnTo>
                    <a:pt x="7" y="39"/>
                  </a:lnTo>
                  <a:lnTo>
                    <a:pt x="4" y="36"/>
                  </a:lnTo>
                  <a:lnTo>
                    <a:pt x="4" y="39"/>
                  </a:lnTo>
                  <a:lnTo>
                    <a:pt x="0" y="39"/>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81"/>
            <p:cNvSpPr>
              <a:spLocks/>
            </p:cNvSpPr>
            <p:nvPr/>
          </p:nvSpPr>
          <p:spPr bwMode="auto">
            <a:xfrm>
              <a:off x="7418388" y="3596342"/>
              <a:ext cx="300038" cy="241300"/>
            </a:xfrm>
            <a:custGeom>
              <a:avLst/>
              <a:gdLst>
                <a:gd name="T0" fmla="*/ 186 w 189"/>
                <a:gd name="T1" fmla="*/ 129 h 152"/>
                <a:gd name="T2" fmla="*/ 179 w 189"/>
                <a:gd name="T3" fmla="*/ 126 h 152"/>
                <a:gd name="T4" fmla="*/ 172 w 189"/>
                <a:gd name="T5" fmla="*/ 116 h 152"/>
                <a:gd name="T6" fmla="*/ 172 w 189"/>
                <a:gd name="T7" fmla="*/ 106 h 152"/>
                <a:gd name="T8" fmla="*/ 172 w 189"/>
                <a:gd name="T9" fmla="*/ 97 h 152"/>
                <a:gd name="T10" fmla="*/ 165 w 189"/>
                <a:gd name="T11" fmla="*/ 90 h 152"/>
                <a:gd name="T12" fmla="*/ 158 w 189"/>
                <a:gd name="T13" fmla="*/ 87 h 152"/>
                <a:gd name="T14" fmla="*/ 141 w 189"/>
                <a:gd name="T15" fmla="*/ 81 h 152"/>
                <a:gd name="T16" fmla="*/ 134 w 189"/>
                <a:gd name="T17" fmla="*/ 77 h 152"/>
                <a:gd name="T18" fmla="*/ 134 w 189"/>
                <a:gd name="T19" fmla="*/ 74 h 152"/>
                <a:gd name="T20" fmla="*/ 131 w 189"/>
                <a:gd name="T21" fmla="*/ 68 h 152"/>
                <a:gd name="T22" fmla="*/ 127 w 189"/>
                <a:gd name="T23" fmla="*/ 68 h 152"/>
                <a:gd name="T24" fmla="*/ 124 w 189"/>
                <a:gd name="T25" fmla="*/ 64 h 152"/>
                <a:gd name="T26" fmla="*/ 124 w 189"/>
                <a:gd name="T27" fmla="*/ 58 h 152"/>
                <a:gd name="T28" fmla="*/ 124 w 189"/>
                <a:gd name="T29" fmla="*/ 55 h 152"/>
                <a:gd name="T30" fmla="*/ 127 w 189"/>
                <a:gd name="T31" fmla="*/ 48 h 152"/>
                <a:gd name="T32" fmla="*/ 131 w 189"/>
                <a:gd name="T33" fmla="*/ 45 h 152"/>
                <a:gd name="T34" fmla="*/ 131 w 189"/>
                <a:gd name="T35" fmla="*/ 35 h 152"/>
                <a:gd name="T36" fmla="*/ 131 w 189"/>
                <a:gd name="T37" fmla="*/ 32 h 152"/>
                <a:gd name="T38" fmla="*/ 138 w 189"/>
                <a:gd name="T39" fmla="*/ 29 h 152"/>
                <a:gd name="T40" fmla="*/ 134 w 189"/>
                <a:gd name="T41" fmla="*/ 29 h 152"/>
                <a:gd name="T42" fmla="*/ 127 w 189"/>
                <a:gd name="T43" fmla="*/ 29 h 152"/>
                <a:gd name="T44" fmla="*/ 121 w 189"/>
                <a:gd name="T45" fmla="*/ 22 h 152"/>
                <a:gd name="T46" fmla="*/ 114 w 189"/>
                <a:gd name="T47" fmla="*/ 22 h 152"/>
                <a:gd name="T48" fmla="*/ 110 w 189"/>
                <a:gd name="T49" fmla="*/ 16 h 152"/>
                <a:gd name="T50" fmla="*/ 103 w 189"/>
                <a:gd name="T51" fmla="*/ 13 h 152"/>
                <a:gd name="T52" fmla="*/ 103 w 189"/>
                <a:gd name="T53" fmla="*/ 3 h 152"/>
                <a:gd name="T54" fmla="*/ 93 w 189"/>
                <a:gd name="T55" fmla="*/ 6 h 152"/>
                <a:gd name="T56" fmla="*/ 93 w 189"/>
                <a:gd name="T57" fmla="*/ 0 h 152"/>
                <a:gd name="T58" fmla="*/ 83 w 189"/>
                <a:gd name="T59" fmla="*/ 0 h 152"/>
                <a:gd name="T60" fmla="*/ 69 w 189"/>
                <a:gd name="T61" fmla="*/ 0 h 152"/>
                <a:gd name="T62" fmla="*/ 62 w 189"/>
                <a:gd name="T63" fmla="*/ 0 h 152"/>
                <a:gd name="T64" fmla="*/ 59 w 189"/>
                <a:gd name="T65" fmla="*/ 3 h 152"/>
                <a:gd name="T66" fmla="*/ 55 w 189"/>
                <a:gd name="T67" fmla="*/ 9 h 152"/>
                <a:gd name="T68" fmla="*/ 41 w 189"/>
                <a:gd name="T69" fmla="*/ 13 h 152"/>
                <a:gd name="T70" fmla="*/ 38 w 189"/>
                <a:gd name="T71" fmla="*/ 22 h 152"/>
                <a:gd name="T72" fmla="*/ 41 w 189"/>
                <a:gd name="T73" fmla="*/ 35 h 152"/>
                <a:gd name="T74" fmla="*/ 38 w 189"/>
                <a:gd name="T75" fmla="*/ 42 h 152"/>
                <a:gd name="T76" fmla="*/ 38 w 189"/>
                <a:gd name="T77" fmla="*/ 51 h 152"/>
                <a:gd name="T78" fmla="*/ 0 w 189"/>
                <a:gd name="T79" fmla="*/ 74 h 152"/>
                <a:gd name="T80" fmla="*/ 0 w 189"/>
                <a:gd name="T81" fmla="*/ 74 h 152"/>
                <a:gd name="T82" fmla="*/ 28 w 189"/>
                <a:gd name="T83" fmla="*/ 97 h 152"/>
                <a:gd name="T84" fmla="*/ 155 w 189"/>
                <a:gd name="T85" fmla="*/ 152 h 152"/>
                <a:gd name="T86" fmla="*/ 162 w 189"/>
                <a:gd name="T87" fmla="*/ 135 h 152"/>
                <a:gd name="T88" fmla="*/ 179 w 189"/>
                <a:gd name="T89" fmla="*/ 135 h 152"/>
                <a:gd name="T90" fmla="*/ 186 w 189"/>
                <a:gd name="T91" fmla="*/ 135 h 152"/>
                <a:gd name="T92" fmla="*/ 189 w 189"/>
                <a:gd name="T93" fmla="*/ 12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9" h="152">
                  <a:moveTo>
                    <a:pt x="189" y="129"/>
                  </a:moveTo>
                  <a:lnTo>
                    <a:pt x="186" y="129"/>
                  </a:lnTo>
                  <a:lnTo>
                    <a:pt x="183" y="129"/>
                  </a:lnTo>
                  <a:lnTo>
                    <a:pt x="179" y="126"/>
                  </a:lnTo>
                  <a:lnTo>
                    <a:pt x="179" y="116"/>
                  </a:lnTo>
                  <a:lnTo>
                    <a:pt x="172" y="116"/>
                  </a:lnTo>
                  <a:lnTo>
                    <a:pt x="172" y="113"/>
                  </a:lnTo>
                  <a:lnTo>
                    <a:pt x="172" y="106"/>
                  </a:lnTo>
                  <a:lnTo>
                    <a:pt x="176" y="103"/>
                  </a:lnTo>
                  <a:lnTo>
                    <a:pt x="172" y="97"/>
                  </a:lnTo>
                  <a:lnTo>
                    <a:pt x="169" y="93"/>
                  </a:lnTo>
                  <a:lnTo>
                    <a:pt x="165" y="90"/>
                  </a:lnTo>
                  <a:lnTo>
                    <a:pt x="162" y="87"/>
                  </a:lnTo>
                  <a:lnTo>
                    <a:pt x="158" y="87"/>
                  </a:lnTo>
                  <a:lnTo>
                    <a:pt x="145" y="81"/>
                  </a:lnTo>
                  <a:lnTo>
                    <a:pt x="141" y="81"/>
                  </a:lnTo>
                  <a:lnTo>
                    <a:pt x="141" y="81"/>
                  </a:lnTo>
                  <a:lnTo>
                    <a:pt x="134" y="77"/>
                  </a:lnTo>
                  <a:lnTo>
                    <a:pt x="138" y="77"/>
                  </a:lnTo>
                  <a:lnTo>
                    <a:pt x="134" y="74"/>
                  </a:lnTo>
                  <a:lnTo>
                    <a:pt x="138" y="71"/>
                  </a:lnTo>
                  <a:lnTo>
                    <a:pt x="131" y="68"/>
                  </a:lnTo>
                  <a:lnTo>
                    <a:pt x="131" y="68"/>
                  </a:lnTo>
                  <a:lnTo>
                    <a:pt x="127" y="68"/>
                  </a:lnTo>
                  <a:lnTo>
                    <a:pt x="124" y="64"/>
                  </a:lnTo>
                  <a:lnTo>
                    <a:pt x="124" y="64"/>
                  </a:lnTo>
                  <a:lnTo>
                    <a:pt x="124" y="61"/>
                  </a:lnTo>
                  <a:lnTo>
                    <a:pt x="124" y="58"/>
                  </a:lnTo>
                  <a:lnTo>
                    <a:pt x="124" y="58"/>
                  </a:lnTo>
                  <a:lnTo>
                    <a:pt x="124" y="55"/>
                  </a:lnTo>
                  <a:lnTo>
                    <a:pt x="124" y="48"/>
                  </a:lnTo>
                  <a:lnTo>
                    <a:pt x="127" y="48"/>
                  </a:lnTo>
                  <a:lnTo>
                    <a:pt x="127" y="42"/>
                  </a:lnTo>
                  <a:lnTo>
                    <a:pt x="131" y="45"/>
                  </a:lnTo>
                  <a:lnTo>
                    <a:pt x="131" y="42"/>
                  </a:lnTo>
                  <a:lnTo>
                    <a:pt x="131" y="35"/>
                  </a:lnTo>
                  <a:lnTo>
                    <a:pt x="131" y="35"/>
                  </a:lnTo>
                  <a:lnTo>
                    <a:pt x="131" y="32"/>
                  </a:lnTo>
                  <a:lnTo>
                    <a:pt x="131" y="32"/>
                  </a:lnTo>
                  <a:lnTo>
                    <a:pt x="138" y="29"/>
                  </a:lnTo>
                  <a:lnTo>
                    <a:pt x="138" y="29"/>
                  </a:lnTo>
                  <a:lnTo>
                    <a:pt x="134" y="29"/>
                  </a:lnTo>
                  <a:lnTo>
                    <a:pt x="134" y="26"/>
                  </a:lnTo>
                  <a:lnTo>
                    <a:pt x="127" y="29"/>
                  </a:lnTo>
                  <a:lnTo>
                    <a:pt x="127" y="26"/>
                  </a:lnTo>
                  <a:lnTo>
                    <a:pt x="121" y="22"/>
                  </a:lnTo>
                  <a:lnTo>
                    <a:pt x="117" y="22"/>
                  </a:lnTo>
                  <a:lnTo>
                    <a:pt x="114" y="22"/>
                  </a:lnTo>
                  <a:lnTo>
                    <a:pt x="110" y="19"/>
                  </a:lnTo>
                  <a:lnTo>
                    <a:pt x="110" y="16"/>
                  </a:lnTo>
                  <a:lnTo>
                    <a:pt x="107" y="16"/>
                  </a:lnTo>
                  <a:lnTo>
                    <a:pt x="103" y="13"/>
                  </a:lnTo>
                  <a:lnTo>
                    <a:pt x="103" y="9"/>
                  </a:lnTo>
                  <a:lnTo>
                    <a:pt x="103" y="3"/>
                  </a:lnTo>
                  <a:lnTo>
                    <a:pt x="100" y="3"/>
                  </a:lnTo>
                  <a:lnTo>
                    <a:pt x="93" y="6"/>
                  </a:lnTo>
                  <a:lnTo>
                    <a:pt x="93" y="3"/>
                  </a:lnTo>
                  <a:lnTo>
                    <a:pt x="93" y="0"/>
                  </a:lnTo>
                  <a:lnTo>
                    <a:pt x="90" y="0"/>
                  </a:lnTo>
                  <a:lnTo>
                    <a:pt x="83" y="0"/>
                  </a:lnTo>
                  <a:lnTo>
                    <a:pt x="76" y="0"/>
                  </a:lnTo>
                  <a:lnTo>
                    <a:pt x="69" y="0"/>
                  </a:lnTo>
                  <a:lnTo>
                    <a:pt x="66" y="0"/>
                  </a:lnTo>
                  <a:lnTo>
                    <a:pt x="62" y="0"/>
                  </a:lnTo>
                  <a:lnTo>
                    <a:pt x="59" y="3"/>
                  </a:lnTo>
                  <a:lnTo>
                    <a:pt x="59" y="3"/>
                  </a:lnTo>
                  <a:lnTo>
                    <a:pt x="55" y="9"/>
                  </a:lnTo>
                  <a:lnTo>
                    <a:pt x="55" y="9"/>
                  </a:lnTo>
                  <a:lnTo>
                    <a:pt x="48" y="9"/>
                  </a:lnTo>
                  <a:lnTo>
                    <a:pt x="41" y="13"/>
                  </a:lnTo>
                  <a:lnTo>
                    <a:pt x="38" y="19"/>
                  </a:lnTo>
                  <a:lnTo>
                    <a:pt x="38" y="22"/>
                  </a:lnTo>
                  <a:lnTo>
                    <a:pt x="41" y="29"/>
                  </a:lnTo>
                  <a:lnTo>
                    <a:pt x="41" y="35"/>
                  </a:lnTo>
                  <a:lnTo>
                    <a:pt x="38" y="42"/>
                  </a:lnTo>
                  <a:lnTo>
                    <a:pt x="38" y="42"/>
                  </a:lnTo>
                  <a:lnTo>
                    <a:pt x="38" y="48"/>
                  </a:lnTo>
                  <a:lnTo>
                    <a:pt x="38" y="51"/>
                  </a:lnTo>
                  <a:lnTo>
                    <a:pt x="35" y="55"/>
                  </a:lnTo>
                  <a:lnTo>
                    <a:pt x="0" y="74"/>
                  </a:lnTo>
                  <a:lnTo>
                    <a:pt x="0" y="74"/>
                  </a:lnTo>
                  <a:lnTo>
                    <a:pt x="0" y="74"/>
                  </a:lnTo>
                  <a:lnTo>
                    <a:pt x="11" y="97"/>
                  </a:lnTo>
                  <a:lnTo>
                    <a:pt x="28" y="97"/>
                  </a:lnTo>
                  <a:lnTo>
                    <a:pt x="117" y="152"/>
                  </a:lnTo>
                  <a:lnTo>
                    <a:pt x="155" y="152"/>
                  </a:lnTo>
                  <a:lnTo>
                    <a:pt x="158" y="145"/>
                  </a:lnTo>
                  <a:lnTo>
                    <a:pt x="162" y="135"/>
                  </a:lnTo>
                  <a:lnTo>
                    <a:pt x="172" y="132"/>
                  </a:lnTo>
                  <a:lnTo>
                    <a:pt x="179" y="135"/>
                  </a:lnTo>
                  <a:lnTo>
                    <a:pt x="183" y="135"/>
                  </a:lnTo>
                  <a:lnTo>
                    <a:pt x="186" y="135"/>
                  </a:lnTo>
                  <a:lnTo>
                    <a:pt x="186" y="132"/>
                  </a:lnTo>
                  <a:lnTo>
                    <a:pt x="189"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2"/>
            <p:cNvSpPr>
              <a:spLocks/>
            </p:cNvSpPr>
            <p:nvPr/>
          </p:nvSpPr>
          <p:spPr bwMode="auto">
            <a:xfrm>
              <a:off x="7664451" y="3805892"/>
              <a:ext cx="49213" cy="46037"/>
            </a:xfrm>
            <a:custGeom>
              <a:avLst/>
              <a:gdLst>
                <a:gd name="T0" fmla="*/ 0 w 31"/>
                <a:gd name="T1" fmla="*/ 20 h 29"/>
                <a:gd name="T2" fmla="*/ 3 w 31"/>
                <a:gd name="T3" fmla="*/ 13 h 29"/>
                <a:gd name="T4" fmla="*/ 7 w 31"/>
                <a:gd name="T5" fmla="*/ 3 h 29"/>
                <a:gd name="T6" fmla="*/ 17 w 31"/>
                <a:gd name="T7" fmla="*/ 0 h 29"/>
                <a:gd name="T8" fmla="*/ 24 w 31"/>
                <a:gd name="T9" fmla="*/ 3 h 29"/>
                <a:gd name="T10" fmla="*/ 28 w 31"/>
                <a:gd name="T11" fmla="*/ 3 h 29"/>
                <a:gd name="T12" fmla="*/ 31 w 31"/>
                <a:gd name="T13" fmla="*/ 3 h 29"/>
                <a:gd name="T14" fmla="*/ 28 w 31"/>
                <a:gd name="T15" fmla="*/ 3 h 29"/>
                <a:gd name="T16" fmla="*/ 31 w 31"/>
                <a:gd name="T17" fmla="*/ 10 h 29"/>
                <a:gd name="T18" fmla="*/ 21 w 31"/>
                <a:gd name="T19" fmla="*/ 13 h 29"/>
                <a:gd name="T20" fmla="*/ 28 w 31"/>
                <a:gd name="T21" fmla="*/ 16 h 29"/>
                <a:gd name="T22" fmla="*/ 28 w 31"/>
                <a:gd name="T23" fmla="*/ 16 h 29"/>
                <a:gd name="T24" fmla="*/ 31 w 31"/>
                <a:gd name="T25" fmla="*/ 20 h 29"/>
                <a:gd name="T26" fmla="*/ 31 w 31"/>
                <a:gd name="T27" fmla="*/ 20 h 29"/>
                <a:gd name="T28" fmla="*/ 31 w 31"/>
                <a:gd name="T29" fmla="*/ 23 h 29"/>
                <a:gd name="T30" fmla="*/ 31 w 31"/>
                <a:gd name="T31" fmla="*/ 23 h 29"/>
                <a:gd name="T32" fmla="*/ 31 w 31"/>
                <a:gd name="T33" fmla="*/ 23 h 29"/>
                <a:gd name="T34" fmla="*/ 31 w 31"/>
                <a:gd name="T35" fmla="*/ 26 h 29"/>
                <a:gd name="T36" fmla="*/ 21 w 31"/>
                <a:gd name="T37" fmla="*/ 29 h 29"/>
                <a:gd name="T38" fmla="*/ 21 w 31"/>
                <a:gd name="T39" fmla="*/ 23 h 29"/>
                <a:gd name="T40" fmla="*/ 3 w 31"/>
                <a:gd name="T41" fmla="*/ 20 h 29"/>
                <a:gd name="T42" fmla="*/ 0 w 31"/>
                <a:gd name="T43"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29">
                  <a:moveTo>
                    <a:pt x="0" y="20"/>
                  </a:moveTo>
                  <a:lnTo>
                    <a:pt x="3" y="13"/>
                  </a:lnTo>
                  <a:lnTo>
                    <a:pt x="7" y="3"/>
                  </a:lnTo>
                  <a:lnTo>
                    <a:pt x="17" y="0"/>
                  </a:lnTo>
                  <a:lnTo>
                    <a:pt x="24" y="3"/>
                  </a:lnTo>
                  <a:lnTo>
                    <a:pt x="28" y="3"/>
                  </a:lnTo>
                  <a:lnTo>
                    <a:pt x="31" y="3"/>
                  </a:lnTo>
                  <a:lnTo>
                    <a:pt x="28" y="3"/>
                  </a:lnTo>
                  <a:lnTo>
                    <a:pt x="31" y="10"/>
                  </a:lnTo>
                  <a:lnTo>
                    <a:pt x="21" y="13"/>
                  </a:lnTo>
                  <a:lnTo>
                    <a:pt x="28" y="16"/>
                  </a:lnTo>
                  <a:lnTo>
                    <a:pt x="28" y="16"/>
                  </a:lnTo>
                  <a:lnTo>
                    <a:pt x="31" y="20"/>
                  </a:lnTo>
                  <a:lnTo>
                    <a:pt x="31" y="20"/>
                  </a:lnTo>
                  <a:lnTo>
                    <a:pt x="31" y="23"/>
                  </a:lnTo>
                  <a:lnTo>
                    <a:pt x="31" y="23"/>
                  </a:lnTo>
                  <a:lnTo>
                    <a:pt x="31" y="23"/>
                  </a:lnTo>
                  <a:lnTo>
                    <a:pt x="31" y="26"/>
                  </a:lnTo>
                  <a:lnTo>
                    <a:pt x="21" y="29"/>
                  </a:lnTo>
                  <a:lnTo>
                    <a:pt x="21" y="23"/>
                  </a:lnTo>
                  <a:lnTo>
                    <a:pt x="3" y="20"/>
                  </a:lnTo>
                  <a:lnTo>
                    <a:pt x="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83"/>
            <p:cNvSpPr>
              <a:spLocks/>
            </p:cNvSpPr>
            <p:nvPr/>
          </p:nvSpPr>
          <p:spPr bwMode="auto">
            <a:xfrm>
              <a:off x="7216776" y="3651905"/>
              <a:ext cx="71438" cy="31750"/>
            </a:xfrm>
            <a:custGeom>
              <a:avLst/>
              <a:gdLst>
                <a:gd name="T0" fmla="*/ 7 w 45"/>
                <a:gd name="T1" fmla="*/ 20 h 20"/>
                <a:gd name="T2" fmla="*/ 3 w 45"/>
                <a:gd name="T3" fmla="*/ 16 h 20"/>
                <a:gd name="T4" fmla="*/ 0 w 45"/>
                <a:gd name="T5" fmla="*/ 13 h 20"/>
                <a:gd name="T6" fmla="*/ 0 w 45"/>
                <a:gd name="T7" fmla="*/ 10 h 20"/>
                <a:gd name="T8" fmla="*/ 3 w 45"/>
                <a:gd name="T9" fmla="*/ 10 h 20"/>
                <a:gd name="T10" fmla="*/ 3 w 45"/>
                <a:gd name="T11" fmla="*/ 7 h 20"/>
                <a:gd name="T12" fmla="*/ 10 w 45"/>
                <a:gd name="T13" fmla="*/ 10 h 20"/>
                <a:gd name="T14" fmla="*/ 10 w 45"/>
                <a:gd name="T15" fmla="*/ 7 h 20"/>
                <a:gd name="T16" fmla="*/ 14 w 45"/>
                <a:gd name="T17" fmla="*/ 7 h 20"/>
                <a:gd name="T18" fmla="*/ 14 w 45"/>
                <a:gd name="T19" fmla="*/ 4 h 20"/>
                <a:gd name="T20" fmla="*/ 17 w 45"/>
                <a:gd name="T21" fmla="*/ 4 h 20"/>
                <a:gd name="T22" fmla="*/ 21 w 45"/>
                <a:gd name="T23" fmla="*/ 7 h 20"/>
                <a:gd name="T24" fmla="*/ 24 w 45"/>
                <a:gd name="T25" fmla="*/ 4 h 20"/>
                <a:gd name="T26" fmla="*/ 34 w 45"/>
                <a:gd name="T27" fmla="*/ 4 h 20"/>
                <a:gd name="T28" fmla="*/ 41 w 45"/>
                <a:gd name="T29" fmla="*/ 0 h 20"/>
                <a:gd name="T30" fmla="*/ 41 w 45"/>
                <a:gd name="T31" fmla="*/ 0 h 20"/>
                <a:gd name="T32" fmla="*/ 45 w 45"/>
                <a:gd name="T33" fmla="*/ 0 h 20"/>
                <a:gd name="T34" fmla="*/ 41 w 45"/>
                <a:gd name="T35" fmla="*/ 0 h 20"/>
                <a:gd name="T36" fmla="*/ 38 w 45"/>
                <a:gd name="T37" fmla="*/ 4 h 20"/>
                <a:gd name="T38" fmla="*/ 31 w 45"/>
                <a:gd name="T39" fmla="*/ 7 h 20"/>
                <a:gd name="T40" fmla="*/ 34 w 45"/>
                <a:gd name="T41" fmla="*/ 10 h 20"/>
                <a:gd name="T42" fmla="*/ 34 w 45"/>
                <a:gd name="T43" fmla="*/ 13 h 20"/>
                <a:gd name="T44" fmla="*/ 27 w 45"/>
                <a:gd name="T45" fmla="*/ 13 h 20"/>
                <a:gd name="T46" fmla="*/ 24 w 45"/>
                <a:gd name="T47" fmla="*/ 13 h 20"/>
                <a:gd name="T48" fmla="*/ 21 w 45"/>
                <a:gd name="T49" fmla="*/ 16 h 20"/>
                <a:gd name="T50" fmla="*/ 17 w 45"/>
                <a:gd name="T51" fmla="*/ 20 h 20"/>
                <a:gd name="T52" fmla="*/ 14 w 45"/>
                <a:gd name="T53" fmla="*/ 20 h 20"/>
                <a:gd name="T54" fmla="*/ 14 w 45"/>
                <a:gd name="T55" fmla="*/ 20 h 20"/>
                <a:gd name="T56" fmla="*/ 7 w 45"/>
                <a:gd name="T5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20">
                  <a:moveTo>
                    <a:pt x="7" y="20"/>
                  </a:moveTo>
                  <a:lnTo>
                    <a:pt x="3" y="16"/>
                  </a:lnTo>
                  <a:lnTo>
                    <a:pt x="0" y="13"/>
                  </a:lnTo>
                  <a:lnTo>
                    <a:pt x="0" y="10"/>
                  </a:lnTo>
                  <a:lnTo>
                    <a:pt x="3" y="10"/>
                  </a:lnTo>
                  <a:lnTo>
                    <a:pt x="3" y="7"/>
                  </a:lnTo>
                  <a:lnTo>
                    <a:pt x="10" y="10"/>
                  </a:lnTo>
                  <a:lnTo>
                    <a:pt x="10" y="7"/>
                  </a:lnTo>
                  <a:lnTo>
                    <a:pt x="14" y="7"/>
                  </a:lnTo>
                  <a:lnTo>
                    <a:pt x="14" y="4"/>
                  </a:lnTo>
                  <a:lnTo>
                    <a:pt x="17" y="4"/>
                  </a:lnTo>
                  <a:lnTo>
                    <a:pt x="21" y="7"/>
                  </a:lnTo>
                  <a:lnTo>
                    <a:pt x="24" y="4"/>
                  </a:lnTo>
                  <a:lnTo>
                    <a:pt x="34" y="4"/>
                  </a:lnTo>
                  <a:lnTo>
                    <a:pt x="41" y="0"/>
                  </a:lnTo>
                  <a:lnTo>
                    <a:pt x="41" y="0"/>
                  </a:lnTo>
                  <a:lnTo>
                    <a:pt x="45" y="0"/>
                  </a:lnTo>
                  <a:lnTo>
                    <a:pt x="41" y="0"/>
                  </a:lnTo>
                  <a:lnTo>
                    <a:pt x="38" y="4"/>
                  </a:lnTo>
                  <a:lnTo>
                    <a:pt x="31" y="7"/>
                  </a:lnTo>
                  <a:lnTo>
                    <a:pt x="34" y="10"/>
                  </a:lnTo>
                  <a:lnTo>
                    <a:pt x="34" y="13"/>
                  </a:lnTo>
                  <a:lnTo>
                    <a:pt x="27" y="13"/>
                  </a:lnTo>
                  <a:lnTo>
                    <a:pt x="24" y="13"/>
                  </a:lnTo>
                  <a:lnTo>
                    <a:pt x="21" y="16"/>
                  </a:lnTo>
                  <a:lnTo>
                    <a:pt x="17" y="20"/>
                  </a:lnTo>
                  <a:lnTo>
                    <a:pt x="14" y="20"/>
                  </a:lnTo>
                  <a:lnTo>
                    <a:pt x="14" y="20"/>
                  </a:lnTo>
                  <a:lnTo>
                    <a:pt x="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84"/>
            <p:cNvSpPr>
              <a:spLocks/>
            </p:cNvSpPr>
            <p:nvPr/>
          </p:nvSpPr>
          <p:spPr bwMode="auto">
            <a:xfrm>
              <a:off x="7319963" y="3601105"/>
              <a:ext cx="192088" cy="142875"/>
            </a:xfrm>
            <a:custGeom>
              <a:avLst/>
              <a:gdLst>
                <a:gd name="T0" fmla="*/ 97 w 121"/>
                <a:gd name="T1" fmla="*/ 52 h 90"/>
                <a:gd name="T2" fmla="*/ 100 w 121"/>
                <a:gd name="T3" fmla="*/ 45 h 90"/>
                <a:gd name="T4" fmla="*/ 100 w 121"/>
                <a:gd name="T5" fmla="*/ 39 h 90"/>
                <a:gd name="T6" fmla="*/ 103 w 121"/>
                <a:gd name="T7" fmla="*/ 26 h 90"/>
                <a:gd name="T8" fmla="*/ 100 w 121"/>
                <a:gd name="T9" fmla="*/ 16 h 90"/>
                <a:gd name="T10" fmla="*/ 110 w 121"/>
                <a:gd name="T11" fmla="*/ 6 h 90"/>
                <a:gd name="T12" fmla="*/ 117 w 121"/>
                <a:gd name="T13" fmla="*/ 6 h 90"/>
                <a:gd name="T14" fmla="*/ 117 w 121"/>
                <a:gd name="T15" fmla="*/ 0 h 90"/>
                <a:gd name="T16" fmla="*/ 103 w 121"/>
                <a:gd name="T17" fmla="*/ 3 h 90"/>
                <a:gd name="T18" fmla="*/ 90 w 121"/>
                <a:gd name="T19" fmla="*/ 3 h 90"/>
                <a:gd name="T20" fmla="*/ 79 w 121"/>
                <a:gd name="T21" fmla="*/ 3 h 90"/>
                <a:gd name="T22" fmla="*/ 73 w 121"/>
                <a:gd name="T23" fmla="*/ 10 h 90"/>
                <a:gd name="T24" fmla="*/ 62 w 121"/>
                <a:gd name="T25" fmla="*/ 10 h 90"/>
                <a:gd name="T26" fmla="*/ 55 w 121"/>
                <a:gd name="T27" fmla="*/ 6 h 90"/>
                <a:gd name="T28" fmla="*/ 42 w 121"/>
                <a:gd name="T29" fmla="*/ 6 h 90"/>
                <a:gd name="T30" fmla="*/ 35 w 121"/>
                <a:gd name="T31" fmla="*/ 10 h 90"/>
                <a:gd name="T32" fmla="*/ 21 w 121"/>
                <a:gd name="T33" fmla="*/ 10 h 90"/>
                <a:gd name="T34" fmla="*/ 14 w 121"/>
                <a:gd name="T35" fmla="*/ 13 h 90"/>
                <a:gd name="T36" fmla="*/ 14 w 121"/>
                <a:gd name="T37" fmla="*/ 19 h 90"/>
                <a:gd name="T38" fmla="*/ 11 w 121"/>
                <a:gd name="T39" fmla="*/ 26 h 90"/>
                <a:gd name="T40" fmla="*/ 0 w 121"/>
                <a:gd name="T41" fmla="*/ 26 h 90"/>
                <a:gd name="T42" fmla="*/ 0 w 121"/>
                <a:gd name="T43" fmla="*/ 26 h 90"/>
                <a:gd name="T44" fmla="*/ 4 w 121"/>
                <a:gd name="T45" fmla="*/ 36 h 90"/>
                <a:gd name="T46" fmla="*/ 4 w 121"/>
                <a:gd name="T47" fmla="*/ 45 h 90"/>
                <a:gd name="T48" fmla="*/ 11 w 121"/>
                <a:gd name="T49" fmla="*/ 52 h 90"/>
                <a:gd name="T50" fmla="*/ 17 w 121"/>
                <a:gd name="T51" fmla="*/ 55 h 90"/>
                <a:gd name="T52" fmla="*/ 17 w 121"/>
                <a:gd name="T53" fmla="*/ 61 h 90"/>
                <a:gd name="T54" fmla="*/ 14 w 121"/>
                <a:gd name="T55" fmla="*/ 65 h 90"/>
                <a:gd name="T56" fmla="*/ 7 w 121"/>
                <a:gd name="T57" fmla="*/ 71 h 90"/>
                <a:gd name="T58" fmla="*/ 4 w 121"/>
                <a:gd name="T59" fmla="*/ 74 h 90"/>
                <a:gd name="T60" fmla="*/ 7 w 121"/>
                <a:gd name="T61" fmla="*/ 78 h 90"/>
                <a:gd name="T62" fmla="*/ 7 w 121"/>
                <a:gd name="T63" fmla="*/ 84 h 90"/>
                <a:gd name="T64" fmla="*/ 17 w 121"/>
                <a:gd name="T65" fmla="*/ 87 h 90"/>
                <a:gd name="T66" fmla="*/ 21 w 121"/>
                <a:gd name="T67" fmla="*/ 90 h 90"/>
                <a:gd name="T68" fmla="*/ 62 w 121"/>
                <a:gd name="T69" fmla="*/ 7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90">
                  <a:moveTo>
                    <a:pt x="62" y="71"/>
                  </a:moveTo>
                  <a:lnTo>
                    <a:pt x="97" y="52"/>
                  </a:lnTo>
                  <a:lnTo>
                    <a:pt x="100" y="48"/>
                  </a:lnTo>
                  <a:lnTo>
                    <a:pt x="100" y="45"/>
                  </a:lnTo>
                  <a:lnTo>
                    <a:pt x="100" y="39"/>
                  </a:lnTo>
                  <a:lnTo>
                    <a:pt x="100" y="39"/>
                  </a:lnTo>
                  <a:lnTo>
                    <a:pt x="103" y="32"/>
                  </a:lnTo>
                  <a:lnTo>
                    <a:pt x="103" y="26"/>
                  </a:lnTo>
                  <a:lnTo>
                    <a:pt x="100" y="19"/>
                  </a:lnTo>
                  <a:lnTo>
                    <a:pt x="100" y="16"/>
                  </a:lnTo>
                  <a:lnTo>
                    <a:pt x="103" y="10"/>
                  </a:lnTo>
                  <a:lnTo>
                    <a:pt x="110" y="6"/>
                  </a:lnTo>
                  <a:lnTo>
                    <a:pt x="117" y="6"/>
                  </a:lnTo>
                  <a:lnTo>
                    <a:pt x="117" y="6"/>
                  </a:lnTo>
                  <a:lnTo>
                    <a:pt x="121" y="0"/>
                  </a:lnTo>
                  <a:lnTo>
                    <a:pt x="117" y="0"/>
                  </a:lnTo>
                  <a:lnTo>
                    <a:pt x="114" y="0"/>
                  </a:lnTo>
                  <a:lnTo>
                    <a:pt x="103" y="3"/>
                  </a:lnTo>
                  <a:lnTo>
                    <a:pt x="97" y="3"/>
                  </a:lnTo>
                  <a:lnTo>
                    <a:pt x="90" y="3"/>
                  </a:lnTo>
                  <a:lnTo>
                    <a:pt x="86" y="3"/>
                  </a:lnTo>
                  <a:lnTo>
                    <a:pt x="79" y="3"/>
                  </a:lnTo>
                  <a:lnTo>
                    <a:pt x="76" y="6"/>
                  </a:lnTo>
                  <a:lnTo>
                    <a:pt x="73" y="10"/>
                  </a:lnTo>
                  <a:lnTo>
                    <a:pt x="69" y="10"/>
                  </a:lnTo>
                  <a:lnTo>
                    <a:pt x="62" y="10"/>
                  </a:lnTo>
                  <a:lnTo>
                    <a:pt x="55" y="10"/>
                  </a:lnTo>
                  <a:lnTo>
                    <a:pt x="55" y="6"/>
                  </a:lnTo>
                  <a:lnTo>
                    <a:pt x="48" y="6"/>
                  </a:lnTo>
                  <a:lnTo>
                    <a:pt x="42" y="6"/>
                  </a:lnTo>
                  <a:lnTo>
                    <a:pt x="38" y="10"/>
                  </a:lnTo>
                  <a:lnTo>
                    <a:pt x="35" y="10"/>
                  </a:lnTo>
                  <a:lnTo>
                    <a:pt x="24" y="13"/>
                  </a:lnTo>
                  <a:lnTo>
                    <a:pt x="21" y="10"/>
                  </a:lnTo>
                  <a:lnTo>
                    <a:pt x="17" y="10"/>
                  </a:lnTo>
                  <a:lnTo>
                    <a:pt x="14" y="13"/>
                  </a:lnTo>
                  <a:lnTo>
                    <a:pt x="14" y="19"/>
                  </a:lnTo>
                  <a:lnTo>
                    <a:pt x="14" y="19"/>
                  </a:lnTo>
                  <a:lnTo>
                    <a:pt x="14" y="23"/>
                  </a:lnTo>
                  <a:lnTo>
                    <a:pt x="11" y="26"/>
                  </a:lnTo>
                  <a:lnTo>
                    <a:pt x="7" y="26"/>
                  </a:lnTo>
                  <a:lnTo>
                    <a:pt x="0" y="26"/>
                  </a:lnTo>
                  <a:lnTo>
                    <a:pt x="0" y="26"/>
                  </a:lnTo>
                  <a:lnTo>
                    <a:pt x="0" y="26"/>
                  </a:lnTo>
                  <a:lnTo>
                    <a:pt x="0" y="29"/>
                  </a:lnTo>
                  <a:lnTo>
                    <a:pt x="4" y="36"/>
                  </a:lnTo>
                  <a:lnTo>
                    <a:pt x="4" y="39"/>
                  </a:lnTo>
                  <a:lnTo>
                    <a:pt x="4" y="45"/>
                  </a:lnTo>
                  <a:lnTo>
                    <a:pt x="4" y="52"/>
                  </a:lnTo>
                  <a:lnTo>
                    <a:pt x="11" y="52"/>
                  </a:lnTo>
                  <a:lnTo>
                    <a:pt x="14" y="55"/>
                  </a:lnTo>
                  <a:lnTo>
                    <a:pt x="17" y="55"/>
                  </a:lnTo>
                  <a:lnTo>
                    <a:pt x="17" y="61"/>
                  </a:lnTo>
                  <a:lnTo>
                    <a:pt x="17" y="61"/>
                  </a:lnTo>
                  <a:lnTo>
                    <a:pt x="14" y="65"/>
                  </a:lnTo>
                  <a:lnTo>
                    <a:pt x="14" y="65"/>
                  </a:lnTo>
                  <a:lnTo>
                    <a:pt x="11" y="65"/>
                  </a:lnTo>
                  <a:lnTo>
                    <a:pt x="7" y="71"/>
                  </a:lnTo>
                  <a:lnTo>
                    <a:pt x="4" y="74"/>
                  </a:lnTo>
                  <a:lnTo>
                    <a:pt x="4" y="74"/>
                  </a:lnTo>
                  <a:lnTo>
                    <a:pt x="7" y="74"/>
                  </a:lnTo>
                  <a:lnTo>
                    <a:pt x="7" y="78"/>
                  </a:lnTo>
                  <a:lnTo>
                    <a:pt x="11" y="84"/>
                  </a:lnTo>
                  <a:lnTo>
                    <a:pt x="7" y="84"/>
                  </a:lnTo>
                  <a:lnTo>
                    <a:pt x="11" y="84"/>
                  </a:lnTo>
                  <a:lnTo>
                    <a:pt x="17" y="87"/>
                  </a:lnTo>
                  <a:lnTo>
                    <a:pt x="21" y="90"/>
                  </a:lnTo>
                  <a:lnTo>
                    <a:pt x="21" y="90"/>
                  </a:lnTo>
                  <a:lnTo>
                    <a:pt x="24" y="90"/>
                  </a:lnTo>
                  <a:lnTo>
                    <a:pt x="62" y="71"/>
                  </a:lnTo>
                  <a:lnTo>
                    <a:pt x="62"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85"/>
            <p:cNvSpPr>
              <a:spLocks/>
            </p:cNvSpPr>
            <p:nvPr/>
          </p:nvSpPr>
          <p:spPr bwMode="auto">
            <a:xfrm>
              <a:off x="7281863" y="3718580"/>
              <a:ext cx="44450" cy="112712"/>
            </a:xfrm>
            <a:custGeom>
              <a:avLst/>
              <a:gdLst>
                <a:gd name="T0" fmla="*/ 17 w 28"/>
                <a:gd name="T1" fmla="*/ 71 h 71"/>
                <a:gd name="T2" fmla="*/ 21 w 28"/>
                <a:gd name="T3" fmla="*/ 68 h 71"/>
                <a:gd name="T4" fmla="*/ 21 w 28"/>
                <a:gd name="T5" fmla="*/ 68 h 71"/>
                <a:gd name="T6" fmla="*/ 21 w 28"/>
                <a:gd name="T7" fmla="*/ 65 h 71"/>
                <a:gd name="T8" fmla="*/ 21 w 28"/>
                <a:gd name="T9" fmla="*/ 65 h 71"/>
                <a:gd name="T10" fmla="*/ 21 w 28"/>
                <a:gd name="T11" fmla="*/ 62 h 71"/>
                <a:gd name="T12" fmla="*/ 24 w 28"/>
                <a:gd name="T13" fmla="*/ 55 h 71"/>
                <a:gd name="T14" fmla="*/ 24 w 28"/>
                <a:gd name="T15" fmla="*/ 52 h 71"/>
                <a:gd name="T16" fmla="*/ 24 w 28"/>
                <a:gd name="T17" fmla="*/ 52 h 71"/>
                <a:gd name="T18" fmla="*/ 24 w 28"/>
                <a:gd name="T19" fmla="*/ 49 h 71"/>
                <a:gd name="T20" fmla="*/ 24 w 28"/>
                <a:gd name="T21" fmla="*/ 42 h 71"/>
                <a:gd name="T22" fmla="*/ 24 w 28"/>
                <a:gd name="T23" fmla="*/ 42 h 71"/>
                <a:gd name="T24" fmla="*/ 24 w 28"/>
                <a:gd name="T25" fmla="*/ 36 h 71"/>
                <a:gd name="T26" fmla="*/ 24 w 28"/>
                <a:gd name="T27" fmla="*/ 36 h 71"/>
                <a:gd name="T28" fmla="*/ 21 w 28"/>
                <a:gd name="T29" fmla="*/ 36 h 71"/>
                <a:gd name="T30" fmla="*/ 17 w 28"/>
                <a:gd name="T31" fmla="*/ 36 h 71"/>
                <a:gd name="T32" fmla="*/ 17 w 28"/>
                <a:gd name="T33" fmla="*/ 36 h 71"/>
                <a:gd name="T34" fmla="*/ 17 w 28"/>
                <a:gd name="T35" fmla="*/ 29 h 71"/>
                <a:gd name="T36" fmla="*/ 17 w 28"/>
                <a:gd name="T37" fmla="*/ 23 h 71"/>
                <a:gd name="T38" fmla="*/ 17 w 28"/>
                <a:gd name="T39" fmla="*/ 20 h 71"/>
                <a:gd name="T40" fmla="*/ 17 w 28"/>
                <a:gd name="T41" fmla="*/ 16 h 71"/>
                <a:gd name="T42" fmla="*/ 21 w 28"/>
                <a:gd name="T43" fmla="*/ 16 h 71"/>
                <a:gd name="T44" fmla="*/ 21 w 28"/>
                <a:gd name="T45" fmla="*/ 20 h 71"/>
                <a:gd name="T46" fmla="*/ 24 w 28"/>
                <a:gd name="T47" fmla="*/ 20 h 71"/>
                <a:gd name="T48" fmla="*/ 28 w 28"/>
                <a:gd name="T49" fmla="*/ 16 h 71"/>
                <a:gd name="T50" fmla="*/ 28 w 28"/>
                <a:gd name="T51" fmla="*/ 13 h 71"/>
                <a:gd name="T52" fmla="*/ 28 w 28"/>
                <a:gd name="T53" fmla="*/ 13 h 71"/>
                <a:gd name="T54" fmla="*/ 28 w 28"/>
                <a:gd name="T55" fmla="*/ 13 h 71"/>
                <a:gd name="T56" fmla="*/ 24 w 28"/>
                <a:gd name="T57" fmla="*/ 10 h 71"/>
                <a:gd name="T58" fmla="*/ 28 w 28"/>
                <a:gd name="T59" fmla="*/ 7 h 71"/>
                <a:gd name="T60" fmla="*/ 28 w 28"/>
                <a:gd name="T61" fmla="*/ 0 h 71"/>
                <a:gd name="T62" fmla="*/ 28 w 28"/>
                <a:gd name="T63" fmla="*/ 0 h 71"/>
                <a:gd name="T64" fmla="*/ 28 w 28"/>
                <a:gd name="T65" fmla="*/ 0 h 71"/>
                <a:gd name="T66" fmla="*/ 24 w 28"/>
                <a:gd name="T67" fmla="*/ 4 h 71"/>
                <a:gd name="T68" fmla="*/ 17 w 28"/>
                <a:gd name="T69" fmla="*/ 4 h 71"/>
                <a:gd name="T70" fmla="*/ 17 w 28"/>
                <a:gd name="T71" fmla="*/ 4 h 71"/>
                <a:gd name="T72" fmla="*/ 11 w 28"/>
                <a:gd name="T73" fmla="*/ 7 h 71"/>
                <a:gd name="T74" fmla="*/ 11 w 28"/>
                <a:gd name="T75" fmla="*/ 20 h 71"/>
                <a:gd name="T76" fmla="*/ 4 w 28"/>
                <a:gd name="T77" fmla="*/ 29 h 71"/>
                <a:gd name="T78" fmla="*/ 0 w 28"/>
                <a:gd name="T79" fmla="*/ 36 h 71"/>
                <a:gd name="T80" fmla="*/ 0 w 28"/>
                <a:gd name="T81" fmla="*/ 36 h 71"/>
                <a:gd name="T82" fmla="*/ 4 w 28"/>
                <a:gd name="T83" fmla="*/ 39 h 71"/>
                <a:gd name="T84" fmla="*/ 7 w 28"/>
                <a:gd name="T85" fmla="*/ 46 h 71"/>
                <a:gd name="T86" fmla="*/ 14 w 28"/>
                <a:gd name="T87" fmla="*/ 55 h 71"/>
                <a:gd name="T88" fmla="*/ 17 w 28"/>
                <a:gd name="T89" fmla="*/ 62 h 71"/>
                <a:gd name="T90" fmla="*/ 14 w 28"/>
                <a:gd name="T91" fmla="*/ 65 h 71"/>
                <a:gd name="T92" fmla="*/ 17 w 28"/>
                <a:gd name="T9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 h="71">
                  <a:moveTo>
                    <a:pt x="17" y="71"/>
                  </a:moveTo>
                  <a:lnTo>
                    <a:pt x="21" y="68"/>
                  </a:lnTo>
                  <a:lnTo>
                    <a:pt x="21" y="68"/>
                  </a:lnTo>
                  <a:lnTo>
                    <a:pt x="21" y="65"/>
                  </a:lnTo>
                  <a:lnTo>
                    <a:pt x="21" y="65"/>
                  </a:lnTo>
                  <a:lnTo>
                    <a:pt x="21" y="62"/>
                  </a:lnTo>
                  <a:lnTo>
                    <a:pt x="24" y="55"/>
                  </a:lnTo>
                  <a:lnTo>
                    <a:pt x="24" y="52"/>
                  </a:lnTo>
                  <a:lnTo>
                    <a:pt x="24" y="52"/>
                  </a:lnTo>
                  <a:lnTo>
                    <a:pt x="24" y="49"/>
                  </a:lnTo>
                  <a:lnTo>
                    <a:pt x="24" y="42"/>
                  </a:lnTo>
                  <a:lnTo>
                    <a:pt x="24" y="42"/>
                  </a:lnTo>
                  <a:lnTo>
                    <a:pt x="24" y="36"/>
                  </a:lnTo>
                  <a:lnTo>
                    <a:pt x="24" y="36"/>
                  </a:lnTo>
                  <a:lnTo>
                    <a:pt x="21" y="36"/>
                  </a:lnTo>
                  <a:lnTo>
                    <a:pt x="17" y="36"/>
                  </a:lnTo>
                  <a:lnTo>
                    <a:pt x="17" y="36"/>
                  </a:lnTo>
                  <a:lnTo>
                    <a:pt x="17" y="29"/>
                  </a:lnTo>
                  <a:lnTo>
                    <a:pt x="17" y="23"/>
                  </a:lnTo>
                  <a:lnTo>
                    <a:pt x="17" y="20"/>
                  </a:lnTo>
                  <a:lnTo>
                    <a:pt x="17" y="16"/>
                  </a:lnTo>
                  <a:lnTo>
                    <a:pt x="21" y="16"/>
                  </a:lnTo>
                  <a:lnTo>
                    <a:pt x="21" y="20"/>
                  </a:lnTo>
                  <a:lnTo>
                    <a:pt x="24" y="20"/>
                  </a:lnTo>
                  <a:lnTo>
                    <a:pt x="28" y="16"/>
                  </a:lnTo>
                  <a:lnTo>
                    <a:pt x="28" y="13"/>
                  </a:lnTo>
                  <a:lnTo>
                    <a:pt x="28" y="13"/>
                  </a:lnTo>
                  <a:lnTo>
                    <a:pt x="28" y="13"/>
                  </a:lnTo>
                  <a:lnTo>
                    <a:pt x="24" y="10"/>
                  </a:lnTo>
                  <a:lnTo>
                    <a:pt x="28" y="7"/>
                  </a:lnTo>
                  <a:lnTo>
                    <a:pt x="28" y="0"/>
                  </a:lnTo>
                  <a:lnTo>
                    <a:pt x="28" y="0"/>
                  </a:lnTo>
                  <a:lnTo>
                    <a:pt x="28" y="0"/>
                  </a:lnTo>
                  <a:lnTo>
                    <a:pt x="24" y="4"/>
                  </a:lnTo>
                  <a:lnTo>
                    <a:pt x="17" y="4"/>
                  </a:lnTo>
                  <a:lnTo>
                    <a:pt x="17" y="4"/>
                  </a:lnTo>
                  <a:lnTo>
                    <a:pt x="11" y="7"/>
                  </a:lnTo>
                  <a:lnTo>
                    <a:pt x="11" y="20"/>
                  </a:lnTo>
                  <a:lnTo>
                    <a:pt x="4" y="29"/>
                  </a:lnTo>
                  <a:lnTo>
                    <a:pt x="0" y="36"/>
                  </a:lnTo>
                  <a:lnTo>
                    <a:pt x="0" y="36"/>
                  </a:lnTo>
                  <a:lnTo>
                    <a:pt x="4" y="39"/>
                  </a:lnTo>
                  <a:lnTo>
                    <a:pt x="7" y="46"/>
                  </a:lnTo>
                  <a:lnTo>
                    <a:pt x="14" y="55"/>
                  </a:lnTo>
                  <a:lnTo>
                    <a:pt x="17" y="62"/>
                  </a:lnTo>
                  <a:lnTo>
                    <a:pt x="14" y="65"/>
                  </a:lnTo>
                  <a:lnTo>
                    <a:pt x="17"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86"/>
            <p:cNvSpPr>
              <a:spLocks/>
            </p:cNvSpPr>
            <p:nvPr/>
          </p:nvSpPr>
          <p:spPr bwMode="auto">
            <a:xfrm>
              <a:off x="7319963" y="3718580"/>
              <a:ext cx="17463" cy="25400"/>
            </a:xfrm>
            <a:custGeom>
              <a:avLst/>
              <a:gdLst>
                <a:gd name="T0" fmla="*/ 4 w 11"/>
                <a:gd name="T1" fmla="*/ 13 h 16"/>
                <a:gd name="T2" fmla="*/ 4 w 11"/>
                <a:gd name="T3" fmla="*/ 13 h 16"/>
                <a:gd name="T4" fmla="*/ 0 w 11"/>
                <a:gd name="T5" fmla="*/ 10 h 16"/>
                <a:gd name="T6" fmla="*/ 4 w 11"/>
                <a:gd name="T7" fmla="*/ 7 h 16"/>
                <a:gd name="T8" fmla="*/ 4 w 11"/>
                <a:gd name="T9" fmla="*/ 0 h 16"/>
                <a:gd name="T10" fmla="*/ 4 w 11"/>
                <a:gd name="T11" fmla="*/ 0 h 16"/>
                <a:gd name="T12" fmla="*/ 4 w 11"/>
                <a:gd name="T13" fmla="*/ 0 h 16"/>
                <a:gd name="T14" fmla="*/ 7 w 11"/>
                <a:gd name="T15" fmla="*/ 0 h 16"/>
                <a:gd name="T16" fmla="*/ 7 w 11"/>
                <a:gd name="T17" fmla="*/ 4 h 16"/>
                <a:gd name="T18" fmla="*/ 11 w 11"/>
                <a:gd name="T19" fmla="*/ 10 h 16"/>
                <a:gd name="T20" fmla="*/ 7 w 11"/>
                <a:gd name="T21" fmla="*/ 10 h 16"/>
                <a:gd name="T22" fmla="*/ 7 w 11"/>
                <a:gd name="T23" fmla="*/ 10 h 16"/>
                <a:gd name="T24" fmla="*/ 4 w 11"/>
                <a:gd name="T25" fmla="*/ 13 h 16"/>
                <a:gd name="T26" fmla="*/ 4 w 11"/>
                <a:gd name="T27" fmla="*/ 16 h 16"/>
                <a:gd name="T28" fmla="*/ 4 w 11"/>
                <a:gd name="T29"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4" y="13"/>
                  </a:moveTo>
                  <a:lnTo>
                    <a:pt x="4" y="13"/>
                  </a:lnTo>
                  <a:lnTo>
                    <a:pt x="0" y="10"/>
                  </a:lnTo>
                  <a:lnTo>
                    <a:pt x="4" y="7"/>
                  </a:lnTo>
                  <a:lnTo>
                    <a:pt x="4" y="0"/>
                  </a:lnTo>
                  <a:lnTo>
                    <a:pt x="4" y="0"/>
                  </a:lnTo>
                  <a:lnTo>
                    <a:pt x="4" y="0"/>
                  </a:lnTo>
                  <a:lnTo>
                    <a:pt x="7" y="0"/>
                  </a:lnTo>
                  <a:lnTo>
                    <a:pt x="7" y="4"/>
                  </a:lnTo>
                  <a:lnTo>
                    <a:pt x="11" y="10"/>
                  </a:lnTo>
                  <a:lnTo>
                    <a:pt x="7" y="10"/>
                  </a:lnTo>
                  <a:lnTo>
                    <a:pt x="7" y="10"/>
                  </a:lnTo>
                  <a:lnTo>
                    <a:pt x="4" y="13"/>
                  </a:lnTo>
                  <a:lnTo>
                    <a:pt x="4" y="16"/>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87"/>
            <p:cNvSpPr>
              <a:spLocks/>
            </p:cNvSpPr>
            <p:nvPr/>
          </p:nvSpPr>
          <p:spPr bwMode="auto">
            <a:xfrm>
              <a:off x="7308851" y="3743980"/>
              <a:ext cx="17463" cy="31750"/>
            </a:xfrm>
            <a:custGeom>
              <a:avLst/>
              <a:gdLst>
                <a:gd name="T0" fmla="*/ 7 w 11"/>
                <a:gd name="T1" fmla="*/ 20 h 20"/>
                <a:gd name="T2" fmla="*/ 4 w 11"/>
                <a:gd name="T3" fmla="*/ 20 h 20"/>
                <a:gd name="T4" fmla="*/ 0 w 11"/>
                <a:gd name="T5" fmla="*/ 20 h 20"/>
                <a:gd name="T6" fmla="*/ 0 w 11"/>
                <a:gd name="T7" fmla="*/ 20 h 20"/>
                <a:gd name="T8" fmla="*/ 0 w 11"/>
                <a:gd name="T9" fmla="*/ 13 h 20"/>
                <a:gd name="T10" fmla="*/ 0 w 11"/>
                <a:gd name="T11" fmla="*/ 7 h 20"/>
                <a:gd name="T12" fmla="*/ 0 w 11"/>
                <a:gd name="T13" fmla="*/ 4 h 20"/>
                <a:gd name="T14" fmla="*/ 0 w 11"/>
                <a:gd name="T15" fmla="*/ 0 h 20"/>
                <a:gd name="T16" fmla="*/ 4 w 11"/>
                <a:gd name="T17" fmla="*/ 0 h 20"/>
                <a:gd name="T18" fmla="*/ 4 w 11"/>
                <a:gd name="T19" fmla="*/ 4 h 20"/>
                <a:gd name="T20" fmla="*/ 7 w 11"/>
                <a:gd name="T21" fmla="*/ 4 h 20"/>
                <a:gd name="T22" fmla="*/ 11 w 11"/>
                <a:gd name="T23" fmla="*/ 0 h 20"/>
                <a:gd name="T24" fmla="*/ 11 w 11"/>
                <a:gd name="T25" fmla="*/ 0 h 20"/>
                <a:gd name="T26" fmla="*/ 11 w 11"/>
                <a:gd name="T27" fmla="*/ 4 h 20"/>
                <a:gd name="T28" fmla="*/ 11 w 11"/>
                <a:gd name="T29" fmla="*/ 4 h 20"/>
                <a:gd name="T30" fmla="*/ 11 w 11"/>
                <a:gd name="T31" fmla="*/ 10 h 20"/>
                <a:gd name="T32" fmla="*/ 11 w 11"/>
                <a:gd name="T33" fmla="*/ 13 h 20"/>
                <a:gd name="T34" fmla="*/ 7 w 11"/>
                <a:gd name="T35" fmla="*/ 20 h 20"/>
                <a:gd name="T36" fmla="*/ 7 w 11"/>
                <a:gd name="T3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20">
                  <a:moveTo>
                    <a:pt x="7" y="20"/>
                  </a:moveTo>
                  <a:lnTo>
                    <a:pt x="4" y="20"/>
                  </a:lnTo>
                  <a:lnTo>
                    <a:pt x="0" y="20"/>
                  </a:lnTo>
                  <a:lnTo>
                    <a:pt x="0" y="20"/>
                  </a:lnTo>
                  <a:lnTo>
                    <a:pt x="0" y="13"/>
                  </a:lnTo>
                  <a:lnTo>
                    <a:pt x="0" y="7"/>
                  </a:lnTo>
                  <a:lnTo>
                    <a:pt x="0" y="4"/>
                  </a:lnTo>
                  <a:lnTo>
                    <a:pt x="0" y="0"/>
                  </a:lnTo>
                  <a:lnTo>
                    <a:pt x="4" y="0"/>
                  </a:lnTo>
                  <a:lnTo>
                    <a:pt x="4" y="4"/>
                  </a:lnTo>
                  <a:lnTo>
                    <a:pt x="7" y="4"/>
                  </a:lnTo>
                  <a:lnTo>
                    <a:pt x="11" y="0"/>
                  </a:lnTo>
                  <a:lnTo>
                    <a:pt x="11" y="0"/>
                  </a:lnTo>
                  <a:lnTo>
                    <a:pt x="11" y="4"/>
                  </a:lnTo>
                  <a:lnTo>
                    <a:pt x="11" y="4"/>
                  </a:lnTo>
                  <a:lnTo>
                    <a:pt x="11" y="10"/>
                  </a:lnTo>
                  <a:lnTo>
                    <a:pt x="11" y="13"/>
                  </a:lnTo>
                  <a:lnTo>
                    <a:pt x="7" y="20"/>
                  </a:lnTo>
                  <a:lnTo>
                    <a:pt x="7"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88"/>
            <p:cNvSpPr>
              <a:spLocks/>
            </p:cNvSpPr>
            <p:nvPr/>
          </p:nvSpPr>
          <p:spPr bwMode="auto">
            <a:xfrm>
              <a:off x="7308851" y="3683655"/>
              <a:ext cx="38100" cy="41275"/>
            </a:xfrm>
            <a:custGeom>
              <a:avLst/>
              <a:gdLst>
                <a:gd name="T0" fmla="*/ 0 w 24"/>
                <a:gd name="T1" fmla="*/ 26 h 26"/>
                <a:gd name="T2" fmla="*/ 0 w 24"/>
                <a:gd name="T3" fmla="*/ 26 h 26"/>
                <a:gd name="T4" fmla="*/ 7 w 24"/>
                <a:gd name="T5" fmla="*/ 26 h 26"/>
                <a:gd name="T6" fmla="*/ 11 w 24"/>
                <a:gd name="T7" fmla="*/ 22 h 26"/>
                <a:gd name="T8" fmla="*/ 11 w 24"/>
                <a:gd name="T9" fmla="*/ 22 h 26"/>
                <a:gd name="T10" fmla="*/ 14 w 24"/>
                <a:gd name="T11" fmla="*/ 19 h 26"/>
                <a:gd name="T12" fmla="*/ 18 w 24"/>
                <a:gd name="T13" fmla="*/ 13 h 26"/>
                <a:gd name="T14" fmla="*/ 21 w 24"/>
                <a:gd name="T15" fmla="*/ 13 h 26"/>
                <a:gd name="T16" fmla="*/ 21 w 24"/>
                <a:gd name="T17" fmla="*/ 13 h 26"/>
                <a:gd name="T18" fmla="*/ 24 w 24"/>
                <a:gd name="T19" fmla="*/ 9 h 26"/>
                <a:gd name="T20" fmla="*/ 24 w 24"/>
                <a:gd name="T21" fmla="*/ 9 h 26"/>
                <a:gd name="T22" fmla="*/ 24 w 24"/>
                <a:gd name="T23" fmla="*/ 3 h 26"/>
                <a:gd name="T24" fmla="*/ 21 w 24"/>
                <a:gd name="T25" fmla="*/ 3 h 26"/>
                <a:gd name="T26" fmla="*/ 18 w 24"/>
                <a:gd name="T27" fmla="*/ 0 h 26"/>
                <a:gd name="T28" fmla="*/ 11 w 24"/>
                <a:gd name="T29" fmla="*/ 0 h 26"/>
                <a:gd name="T30" fmla="*/ 11 w 24"/>
                <a:gd name="T31" fmla="*/ 0 h 26"/>
                <a:gd name="T32" fmla="*/ 7 w 24"/>
                <a:gd name="T33" fmla="*/ 0 h 26"/>
                <a:gd name="T34" fmla="*/ 7 w 24"/>
                <a:gd name="T35" fmla="*/ 13 h 26"/>
                <a:gd name="T36" fmla="*/ 4 w 24"/>
                <a:gd name="T37" fmla="*/ 16 h 26"/>
                <a:gd name="T38" fmla="*/ 0 w 24"/>
                <a:gd name="T39" fmla="*/ 19 h 26"/>
                <a:gd name="T40" fmla="*/ 0 w 24"/>
                <a:gd name="T41" fmla="*/ 26 h 26"/>
                <a:gd name="T42" fmla="*/ 0 w 24"/>
                <a:gd name="T4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26">
                  <a:moveTo>
                    <a:pt x="0" y="26"/>
                  </a:moveTo>
                  <a:lnTo>
                    <a:pt x="0" y="26"/>
                  </a:lnTo>
                  <a:lnTo>
                    <a:pt x="7" y="26"/>
                  </a:lnTo>
                  <a:lnTo>
                    <a:pt x="11" y="22"/>
                  </a:lnTo>
                  <a:lnTo>
                    <a:pt x="11" y="22"/>
                  </a:lnTo>
                  <a:lnTo>
                    <a:pt x="14" y="19"/>
                  </a:lnTo>
                  <a:lnTo>
                    <a:pt x="18" y="13"/>
                  </a:lnTo>
                  <a:lnTo>
                    <a:pt x="21" y="13"/>
                  </a:lnTo>
                  <a:lnTo>
                    <a:pt x="21" y="13"/>
                  </a:lnTo>
                  <a:lnTo>
                    <a:pt x="24" y="9"/>
                  </a:lnTo>
                  <a:lnTo>
                    <a:pt x="24" y="9"/>
                  </a:lnTo>
                  <a:lnTo>
                    <a:pt x="24" y="3"/>
                  </a:lnTo>
                  <a:lnTo>
                    <a:pt x="21" y="3"/>
                  </a:lnTo>
                  <a:lnTo>
                    <a:pt x="18" y="0"/>
                  </a:lnTo>
                  <a:lnTo>
                    <a:pt x="11" y="0"/>
                  </a:lnTo>
                  <a:lnTo>
                    <a:pt x="11" y="0"/>
                  </a:lnTo>
                  <a:lnTo>
                    <a:pt x="7" y="0"/>
                  </a:lnTo>
                  <a:lnTo>
                    <a:pt x="7" y="13"/>
                  </a:lnTo>
                  <a:lnTo>
                    <a:pt x="4" y="16"/>
                  </a:lnTo>
                  <a:lnTo>
                    <a:pt x="0" y="19"/>
                  </a:lnTo>
                  <a:lnTo>
                    <a:pt x="0" y="26"/>
                  </a:lnTo>
                  <a:lnTo>
                    <a:pt x="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89"/>
            <p:cNvSpPr>
              <a:spLocks/>
            </p:cNvSpPr>
            <p:nvPr/>
          </p:nvSpPr>
          <p:spPr bwMode="auto">
            <a:xfrm>
              <a:off x="7308851" y="3713817"/>
              <a:ext cx="127000" cy="133350"/>
            </a:xfrm>
            <a:custGeom>
              <a:avLst/>
              <a:gdLst>
                <a:gd name="T0" fmla="*/ 4 w 80"/>
                <a:gd name="T1" fmla="*/ 71 h 84"/>
                <a:gd name="T2" fmla="*/ 4 w 80"/>
                <a:gd name="T3" fmla="*/ 71 h 84"/>
                <a:gd name="T4" fmla="*/ 4 w 80"/>
                <a:gd name="T5" fmla="*/ 68 h 84"/>
                <a:gd name="T6" fmla="*/ 4 w 80"/>
                <a:gd name="T7" fmla="*/ 68 h 84"/>
                <a:gd name="T8" fmla="*/ 4 w 80"/>
                <a:gd name="T9" fmla="*/ 65 h 84"/>
                <a:gd name="T10" fmla="*/ 7 w 80"/>
                <a:gd name="T11" fmla="*/ 58 h 84"/>
                <a:gd name="T12" fmla="*/ 7 w 80"/>
                <a:gd name="T13" fmla="*/ 55 h 84"/>
                <a:gd name="T14" fmla="*/ 7 w 80"/>
                <a:gd name="T15" fmla="*/ 55 h 84"/>
                <a:gd name="T16" fmla="*/ 7 w 80"/>
                <a:gd name="T17" fmla="*/ 52 h 84"/>
                <a:gd name="T18" fmla="*/ 7 w 80"/>
                <a:gd name="T19" fmla="*/ 45 h 84"/>
                <a:gd name="T20" fmla="*/ 7 w 80"/>
                <a:gd name="T21" fmla="*/ 45 h 84"/>
                <a:gd name="T22" fmla="*/ 11 w 80"/>
                <a:gd name="T23" fmla="*/ 32 h 84"/>
                <a:gd name="T24" fmla="*/ 11 w 80"/>
                <a:gd name="T25" fmla="*/ 29 h 84"/>
                <a:gd name="T26" fmla="*/ 11 w 80"/>
                <a:gd name="T27" fmla="*/ 23 h 84"/>
                <a:gd name="T28" fmla="*/ 11 w 80"/>
                <a:gd name="T29" fmla="*/ 23 h 84"/>
                <a:gd name="T30" fmla="*/ 11 w 80"/>
                <a:gd name="T31" fmla="*/ 19 h 84"/>
                <a:gd name="T32" fmla="*/ 11 w 80"/>
                <a:gd name="T33" fmla="*/ 16 h 84"/>
                <a:gd name="T34" fmla="*/ 11 w 80"/>
                <a:gd name="T35" fmla="*/ 19 h 84"/>
                <a:gd name="T36" fmla="*/ 11 w 80"/>
                <a:gd name="T37" fmla="*/ 16 h 84"/>
                <a:gd name="T38" fmla="*/ 14 w 80"/>
                <a:gd name="T39" fmla="*/ 13 h 84"/>
                <a:gd name="T40" fmla="*/ 18 w 80"/>
                <a:gd name="T41" fmla="*/ 13 h 84"/>
                <a:gd name="T42" fmla="*/ 24 w 80"/>
                <a:gd name="T43" fmla="*/ 16 h 84"/>
                <a:gd name="T44" fmla="*/ 28 w 80"/>
                <a:gd name="T45" fmla="*/ 19 h 84"/>
                <a:gd name="T46" fmla="*/ 28 w 80"/>
                <a:gd name="T47" fmla="*/ 19 h 84"/>
                <a:gd name="T48" fmla="*/ 31 w 80"/>
                <a:gd name="T49" fmla="*/ 19 h 84"/>
                <a:gd name="T50" fmla="*/ 69 w 80"/>
                <a:gd name="T51" fmla="*/ 0 h 84"/>
                <a:gd name="T52" fmla="*/ 80 w 80"/>
                <a:gd name="T53" fmla="*/ 23 h 84"/>
                <a:gd name="T54" fmla="*/ 80 w 80"/>
                <a:gd name="T55" fmla="*/ 23 h 84"/>
                <a:gd name="T56" fmla="*/ 73 w 80"/>
                <a:gd name="T57" fmla="*/ 29 h 84"/>
                <a:gd name="T58" fmla="*/ 42 w 80"/>
                <a:gd name="T59" fmla="*/ 36 h 84"/>
                <a:gd name="T60" fmla="*/ 66 w 80"/>
                <a:gd name="T61" fmla="*/ 55 h 84"/>
                <a:gd name="T62" fmla="*/ 55 w 80"/>
                <a:gd name="T63" fmla="*/ 65 h 84"/>
                <a:gd name="T64" fmla="*/ 55 w 80"/>
                <a:gd name="T65" fmla="*/ 68 h 84"/>
                <a:gd name="T66" fmla="*/ 42 w 80"/>
                <a:gd name="T67" fmla="*/ 71 h 84"/>
                <a:gd name="T68" fmla="*/ 28 w 80"/>
                <a:gd name="T69" fmla="*/ 84 h 84"/>
                <a:gd name="T70" fmla="*/ 7 w 80"/>
                <a:gd name="T71" fmla="*/ 78 h 84"/>
                <a:gd name="T72" fmla="*/ 0 w 80"/>
                <a:gd name="T73" fmla="*/ 78 h 84"/>
                <a:gd name="T74" fmla="*/ 0 w 80"/>
                <a:gd name="T75" fmla="*/ 78 h 84"/>
                <a:gd name="T76" fmla="*/ 4 w 80"/>
                <a:gd name="T77" fmla="*/ 74 h 84"/>
                <a:gd name="T78" fmla="*/ 4 w 80"/>
                <a:gd name="T79" fmla="*/ 71 h 84"/>
                <a:gd name="T80" fmla="*/ 4 w 80"/>
                <a:gd name="T81"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0" h="84">
                  <a:moveTo>
                    <a:pt x="4" y="71"/>
                  </a:moveTo>
                  <a:lnTo>
                    <a:pt x="4" y="71"/>
                  </a:lnTo>
                  <a:lnTo>
                    <a:pt x="4" y="68"/>
                  </a:lnTo>
                  <a:lnTo>
                    <a:pt x="4" y="68"/>
                  </a:lnTo>
                  <a:lnTo>
                    <a:pt x="4" y="65"/>
                  </a:lnTo>
                  <a:lnTo>
                    <a:pt x="7" y="58"/>
                  </a:lnTo>
                  <a:lnTo>
                    <a:pt x="7" y="55"/>
                  </a:lnTo>
                  <a:lnTo>
                    <a:pt x="7" y="55"/>
                  </a:lnTo>
                  <a:lnTo>
                    <a:pt x="7" y="52"/>
                  </a:lnTo>
                  <a:lnTo>
                    <a:pt x="7" y="45"/>
                  </a:lnTo>
                  <a:lnTo>
                    <a:pt x="7" y="45"/>
                  </a:lnTo>
                  <a:lnTo>
                    <a:pt x="11" y="32"/>
                  </a:lnTo>
                  <a:lnTo>
                    <a:pt x="11" y="29"/>
                  </a:lnTo>
                  <a:lnTo>
                    <a:pt x="11" y="23"/>
                  </a:lnTo>
                  <a:lnTo>
                    <a:pt x="11" y="23"/>
                  </a:lnTo>
                  <a:lnTo>
                    <a:pt x="11" y="19"/>
                  </a:lnTo>
                  <a:lnTo>
                    <a:pt x="11" y="16"/>
                  </a:lnTo>
                  <a:lnTo>
                    <a:pt x="11" y="19"/>
                  </a:lnTo>
                  <a:lnTo>
                    <a:pt x="11" y="16"/>
                  </a:lnTo>
                  <a:lnTo>
                    <a:pt x="14" y="13"/>
                  </a:lnTo>
                  <a:lnTo>
                    <a:pt x="18" y="13"/>
                  </a:lnTo>
                  <a:lnTo>
                    <a:pt x="24" y="16"/>
                  </a:lnTo>
                  <a:lnTo>
                    <a:pt x="28" y="19"/>
                  </a:lnTo>
                  <a:lnTo>
                    <a:pt x="28" y="19"/>
                  </a:lnTo>
                  <a:lnTo>
                    <a:pt x="31" y="19"/>
                  </a:lnTo>
                  <a:lnTo>
                    <a:pt x="69" y="0"/>
                  </a:lnTo>
                  <a:lnTo>
                    <a:pt x="80" y="23"/>
                  </a:lnTo>
                  <a:lnTo>
                    <a:pt x="80" y="23"/>
                  </a:lnTo>
                  <a:lnTo>
                    <a:pt x="73" y="29"/>
                  </a:lnTo>
                  <a:lnTo>
                    <a:pt x="42" y="36"/>
                  </a:lnTo>
                  <a:lnTo>
                    <a:pt x="66" y="55"/>
                  </a:lnTo>
                  <a:lnTo>
                    <a:pt x="55" y="65"/>
                  </a:lnTo>
                  <a:lnTo>
                    <a:pt x="55" y="68"/>
                  </a:lnTo>
                  <a:lnTo>
                    <a:pt x="42" y="71"/>
                  </a:lnTo>
                  <a:lnTo>
                    <a:pt x="28" y="84"/>
                  </a:lnTo>
                  <a:lnTo>
                    <a:pt x="7" y="78"/>
                  </a:lnTo>
                  <a:lnTo>
                    <a:pt x="0" y="78"/>
                  </a:lnTo>
                  <a:lnTo>
                    <a:pt x="0" y="78"/>
                  </a:lnTo>
                  <a:lnTo>
                    <a:pt x="4" y="74"/>
                  </a:lnTo>
                  <a:lnTo>
                    <a:pt x="4" y="71"/>
                  </a:lnTo>
                  <a:lnTo>
                    <a:pt x="4"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90"/>
            <p:cNvSpPr>
              <a:spLocks/>
            </p:cNvSpPr>
            <p:nvPr/>
          </p:nvSpPr>
          <p:spPr bwMode="auto">
            <a:xfrm>
              <a:off x="7308851" y="3750330"/>
              <a:ext cx="639763" cy="455612"/>
            </a:xfrm>
            <a:custGeom>
              <a:avLst/>
              <a:gdLst>
                <a:gd name="T0" fmla="*/ 245 w 403"/>
                <a:gd name="T1" fmla="*/ 58 h 287"/>
                <a:gd name="T2" fmla="*/ 97 w 403"/>
                <a:gd name="T3" fmla="*/ 0 h 287"/>
                <a:gd name="T4" fmla="*/ 42 w 403"/>
                <a:gd name="T5" fmla="*/ 13 h 287"/>
                <a:gd name="T6" fmla="*/ 55 w 403"/>
                <a:gd name="T7" fmla="*/ 45 h 287"/>
                <a:gd name="T8" fmla="*/ 7 w 403"/>
                <a:gd name="T9" fmla="*/ 55 h 287"/>
                <a:gd name="T10" fmla="*/ 0 w 403"/>
                <a:gd name="T11" fmla="*/ 67 h 287"/>
                <a:gd name="T12" fmla="*/ 4 w 403"/>
                <a:gd name="T13" fmla="*/ 74 h 287"/>
                <a:gd name="T14" fmla="*/ 11 w 403"/>
                <a:gd name="T15" fmla="*/ 74 h 287"/>
                <a:gd name="T16" fmla="*/ 18 w 403"/>
                <a:gd name="T17" fmla="*/ 87 h 287"/>
                <a:gd name="T18" fmla="*/ 24 w 403"/>
                <a:gd name="T19" fmla="*/ 93 h 287"/>
                <a:gd name="T20" fmla="*/ 31 w 403"/>
                <a:gd name="T21" fmla="*/ 106 h 287"/>
                <a:gd name="T22" fmla="*/ 38 w 403"/>
                <a:gd name="T23" fmla="*/ 113 h 287"/>
                <a:gd name="T24" fmla="*/ 49 w 403"/>
                <a:gd name="T25" fmla="*/ 126 h 287"/>
                <a:gd name="T26" fmla="*/ 52 w 403"/>
                <a:gd name="T27" fmla="*/ 132 h 287"/>
                <a:gd name="T28" fmla="*/ 55 w 403"/>
                <a:gd name="T29" fmla="*/ 142 h 287"/>
                <a:gd name="T30" fmla="*/ 66 w 403"/>
                <a:gd name="T31" fmla="*/ 142 h 287"/>
                <a:gd name="T32" fmla="*/ 76 w 403"/>
                <a:gd name="T33" fmla="*/ 151 h 287"/>
                <a:gd name="T34" fmla="*/ 80 w 403"/>
                <a:gd name="T35" fmla="*/ 158 h 287"/>
                <a:gd name="T36" fmla="*/ 86 w 403"/>
                <a:gd name="T37" fmla="*/ 174 h 287"/>
                <a:gd name="T38" fmla="*/ 86 w 403"/>
                <a:gd name="T39" fmla="*/ 181 h 287"/>
                <a:gd name="T40" fmla="*/ 90 w 403"/>
                <a:gd name="T41" fmla="*/ 197 h 287"/>
                <a:gd name="T42" fmla="*/ 104 w 403"/>
                <a:gd name="T43" fmla="*/ 210 h 287"/>
                <a:gd name="T44" fmla="*/ 114 w 403"/>
                <a:gd name="T45" fmla="*/ 216 h 287"/>
                <a:gd name="T46" fmla="*/ 121 w 403"/>
                <a:gd name="T47" fmla="*/ 223 h 287"/>
                <a:gd name="T48" fmla="*/ 128 w 403"/>
                <a:gd name="T49" fmla="*/ 226 h 287"/>
                <a:gd name="T50" fmla="*/ 138 w 403"/>
                <a:gd name="T51" fmla="*/ 245 h 287"/>
                <a:gd name="T52" fmla="*/ 155 w 403"/>
                <a:gd name="T53" fmla="*/ 265 h 287"/>
                <a:gd name="T54" fmla="*/ 169 w 403"/>
                <a:gd name="T55" fmla="*/ 274 h 287"/>
                <a:gd name="T56" fmla="*/ 179 w 403"/>
                <a:gd name="T57" fmla="*/ 271 h 287"/>
                <a:gd name="T58" fmla="*/ 183 w 403"/>
                <a:gd name="T59" fmla="*/ 255 h 287"/>
                <a:gd name="T60" fmla="*/ 217 w 403"/>
                <a:gd name="T61" fmla="*/ 265 h 287"/>
                <a:gd name="T62" fmla="*/ 272 w 403"/>
                <a:gd name="T63" fmla="*/ 248 h 287"/>
                <a:gd name="T64" fmla="*/ 396 w 403"/>
                <a:gd name="T65" fmla="*/ 164 h 287"/>
                <a:gd name="T66" fmla="*/ 334 w 403"/>
                <a:gd name="T67" fmla="*/ 164 h 287"/>
                <a:gd name="T68" fmla="*/ 324 w 403"/>
                <a:gd name="T69" fmla="*/ 139 h 287"/>
                <a:gd name="T70" fmla="*/ 324 w 403"/>
                <a:gd name="T71" fmla="*/ 139 h 287"/>
                <a:gd name="T72" fmla="*/ 320 w 403"/>
                <a:gd name="T73" fmla="*/ 135 h 287"/>
                <a:gd name="T74" fmla="*/ 310 w 403"/>
                <a:gd name="T75" fmla="*/ 132 h 287"/>
                <a:gd name="T76" fmla="*/ 307 w 403"/>
                <a:gd name="T77" fmla="*/ 126 h 287"/>
                <a:gd name="T78" fmla="*/ 293 w 403"/>
                <a:gd name="T79" fmla="*/ 106 h 287"/>
                <a:gd name="T80" fmla="*/ 293 w 403"/>
                <a:gd name="T81" fmla="*/ 97 h 287"/>
                <a:gd name="T82" fmla="*/ 286 w 403"/>
                <a:gd name="T83" fmla="*/ 93 h 287"/>
                <a:gd name="T84" fmla="*/ 276 w 403"/>
                <a:gd name="T85" fmla="*/ 84 h 287"/>
                <a:gd name="T86" fmla="*/ 279 w 403"/>
                <a:gd name="T87" fmla="*/ 80 h 287"/>
                <a:gd name="T88" fmla="*/ 269 w 403"/>
                <a:gd name="T89" fmla="*/ 77 h 287"/>
                <a:gd name="T90" fmla="*/ 258 w 403"/>
                <a:gd name="T91" fmla="*/ 64 h 287"/>
                <a:gd name="T92" fmla="*/ 255 w 403"/>
                <a:gd name="T93" fmla="*/ 61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3" h="287">
                  <a:moveTo>
                    <a:pt x="255" y="61"/>
                  </a:moveTo>
                  <a:lnTo>
                    <a:pt x="245" y="64"/>
                  </a:lnTo>
                  <a:lnTo>
                    <a:pt x="245" y="58"/>
                  </a:lnTo>
                  <a:lnTo>
                    <a:pt x="227" y="55"/>
                  </a:lnTo>
                  <a:lnTo>
                    <a:pt x="186" y="55"/>
                  </a:lnTo>
                  <a:lnTo>
                    <a:pt x="97" y="0"/>
                  </a:lnTo>
                  <a:lnTo>
                    <a:pt x="80" y="0"/>
                  </a:lnTo>
                  <a:lnTo>
                    <a:pt x="73" y="6"/>
                  </a:lnTo>
                  <a:lnTo>
                    <a:pt x="42" y="13"/>
                  </a:lnTo>
                  <a:lnTo>
                    <a:pt x="66" y="32"/>
                  </a:lnTo>
                  <a:lnTo>
                    <a:pt x="55" y="42"/>
                  </a:lnTo>
                  <a:lnTo>
                    <a:pt x="55" y="45"/>
                  </a:lnTo>
                  <a:lnTo>
                    <a:pt x="42" y="48"/>
                  </a:lnTo>
                  <a:lnTo>
                    <a:pt x="28" y="61"/>
                  </a:lnTo>
                  <a:lnTo>
                    <a:pt x="7" y="55"/>
                  </a:lnTo>
                  <a:lnTo>
                    <a:pt x="0" y="55"/>
                  </a:lnTo>
                  <a:lnTo>
                    <a:pt x="0" y="61"/>
                  </a:lnTo>
                  <a:lnTo>
                    <a:pt x="0" y="67"/>
                  </a:lnTo>
                  <a:lnTo>
                    <a:pt x="0" y="74"/>
                  </a:lnTo>
                  <a:lnTo>
                    <a:pt x="0" y="74"/>
                  </a:lnTo>
                  <a:lnTo>
                    <a:pt x="4" y="74"/>
                  </a:lnTo>
                  <a:lnTo>
                    <a:pt x="4" y="74"/>
                  </a:lnTo>
                  <a:lnTo>
                    <a:pt x="4" y="74"/>
                  </a:lnTo>
                  <a:lnTo>
                    <a:pt x="11" y="74"/>
                  </a:lnTo>
                  <a:lnTo>
                    <a:pt x="7" y="77"/>
                  </a:lnTo>
                  <a:lnTo>
                    <a:pt x="18" y="84"/>
                  </a:lnTo>
                  <a:lnTo>
                    <a:pt x="18" y="87"/>
                  </a:lnTo>
                  <a:lnTo>
                    <a:pt x="21" y="87"/>
                  </a:lnTo>
                  <a:lnTo>
                    <a:pt x="21" y="90"/>
                  </a:lnTo>
                  <a:lnTo>
                    <a:pt x="24" y="93"/>
                  </a:lnTo>
                  <a:lnTo>
                    <a:pt x="28" y="97"/>
                  </a:lnTo>
                  <a:lnTo>
                    <a:pt x="31" y="103"/>
                  </a:lnTo>
                  <a:lnTo>
                    <a:pt x="31" y="106"/>
                  </a:lnTo>
                  <a:lnTo>
                    <a:pt x="35" y="109"/>
                  </a:lnTo>
                  <a:lnTo>
                    <a:pt x="38" y="109"/>
                  </a:lnTo>
                  <a:lnTo>
                    <a:pt x="38" y="113"/>
                  </a:lnTo>
                  <a:lnTo>
                    <a:pt x="42" y="116"/>
                  </a:lnTo>
                  <a:lnTo>
                    <a:pt x="45" y="116"/>
                  </a:lnTo>
                  <a:lnTo>
                    <a:pt x="49" y="126"/>
                  </a:lnTo>
                  <a:lnTo>
                    <a:pt x="52" y="126"/>
                  </a:lnTo>
                  <a:lnTo>
                    <a:pt x="52" y="132"/>
                  </a:lnTo>
                  <a:lnTo>
                    <a:pt x="52" y="132"/>
                  </a:lnTo>
                  <a:lnTo>
                    <a:pt x="52" y="135"/>
                  </a:lnTo>
                  <a:lnTo>
                    <a:pt x="55" y="139"/>
                  </a:lnTo>
                  <a:lnTo>
                    <a:pt x="55" y="142"/>
                  </a:lnTo>
                  <a:lnTo>
                    <a:pt x="59" y="142"/>
                  </a:lnTo>
                  <a:lnTo>
                    <a:pt x="59" y="139"/>
                  </a:lnTo>
                  <a:lnTo>
                    <a:pt x="66" y="142"/>
                  </a:lnTo>
                  <a:lnTo>
                    <a:pt x="69" y="145"/>
                  </a:lnTo>
                  <a:lnTo>
                    <a:pt x="76" y="148"/>
                  </a:lnTo>
                  <a:lnTo>
                    <a:pt x="76" y="151"/>
                  </a:lnTo>
                  <a:lnTo>
                    <a:pt x="80" y="155"/>
                  </a:lnTo>
                  <a:lnTo>
                    <a:pt x="80" y="158"/>
                  </a:lnTo>
                  <a:lnTo>
                    <a:pt x="80" y="158"/>
                  </a:lnTo>
                  <a:lnTo>
                    <a:pt x="83" y="164"/>
                  </a:lnTo>
                  <a:lnTo>
                    <a:pt x="86" y="168"/>
                  </a:lnTo>
                  <a:lnTo>
                    <a:pt x="86" y="174"/>
                  </a:lnTo>
                  <a:lnTo>
                    <a:pt x="90" y="174"/>
                  </a:lnTo>
                  <a:lnTo>
                    <a:pt x="86" y="181"/>
                  </a:lnTo>
                  <a:lnTo>
                    <a:pt x="86" y="181"/>
                  </a:lnTo>
                  <a:lnTo>
                    <a:pt x="86" y="184"/>
                  </a:lnTo>
                  <a:lnTo>
                    <a:pt x="90" y="190"/>
                  </a:lnTo>
                  <a:lnTo>
                    <a:pt x="90" y="197"/>
                  </a:lnTo>
                  <a:lnTo>
                    <a:pt x="93" y="200"/>
                  </a:lnTo>
                  <a:lnTo>
                    <a:pt x="93" y="200"/>
                  </a:lnTo>
                  <a:lnTo>
                    <a:pt x="104" y="210"/>
                  </a:lnTo>
                  <a:lnTo>
                    <a:pt x="107" y="210"/>
                  </a:lnTo>
                  <a:lnTo>
                    <a:pt x="110" y="213"/>
                  </a:lnTo>
                  <a:lnTo>
                    <a:pt x="114" y="216"/>
                  </a:lnTo>
                  <a:lnTo>
                    <a:pt x="117" y="216"/>
                  </a:lnTo>
                  <a:lnTo>
                    <a:pt x="121" y="219"/>
                  </a:lnTo>
                  <a:lnTo>
                    <a:pt x="121" y="223"/>
                  </a:lnTo>
                  <a:lnTo>
                    <a:pt x="128" y="223"/>
                  </a:lnTo>
                  <a:lnTo>
                    <a:pt x="124" y="226"/>
                  </a:lnTo>
                  <a:lnTo>
                    <a:pt x="128" y="226"/>
                  </a:lnTo>
                  <a:lnTo>
                    <a:pt x="135" y="239"/>
                  </a:lnTo>
                  <a:lnTo>
                    <a:pt x="138" y="242"/>
                  </a:lnTo>
                  <a:lnTo>
                    <a:pt x="138" y="245"/>
                  </a:lnTo>
                  <a:lnTo>
                    <a:pt x="152" y="258"/>
                  </a:lnTo>
                  <a:lnTo>
                    <a:pt x="155" y="258"/>
                  </a:lnTo>
                  <a:lnTo>
                    <a:pt x="155" y="265"/>
                  </a:lnTo>
                  <a:lnTo>
                    <a:pt x="162" y="268"/>
                  </a:lnTo>
                  <a:lnTo>
                    <a:pt x="166" y="274"/>
                  </a:lnTo>
                  <a:lnTo>
                    <a:pt x="169" y="274"/>
                  </a:lnTo>
                  <a:lnTo>
                    <a:pt x="172" y="277"/>
                  </a:lnTo>
                  <a:lnTo>
                    <a:pt x="172" y="274"/>
                  </a:lnTo>
                  <a:lnTo>
                    <a:pt x="179" y="271"/>
                  </a:lnTo>
                  <a:lnTo>
                    <a:pt x="176" y="265"/>
                  </a:lnTo>
                  <a:lnTo>
                    <a:pt x="179" y="258"/>
                  </a:lnTo>
                  <a:lnTo>
                    <a:pt x="183" y="255"/>
                  </a:lnTo>
                  <a:lnTo>
                    <a:pt x="190" y="258"/>
                  </a:lnTo>
                  <a:lnTo>
                    <a:pt x="200" y="258"/>
                  </a:lnTo>
                  <a:lnTo>
                    <a:pt x="217" y="265"/>
                  </a:lnTo>
                  <a:lnTo>
                    <a:pt x="234" y="271"/>
                  </a:lnTo>
                  <a:lnTo>
                    <a:pt x="234" y="287"/>
                  </a:lnTo>
                  <a:lnTo>
                    <a:pt x="272" y="248"/>
                  </a:lnTo>
                  <a:lnTo>
                    <a:pt x="399" y="213"/>
                  </a:lnTo>
                  <a:lnTo>
                    <a:pt x="403" y="177"/>
                  </a:lnTo>
                  <a:lnTo>
                    <a:pt x="396" y="164"/>
                  </a:lnTo>
                  <a:lnTo>
                    <a:pt x="396" y="164"/>
                  </a:lnTo>
                  <a:lnTo>
                    <a:pt x="389" y="171"/>
                  </a:lnTo>
                  <a:lnTo>
                    <a:pt x="334" y="164"/>
                  </a:lnTo>
                  <a:lnTo>
                    <a:pt x="331" y="151"/>
                  </a:lnTo>
                  <a:lnTo>
                    <a:pt x="324" y="145"/>
                  </a:lnTo>
                  <a:lnTo>
                    <a:pt x="324" y="139"/>
                  </a:lnTo>
                  <a:lnTo>
                    <a:pt x="324" y="139"/>
                  </a:lnTo>
                  <a:lnTo>
                    <a:pt x="324" y="139"/>
                  </a:lnTo>
                  <a:lnTo>
                    <a:pt x="324" y="139"/>
                  </a:lnTo>
                  <a:lnTo>
                    <a:pt x="324" y="135"/>
                  </a:lnTo>
                  <a:lnTo>
                    <a:pt x="324" y="135"/>
                  </a:lnTo>
                  <a:lnTo>
                    <a:pt x="320" y="135"/>
                  </a:lnTo>
                  <a:lnTo>
                    <a:pt x="320" y="132"/>
                  </a:lnTo>
                  <a:lnTo>
                    <a:pt x="317" y="132"/>
                  </a:lnTo>
                  <a:lnTo>
                    <a:pt x="310" y="132"/>
                  </a:lnTo>
                  <a:lnTo>
                    <a:pt x="310" y="129"/>
                  </a:lnTo>
                  <a:lnTo>
                    <a:pt x="310" y="129"/>
                  </a:lnTo>
                  <a:lnTo>
                    <a:pt x="307" y="126"/>
                  </a:lnTo>
                  <a:lnTo>
                    <a:pt x="307" y="122"/>
                  </a:lnTo>
                  <a:lnTo>
                    <a:pt x="296" y="109"/>
                  </a:lnTo>
                  <a:lnTo>
                    <a:pt x="293" y="106"/>
                  </a:lnTo>
                  <a:lnTo>
                    <a:pt x="296" y="106"/>
                  </a:lnTo>
                  <a:lnTo>
                    <a:pt x="296" y="106"/>
                  </a:lnTo>
                  <a:lnTo>
                    <a:pt x="293" y="97"/>
                  </a:lnTo>
                  <a:lnTo>
                    <a:pt x="293" y="97"/>
                  </a:lnTo>
                  <a:lnTo>
                    <a:pt x="289" y="93"/>
                  </a:lnTo>
                  <a:lnTo>
                    <a:pt x="286" y="93"/>
                  </a:lnTo>
                  <a:lnTo>
                    <a:pt x="282" y="84"/>
                  </a:lnTo>
                  <a:lnTo>
                    <a:pt x="279" y="84"/>
                  </a:lnTo>
                  <a:lnTo>
                    <a:pt x="276" y="84"/>
                  </a:lnTo>
                  <a:lnTo>
                    <a:pt x="276" y="80"/>
                  </a:lnTo>
                  <a:lnTo>
                    <a:pt x="279" y="80"/>
                  </a:lnTo>
                  <a:lnTo>
                    <a:pt x="279" y="80"/>
                  </a:lnTo>
                  <a:lnTo>
                    <a:pt x="279" y="80"/>
                  </a:lnTo>
                  <a:lnTo>
                    <a:pt x="276" y="80"/>
                  </a:lnTo>
                  <a:lnTo>
                    <a:pt x="269" y="77"/>
                  </a:lnTo>
                  <a:lnTo>
                    <a:pt x="265" y="71"/>
                  </a:lnTo>
                  <a:lnTo>
                    <a:pt x="262" y="64"/>
                  </a:lnTo>
                  <a:lnTo>
                    <a:pt x="258" y="64"/>
                  </a:lnTo>
                  <a:lnTo>
                    <a:pt x="258" y="61"/>
                  </a:lnTo>
                  <a:lnTo>
                    <a:pt x="258" y="61"/>
                  </a:lnTo>
                  <a:lnTo>
                    <a:pt x="255"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91"/>
            <p:cNvSpPr>
              <a:spLocks/>
            </p:cNvSpPr>
            <p:nvPr/>
          </p:nvSpPr>
          <p:spPr bwMode="auto">
            <a:xfrm>
              <a:off x="7800976" y="3918605"/>
              <a:ext cx="22225" cy="41275"/>
            </a:xfrm>
            <a:custGeom>
              <a:avLst/>
              <a:gdLst>
                <a:gd name="T0" fmla="*/ 10 w 14"/>
                <a:gd name="T1" fmla="*/ 26 h 26"/>
                <a:gd name="T2" fmla="*/ 7 w 14"/>
                <a:gd name="T3" fmla="*/ 26 h 26"/>
                <a:gd name="T4" fmla="*/ 0 w 14"/>
                <a:gd name="T5" fmla="*/ 26 h 26"/>
                <a:gd name="T6" fmla="*/ 0 w 14"/>
                <a:gd name="T7" fmla="*/ 23 h 26"/>
                <a:gd name="T8" fmla="*/ 0 w 14"/>
                <a:gd name="T9" fmla="*/ 23 h 26"/>
                <a:gd name="T10" fmla="*/ 0 w 14"/>
                <a:gd name="T11" fmla="*/ 20 h 26"/>
                <a:gd name="T12" fmla="*/ 0 w 14"/>
                <a:gd name="T13" fmla="*/ 16 h 26"/>
                <a:gd name="T14" fmla="*/ 0 w 14"/>
                <a:gd name="T15" fmla="*/ 16 h 26"/>
                <a:gd name="T16" fmla="*/ 0 w 14"/>
                <a:gd name="T17" fmla="*/ 10 h 26"/>
                <a:gd name="T18" fmla="*/ 0 w 14"/>
                <a:gd name="T19" fmla="*/ 10 h 26"/>
                <a:gd name="T20" fmla="*/ 3 w 14"/>
                <a:gd name="T21" fmla="*/ 10 h 26"/>
                <a:gd name="T22" fmla="*/ 0 w 14"/>
                <a:gd name="T23" fmla="*/ 7 h 26"/>
                <a:gd name="T24" fmla="*/ 3 w 14"/>
                <a:gd name="T25" fmla="*/ 7 h 26"/>
                <a:gd name="T26" fmla="*/ 0 w 14"/>
                <a:gd name="T27" fmla="*/ 3 h 26"/>
                <a:gd name="T28" fmla="*/ 3 w 14"/>
                <a:gd name="T29" fmla="*/ 3 h 26"/>
                <a:gd name="T30" fmla="*/ 3 w 14"/>
                <a:gd name="T31" fmla="*/ 0 h 26"/>
                <a:gd name="T32" fmla="*/ 3 w 14"/>
                <a:gd name="T33" fmla="*/ 0 h 26"/>
                <a:gd name="T34" fmla="*/ 3 w 14"/>
                <a:gd name="T35" fmla="*/ 0 h 26"/>
                <a:gd name="T36" fmla="*/ 7 w 14"/>
                <a:gd name="T37" fmla="*/ 0 h 26"/>
                <a:gd name="T38" fmla="*/ 10 w 14"/>
                <a:gd name="T39" fmla="*/ 0 h 26"/>
                <a:gd name="T40" fmla="*/ 10 w 14"/>
                <a:gd name="T41" fmla="*/ 3 h 26"/>
                <a:gd name="T42" fmla="*/ 10 w 14"/>
                <a:gd name="T43" fmla="*/ 3 h 26"/>
                <a:gd name="T44" fmla="*/ 14 w 14"/>
                <a:gd name="T45" fmla="*/ 3 h 26"/>
                <a:gd name="T46" fmla="*/ 10 w 14"/>
                <a:gd name="T47" fmla="*/ 10 h 26"/>
                <a:gd name="T48" fmla="*/ 10 w 14"/>
                <a:gd name="T49" fmla="*/ 10 h 26"/>
                <a:gd name="T50" fmla="*/ 10 w 14"/>
                <a:gd name="T51" fmla="*/ 16 h 26"/>
                <a:gd name="T52" fmla="*/ 14 w 14"/>
                <a:gd name="T53" fmla="*/ 16 h 26"/>
                <a:gd name="T54" fmla="*/ 14 w 14"/>
                <a:gd name="T55" fmla="*/ 20 h 26"/>
                <a:gd name="T56" fmla="*/ 14 w 14"/>
                <a:gd name="T57" fmla="*/ 26 h 26"/>
                <a:gd name="T58" fmla="*/ 10 w 14"/>
                <a:gd name="T59" fmla="*/ 26 h 26"/>
                <a:gd name="T60" fmla="*/ 10 w 14"/>
                <a:gd name="T6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26">
                  <a:moveTo>
                    <a:pt x="10" y="26"/>
                  </a:moveTo>
                  <a:lnTo>
                    <a:pt x="7" y="26"/>
                  </a:lnTo>
                  <a:lnTo>
                    <a:pt x="0" y="26"/>
                  </a:lnTo>
                  <a:lnTo>
                    <a:pt x="0" y="23"/>
                  </a:lnTo>
                  <a:lnTo>
                    <a:pt x="0" y="23"/>
                  </a:lnTo>
                  <a:lnTo>
                    <a:pt x="0" y="20"/>
                  </a:lnTo>
                  <a:lnTo>
                    <a:pt x="0" y="16"/>
                  </a:lnTo>
                  <a:lnTo>
                    <a:pt x="0" y="16"/>
                  </a:lnTo>
                  <a:lnTo>
                    <a:pt x="0" y="10"/>
                  </a:lnTo>
                  <a:lnTo>
                    <a:pt x="0" y="10"/>
                  </a:lnTo>
                  <a:lnTo>
                    <a:pt x="3" y="10"/>
                  </a:lnTo>
                  <a:lnTo>
                    <a:pt x="0" y="7"/>
                  </a:lnTo>
                  <a:lnTo>
                    <a:pt x="3" y="7"/>
                  </a:lnTo>
                  <a:lnTo>
                    <a:pt x="0" y="3"/>
                  </a:lnTo>
                  <a:lnTo>
                    <a:pt x="3" y="3"/>
                  </a:lnTo>
                  <a:lnTo>
                    <a:pt x="3" y="0"/>
                  </a:lnTo>
                  <a:lnTo>
                    <a:pt x="3" y="0"/>
                  </a:lnTo>
                  <a:lnTo>
                    <a:pt x="3" y="0"/>
                  </a:lnTo>
                  <a:lnTo>
                    <a:pt x="7" y="0"/>
                  </a:lnTo>
                  <a:lnTo>
                    <a:pt x="10" y="0"/>
                  </a:lnTo>
                  <a:lnTo>
                    <a:pt x="10" y="3"/>
                  </a:lnTo>
                  <a:lnTo>
                    <a:pt x="10" y="3"/>
                  </a:lnTo>
                  <a:lnTo>
                    <a:pt x="14" y="3"/>
                  </a:lnTo>
                  <a:lnTo>
                    <a:pt x="10" y="10"/>
                  </a:lnTo>
                  <a:lnTo>
                    <a:pt x="10" y="10"/>
                  </a:lnTo>
                  <a:lnTo>
                    <a:pt x="10" y="16"/>
                  </a:lnTo>
                  <a:lnTo>
                    <a:pt x="14" y="16"/>
                  </a:lnTo>
                  <a:lnTo>
                    <a:pt x="14" y="20"/>
                  </a:lnTo>
                  <a:lnTo>
                    <a:pt x="14" y="26"/>
                  </a:lnTo>
                  <a:lnTo>
                    <a:pt x="10" y="26"/>
                  </a:lnTo>
                  <a:lnTo>
                    <a:pt x="1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92"/>
            <p:cNvSpPr>
              <a:spLocks/>
            </p:cNvSpPr>
            <p:nvPr/>
          </p:nvSpPr>
          <p:spPr bwMode="auto">
            <a:xfrm>
              <a:off x="7823201" y="3918605"/>
              <a:ext cx="147638" cy="103187"/>
            </a:xfrm>
            <a:custGeom>
              <a:avLst/>
              <a:gdLst>
                <a:gd name="T0" fmla="*/ 0 w 93"/>
                <a:gd name="T1" fmla="*/ 33 h 65"/>
                <a:gd name="T2" fmla="*/ 0 w 93"/>
                <a:gd name="T3" fmla="*/ 39 h 65"/>
                <a:gd name="T4" fmla="*/ 7 w 93"/>
                <a:gd name="T5" fmla="*/ 45 h 65"/>
                <a:gd name="T6" fmla="*/ 10 w 93"/>
                <a:gd name="T7" fmla="*/ 58 h 65"/>
                <a:gd name="T8" fmla="*/ 65 w 93"/>
                <a:gd name="T9" fmla="*/ 65 h 65"/>
                <a:gd name="T10" fmla="*/ 72 w 93"/>
                <a:gd name="T11" fmla="*/ 58 h 65"/>
                <a:gd name="T12" fmla="*/ 89 w 93"/>
                <a:gd name="T13" fmla="*/ 16 h 65"/>
                <a:gd name="T14" fmla="*/ 93 w 93"/>
                <a:gd name="T15" fmla="*/ 16 h 65"/>
                <a:gd name="T16" fmla="*/ 93 w 93"/>
                <a:gd name="T17" fmla="*/ 10 h 65"/>
                <a:gd name="T18" fmla="*/ 93 w 93"/>
                <a:gd name="T19" fmla="*/ 10 h 65"/>
                <a:gd name="T20" fmla="*/ 89 w 93"/>
                <a:gd name="T21" fmla="*/ 10 h 65"/>
                <a:gd name="T22" fmla="*/ 89 w 93"/>
                <a:gd name="T23" fmla="*/ 10 h 65"/>
                <a:gd name="T24" fmla="*/ 89 w 93"/>
                <a:gd name="T25" fmla="*/ 7 h 65"/>
                <a:gd name="T26" fmla="*/ 89 w 93"/>
                <a:gd name="T27" fmla="*/ 7 h 65"/>
                <a:gd name="T28" fmla="*/ 86 w 93"/>
                <a:gd name="T29" fmla="*/ 3 h 65"/>
                <a:gd name="T30" fmla="*/ 86 w 93"/>
                <a:gd name="T31" fmla="*/ 0 h 65"/>
                <a:gd name="T32" fmla="*/ 86 w 93"/>
                <a:gd name="T33" fmla="*/ 3 h 65"/>
                <a:gd name="T34" fmla="*/ 82 w 93"/>
                <a:gd name="T35" fmla="*/ 7 h 65"/>
                <a:gd name="T36" fmla="*/ 72 w 93"/>
                <a:gd name="T37" fmla="*/ 13 h 65"/>
                <a:gd name="T38" fmla="*/ 72 w 93"/>
                <a:gd name="T39" fmla="*/ 16 h 65"/>
                <a:gd name="T40" fmla="*/ 62 w 93"/>
                <a:gd name="T41" fmla="*/ 23 h 65"/>
                <a:gd name="T42" fmla="*/ 58 w 93"/>
                <a:gd name="T43" fmla="*/ 26 h 65"/>
                <a:gd name="T44" fmla="*/ 62 w 93"/>
                <a:gd name="T45" fmla="*/ 26 h 65"/>
                <a:gd name="T46" fmla="*/ 62 w 93"/>
                <a:gd name="T47" fmla="*/ 29 h 65"/>
                <a:gd name="T48" fmla="*/ 58 w 93"/>
                <a:gd name="T49" fmla="*/ 33 h 65"/>
                <a:gd name="T50" fmla="*/ 55 w 93"/>
                <a:gd name="T51" fmla="*/ 33 h 65"/>
                <a:gd name="T52" fmla="*/ 55 w 93"/>
                <a:gd name="T53" fmla="*/ 33 h 65"/>
                <a:gd name="T54" fmla="*/ 51 w 93"/>
                <a:gd name="T55" fmla="*/ 33 h 65"/>
                <a:gd name="T56" fmla="*/ 51 w 93"/>
                <a:gd name="T57" fmla="*/ 36 h 65"/>
                <a:gd name="T58" fmla="*/ 51 w 93"/>
                <a:gd name="T59" fmla="*/ 36 h 65"/>
                <a:gd name="T60" fmla="*/ 48 w 93"/>
                <a:gd name="T61" fmla="*/ 36 h 65"/>
                <a:gd name="T62" fmla="*/ 44 w 93"/>
                <a:gd name="T63" fmla="*/ 39 h 65"/>
                <a:gd name="T64" fmla="*/ 38 w 93"/>
                <a:gd name="T65" fmla="*/ 39 h 65"/>
                <a:gd name="T66" fmla="*/ 38 w 93"/>
                <a:gd name="T67" fmla="*/ 36 h 65"/>
                <a:gd name="T68" fmla="*/ 34 w 93"/>
                <a:gd name="T69" fmla="*/ 36 h 65"/>
                <a:gd name="T70" fmla="*/ 31 w 93"/>
                <a:gd name="T71" fmla="*/ 36 h 65"/>
                <a:gd name="T72" fmla="*/ 31 w 93"/>
                <a:gd name="T73" fmla="*/ 36 h 65"/>
                <a:gd name="T74" fmla="*/ 24 w 93"/>
                <a:gd name="T75" fmla="*/ 36 h 65"/>
                <a:gd name="T76" fmla="*/ 14 w 93"/>
                <a:gd name="T77" fmla="*/ 39 h 65"/>
                <a:gd name="T78" fmla="*/ 10 w 93"/>
                <a:gd name="T79" fmla="*/ 39 h 65"/>
                <a:gd name="T80" fmla="*/ 10 w 93"/>
                <a:gd name="T81" fmla="*/ 39 h 65"/>
                <a:gd name="T82" fmla="*/ 7 w 93"/>
                <a:gd name="T83" fmla="*/ 39 h 65"/>
                <a:gd name="T84" fmla="*/ 3 w 93"/>
                <a:gd name="T85" fmla="*/ 33 h 65"/>
                <a:gd name="T86" fmla="*/ 3 w 93"/>
                <a:gd name="T87" fmla="*/ 36 h 65"/>
                <a:gd name="T88" fmla="*/ 0 w 93"/>
                <a:gd name="T89" fmla="*/ 3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3" h="65">
                  <a:moveTo>
                    <a:pt x="0" y="33"/>
                  </a:moveTo>
                  <a:lnTo>
                    <a:pt x="0" y="39"/>
                  </a:lnTo>
                  <a:lnTo>
                    <a:pt x="7" y="45"/>
                  </a:lnTo>
                  <a:lnTo>
                    <a:pt x="10" y="58"/>
                  </a:lnTo>
                  <a:lnTo>
                    <a:pt x="65" y="65"/>
                  </a:lnTo>
                  <a:lnTo>
                    <a:pt x="72" y="58"/>
                  </a:lnTo>
                  <a:lnTo>
                    <a:pt x="89" y="16"/>
                  </a:lnTo>
                  <a:lnTo>
                    <a:pt x="93" y="16"/>
                  </a:lnTo>
                  <a:lnTo>
                    <a:pt x="93" y="10"/>
                  </a:lnTo>
                  <a:lnTo>
                    <a:pt x="93" y="10"/>
                  </a:lnTo>
                  <a:lnTo>
                    <a:pt x="89" y="10"/>
                  </a:lnTo>
                  <a:lnTo>
                    <a:pt x="89" y="10"/>
                  </a:lnTo>
                  <a:lnTo>
                    <a:pt x="89" y="7"/>
                  </a:lnTo>
                  <a:lnTo>
                    <a:pt x="89" y="7"/>
                  </a:lnTo>
                  <a:lnTo>
                    <a:pt x="86" y="3"/>
                  </a:lnTo>
                  <a:lnTo>
                    <a:pt x="86" y="0"/>
                  </a:lnTo>
                  <a:lnTo>
                    <a:pt x="86" y="3"/>
                  </a:lnTo>
                  <a:lnTo>
                    <a:pt x="82" y="7"/>
                  </a:lnTo>
                  <a:lnTo>
                    <a:pt x="72" y="13"/>
                  </a:lnTo>
                  <a:lnTo>
                    <a:pt x="72" y="16"/>
                  </a:lnTo>
                  <a:lnTo>
                    <a:pt x="62" y="23"/>
                  </a:lnTo>
                  <a:lnTo>
                    <a:pt x="58" y="26"/>
                  </a:lnTo>
                  <a:lnTo>
                    <a:pt x="62" y="26"/>
                  </a:lnTo>
                  <a:lnTo>
                    <a:pt x="62" y="29"/>
                  </a:lnTo>
                  <a:lnTo>
                    <a:pt x="58" y="33"/>
                  </a:lnTo>
                  <a:lnTo>
                    <a:pt x="55" y="33"/>
                  </a:lnTo>
                  <a:lnTo>
                    <a:pt x="55" y="33"/>
                  </a:lnTo>
                  <a:lnTo>
                    <a:pt x="51" y="33"/>
                  </a:lnTo>
                  <a:lnTo>
                    <a:pt x="51" y="36"/>
                  </a:lnTo>
                  <a:lnTo>
                    <a:pt x="51" y="36"/>
                  </a:lnTo>
                  <a:lnTo>
                    <a:pt x="48" y="36"/>
                  </a:lnTo>
                  <a:lnTo>
                    <a:pt x="44" y="39"/>
                  </a:lnTo>
                  <a:lnTo>
                    <a:pt x="38" y="39"/>
                  </a:lnTo>
                  <a:lnTo>
                    <a:pt x="38" y="36"/>
                  </a:lnTo>
                  <a:lnTo>
                    <a:pt x="34" y="36"/>
                  </a:lnTo>
                  <a:lnTo>
                    <a:pt x="31" y="36"/>
                  </a:lnTo>
                  <a:lnTo>
                    <a:pt x="31" y="36"/>
                  </a:lnTo>
                  <a:lnTo>
                    <a:pt x="24" y="36"/>
                  </a:lnTo>
                  <a:lnTo>
                    <a:pt x="14" y="39"/>
                  </a:lnTo>
                  <a:lnTo>
                    <a:pt x="10" y="39"/>
                  </a:lnTo>
                  <a:lnTo>
                    <a:pt x="10" y="39"/>
                  </a:lnTo>
                  <a:lnTo>
                    <a:pt x="7" y="39"/>
                  </a:lnTo>
                  <a:lnTo>
                    <a:pt x="3" y="33"/>
                  </a:lnTo>
                  <a:lnTo>
                    <a:pt x="3" y="36"/>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93"/>
            <p:cNvSpPr>
              <a:spLocks noEditPoints="1"/>
            </p:cNvSpPr>
            <p:nvPr/>
          </p:nvSpPr>
          <p:spPr bwMode="auto">
            <a:xfrm>
              <a:off x="5430838" y="3555067"/>
              <a:ext cx="87313" cy="30162"/>
            </a:xfrm>
            <a:custGeom>
              <a:avLst/>
              <a:gdLst>
                <a:gd name="T0" fmla="*/ 24 w 55"/>
                <a:gd name="T1" fmla="*/ 0 h 19"/>
                <a:gd name="T2" fmla="*/ 24 w 55"/>
                <a:gd name="T3" fmla="*/ 0 h 19"/>
                <a:gd name="T4" fmla="*/ 28 w 55"/>
                <a:gd name="T5" fmla="*/ 0 h 19"/>
                <a:gd name="T6" fmla="*/ 24 w 55"/>
                <a:gd name="T7" fmla="*/ 0 h 19"/>
                <a:gd name="T8" fmla="*/ 24 w 55"/>
                <a:gd name="T9" fmla="*/ 0 h 19"/>
                <a:gd name="T10" fmla="*/ 24 w 55"/>
                <a:gd name="T11" fmla="*/ 0 h 19"/>
                <a:gd name="T12" fmla="*/ 7 w 55"/>
                <a:gd name="T13" fmla="*/ 0 h 19"/>
                <a:gd name="T14" fmla="*/ 10 w 55"/>
                <a:gd name="T15" fmla="*/ 0 h 19"/>
                <a:gd name="T16" fmla="*/ 10 w 55"/>
                <a:gd name="T17" fmla="*/ 0 h 19"/>
                <a:gd name="T18" fmla="*/ 7 w 55"/>
                <a:gd name="T19" fmla="*/ 0 h 19"/>
                <a:gd name="T20" fmla="*/ 7 w 55"/>
                <a:gd name="T21" fmla="*/ 0 h 19"/>
                <a:gd name="T22" fmla="*/ 0 w 55"/>
                <a:gd name="T23" fmla="*/ 3 h 19"/>
                <a:gd name="T24" fmla="*/ 0 w 55"/>
                <a:gd name="T25" fmla="*/ 6 h 19"/>
                <a:gd name="T26" fmla="*/ 3 w 55"/>
                <a:gd name="T27" fmla="*/ 6 h 19"/>
                <a:gd name="T28" fmla="*/ 7 w 55"/>
                <a:gd name="T29" fmla="*/ 6 h 19"/>
                <a:gd name="T30" fmla="*/ 3 w 55"/>
                <a:gd name="T31" fmla="*/ 3 h 19"/>
                <a:gd name="T32" fmla="*/ 0 w 55"/>
                <a:gd name="T33" fmla="*/ 3 h 19"/>
                <a:gd name="T34" fmla="*/ 0 w 55"/>
                <a:gd name="T35" fmla="*/ 3 h 19"/>
                <a:gd name="T36" fmla="*/ 52 w 55"/>
                <a:gd name="T37" fmla="*/ 16 h 19"/>
                <a:gd name="T38" fmla="*/ 48 w 55"/>
                <a:gd name="T39" fmla="*/ 19 h 19"/>
                <a:gd name="T40" fmla="*/ 48 w 55"/>
                <a:gd name="T41" fmla="*/ 19 h 19"/>
                <a:gd name="T42" fmla="*/ 55 w 55"/>
                <a:gd name="T43" fmla="*/ 19 h 19"/>
                <a:gd name="T44" fmla="*/ 55 w 55"/>
                <a:gd name="T45" fmla="*/ 19 h 19"/>
                <a:gd name="T46" fmla="*/ 55 w 55"/>
                <a:gd name="T47" fmla="*/ 16 h 19"/>
                <a:gd name="T48" fmla="*/ 52 w 55"/>
                <a:gd name="T49"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 h="19">
                  <a:moveTo>
                    <a:pt x="24" y="0"/>
                  </a:moveTo>
                  <a:lnTo>
                    <a:pt x="24" y="0"/>
                  </a:lnTo>
                  <a:lnTo>
                    <a:pt x="28" y="0"/>
                  </a:lnTo>
                  <a:lnTo>
                    <a:pt x="24" y="0"/>
                  </a:lnTo>
                  <a:lnTo>
                    <a:pt x="24" y="0"/>
                  </a:lnTo>
                  <a:lnTo>
                    <a:pt x="24" y="0"/>
                  </a:lnTo>
                  <a:close/>
                  <a:moveTo>
                    <a:pt x="7" y="0"/>
                  </a:moveTo>
                  <a:lnTo>
                    <a:pt x="10" y="0"/>
                  </a:lnTo>
                  <a:lnTo>
                    <a:pt x="10" y="0"/>
                  </a:lnTo>
                  <a:lnTo>
                    <a:pt x="7" y="0"/>
                  </a:lnTo>
                  <a:lnTo>
                    <a:pt x="7" y="0"/>
                  </a:lnTo>
                  <a:close/>
                  <a:moveTo>
                    <a:pt x="0" y="3"/>
                  </a:moveTo>
                  <a:lnTo>
                    <a:pt x="0" y="6"/>
                  </a:lnTo>
                  <a:lnTo>
                    <a:pt x="3" y="6"/>
                  </a:lnTo>
                  <a:lnTo>
                    <a:pt x="7" y="6"/>
                  </a:lnTo>
                  <a:lnTo>
                    <a:pt x="3" y="3"/>
                  </a:lnTo>
                  <a:lnTo>
                    <a:pt x="0" y="3"/>
                  </a:lnTo>
                  <a:lnTo>
                    <a:pt x="0" y="3"/>
                  </a:lnTo>
                  <a:close/>
                  <a:moveTo>
                    <a:pt x="52" y="16"/>
                  </a:moveTo>
                  <a:lnTo>
                    <a:pt x="48" y="19"/>
                  </a:lnTo>
                  <a:lnTo>
                    <a:pt x="48" y="19"/>
                  </a:lnTo>
                  <a:lnTo>
                    <a:pt x="55" y="19"/>
                  </a:lnTo>
                  <a:lnTo>
                    <a:pt x="55" y="19"/>
                  </a:lnTo>
                  <a:lnTo>
                    <a:pt x="55" y="16"/>
                  </a:lnTo>
                  <a:lnTo>
                    <a:pt x="5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94"/>
            <p:cNvSpPr>
              <a:spLocks/>
            </p:cNvSpPr>
            <p:nvPr/>
          </p:nvSpPr>
          <p:spPr bwMode="auto">
            <a:xfrm>
              <a:off x="5757863" y="3734455"/>
              <a:ext cx="11113" cy="4762"/>
            </a:xfrm>
            <a:custGeom>
              <a:avLst/>
              <a:gdLst>
                <a:gd name="T0" fmla="*/ 4 w 7"/>
                <a:gd name="T1" fmla="*/ 3 h 3"/>
                <a:gd name="T2" fmla="*/ 0 w 7"/>
                <a:gd name="T3" fmla="*/ 3 h 3"/>
                <a:gd name="T4" fmla="*/ 0 w 7"/>
                <a:gd name="T5" fmla="*/ 0 h 3"/>
                <a:gd name="T6" fmla="*/ 7 w 7"/>
                <a:gd name="T7" fmla="*/ 0 h 3"/>
                <a:gd name="T8" fmla="*/ 7 w 7"/>
                <a:gd name="T9" fmla="*/ 3 h 3"/>
                <a:gd name="T10" fmla="*/ 7 w 7"/>
                <a:gd name="T11" fmla="*/ 3 h 3"/>
                <a:gd name="T12" fmla="*/ 4 w 7"/>
                <a:gd name="T13" fmla="*/ 3 h 3"/>
                <a:gd name="T14" fmla="*/ 4 w 7"/>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
                  <a:moveTo>
                    <a:pt x="4" y="3"/>
                  </a:moveTo>
                  <a:lnTo>
                    <a:pt x="0" y="3"/>
                  </a:lnTo>
                  <a:lnTo>
                    <a:pt x="0" y="0"/>
                  </a:lnTo>
                  <a:lnTo>
                    <a:pt x="7" y="0"/>
                  </a:lnTo>
                  <a:lnTo>
                    <a:pt x="7" y="3"/>
                  </a:lnTo>
                  <a:lnTo>
                    <a:pt x="7" y="3"/>
                  </a:lnTo>
                  <a:lnTo>
                    <a:pt x="4" y="3"/>
                  </a:lnTo>
                  <a:lnTo>
                    <a:pt x="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95"/>
            <p:cNvSpPr>
              <a:spLocks noEditPoints="1"/>
            </p:cNvSpPr>
            <p:nvPr/>
          </p:nvSpPr>
          <p:spPr bwMode="auto">
            <a:xfrm>
              <a:off x="5730876" y="3842405"/>
              <a:ext cx="136525" cy="46037"/>
            </a:xfrm>
            <a:custGeom>
              <a:avLst/>
              <a:gdLst>
                <a:gd name="T0" fmla="*/ 14 w 86"/>
                <a:gd name="T1" fmla="*/ 19 h 29"/>
                <a:gd name="T2" fmla="*/ 14 w 86"/>
                <a:gd name="T3" fmla="*/ 19 h 29"/>
                <a:gd name="T4" fmla="*/ 14 w 86"/>
                <a:gd name="T5" fmla="*/ 19 h 29"/>
                <a:gd name="T6" fmla="*/ 14 w 86"/>
                <a:gd name="T7" fmla="*/ 19 h 29"/>
                <a:gd name="T8" fmla="*/ 14 w 86"/>
                <a:gd name="T9" fmla="*/ 19 h 29"/>
                <a:gd name="T10" fmla="*/ 14 w 86"/>
                <a:gd name="T11" fmla="*/ 19 h 29"/>
                <a:gd name="T12" fmla="*/ 14 w 86"/>
                <a:gd name="T13" fmla="*/ 19 h 29"/>
                <a:gd name="T14" fmla="*/ 14 w 86"/>
                <a:gd name="T15" fmla="*/ 19 h 29"/>
                <a:gd name="T16" fmla="*/ 0 w 86"/>
                <a:gd name="T17" fmla="*/ 26 h 29"/>
                <a:gd name="T18" fmla="*/ 0 w 86"/>
                <a:gd name="T19" fmla="*/ 26 h 29"/>
                <a:gd name="T20" fmla="*/ 0 w 86"/>
                <a:gd name="T21" fmla="*/ 26 h 29"/>
                <a:gd name="T22" fmla="*/ 4 w 86"/>
                <a:gd name="T23" fmla="*/ 26 h 29"/>
                <a:gd name="T24" fmla="*/ 4 w 86"/>
                <a:gd name="T25" fmla="*/ 26 h 29"/>
                <a:gd name="T26" fmla="*/ 0 w 86"/>
                <a:gd name="T27" fmla="*/ 29 h 29"/>
                <a:gd name="T28" fmla="*/ 0 w 86"/>
                <a:gd name="T29" fmla="*/ 26 h 29"/>
                <a:gd name="T30" fmla="*/ 0 w 86"/>
                <a:gd name="T31" fmla="*/ 26 h 29"/>
                <a:gd name="T32" fmla="*/ 4 w 86"/>
                <a:gd name="T33" fmla="*/ 13 h 29"/>
                <a:gd name="T34" fmla="*/ 4 w 86"/>
                <a:gd name="T35" fmla="*/ 9 h 29"/>
                <a:gd name="T36" fmla="*/ 4 w 86"/>
                <a:gd name="T37" fmla="*/ 6 h 29"/>
                <a:gd name="T38" fmla="*/ 4 w 86"/>
                <a:gd name="T39" fmla="*/ 6 h 29"/>
                <a:gd name="T40" fmla="*/ 4 w 86"/>
                <a:gd name="T41" fmla="*/ 6 h 29"/>
                <a:gd name="T42" fmla="*/ 4 w 86"/>
                <a:gd name="T43" fmla="*/ 6 h 29"/>
                <a:gd name="T44" fmla="*/ 7 w 86"/>
                <a:gd name="T45" fmla="*/ 6 h 29"/>
                <a:gd name="T46" fmla="*/ 7 w 86"/>
                <a:gd name="T47" fmla="*/ 13 h 29"/>
                <a:gd name="T48" fmla="*/ 7 w 86"/>
                <a:gd name="T49" fmla="*/ 13 h 29"/>
                <a:gd name="T50" fmla="*/ 4 w 86"/>
                <a:gd name="T51" fmla="*/ 13 h 29"/>
                <a:gd name="T52" fmla="*/ 4 w 86"/>
                <a:gd name="T53" fmla="*/ 13 h 29"/>
                <a:gd name="T54" fmla="*/ 35 w 86"/>
                <a:gd name="T55" fmla="*/ 16 h 29"/>
                <a:gd name="T56" fmla="*/ 31 w 86"/>
                <a:gd name="T57" fmla="*/ 16 h 29"/>
                <a:gd name="T58" fmla="*/ 24 w 86"/>
                <a:gd name="T59" fmla="*/ 22 h 29"/>
                <a:gd name="T60" fmla="*/ 21 w 86"/>
                <a:gd name="T61" fmla="*/ 19 h 29"/>
                <a:gd name="T62" fmla="*/ 17 w 86"/>
                <a:gd name="T63" fmla="*/ 16 h 29"/>
                <a:gd name="T64" fmla="*/ 21 w 86"/>
                <a:gd name="T65" fmla="*/ 16 h 29"/>
                <a:gd name="T66" fmla="*/ 24 w 86"/>
                <a:gd name="T67" fmla="*/ 16 h 29"/>
                <a:gd name="T68" fmla="*/ 28 w 86"/>
                <a:gd name="T69" fmla="*/ 13 h 29"/>
                <a:gd name="T70" fmla="*/ 31 w 86"/>
                <a:gd name="T71" fmla="*/ 13 h 29"/>
                <a:gd name="T72" fmla="*/ 35 w 86"/>
                <a:gd name="T73" fmla="*/ 13 h 29"/>
                <a:gd name="T74" fmla="*/ 35 w 86"/>
                <a:gd name="T75" fmla="*/ 16 h 29"/>
                <a:gd name="T76" fmla="*/ 35 w 86"/>
                <a:gd name="T77" fmla="*/ 16 h 29"/>
                <a:gd name="T78" fmla="*/ 42 w 86"/>
                <a:gd name="T79" fmla="*/ 19 h 29"/>
                <a:gd name="T80" fmla="*/ 42 w 86"/>
                <a:gd name="T81" fmla="*/ 22 h 29"/>
                <a:gd name="T82" fmla="*/ 45 w 86"/>
                <a:gd name="T83" fmla="*/ 26 h 29"/>
                <a:gd name="T84" fmla="*/ 48 w 86"/>
                <a:gd name="T85" fmla="*/ 22 h 29"/>
                <a:gd name="T86" fmla="*/ 48 w 86"/>
                <a:gd name="T87" fmla="*/ 22 h 29"/>
                <a:gd name="T88" fmla="*/ 48 w 86"/>
                <a:gd name="T89" fmla="*/ 19 h 29"/>
                <a:gd name="T90" fmla="*/ 45 w 86"/>
                <a:gd name="T91" fmla="*/ 19 h 29"/>
                <a:gd name="T92" fmla="*/ 42 w 86"/>
                <a:gd name="T93" fmla="*/ 19 h 29"/>
                <a:gd name="T94" fmla="*/ 42 w 86"/>
                <a:gd name="T95" fmla="*/ 19 h 29"/>
                <a:gd name="T96" fmla="*/ 79 w 86"/>
                <a:gd name="T97" fmla="*/ 6 h 29"/>
                <a:gd name="T98" fmla="*/ 79 w 86"/>
                <a:gd name="T99" fmla="*/ 3 h 29"/>
                <a:gd name="T100" fmla="*/ 83 w 86"/>
                <a:gd name="T101" fmla="*/ 0 h 29"/>
                <a:gd name="T102" fmla="*/ 86 w 86"/>
                <a:gd name="T103" fmla="*/ 3 h 29"/>
                <a:gd name="T104" fmla="*/ 83 w 86"/>
                <a:gd name="T105" fmla="*/ 3 h 29"/>
                <a:gd name="T106" fmla="*/ 79 w 86"/>
                <a:gd name="T107" fmla="*/ 6 h 29"/>
                <a:gd name="T108" fmla="*/ 79 w 86"/>
                <a:gd name="T109" fmla="*/ 6 h 29"/>
                <a:gd name="T110" fmla="*/ 66 w 86"/>
                <a:gd name="T111" fmla="*/ 19 h 29"/>
                <a:gd name="T112" fmla="*/ 69 w 86"/>
                <a:gd name="T113" fmla="*/ 16 h 29"/>
                <a:gd name="T114" fmla="*/ 69 w 86"/>
                <a:gd name="T115" fmla="*/ 13 h 29"/>
                <a:gd name="T116" fmla="*/ 76 w 86"/>
                <a:gd name="T117" fmla="*/ 9 h 29"/>
                <a:gd name="T118" fmla="*/ 76 w 86"/>
                <a:gd name="T119" fmla="*/ 13 h 29"/>
                <a:gd name="T120" fmla="*/ 72 w 86"/>
                <a:gd name="T121" fmla="*/ 19 h 29"/>
                <a:gd name="T122" fmla="*/ 69 w 86"/>
                <a:gd name="T123" fmla="*/ 19 h 29"/>
                <a:gd name="T124" fmla="*/ 66 w 86"/>
                <a:gd name="T125"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 h="29">
                  <a:moveTo>
                    <a:pt x="14" y="19"/>
                  </a:moveTo>
                  <a:lnTo>
                    <a:pt x="14" y="19"/>
                  </a:lnTo>
                  <a:lnTo>
                    <a:pt x="14" y="19"/>
                  </a:lnTo>
                  <a:lnTo>
                    <a:pt x="14" y="19"/>
                  </a:lnTo>
                  <a:lnTo>
                    <a:pt x="14" y="19"/>
                  </a:lnTo>
                  <a:lnTo>
                    <a:pt x="14" y="19"/>
                  </a:lnTo>
                  <a:lnTo>
                    <a:pt x="14" y="19"/>
                  </a:lnTo>
                  <a:lnTo>
                    <a:pt x="14" y="19"/>
                  </a:lnTo>
                  <a:close/>
                  <a:moveTo>
                    <a:pt x="0" y="26"/>
                  </a:moveTo>
                  <a:lnTo>
                    <a:pt x="0" y="26"/>
                  </a:lnTo>
                  <a:lnTo>
                    <a:pt x="0" y="26"/>
                  </a:lnTo>
                  <a:lnTo>
                    <a:pt x="4" y="26"/>
                  </a:lnTo>
                  <a:lnTo>
                    <a:pt x="4" y="26"/>
                  </a:lnTo>
                  <a:lnTo>
                    <a:pt x="0" y="29"/>
                  </a:lnTo>
                  <a:lnTo>
                    <a:pt x="0" y="26"/>
                  </a:lnTo>
                  <a:lnTo>
                    <a:pt x="0" y="26"/>
                  </a:lnTo>
                  <a:close/>
                  <a:moveTo>
                    <a:pt x="4" y="13"/>
                  </a:moveTo>
                  <a:lnTo>
                    <a:pt x="4" y="9"/>
                  </a:lnTo>
                  <a:lnTo>
                    <a:pt x="4" y="6"/>
                  </a:lnTo>
                  <a:lnTo>
                    <a:pt x="4" y="6"/>
                  </a:lnTo>
                  <a:lnTo>
                    <a:pt x="4" y="6"/>
                  </a:lnTo>
                  <a:lnTo>
                    <a:pt x="4" y="6"/>
                  </a:lnTo>
                  <a:lnTo>
                    <a:pt x="7" y="6"/>
                  </a:lnTo>
                  <a:lnTo>
                    <a:pt x="7" y="13"/>
                  </a:lnTo>
                  <a:lnTo>
                    <a:pt x="7" y="13"/>
                  </a:lnTo>
                  <a:lnTo>
                    <a:pt x="4" y="13"/>
                  </a:lnTo>
                  <a:lnTo>
                    <a:pt x="4" y="13"/>
                  </a:lnTo>
                  <a:close/>
                  <a:moveTo>
                    <a:pt x="35" y="16"/>
                  </a:moveTo>
                  <a:lnTo>
                    <a:pt x="31" y="16"/>
                  </a:lnTo>
                  <a:lnTo>
                    <a:pt x="24" y="22"/>
                  </a:lnTo>
                  <a:lnTo>
                    <a:pt x="21" y="19"/>
                  </a:lnTo>
                  <a:lnTo>
                    <a:pt x="17" y="16"/>
                  </a:lnTo>
                  <a:lnTo>
                    <a:pt x="21" y="16"/>
                  </a:lnTo>
                  <a:lnTo>
                    <a:pt x="24" y="16"/>
                  </a:lnTo>
                  <a:lnTo>
                    <a:pt x="28" y="13"/>
                  </a:lnTo>
                  <a:lnTo>
                    <a:pt x="31" y="13"/>
                  </a:lnTo>
                  <a:lnTo>
                    <a:pt x="35" y="13"/>
                  </a:lnTo>
                  <a:lnTo>
                    <a:pt x="35" y="16"/>
                  </a:lnTo>
                  <a:lnTo>
                    <a:pt x="35" y="16"/>
                  </a:lnTo>
                  <a:close/>
                  <a:moveTo>
                    <a:pt x="42" y="19"/>
                  </a:moveTo>
                  <a:lnTo>
                    <a:pt x="42" y="22"/>
                  </a:lnTo>
                  <a:lnTo>
                    <a:pt x="45" y="26"/>
                  </a:lnTo>
                  <a:lnTo>
                    <a:pt x="48" y="22"/>
                  </a:lnTo>
                  <a:lnTo>
                    <a:pt x="48" y="22"/>
                  </a:lnTo>
                  <a:lnTo>
                    <a:pt x="48" y="19"/>
                  </a:lnTo>
                  <a:lnTo>
                    <a:pt x="45" y="19"/>
                  </a:lnTo>
                  <a:lnTo>
                    <a:pt x="42" y="19"/>
                  </a:lnTo>
                  <a:lnTo>
                    <a:pt x="42" y="19"/>
                  </a:lnTo>
                  <a:close/>
                  <a:moveTo>
                    <a:pt x="79" y="6"/>
                  </a:moveTo>
                  <a:lnTo>
                    <a:pt x="79" y="3"/>
                  </a:lnTo>
                  <a:lnTo>
                    <a:pt x="83" y="0"/>
                  </a:lnTo>
                  <a:lnTo>
                    <a:pt x="86" y="3"/>
                  </a:lnTo>
                  <a:lnTo>
                    <a:pt x="83" y="3"/>
                  </a:lnTo>
                  <a:lnTo>
                    <a:pt x="79" y="6"/>
                  </a:lnTo>
                  <a:lnTo>
                    <a:pt x="79" y="6"/>
                  </a:lnTo>
                  <a:close/>
                  <a:moveTo>
                    <a:pt x="66" y="19"/>
                  </a:moveTo>
                  <a:lnTo>
                    <a:pt x="69" y="16"/>
                  </a:lnTo>
                  <a:lnTo>
                    <a:pt x="69" y="13"/>
                  </a:lnTo>
                  <a:lnTo>
                    <a:pt x="76" y="9"/>
                  </a:lnTo>
                  <a:lnTo>
                    <a:pt x="76" y="13"/>
                  </a:lnTo>
                  <a:lnTo>
                    <a:pt x="72" y="19"/>
                  </a:lnTo>
                  <a:lnTo>
                    <a:pt x="69" y="19"/>
                  </a:lnTo>
                  <a:lnTo>
                    <a:pt x="6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96"/>
            <p:cNvSpPr>
              <a:spLocks noEditPoints="1"/>
            </p:cNvSpPr>
            <p:nvPr/>
          </p:nvSpPr>
          <p:spPr bwMode="auto">
            <a:xfrm>
              <a:off x="5495926" y="4171017"/>
              <a:ext cx="82550" cy="60325"/>
            </a:xfrm>
            <a:custGeom>
              <a:avLst/>
              <a:gdLst>
                <a:gd name="T0" fmla="*/ 7 w 52"/>
                <a:gd name="T1" fmla="*/ 3 h 38"/>
                <a:gd name="T2" fmla="*/ 11 w 52"/>
                <a:gd name="T3" fmla="*/ 0 h 38"/>
                <a:gd name="T4" fmla="*/ 11 w 52"/>
                <a:gd name="T5" fmla="*/ 0 h 38"/>
                <a:gd name="T6" fmla="*/ 7 w 52"/>
                <a:gd name="T7" fmla="*/ 0 h 38"/>
                <a:gd name="T8" fmla="*/ 4 w 52"/>
                <a:gd name="T9" fmla="*/ 0 h 38"/>
                <a:gd name="T10" fmla="*/ 0 w 52"/>
                <a:gd name="T11" fmla="*/ 0 h 38"/>
                <a:gd name="T12" fmla="*/ 4 w 52"/>
                <a:gd name="T13" fmla="*/ 3 h 38"/>
                <a:gd name="T14" fmla="*/ 4 w 52"/>
                <a:gd name="T15" fmla="*/ 3 h 38"/>
                <a:gd name="T16" fmla="*/ 7 w 52"/>
                <a:gd name="T17" fmla="*/ 3 h 38"/>
                <a:gd name="T18" fmla="*/ 7 w 52"/>
                <a:gd name="T19" fmla="*/ 3 h 38"/>
                <a:gd name="T20" fmla="*/ 11 w 52"/>
                <a:gd name="T21" fmla="*/ 6 h 38"/>
                <a:gd name="T22" fmla="*/ 11 w 52"/>
                <a:gd name="T23" fmla="*/ 3 h 38"/>
                <a:gd name="T24" fmla="*/ 11 w 52"/>
                <a:gd name="T25" fmla="*/ 3 h 38"/>
                <a:gd name="T26" fmla="*/ 14 w 52"/>
                <a:gd name="T27" fmla="*/ 3 h 38"/>
                <a:gd name="T28" fmla="*/ 14 w 52"/>
                <a:gd name="T29" fmla="*/ 3 h 38"/>
                <a:gd name="T30" fmla="*/ 14 w 52"/>
                <a:gd name="T31" fmla="*/ 3 h 38"/>
                <a:gd name="T32" fmla="*/ 11 w 52"/>
                <a:gd name="T33" fmla="*/ 6 h 38"/>
                <a:gd name="T34" fmla="*/ 11 w 52"/>
                <a:gd name="T35" fmla="*/ 6 h 38"/>
                <a:gd name="T36" fmla="*/ 24 w 52"/>
                <a:gd name="T37" fmla="*/ 9 h 38"/>
                <a:gd name="T38" fmla="*/ 24 w 52"/>
                <a:gd name="T39" fmla="*/ 9 h 38"/>
                <a:gd name="T40" fmla="*/ 24 w 52"/>
                <a:gd name="T41" fmla="*/ 9 h 38"/>
                <a:gd name="T42" fmla="*/ 21 w 52"/>
                <a:gd name="T43" fmla="*/ 6 h 38"/>
                <a:gd name="T44" fmla="*/ 21 w 52"/>
                <a:gd name="T45" fmla="*/ 6 h 38"/>
                <a:gd name="T46" fmla="*/ 24 w 52"/>
                <a:gd name="T47" fmla="*/ 6 h 38"/>
                <a:gd name="T48" fmla="*/ 28 w 52"/>
                <a:gd name="T49" fmla="*/ 6 h 38"/>
                <a:gd name="T50" fmla="*/ 28 w 52"/>
                <a:gd name="T51" fmla="*/ 9 h 38"/>
                <a:gd name="T52" fmla="*/ 28 w 52"/>
                <a:gd name="T53" fmla="*/ 9 h 38"/>
                <a:gd name="T54" fmla="*/ 24 w 52"/>
                <a:gd name="T55" fmla="*/ 9 h 38"/>
                <a:gd name="T56" fmla="*/ 24 w 52"/>
                <a:gd name="T57" fmla="*/ 9 h 38"/>
                <a:gd name="T58" fmla="*/ 31 w 52"/>
                <a:gd name="T59" fmla="*/ 9 h 38"/>
                <a:gd name="T60" fmla="*/ 31 w 52"/>
                <a:gd name="T61" fmla="*/ 9 h 38"/>
                <a:gd name="T62" fmla="*/ 28 w 52"/>
                <a:gd name="T63" fmla="*/ 9 h 38"/>
                <a:gd name="T64" fmla="*/ 31 w 52"/>
                <a:gd name="T65" fmla="*/ 6 h 38"/>
                <a:gd name="T66" fmla="*/ 31 w 52"/>
                <a:gd name="T67" fmla="*/ 9 h 38"/>
                <a:gd name="T68" fmla="*/ 31 w 52"/>
                <a:gd name="T69" fmla="*/ 9 h 38"/>
                <a:gd name="T70" fmla="*/ 48 w 52"/>
                <a:gd name="T71" fmla="*/ 6 h 38"/>
                <a:gd name="T72" fmla="*/ 48 w 52"/>
                <a:gd name="T73" fmla="*/ 3 h 38"/>
                <a:gd name="T74" fmla="*/ 48 w 52"/>
                <a:gd name="T75" fmla="*/ 3 h 38"/>
                <a:gd name="T76" fmla="*/ 48 w 52"/>
                <a:gd name="T77" fmla="*/ 6 h 38"/>
                <a:gd name="T78" fmla="*/ 48 w 52"/>
                <a:gd name="T79" fmla="*/ 6 h 38"/>
                <a:gd name="T80" fmla="*/ 48 w 52"/>
                <a:gd name="T81" fmla="*/ 6 h 38"/>
                <a:gd name="T82" fmla="*/ 48 w 52"/>
                <a:gd name="T83" fmla="*/ 19 h 38"/>
                <a:gd name="T84" fmla="*/ 45 w 52"/>
                <a:gd name="T85" fmla="*/ 16 h 38"/>
                <a:gd name="T86" fmla="*/ 48 w 52"/>
                <a:gd name="T87" fmla="*/ 12 h 38"/>
                <a:gd name="T88" fmla="*/ 52 w 52"/>
                <a:gd name="T89" fmla="*/ 16 h 38"/>
                <a:gd name="T90" fmla="*/ 52 w 52"/>
                <a:gd name="T91" fmla="*/ 16 h 38"/>
                <a:gd name="T92" fmla="*/ 48 w 52"/>
                <a:gd name="T93" fmla="*/ 19 h 38"/>
                <a:gd name="T94" fmla="*/ 48 w 52"/>
                <a:gd name="T95" fmla="*/ 19 h 38"/>
                <a:gd name="T96" fmla="*/ 48 w 52"/>
                <a:gd name="T97" fmla="*/ 19 h 38"/>
                <a:gd name="T98" fmla="*/ 42 w 52"/>
                <a:gd name="T99" fmla="*/ 32 h 38"/>
                <a:gd name="T100" fmla="*/ 42 w 52"/>
                <a:gd name="T101" fmla="*/ 32 h 38"/>
                <a:gd name="T102" fmla="*/ 45 w 52"/>
                <a:gd name="T103" fmla="*/ 32 h 38"/>
                <a:gd name="T104" fmla="*/ 45 w 52"/>
                <a:gd name="T105" fmla="*/ 32 h 38"/>
                <a:gd name="T106" fmla="*/ 42 w 52"/>
                <a:gd name="T107" fmla="*/ 32 h 38"/>
                <a:gd name="T108" fmla="*/ 42 w 52"/>
                <a:gd name="T109" fmla="*/ 32 h 38"/>
                <a:gd name="T110" fmla="*/ 35 w 52"/>
                <a:gd name="T111" fmla="*/ 35 h 38"/>
                <a:gd name="T112" fmla="*/ 35 w 52"/>
                <a:gd name="T113" fmla="*/ 32 h 38"/>
                <a:gd name="T114" fmla="*/ 31 w 52"/>
                <a:gd name="T115" fmla="*/ 32 h 38"/>
                <a:gd name="T116" fmla="*/ 35 w 52"/>
                <a:gd name="T117" fmla="*/ 32 h 38"/>
                <a:gd name="T118" fmla="*/ 38 w 52"/>
                <a:gd name="T119" fmla="*/ 35 h 38"/>
                <a:gd name="T120" fmla="*/ 38 w 52"/>
                <a:gd name="T121" fmla="*/ 38 h 38"/>
                <a:gd name="T122" fmla="*/ 35 w 52"/>
                <a:gd name="T123" fmla="*/ 3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38">
                  <a:moveTo>
                    <a:pt x="7" y="3"/>
                  </a:moveTo>
                  <a:lnTo>
                    <a:pt x="11" y="0"/>
                  </a:lnTo>
                  <a:lnTo>
                    <a:pt x="11" y="0"/>
                  </a:lnTo>
                  <a:lnTo>
                    <a:pt x="7" y="0"/>
                  </a:lnTo>
                  <a:lnTo>
                    <a:pt x="4" y="0"/>
                  </a:lnTo>
                  <a:lnTo>
                    <a:pt x="0" y="0"/>
                  </a:lnTo>
                  <a:lnTo>
                    <a:pt x="4" y="3"/>
                  </a:lnTo>
                  <a:lnTo>
                    <a:pt x="4" y="3"/>
                  </a:lnTo>
                  <a:lnTo>
                    <a:pt x="7" y="3"/>
                  </a:lnTo>
                  <a:lnTo>
                    <a:pt x="7" y="3"/>
                  </a:lnTo>
                  <a:close/>
                  <a:moveTo>
                    <a:pt x="11" y="6"/>
                  </a:moveTo>
                  <a:lnTo>
                    <a:pt x="11" y="3"/>
                  </a:lnTo>
                  <a:lnTo>
                    <a:pt x="11" y="3"/>
                  </a:lnTo>
                  <a:lnTo>
                    <a:pt x="14" y="3"/>
                  </a:lnTo>
                  <a:lnTo>
                    <a:pt x="14" y="3"/>
                  </a:lnTo>
                  <a:lnTo>
                    <a:pt x="14" y="3"/>
                  </a:lnTo>
                  <a:lnTo>
                    <a:pt x="11" y="6"/>
                  </a:lnTo>
                  <a:lnTo>
                    <a:pt x="11" y="6"/>
                  </a:lnTo>
                  <a:close/>
                  <a:moveTo>
                    <a:pt x="24" y="9"/>
                  </a:moveTo>
                  <a:lnTo>
                    <a:pt x="24" y="9"/>
                  </a:lnTo>
                  <a:lnTo>
                    <a:pt x="24" y="9"/>
                  </a:lnTo>
                  <a:lnTo>
                    <a:pt x="21" y="6"/>
                  </a:lnTo>
                  <a:lnTo>
                    <a:pt x="21" y="6"/>
                  </a:lnTo>
                  <a:lnTo>
                    <a:pt x="24" y="6"/>
                  </a:lnTo>
                  <a:lnTo>
                    <a:pt x="28" y="6"/>
                  </a:lnTo>
                  <a:lnTo>
                    <a:pt x="28" y="9"/>
                  </a:lnTo>
                  <a:lnTo>
                    <a:pt x="28" y="9"/>
                  </a:lnTo>
                  <a:lnTo>
                    <a:pt x="24" y="9"/>
                  </a:lnTo>
                  <a:lnTo>
                    <a:pt x="24" y="9"/>
                  </a:lnTo>
                  <a:close/>
                  <a:moveTo>
                    <a:pt x="31" y="9"/>
                  </a:moveTo>
                  <a:lnTo>
                    <a:pt x="31" y="9"/>
                  </a:lnTo>
                  <a:lnTo>
                    <a:pt x="28" y="9"/>
                  </a:lnTo>
                  <a:lnTo>
                    <a:pt x="31" y="6"/>
                  </a:lnTo>
                  <a:lnTo>
                    <a:pt x="31" y="9"/>
                  </a:lnTo>
                  <a:lnTo>
                    <a:pt x="31" y="9"/>
                  </a:lnTo>
                  <a:close/>
                  <a:moveTo>
                    <a:pt x="48" y="6"/>
                  </a:moveTo>
                  <a:lnTo>
                    <a:pt x="48" y="3"/>
                  </a:lnTo>
                  <a:lnTo>
                    <a:pt x="48" y="3"/>
                  </a:lnTo>
                  <a:lnTo>
                    <a:pt x="48" y="6"/>
                  </a:lnTo>
                  <a:lnTo>
                    <a:pt x="48" y="6"/>
                  </a:lnTo>
                  <a:lnTo>
                    <a:pt x="48" y="6"/>
                  </a:lnTo>
                  <a:close/>
                  <a:moveTo>
                    <a:pt x="48" y="19"/>
                  </a:moveTo>
                  <a:lnTo>
                    <a:pt x="45" y="16"/>
                  </a:lnTo>
                  <a:lnTo>
                    <a:pt x="48" y="12"/>
                  </a:lnTo>
                  <a:lnTo>
                    <a:pt x="52" y="16"/>
                  </a:lnTo>
                  <a:lnTo>
                    <a:pt x="52" y="16"/>
                  </a:lnTo>
                  <a:lnTo>
                    <a:pt x="48" y="19"/>
                  </a:lnTo>
                  <a:lnTo>
                    <a:pt x="48" y="19"/>
                  </a:lnTo>
                  <a:lnTo>
                    <a:pt x="48" y="19"/>
                  </a:lnTo>
                  <a:close/>
                  <a:moveTo>
                    <a:pt x="42" y="32"/>
                  </a:moveTo>
                  <a:lnTo>
                    <a:pt x="42" y="32"/>
                  </a:lnTo>
                  <a:lnTo>
                    <a:pt x="45" y="32"/>
                  </a:lnTo>
                  <a:lnTo>
                    <a:pt x="45" y="32"/>
                  </a:lnTo>
                  <a:lnTo>
                    <a:pt x="42" y="32"/>
                  </a:lnTo>
                  <a:lnTo>
                    <a:pt x="42" y="32"/>
                  </a:lnTo>
                  <a:close/>
                  <a:moveTo>
                    <a:pt x="35" y="35"/>
                  </a:moveTo>
                  <a:lnTo>
                    <a:pt x="35" y="32"/>
                  </a:lnTo>
                  <a:lnTo>
                    <a:pt x="31" y="32"/>
                  </a:lnTo>
                  <a:lnTo>
                    <a:pt x="35" y="32"/>
                  </a:lnTo>
                  <a:lnTo>
                    <a:pt x="38" y="35"/>
                  </a:lnTo>
                  <a:lnTo>
                    <a:pt x="38" y="38"/>
                  </a:lnTo>
                  <a:lnTo>
                    <a:pt x="35"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97"/>
            <p:cNvSpPr>
              <a:spLocks noEditPoints="1"/>
            </p:cNvSpPr>
            <p:nvPr/>
          </p:nvSpPr>
          <p:spPr bwMode="auto">
            <a:xfrm>
              <a:off x="7850188" y="3909080"/>
              <a:ext cx="234950" cy="276225"/>
            </a:xfrm>
            <a:custGeom>
              <a:avLst/>
              <a:gdLst>
                <a:gd name="T0" fmla="*/ 58 w 148"/>
                <a:gd name="T1" fmla="*/ 113 h 174"/>
                <a:gd name="T2" fmla="*/ 55 w 148"/>
                <a:gd name="T3" fmla="*/ 64 h 174"/>
                <a:gd name="T4" fmla="*/ 76 w 148"/>
                <a:gd name="T5" fmla="*/ 22 h 174"/>
                <a:gd name="T6" fmla="*/ 83 w 148"/>
                <a:gd name="T7" fmla="*/ 39 h 174"/>
                <a:gd name="T8" fmla="*/ 96 w 148"/>
                <a:gd name="T9" fmla="*/ 48 h 174"/>
                <a:gd name="T10" fmla="*/ 103 w 148"/>
                <a:gd name="T11" fmla="*/ 48 h 174"/>
                <a:gd name="T12" fmla="*/ 113 w 148"/>
                <a:gd name="T13" fmla="*/ 48 h 174"/>
                <a:gd name="T14" fmla="*/ 124 w 148"/>
                <a:gd name="T15" fmla="*/ 48 h 174"/>
                <a:gd name="T16" fmla="*/ 131 w 148"/>
                <a:gd name="T17" fmla="*/ 58 h 174"/>
                <a:gd name="T18" fmla="*/ 134 w 148"/>
                <a:gd name="T19" fmla="*/ 64 h 174"/>
                <a:gd name="T20" fmla="*/ 144 w 148"/>
                <a:gd name="T21" fmla="*/ 71 h 174"/>
                <a:gd name="T22" fmla="*/ 144 w 148"/>
                <a:gd name="T23" fmla="*/ 74 h 174"/>
                <a:gd name="T24" fmla="*/ 144 w 148"/>
                <a:gd name="T25" fmla="*/ 81 h 174"/>
                <a:gd name="T26" fmla="*/ 138 w 148"/>
                <a:gd name="T27" fmla="*/ 93 h 174"/>
                <a:gd name="T28" fmla="*/ 131 w 148"/>
                <a:gd name="T29" fmla="*/ 100 h 174"/>
                <a:gd name="T30" fmla="*/ 124 w 148"/>
                <a:gd name="T31" fmla="*/ 106 h 174"/>
                <a:gd name="T32" fmla="*/ 120 w 148"/>
                <a:gd name="T33" fmla="*/ 106 h 174"/>
                <a:gd name="T34" fmla="*/ 120 w 148"/>
                <a:gd name="T35" fmla="*/ 103 h 174"/>
                <a:gd name="T36" fmla="*/ 117 w 148"/>
                <a:gd name="T37" fmla="*/ 103 h 174"/>
                <a:gd name="T38" fmla="*/ 113 w 148"/>
                <a:gd name="T39" fmla="*/ 106 h 174"/>
                <a:gd name="T40" fmla="*/ 113 w 148"/>
                <a:gd name="T41" fmla="*/ 110 h 174"/>
                <a:gd name="T42" fmla="*/ 110 w 148"/>
                <a:gd name="T43" fmla="*/ 119 h 174"/>
                <a:gd name="T44" fmla="*/ 110 w 148"/>
                <a:gd name="T45" fmla="*/ 123 h 174"/>
                <a:gd name="T46" fmla="*/ 110 w 148"/>
                <a:gd name="T47" fmla="*/ 123 h 174"/>
                <a:gd name="T48" fmla="*/ 117 w 148"/>
                <a:gd name="T49" fmla="*/ 132 h 174"/>
                <a:gd name="T50" fmla="*/ 107 w 148"/>
                <a:gd name="T51" fmla="*/ 132 h 174"/>
                <a:gd name="T52" fmla="*/ 100 w 148"/>
                <a:gd name="T53" fmla="*/ 132 h 174"/>
                <a:gd name="T54" fmla="*/ 89 w 148"/>
                <a:gd name="T55" fmla="*/ 142 h 174"/>
                <a:gd name="T56" fmla="*/ 86 w 148"/>
                <a:gd name="T57" fmla="*/ 148 h 174"/>
                <a:gd name="T58" fmla="*/ 83 w 148"/>
                <a:gd name="T59" fmla="*/ 152 h 174"/>
                <a:gd name="T60" fmla="*/ 69 w 148"/>
                <a:gd name="T61" fmla="*/ 152 h 174"/>
                <a:gd name="T62" fmla="*/ 65 w 148"/>
                <a:gd name="T63" fmla="*/ 155 h 174"/>
                <a:gd name="T64" fmla="*/ 65 w 148"/>
                <a:gd name="T65" fmla="*/ 158 h 174"/>
                <a:gd name="T66" fmla="*/ 65 w 148"/>
                <a:gd name="T67" fmla="*/ 161 h 174"/>
                <a:gd name="T68" fmla="*/ 65 w 148"/>
                <a:gd name="T69" fmla="*/ 161 h 174"/>
                <a:gd name="T70" fmla="*/ 58 w 148"/>
                <a:gd name="T71" fmla="*/ 168 h 174"/>
                <a:gd name="T72" fmla="*/ 52 w 148"/>
                <a:gd name="T73" fmla="*/ 168 h 174"/>
                <a:gd name="T74" fmla="*/ 41 w 148"/>
                <a:gd name="T75" fmla="*/ 171 h 174"/>
                <a:gd name="T76" fmla="*/ 34 w 148"/>
                <a:gd name="T77" fmla="*/ 174 h 174"/>
                <a:gd name="T78" fmla="*/ 31 w 148"/>
                <a:gd name="T79" fmla="*/ 174 h 174"/>
                <a:gd name="T80" fmla="*/ 17 w 148"/>
                <a:gd name="T81" fmla="*/ 161 h 174"/>
                <a:gd name="T82" fmla="*/ 0 w 148"/>
                <a:gd name="T83" fmla="*/ 135 h 174"/>
                <a:gd name="T84" fmla="*/ 3 w 148"/>
                <a:gd name="T85" fmla="*/ 129 h 174"/>
                <a:gd name="T86" fmla="*/ 72 w 148"/>
                <a:gd name="T87" fmla="*/ 13 h 174"/>
                <a:gd name="T88" fmla="*/ 76 w 148"/>
                <a:gd name="T89" fmla="*/ 6 h 174"/>
                <a:gd name="T90" fmla="*/ 76 w 148"/>
                <a:gd name="T91" fmla="*/ 3 h 174"/>
                <a:gd name="T92" fmla="*/ 76 w 148"/>
                <a:gd name="T93" fmla="*/ 0 h 174"/>
                <a:gd name="T94" fmla="*/ 76 w 148"/>
                <a:gd name="T95" fmla="*/ 0 h 174"/>
                <a:gd name="T96" fmla="*/ 72 w 148"/>
                <a:gd name="T97" fmla="*/ 0 h 174"/>
                <a:gd name="T98" fmla="*/ 69 w 148"/>
                <a:gd name="T99" fmla="*/ 6 h 174"/>
                <a:gd name="T100" fmla="*/ 69 w 148"/>
                <a:gd name="T101" fmla="*/ 6 h 174"/>
                <a:gd name="T102" fmla="*/ 69 w 148"/>
                <a:gd name="T103" fmla="*/ 9 h 174"/>
                <a:gd name="T104" fmla="*/ 72 w 148"/>
                <a:gd name="T105" fmla="*/ 13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8" h="174">
                  <a:moveTo>
                    <a:pt x="3" y="129"/>
                  </a:moveTo>
                  <a:lnTo>
                    <a:pt x="58" y="113"/>
                  </a:lnTo>
                  <a:lnTo>
                    <a:pt x="62" y="77"/>
                  </a:lnTo>
                  <a:lnTo>
                    <a:pt x="55" y="64"/>
                  </a:lnTo>
                  <a:lnTo>
                    <a:pt x="72" y="22"/>
                  </a:lnTo>
                  <a:lnTo>
                    <a:pt x="76" y="22"/>
                  </a:lnTo>
                  <a:lnTo>
                    <a:pt x="79" y="32"/>
                  </a:lnTo>
                  <a:lnTo>
                    <a:pt x="83" y="39"/>
                  </a:lnTo>
                  <a:lnTo>
                    <a:pt x="86" y="39"/>
                  </a:lnTo>
                  <a:lnTo>
                    <a:pt x="96" y="48"/>
                  </a:lnTo>
                  <a:lnTo>
                    <a:pt x="100" y="48"/>
                  </a:lnTo>
                  <a:lnTo>
                    <a:pt x="103" y="48"/>
                  </a:lnTo>
                  <a:lnTo>
                    <a:pt x="107" y="48"/>
                  </a:lnTo>
                  <a:lnTo>
                    <a:pt x="113" y="48"/>
                  </a:lnTo>
                  <a:lnTo>
                    <a:pt x="120" y="48"/>
                  </a:lnTo>
                  <a:lnTo>
                    <a:pt x="124" y="48"/>
                  </a:lnTo>
                  <a:lnTo>
                    <a:pt x="127" y="55"/>
                  </a:lnTo>
                  <a:lnTo>
                    <a:pt x="131" y="58"/>
                  </a:lnTo>
                  <a:lnTo>
                    <a:pt x="134" y="61"/>
                  </a:lnTo>
                  <a:lnTo>
                    <a:pt x="134" y="64"/>
                  </a:lnTo>
                  <a:lnTo>
                    <a:pt x="141" y="71"/>
                  </a:lnTo>
                  <a:lnTo>
                    <a:pt x="144" y="71"/>
                  </a:lnTo>
                  <a:lnTo>
                    <a:pt x="148" y="71"/>
                  </a:lnTo>
                  <a:lnTo>
                    <a:pt x="144" y="74"/>
                  </a:lnTo>
                  <a:lnTo>
                    <a:pt x="144" y="77"/>
                  </a:lnTo>
                  <a:lnTo>
                    <a:pt x="144" y="81"/>
                  </a:lnTo>
                  <a:lnTo>
                    <a:pt x="144" y="84"/>
                  </a:lnTo>
                  <a:lnTo>
                    <a:pt x="138" y="93"/>
                  </a:lnTo>
                  <a:lnTo>
                    <a:pt x="131" y="97"/>
                  </a:lnTo>
                  <a:lnTo>
                    <a:pt x="131" y="100"/>
                  </a:lnTo>
                  <a:lnTo>
                    <a:pt x="127" y="100"/>
                  </a:lnTo>
                  <a:lnTo>
                    <a:pt x="124" y="106"/>
                  </a:lnTo>
                  <a:lnTo>
                    <a:pt x="124" y="106"/>
                  </a:lnTo>
                  <a:lnTo>
                    <a:pt x="120" y="106"/>
                  </a:lnTo>
                  <a:lnTo>
                    <a:pt x="120" y="103"/>
                  </a:lnTo>
                  <a:lnTo>
                    <a:pt x="120" y="103"/>
                  </a:lnTo>
                  <a:lnTo>
                    <a:pt x="120" y="103"/>
                  </a:lnTo>
                  <a:lnTo>
                    <a:pt x="117" y="103"/>
                  </a:lnTo>
                  <a:lnTo>
                    <a:pt x="117" y="106"/>
                  </a:lnTo>
                  <a:lnTo>
                    <a:pt x="113" y="106"/>
                  </a:lnTo>
                  <a:lnTo>
                    <a:pt x="117" y="110"/>
                  </a:lnTo>
                  <a:lnTo>
                    <a:pt x="113" y="110"/>
                  </a:lnTo>
                  <a:lnTo>
                    <a:pt x="110" y="116"/>
                  </a:lnTo>
                  <a:lnTo>
                    <a:pt x="110" y="119"/>
                  </a:lnTo>
                  <a:lnTo>
                    <a:pt x="110" y="119"/>
                  </a:lnTo>
                  <a:lnTo>
                    <a:pt x="110" y="123"/>
                  </a:lnTo>
                  <a:lnTo>
                    <a:pt x="113" y="123"/>
                  </a:lnTo>
                  <a:lnTo>
                    <a:pt x="110" y="123"/>
                  </a:lnTo>
                  <a:lnTo>
                    <a:pt x="113" y="129"/>
                  </a:lnTo>
                  <a:lnTo>
                    <a:pt x="117" y="132"/>
                  </a:lnTo>
                  <a:lnTo>
                    <a:pt x="113" y="132"/>
                  </a:lnTo>
                  <a:lnTo>
                    <a:pt x="107" y="132"/>
                  </a:lnTo>
                  <a:lnTo>
                    <a:pt x="103" y="135"/>
                  </a:lnTo>
                  <a:lnTo>
                    <a:pt x="100" y="132"/>
                  </a:lnTo>
                  <a:lnTo>
                    <a:pt x="96" y="135"/>
                  </a:lnTo>
                  <a:lnTo>
                    <a:pt x="89" y="142"/>
                  </a:lnTo>
                  <a:lnTo>
                    <a:pt x="89" y="148"/>
                  </a:lnTo>
                  <a:lnTo>
                    <a:pt x="86" y="148"/>
                  </a:lnTo>
                  <a:lnTo>
                    <a:pt x="83" y="152"/>
                  </a:lnTo>
                  <a:lnTo>
                    <a:pt x="83" y="152"/>
                  </a:lnTo>
                  <a:lnTo>
                    <a:pt x="76" y="152"/>
                  </a:lnTo>
                  <a:lnTo>
                    <a:pt x="69" y="152"/>
                  </a:lnTo>
                  <a:lnTo>
                    <a:pt x="69" y="152"/>
                  </a:lnTo>
                  <a:lnTo>
                    <a:pt x="65" y="155"/>
                  </a:lnTo>
                  <a:lnTo>
                    <a:pt x="65" y="158"/>
                  </a:lnTo>
                  <a:lnTo>
                    <a:pt x="65" y="158"/>
                  </a:lnTo>
                  <a:lnTo>
                    <a:pt x="69" y="158"/>
                  </a:lnTo>
                  <a:lnTo>
                    <a:pt x="65" y="161"/>
                  </a:lnTo>
                  <a:lnTo>
                    <a:pt x="65" y="161"/>
                  </a:lnTo>
                  <a:lnTo>
                    <a:pt x="65" y="161"/>
                  </a:lnTo>
                  <a:lnTo>
                    <a:pt x="62" y="168"/>
                  </a:lnTo>
                  <a:lnTo>
                    <a:pt x="58" y="168"/>
                  </a:lnTo>
                  <a:lnTo>
                    <a:pt x="55" y="168"/>
                  </a:lnTo>
                  <a:lnTo>
                    <a:pt x="52" y="168"/>
                  </a:lnTo>
                  <a:lnTo>
                    <a:pt x="48" y="168"/>
                  </a:lnTo>
                  <a:lnTo>
                    <a:pt x="41" y="171"/>
                  </a:lnTo>
                  <a:lnTo>
                    <a:pt x="38" y="171"/>
                  </a:lnTo>
                  <a:lnTo>
                    <a:pt x="34" y="174"/>
                  </a:lnTo>
                  <a:lnTo>
                    <a:pt x="31" y="174"/>
                  </a:lnTo>
                  <a:lnTo>
                    <a:pt x="31" y="174"/>
                  </a:lnTo>
                  <a:lnTo>
                    <a:pt x="27" y="174"/>
                  </a:lnTo>
                  <a:lnTo>
                    <a:pt x="17" y="161"/>
                  </a:lnTo>
                  <a:lnTo>
                    <a:pt x="21" y="155"/>
                  </a:lnTo>
                  <a:lnTo>
                    <a:pt x="0" y="135"/>
                  </a:lnTo>
                  <a:lnTo>
                    <a:pt x="3" y="129"/>
                  </a:lnTo>
                  <a:lnTo>
                    <a:pt x="3" y="129"/>
                  </a:lnTo>
                  <a:close/>
                  <a:moveTo>
                    <a:pt x="72" y="13"/>
                  </a:moveTo>
                  <a:lnTo>
                    <a:pt x="72" y="13"/>
                  </a:lnTo>
                  <a:lnTo>
                    <a:pt x="76" y="9"/>
                  </a:lnTo>
                  <a:lnTo>
                    <a:pt x="76" y="6"/>
                  </a:lnTo>
                  <a:lnTo>
                    <a:pt x="76" y="3"/>
                  </a:lnTo>
                  <a:lnTo>
                    <a:pt x="76" y="3"/>
                  </a:lnTo>
                  <a:lnTo>
                    <a:pt x="72" y="3"/>
                  </a:lnTo>
                  <a:lnTo>
                    <a:pt x="76" y="0"/>
                  </a:lnTo>
                  <a:lnTo>
                    <a:pt x="76" y="0"/>
                  </a:lnTo>
                  <a:lnTo>
                    <a:pt x="76" y="0"/>
                  </a:lnTo>
                  <a:lnTo>
                    <a:pt x="72" y="0"/>
                  </a:lnTo>
                  <a:lnTo>
                    <a:pt x="72" y="0"/>
                  </a:lnTo>
                  <a:lnTo>
                    <a:pt x="72" y="6"/>
                  </a:lnTo>
                  <a:lnTo>
                    <a:pt x="69" y="6"/>
                  </a:lnTo>
                  <a:lnTo>
                    <a:pt x="69" y="6"/>
                  </a:lnTo>
                  <a:lnTo>
                    <a:pt x="69" y="6"/>
                  </a:lnTo>
                  <a:lnTo>
                    <a:pt x="69" y="6"/>
                  </a:lnTo>
                  <a:lnTo>
                    <a:pt x="69" y="9"/>
                  </a:lnTo>
                  <a:lnTo>
                    <a:pt x="72" y="13"/>
                  </a:lnTo>
                  <a:lnTo>
                    <a:pt x="7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98"/>
            <p:cNvSpPr>
              <a:spLocks noEditPoints="1"/>
            </p:cNvSpPr>
            <p:nvPr/>
          </p:nvSpPr>
          <p:spPr bwMode="auto">
            <a:xfrm>
              <a:off x="7566026" y="4113867"/>
              <a:ext cx="376238" cy="195262"/>
            </a:xfrm>
            <a:custGeom>
              <a:avLst/>
              <a:gdLst>
                <a:gd name="T0" fmla="*/ 7 w 237"/>
                <a:gd name="T1" fmla="*/ 45 h 123"/>
                <a:gd name="T2" fmla="*/ 10 w 237"/>
                <a:gd name="T3" fmla="*/ 45 h 123"/>
                <a:gd name="T4" fmla="*/ 14 w 237"/>
                <a:gd name="T5" fmla="*/ 36 h 123"/>
                <a:gd name="T6" fmla="*/ 21 w 237"/>
                <a:gd name="T7" fmla="*/ 26 h 123"/>
                <a:gd name="T8" fmla="*/ 38 w 237"/>
                <a:gd name="T9" fmla="*/ 29 h 123"/>
                <a:gd name="T10" fmla="*/ 72 w 237"/>
                <a:gd name="T11" fmla="*/ 42 h 123"/>
                <a:gd name="T12" fmla="*/ 110 w 237"/>
                <a:gd name="T13" fmla="*/ 19 h 123"/>
                <a:gd name="T14" fmla="*/ 179 w 237"/>
                <a:gd name="T15" fmla="*/ 6 h 123"/>
                <a:gd name="T16" fmla="*/ 196 w 237"/>
                <a:gd name="T17" fmla="*/ 32 h 123"/>
                <a:gd name="T18" fmla="*/ 203 w 237"/>
                <a:gd name="T19" fmla="*/ 45 h 123"/>
                <a:gd name="T20" fmla="*/ 189 w 237"/>
                <a:gd name="T21" fmla="*/ 55 h 123"/>
                <a:gd name="T22" fmla="*/ 189 w 237"/>
                <a:gd name="T23" fmla="*/ 58 h 123"/>
                <a:gd name="T24" fmla="*/ 189 w 237"/>
                <a:gd name="T25" fmla="*/ 61 h 123"/>
                <a:gd name="T26" fmla="*/ 179 w 237"/>
                <a:gd name="T27" fmla="*/ 68 h 123"/>
                <a:gd name="T28" fmla="*/ 158 w 237"/>
                <a:gd name="T29" fmla="*/ 71 h 123"/>
                <a:gd name="T30" fmla="*/ 134 w 237"/>
                <a:gd name="T31" fmla="*/ 78 h 123"/>
                <a:gd name="T32" fmla="*/ 131 w 237"/>
                <a:gd name="T33" fmla="*/ 81 h 123"/>
                <a:gd name="T34" fmla="*/ 120 w 237"/>
                <a:gd name="T35" fmla="*/ 90 h 123"/>
                <a:gd name="T36" fmla="*/ 117 w 237"/>
                <a:gd name="T37" fmla="*/ 87 h 123"/>
                <a:gd name="T38" fmla="*/ 110 w 237"/>
                <a:gd name="T39" fmla="*/ 90 h 123"/>
                <a:gd name="T40" fmla="*/ 107 w 237"/>
                <a:gd name="T41" fmla="*/ 90 h 123"/>
                <a:gd name="T42" fmla="*/ 100 w 237"/>
                <a:gd name="T43" fmla="*/ 97 h 123"/>
                <a:gd name="T44" fmla="*/ 90 w 237"/>
                <a:gd name="T45" fmla="*/ 97 h 123"/>
                <a:gd name="T46" fmla="*/ 76 w 237"/>
                <a:gd name="T47" fmla="*/ 100 h 123"/>
                <a:gd name="T48" fmla="*/ 69 w 237"/>
                <a:gd name="T49" fmla="*/ 100 h 123"/>
                <a:gd name="T50" fmla="*/ 65 w 237"/>
                <a:gd name="T51" fmla="*/ 97 h 123"/>
                <a:gd name="T52" fmla="*/ 59 w 237"/>
                <a:gd name="T53" fmla="*/ 100 h 123"/>
                <a:gd name="T54" fmla="*/ 55 w 237"/>
                <a:gd name="T55" fmla="*/ 107 h 123"/>
                <a:gd name="T56" fmla="*/ 45 w 237"/>
                <a:gd name="T57" fmla="*/ 113 h 123"/>
                <a:gd name="T58" fmla="*/ 41 w 237"/>
                <a:gd name="T59" fmla="*/ 110 h 123"/>
                <a:gd name="T60" fmla="*/ 34 w 237"/>
                <a:gd name="T61" fmla="*/ 113 h 123"/>
                <a:gd name="T62" fmla="*/ 28 w 237"/>
                <a:gd name="T63" fmla="*/ 113 h 123"/>
                <a:gd name="T64" fmla="*/ 21 w 237"/>
                <a:gd name="T65" fmla="*/ 110 h 123"/>
                <a:gd name="T66" fmla="*/ 17 w 237"/>
                <a:gd name="T67" fmla="*/ 103 h 123"/>
                <a:gd name="T68" fmla="*/ 17 w 237"/>
                <a:gd name="T69" fmla="*/ 97 h 123"/>
                <a:gd name="T70" fmla="*/ 10 w 237"/>
                <a:gd name="T71" fmla="*/ 87 h 123"/>
                <a:gd name="T72" fmla="*/ 4 w 237"/>
                <a:gd name="T73" fmla="*/ 68 h 123"/>
                <a:gd name="T74" fmla="*/ 0 w 237"/>
                <a:gd name="T75" fmla="*/ 65 h 123"/>
                <a:gd name="T76" fmla="*/ 4 w 237"/>
                <a:gd name="T77" fmla="*/ 65 h 123"/>
                <a:gd name="T78" fmla="*/ 7 w 237"/>
                <a:gd name="T79" fmla="*/ 61 h 123"/>
                <a:gd name="T80" fmla="*/ 4 w 237"/>
                <a:gd name="T81" fmla="*/ 48 h 123"/>
                <a:gd name="T82" fmla="*/ 4 w 237"/>
                <a:gd name="T83" fmla="*/ 45 h 123"/>
                <a:gd name="T84" fmla="*/ 193 w 237"/>
                <a:gd name="T85" fmla="*/ 120 h 123"/>
                <a:gd name="T86" fmla="*/ 193 w 237"/>
                <a:gd name="T87" fmla="*/ 123 h 123"/>
                <a:gd name="T88" fmla="*/ 189 w 237"/>
                <a:gd name="T89" fmla="*/ 123 h 123"/>
                <a:gd name="T90" fmla="*/ 213 w 237"/>
                <a:gd name="T91" fmla="*/ 116 h 123"/>
                <a:gd name="T92" fmla="*/ 217 w 237"/>
                <a:gd name="T93" fmla="*/ 110 h 123"/>
                <a:gd name="T94" fmla="*/ 220 w 237"/>
                <a:gd name="T95" fmla="*/ 113 h 123"/>
                <a:gd name="T96" fmla="*/ 227 w 237"/>
                <a:gd name="T97" fmla="*/ 113 h 123"/>
                <a:gd name="T98" fmla="*/ 234 w 237"/>
                <a:gd name="T99" fmla="*/ 113 h 123"/>
                <a:gd name="T100" fmla="*/ 237 w 237"/>
                <a:gd name="T101" fmla="*/ 116 h 123"/>
                <a:gd name="T102" fmla="*/ 231 w 237"/>
                <a:gd name="T103" fmla="*/ 116 h 123"/>
                <a:gd name="T104" fmla="*/ 220 w 237"/>
                <a:gd name="T105" fmla="*/ 120 h 123"/>
                <a:gd name="T106" fmla="*/ 213 w 237"/>
                <a:gd name="T107" fmla="*/ 116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123">
                  <a:moveTo>
                    <a:pt x="4" y="45"/>
                  </a:moveTo>
                  <a:lnTo>
                    <a:pt x="7" y="45"/>
                  </a:lnTo>
                  <a:lnTo>
                    <a:pt x="10" y="48"/>
                  </a:lnTo>
                  <a:lnTo>
                    <a:pt x="10" y="45"/>
                  </a:lnTo>
                  <a:lnTo>
                    <a:pt x="17" y="42"/>
                  </a:lnTo>
                  <a:lnTo>
                    <a:pt x="14" y="36"/>
                  </a:lnTo>
                  <a:lnTo>
                    <a:pt x="17" y="29"/>
                  </a:lnTo>
                  <a:lnTo>
                    <a:pt x="21" y="26"/>
                  </a:lnTo>
                  <a:lnTo>
                    <a:pt x="28" y="29"/>
                  </a:lnTo>
                  <a:lnTo>
                    <a:pt x="38" y="29"/>
                  </a:lnTo>
                  <a:lnTo>
                    <a:pt x="55" y="36"/>
                  </a:lnTo>
                  <a:lnTo>
                    <a:pt x="72" y="42"/>
                  </a:lnTo>
                  <a:lnTo>
                    <a:pt x="72" y="58"/>
                  </a:lnTo>
                  <a:lnTo>
                    <a:pt x="110" y="19"/>
                  </a:lnTo>
                  <a:lnTo>
                    <a:pt x="182" y="0"/>
                  </a:lnTo>
                  <a:lnTo>
                    <a:pt x="179" y="6"/>
                  </a:lnTo>
                  <a:lnTo>
                    <a:pt x="200" y="26"/>
                  </a:lnTo>
                  <a:lnTo>
                    <a:pt x="196" y="32"/>
                  </a:lnTo>
                  <a:lnTo>
                    <a:pt x="206" y="45"/>
                  </a:lnTo>
                  <a:lnTo>
                    <a:pt x="203" y="45"/>
                  </a:lnTo>
                  <a:lnTo>
                    <a:pt x="196" y="48"/>
                  </a:lnTo>
                  <a:lnTo>
                    <a:pt x="189" y="55"/>
                  </a:lnTo>
                  <a:lnTo>
                    <a:pt x="189" y="58"/>
                  </a:lnTo>
                  <a:lnTo>
                    <a:pt x="189" y="58"/>
                  </a:lnTo>
                  <a:lnTo>
                    <a:pt x="189" y="61"/>
                  </a:lnTo>
                  <a:lnTo>
                    <a:pt x="189" y="61"/>
                  </a:lnTo>
                  <a:lnTo>
                    <a:pt x="182" y="65"/>
                  </a:lnTo>
                  <a:lnTo>
                    <a:pt x="179" y="68"/>
                  </a:lnTo>
                  <a:lnTo>
                    <a:pt x="169" y="71"/>
                  </a:lnTo>
                  <a:lnTo>
                    <a:pt x="158" y="71"/>
                  </a:lnTo>
                  <a:lnTo>
                    <a:pt x="155" y="74"/>
                  </a:lnTo>
                  <a:lnTo>
                    <a:pt x="134" y="78"/>
                  </a:lnTo>
                  <a:lnTo>
                    <a:pt x="134" y="78"/>
                  </a:lnTo>
                  <a:lnTo>
                    <a:pt x="131" y="81"/>
                  </a:lnTo>
                  <a:lnTo>
                    <a:pt x="124" y="87"/>
                  </a:lnTo>
                  <a:lnTo>
                    <a:pt x="120" y="90"/>
                  </a:lnTo>
                  <a:lnTo>
                    <a:pt x="117" y="90"/>
                  </a:lnTo>
                  <a:lnTo>
                    <a:pt x="117" y="87"/>
                  </a:lnTo>
                  <a:lnTo>
                    <a:pt x="114" y="90"/>
                  </a:lnTo>
                  <a:lnTo>
                    <a:pt x="110" y="90"/>
                  </a:lnTo>
                  <a:lnTo>
                    <a:pt x="110" y="90"/>
                  </a:lnTo>
                  <a:lnTo>
                    <a:pt x="107" y="90"/>
                  </a:lnTo>
                  <a:lnTo>
                    <a:pt x="100" y="94"/>
                  </a:lnTo>
                  <a:lnTo>
                    <a:pt x="100" y="97"/>
                  </a:lnTo>
                  <a:lnTo>
                    <a:pt x="96" y="97"/>
                  </a:lnTo>
                  <a:lnTo>
                    <a:pt x="90" y="97"/>
                  </a:lnTo>
                  <a:lnTo>
                    <a:pt x="79" y="100"/>
                  </a:lnTo>
                  <a:lnTo>
                    <a:pt x="76" y="100"/>
                  </a:lnTo>
                  <a:lnTo>
                    <a:pt x="76" y="100"/>
                  </a:lnTo>
                  <a:lnTo>
                    <a:pt x="69" y="100"/>
                  </a:lnTo>
                  <a:lnTo>
                    <a:pt x="69" y="97"/>
                  </a:lnTo>
                  <a:lnTo>
                    <a:pt x="65" y="97"/>
                  </a:lnTo>
                  <a:lnTo>
                    <a:pt x="62" y="100"/>
                  </a:lnTo>
                  <a:lnTo>
                    <a:pt x="59" y="100"/>
                  </a:lnTo>
                  <a:lnTo>
                    <a:pt x="55" y="107"/>
                  </a:lnTo>
                  <a:lnTo>
                    <a:pt x="55" y="107"/>
                  </a:lnTo>
                  <a:lnTo>
                    <a:pt x="48" y="110"/>
                  </a:lnTo>
                  <a:lnTo>
                    <a:pt x="45" y="113"/>
                  </a:lnTo>
                  <a:lnTo>
                    <a:pt x="45" y="110"/>
                  </a:lnTo>
                  <a:lnTo>
                    <a:pt x="41" y="110"/>
                  </a:lnTo>
                  <a:lnTo>
                    <a:pt x="38" y="113"/>
                  </a:lnTo>
                  <a:lnTo>
                    <a:pt x="34" y="113"/>
                  </a:lnTo>
                  <a:lnTo>
                    <a:pt x="28" y="113"/>
                  </a:lnTo>
                  <a:lnTo>
                    <a:pt x="28" y="113"/>
                  </a:lnTo>
                  <a:lnTo>
                    <a:pt x="24" y="113"/>
                  </a:lnTo>
                  <a:lnTo>
                    <a:pt x="21" y="110"/>
                  </a:lnTo>
                  <a:lnTo>
                    <a:pt x="21" y="107"/>
                  </a:lnTo>
                  <a:lnTo>
                    <a:pt x="17" y="103"/>
                  </a:lnTo>
                  <a:lnTo>
                    <a:pt x="14" y="97"/>
                  </a:lnTo>
                  <a:lnTo>
                    <a:pt x="17" y="97"/>
                  </a:lnTo>
                  <a:lnTo>
                    <a:pt x="17" y="94"/>
                  </a:lnTo>
                  <a:lnTo>
                    <a:pt x="10" y="87"/>
                  </a:lnTo>
                  <a:lnTo>
                    <a:pt x="7" y="74"/>
                  </a:lnTo>
                  <a:lnTo>
                    <a:pt x="4" y="68"/>
                  </a:lnTo>
                  <a:lnTo>
                    <a:pt x="4" y="65"/>
                  </a:lnTo>
                  <a:lnTo>
                    <a:pt x="0" y="65"/>
                  </a:lnTo>
                  <a:lnTo>
                    <a:pt x="0" y="65"/>
                  </a:lnTo>
                  <a:lnTo>
                    <a:pt x="4" y="65"/>
                  </a:lnTo>
                  <a:lnTo>
                    <a:pt x="4" y="61"/>
                  </a:lnTo>
                  <a:lnTo>
                    <a:pt x="7" y="61"/>
                  </a:lnTo>
                  <a:lnTo>
                    <a:pt x="7" y="58"/>
                  </a:lnTo>
                  <a:lnTo>
                    <a:pt x="4" y="48"/>
                  </a:lnTo>
                  <a:lnTo>
                    <a:pt x="4" y="45"/>
                  </a:lnTo>
                  <a:lnTo>
                    <a:pt x="4" y="45"/>
                  </a:lnTo>
                  <a:close/>
                  <a:moveTo>
                    <a:pt x="189" y="123"/>
                  </a:moveTo>
                  <a:lnTo>
                    <a:pt x="193" y="120"/>
                  </a:lnTo>
                  <a:lnTo>
                    <a:pt x="196" y="123"/>
                  </a:lnTo>
                  <a:lnTo>
                    <a:pt x="193" y="123"/>
                  </a:lnTo>
                  <a:lnTo>
                    <a:pt x="189" y="123"/>
                  </a:lnTo>
                  <a:lnTo>
                    <a:pt x="189" y="123"/>
                  </a:lnTo>
                  <a:close/>
                  <a:moveTo>
                    <a:pt x="213" y="116"/>
                  </a:moveTo>
                  <a:lnTo>
                    <a:pt x="213" y="116"/>
                  </a:lnTo>
                  <a:lnTo>
                    <a:pt x="217" y="113"/>
                  </a:lnTo>
                  <a:lnTo>
                    <a:pt x="217" y="110"/>
                  </a:lnTo>
                  <a:lnTo>
                    <a:pt x="220" y="110"/>
                  </a:lnTo>
                  <a:lnTo>
                    <a:pt x="220" y="113"/>
                  </a:lnTo>
                  <a:lnTo>
                    <a:pt x="224" y="113"/>
                  </a:lnTo>
                  <a:lnTo>
                    <a:pt x="227" y="113"/>
                  </a:lnTo>
                  <a:lnTo>
                    <a:pt x="231" y="113"/>
                  </a:lnTo>
                  <a:lnTo>
                    <a:pt x="234" y="113"/>
                  </a:lnTo>
                  <a:lnTo>
                    <a:pt x="234" y="113"/>
                  </a:lnTo>
                  <a:lnTo>
                    <a:pt x="237" y="116"/>
                  </a:lnTo>
                  <a:lnTo>
                    <a:pt x="234" y="116"/>
                  </a:lnTo>
                  <a:lnTo>
                    <a:pt x="231" y="116"/>
                  </a:lnTo>
                  <a:lnTo>
                    <a:pt x="227" y="120"/>
                  </a:lnTo>
                  <a:lnTo>
                    <a:pt x="220" y="120"/>
                  </a:lnTo>
                  <a:lnTo>
                    <a:pt x="217" y="120"/>
                  </a:lnTo>
                  <a:lnTo>
                    <a:pt x="213" y="116"/>
                  </a:lnTo>
                  <a:lnTo>
                    <a:pt x="213"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99"/>
            <p:cNvSpPr>
              <a:spLocks/>
            </p:cNvSpPr>
            <p:nvPr/>
          </p:nvSpPr>
          <p:spPr bwMode="auto">
            <a:xfrm>
              <a:off x="7004051" y="3770967"/>
              <a:ext cx="382588" cy="271462"/>
            </a:xfrm>
            <a:custGeom>
              <a:avLst/>
              <a:gdLst>
                <a:gd name="T0" fmla="*/ 192 w 241"/>
                <a:gd name="T1" fmla="*/ 29 h 171"/>
                <a:gd name="T2" fmla="*/ 179 w 241"/>
                <a:gd name="T3" fmla="*/ 6 h 171"/>
                <a:gd name="T4" fmla="*/ 172 w 241"/>
                <a:gd name="T5" fmla="*/ 6 h 171"/>
                <a:gd name="T6" fmla="*/ 144 w 241"/>
                <a:gd name="T7" fmla="*/ 6 h 171"/>
                <a:gd name="T8" fmla="*/ 137 w 241"/>
                <a:gd name="T9" fmla="*/ 9 h 171"/>
                <a:gd name="T10" fmla="*/ 130 w 241"/>
                <a:gd name="T11" fmla="*/ 6 h 171"/>
                <a:gd name="T12" fmla="*/ 130 w 241"/>
                <a:gd name="T13" fmla="*/ 0 h 171"/>
                <a:gd name="T14" fmla="*/ 117 w 241"/>
                <a:gd name="T15" fmla="*/ 0 h 171"/>
                <a:gd name="T16" fmla="*/ 120 w 241"/>
                <a:gd name="T17" fmla="*/ 3 h 171"/>
                <a:gd name="T18" fmla="*/ 110 w 241"/>
                <a:gd name="T19" fmla="*/ 3 h 171"/>
                <a:gd name="T20" fmla="*/ 110 w 241"/>
                <a:gd name="T21" fmla="*/ 0 h 171"/>
                <a:gd name="T22" fmla="*/ 106 w 241"/>
                <a:gd name="T23" fmla="*/ 0 h 171"/>
                <a:gd name="T24" fmla="*/ 96 w 241"/>
                <a:gd name="T25" fmla="*/ 6 h 171"/>
                <a:gd name="T26" fmla="*/ 86 w 241"/>
                <a:gd name="T27" fmla="*/ 13 h 171"/>
                <a:gd name="T28" fmla="*/ 69 w 241"/>
                <a:gd name="T29" fmla="*/ 6 h 171"/>
                <a:gd name="T30" fmla="*/ 51 w 241"/>
                <a:gd name="T31" fmla="*/ 3 h 171"/>
                <a:gd name="T32" fmla="*/ 38 w 241"/>
                <a:gd name="T33" fmla="*/ 3 h 171"/>
                <a:gd name="T34" fmla="*/ 7 w 241"/>
                <a:gd name="T35" fmla="*/ 0 h 171"/>
                <a:gd name="T36" fmla="*/ 3 w 241"/>
                <a:gd name="T37" fmla="*/ 3 h 171"/>
                <a:gd name="T38" fmla="*/ 3 w 241"/>
                <a:gd name="T39" fmla="*/ 16 h 171"/>
                <a:gd name="T40" fmla="*/ 0 w 241"/>
                <a:gd name="T41" fmla="*/ 32 h 171"/>
                <a:gd name="T42" fmla="*/ 241 w 241"/>
                <a:gd name="T43" fmla="*/ 171 h 171"/>
                <a:gd name="T44" fmla="*/ 234 w 241"/>
                <a:gd name="T45" fmla="*/ 164 h 171"/>
                <a:gd name="T46" fmla="*/ 227 w 241"/>
                <a:gd name="T47" fmla="*/ 158 h 171"/>
                <a:gd name="T48" fmla="*/ 213 w 241"/>
                <a:gd name="T49" fmla="*/ 155 h 171"/>
                <a:gd name="T50" fmla="*/ 210 w 241"/>
                <a:gd name="T51" fmla="*/ 138 h 171"/>
                <a:gd name="T52" fmla="*/ 213 w 241"/>
                <a:gd name="T53" fmla="*/ 135 h 171"/>
                <a:gd name="T54" fmla="*/ 213 w 241"/>
                <a:gd name="T55" fmla="*/ 135 h 171"/>
                <a:gd name="T56" fmla="*/ 210 w 241"/>
                <a:gd name="T57" fmla="*/ 132 h 171"/>
                <a:gd name="T58" fmla="*/ 196 w 241"/>
                <a:gd name="T59" fmla="*/ 116 h 171"/>
                <a:gd name="T60" fmla="*/ 182 w 241"/>
                <a:gd name="T61" fmla="*/ 93 h 171"/>
                <a:gd name="T62" fmla="*/ 179 w 241"/>
                <a:gd name="T63" fmla="*/ 80 h 171"/>
                <a:gd name="T64" fmla="*/ 168 w 241"/>
                <a:gd name="T65" fmla="*/ 71 h 171"/>
                <a:gd name="T66" fmla="*/ 168 w 241"/>
                <a:gd name="T67" fmla="*/ 64 h 171"/>
                <a:gd name="T68" fmla="*/ 148 w 241"/>
                <a:gd name="T69" fmla="*/ 45 h 171"/>
                <a:gd name="T70" fmla="*/ 144 w 241"/>
                <a:gd name="T71" fmla="*/ 35 h 171"/>
                <a:gd name="T72" fmla="*/ 148 w 241"/>
                <a:gd name="T73" fmla="*/ 32 h 171"/>
                <a:gd name="T74" fmla="*/ 151 w 241"/>
                <a:gd name="T75" fmla="*/ 38 h 171"/>
                <a:gd name="T76" fmla="*/ 161 w 241"/>
                <a:gd name="T77" fmla="*/ 48 h 171"/>
                <a:gd name="T78" fmla="*/ 168 w 241"/>
                <a:gd name="T79" fmla="*/ 58 h 171"/>
                <a:gd name="T80" fmla="*/ 182 w 241"/>
                <a:gd name="T81" fmla="*/ 67 h 171"/>
                <a:gd name="T82" fmla="*/ 189 w 241"/>
                <a:gd name="T83" fmla="*/ 58 h 171"/>
                <a:gd name="T84" fmla="*/ 189 w 241"/>
                <a:gd name="T85" fmla="*/ 4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171">
                  <a:moveTo>
                    <a:pt x="192" y="38"/>
                  </a:moveTo>
                  <a:lnTo>
                    <a:pt x="189" y="32"/>
                  </a:lnTo>
                  <a:lnTo>
                    <a:pt x="192" y="29"/>
                  </a:lnTo>
                  <a:lnTo>
                    <a:pt x="189" y="22"/>
                  </a:lnTo>
                  <a:lnTo>
                    <a:pt x="182" y="13"/>
                  </a:lnTo>
                  <a:lnTo>
                    <a:pt x="179" y="6"/>
                  </a:lnTo>
                  <a:lnTo>
                    <a:pt x="175" y="3"/>
                  </a:lnTo>
                  <a:lnTo>
                    <a:pt x="175" y="3"/>
                  </a:lnTo>
                  <a:lnTo>
                    <a:pt x="172" y="6"/>
                  </a:lnTo>
                  <a:lnTo>
                    <a:pt x="165" y="6"/>
                  </a:lnTo>
                  <a:lnTo>
                    <a:pt x="155" y="6"/>
                  </a:lnTo>
                  <a:lnTo>
                    <a:pt x="144" y="6"/>
                  </a:lnTo>
                  <a:lnTo>
                    <a:pt x="137" y="3"/>
                  </a:lnTo>
                  <a:lnTo>
                    <a:pt x="137" y="6"/>
                  </a:lnTo>
                  <a:lnTo>
                    <a:pt x="137" y="9"/>
                  </a:lnTo>
                  <a:lnTo>
                    <a:pt x="137" y="13"/>
                  </a:lnTo>
                  <a:lnTo>
                    <a:pt x="137" y="9"/>
                  </a:lnTo>
                  <a:lnTo>
                    <a:pt x="130" y="6"/>
                  </a:lnTo>
                  <a:lnTo>
                    <a:pt x="130" y="3"/>
                  </a:lnTo>
                  <a:lnTo>
                    <a:pt x="134" y="3"/>
                  </a:lnTo>
                  <a:lnTo>
                    <a:pt x="130" y="0"/>
                  </a:lnTo>
                  <a:lnTo>
                    <a:pt x="127" y="3"/>
                  </a:lnTo>
                  <a:lnTo>
                    <a:pt x="124" y="0"/>
                  </a:lnTo>
                  <a:lnTo>
                    <a:pt x="117" y="0"/>
                  </a:lnTo>
                  <a:lnTo>
                    <a:pt x="117" y="0"/>
                  </a:lnTo>
                  <a:lnTo>
                    <a:pt x="120" y="0"/>
                  </a:lnTo>
                  <a:lnTo>
                    <a:pt x="120" y="3"/>
                  </a:lnTo>
                  <a:lnTo>
                    <a:pt x="117" y="3"/>
                  </a:lnTo>
                  <a:lnTo>
                    <a:pt x="113" y="3"/>
                  </a:lnTo>
                  <a:lnTo>
                    <a:pt x="110" y="3"/>
                  </a:lnTo>
                  <a:lnTo>
                    <a:pt x="106" y="3"/>
                  </a:lnTo>
                  <a:lnTo>
                    <a:pt x="106" y="0"/>
                  </a:lnTo>
                  <a:lnTo>
                    <a:pt x="110" y="0"/>
                  </a:lnTo>
                  <a:lnTo>
                    <a:pt x="113" y="0"/>
                  </a:lnTo>
                  <a:lnTo>
                    <a:pt x="110" y="0"/>
                  </a:lnTo>
                  <a:lnTo>
                    <a:pt x="106" y="0"/>
                  </a:lnTo>
                  <a:lnTo>
                    <a:pt x="103" y="3"/>
                  </a:lnTo>
                  <a:lnTo>
                    <a:pt x="96" y="3"/>
                  </a:lnTo>
                  <a:lnTo>
                    <a:pt x="96" y="6"/>
                  </a:lnTo>
                  <a:lnTo>
                    <a:pt x="89" y="6"/>
                  </a:lnTo>
                  <a:lnTo>
                    <a:pt x="86" y="9"/>
                  </a:lnTo>
                  <a:lnTo>
                    <a:pt x="86" y="13"/>
                  </a:lnTo>
                  <a:lnTo>
                    <a:pt x="79" y="13"/>
                  </a:lnTo>
                  <a:lnTo>
                    <a:pt x="72" y="6"/>
                  </a:lnTo>
                  <a:lnTo>
                    <a:pt x="69" y="6"/>
                  </a:lnTo>
                  <a:lnTo>
                    <a:pt x="62" y="6"/>
                  </a:lnTo>
                  <a:lnTo>
                    <a:pt x="55" y="3"/>
                  </a:lnTo>
                  <a:lnTo>
                    <a:pt x="51" y="3"/>
                  </a:lnTo>
                  <a:lnTo>
                    <a:pt x="51" y="6"/>
                  </a:lnTo>
                  <a:lnTo>
                    <a:pt x="44" y="3"/>
                  </a:lnTo>
                  <a:lnTo>
                    <a:pt x="38" y="3"/>
                  </a:lnTo>
                  <a:lnTo>
                    <a:pt x="24" y="0"/>
                  </a:lnTo>
                  <a:lnTo>
                    <a:pt x="17" y="0"/>
                  </a:lnTo>
                  <a:lnTo>
                    <a:pt x="7" y="0"/>
                  </a:lnTo>
                  <a:lnTo>
                    <a:pt x="3" y="0"/>
                  </a:lnTo>
                  <a:lnTo>
                    <a:pt x="3" y="0"/>
                  </a:lnTo>
                  <a:lnTo>
                    <a:pt x="3" y="3"/>
                  </a:lnTo>
                  <a:lnTo>
                    <a:pt x="3" y="9"/>
                  </a:lnTo>
                  <a:lnTo>
                    <a:pt x="3" y="13"/>
                  </a:lnTo>
                  <a:lnTo>
                    <a:pt x="3" y="16"/>
                  </a:lnTo>
                  <a:lnTo>
                    <a:pt x="0" y="22"/>
                  </a:lnTo>
                  <a:lnTo>
                    <a:pt x="0" y="29"/>
                  </a:lnTo>
                  <a:lnTo>
                    <a:pt x="0" y="32"/>
                  </a:lnTo>
                  <a:lnTo>
                    <a:pt x="3" y="42"/>
                  </a:lnTo>
                  <a:lnTo>
                    <a:pt x="10" y="171"/>
                  </a:lnTo>
                  <a:lnTo>
                    <a:pt x="241" y="171"/>
                  </a:lnTo>
                  <a:lnTo>
                    <a:pt x="241" y="168"/>
                  </a:lnTo>
                  <a:lnTo>
                    <a:pt x="237" y="168"/>
                  </a:lnTo>
                  <a:lnTo>
                    <a:pt x="234" y="164"/>
                  </a:lnTo>
                  <a:lnTo>
                    <a:pt x="234" y="161"/>
                  </a:lnTo>
                  <a:lnTo>
                    <a:pt x="227" y="161"/>
                  </a:lnTo>
                  <a:lnTo>
                    <a:pt x="227" y="158"/>
                  </a:lnTo>
                  <a:lnTo>
                    <a:pt x="223" y="158"/>
                  </a:lnTo>
                  <a:lnTo>
                    <a:pt x="220" y="158"/>
                  </a:lnTo>
                  <a:lnTo>
                    <a:pt x="213" y="155"/>
                  </a:lnTo>
                  <a:lnTo>
                    <a:pt x="210" y="145"/>
                  </a:lnTo>
                  <a:lnTo>
                    <a:pt x="213" y="142"/>
                  </a:lnTo>
                  <a:lnTo>
                    <a:pt x="210" y="138"/>
                  </a:lnTo>
                  <a:lnTo>
                    <a:pt x="210" y="138"/>
                  </a:lnTo>
                  <a:lnTo>
                    <a:pt x="210" y="135"/>
                  </a:lnTo>
                  <a:lnTo>
                    <a:pt x="213" y="135"/>
                  </a:lnTo>
                  <a:lnTo>
                    <a:pt x="216" y="135"/>
                  </a:lnTo>
                  <a:lnTo>
                    <a:pt x="216" y="135"/>
                  </a:lnTo>
                  <a:lnTo>
                    <a:pt x="213" y="135"/>
                  </a:lnTo>
                  <a:lnTo>
                    <a:pt x="210" y="129"/>
                  </a:lnTo>
                  <a:lnTo>
                    <a:pt x="210" y="129"/>
                  </a:lnTo>
                  <a:lnTo>
                    <a:pt x="210" y="132"/>
                  </a:lnTo>
                  <a:lnTo>
                    <a:pt x="206" y="129"/>
                  </a:lnTo>
                  <a:lnTo>
                    <a:pt x="206" y="126"/>
                  </a:lnTo>
                  <a:lnTo>
                    <a:pt x="196" y="116"/>
                  </a:lnTo>
                  <a:lnTo>
                    <a:pt x="192" y="113"/>
                  </a:lnTo>
                  <a:lnTo>
                    <a:pt x="192" y="109"/>
                  </a:lnTo>
                  <a:lnTo>
                    <a:pt x="182" y="93"/>
                  </a:lnTo>
                  <a:lnTo>
                    <a:pt x="182" y="90"/>
                  </a:lnTo>
                  <a:lnTo>
                    <a:pt x="179" y="87"/>
                  </a:lnTo>
                  <a:lnTo>
                    <a:pt x="179" y="80"/>
                  </a:lnTo>
                  <a:lnTo>
                    <a:pt x="175" y="77"/>
                  </a:lnTo>
                  <a:lnTo>
                    <a:pt x="175" y="77"/>
                  </a:lnTo>
                  <a:lnTo>
                    <a:pt x="168" y="71"/>
                  </a:lnTo>
                  <a:lnTo>
                    <a:pt x="168" y="67"/>
                  </a:lnTo>
                  <a:lnTo>
                    <a:pt x="172" y="64"/>
                  </a:lnTo>
                  <a:lnTo>
                    <a:pt x="168" y="64"/>
                  </a:lnTo>
                  <a:lnTo>
                    <a:pt x="158" y="54"/>
                  </a:lnTo>
                  <a:lnTo>
                    <a:pt x="158" y="51"/>
                  </a:lnTo>
                  <a:lnTo>
                    <a:pt x="148" y="45"/>
                  </a:lnTo>
                  <a:lnTo>
                    <a:pt x="148" y="42"/>
                  </a:lnTo>
                  <a:lnTo>
                    <a:pt x="144" y="35"/>
                  </a:lnTo>
                  <a:lnTo>
                    <a:pt x="144" y="35"/>
                  </a:lnTo>
                  <a:lnTo>
                    <a:pt x="144" y="32"/>
                  </a:lnTo>
                  <a:lnTo>
                    <a:pt x="148" y="32"/>
                  </a:lnTo>
                  <a:lnTo>
                    <a:pt x="148" y="32"/>
                  </a:lnTo>
                  <a:lnTo>
                    <a:pt x="148" y="32"/>
                  </a:lnTo>
                  <a:lnTo>
                    <a:pt x="151" y="35"/>
                  </a:lnTo>
                  <a:lnTo>
                    <a:pt x="151" y="38"/>
                  </a:lnTo>
                  <a:lnTo>
                    <a:pt x="151" y="42"/>
                  </a:lnTo>
                  <a:lnTo>
                    <a:pt x="161" y="45"/>
                  </a:lnTo>
                  <a:lnTo>
                    <a:pt x="161" y="48"/>
                  </a:lnTo>
                  <a:lnTo>
                    <a:pt x="161" y="51"/>
                  </a:lnTo>
                  <a:lnTo>
                    <a:pt x="168" y="54"/>
                  </a:lnTo>
                  <a:lnTo>
                    <a:pt x="168" y="58"/>
                  </a:lnTo>
                  <a:lnTo>
                    <a:pt x="179" y="64"/>
                  </a:lnTo>
                  <a:lnTo>
                    <a:pt x="182" y="67"/>
                  </a:lnTo>
                  <a:lnTo>
                    <a:pt x="182" y="67"/>
                  </a:lnTo>
                  <a:lnTo>
                    <a:pt x="182" y="67"/>
                  </a:lnTo>
                  <a:lnTo>
                    <a:pt x="186" y="64"/>
                  </a:lnTo>
                  <a:lnTo>
                    <a:pt x="189" y="58"/>
                  </a:lnTo>
                  <a:lnTo>
                    <a:pt x="186" y="58"/>
                  </a:lnTo>
                  <a:lnTo>
                    <a:pt x="189" y="51"/>
                  </a:lnTo>
                  <a:lnTo>
                    <a:pt x="189" y="48"/>
                  </a:lnTo>
                  <a:lnTo>
                    <a:pt x="192" y="38"/>
                  </a:lnTo>
                  <a:lnTo>
                    <a:pt x="1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100"/>
            <p:cNvSpPr>
              <a:spLocks/>
            </p:cNvSpPr>
            <p:nvPr/>
          </p:nvSpPr>
          <p:spPr bwMode="auto">
            <a:xfrm>
              <a:off x="6932613" y="4042430"/>
              <a:ext cx="508000" cy="492125"/>
            </a:xfrm>
            <a:custGeom>
              <a:avLst/>
              <a:gdLst>
                <a:gd name="T0" fmla="*/ 286 w 320"/>
                <a:gd name="T1" fmla="*/ 3 h 310"/>
                <a:gd name="T2" fmla="*/ 289 w 320"/>
                <a:gd name="T3" fmla="*/ 9 h 310"/>
                <a:gd name="T4" fmla="*/ 289 w 320"/>
                <a:gd name="T5" fmla="*/ 13 h 310"/>
                <a:gd name="T6" fmla="*/ 292 w 320"/>
                <a:gd name="T7" fmla="*/ 42 h 310"/>
                <a:gd name="T8" fmla="*/ 313 w 320"/>
                <a:gd name="T9" fmla="*/ 61 h 310"/>
                <a:gd name="T10" fmla="*/ 320 w 320"/>
                <a:gd name="T11" fmla="*/ 71 h 310"/>
                <a:gd name="T12" fmla="*/ 303 w 320"/>
                <a:gd name="T13" fmla="*/ 74 h 310"/>
                <a:gd name="T14" fmla="*/ 296 w 320"/>
                <a:gd name="T15" fmla="*/ 81 h 310"/>
                <a:gd name="T16" fmla="*/ 292 w 320"/>
                <a:gd name="T17" fmla="*/ 90 h 310"/>
                <a:gd name="T18" fmla="*/ 286 w 320"/>
                <a:gd name="T19" fmla="*/ 113 h 310"/>
                <a:gd name="T20" fmla="*/ 286 w 320"/>
                <a:gd name="T21" fmla="*/ 129 h 310"/>
                <a:gd name="T22" fmla="*/ 275 w 320"/>
                <a:gd name="T23" fmla="*/ 155 h 310"/>
                <a:gd name="T24" fmla="*/ 265 w 320"/>
                <a:gd name="T25" fmla="*/ 168 h 310"/>
                <a:gd name="T26" fmla="*/ 251 w 320"/>
                <a:gd name="T27" fmla="*/ 187 h 310"/>
                <a:gd name="T28" fmla="*/ 244 w 320"/>
                <a:gd name="T29" fmla="*/ 203 h 310"/>
                <a:gd name="T30" fmla="*/ 237 w 320"/>
                <a:gd name="T31" fmla="*/ 226 h 310"/>
                <a:gd name="T32" fmla="*/ 224 w 320"/>
                <a:gd name="T33" fmla="*/ 226 h 310"/>
                <a:gd name="T34" fmla="*/ 224 w 320"/>
                <a:gd name="T35" fmla="*/ 239 h 310"/>
                <a:gd name="T36" fmla="*/ 241 w 320"/>
                <a:gd name="T37" fmla="*/ 245 h 310"/>
                <a:gd name="T38" fmla="*/ 251 w 320"/>
                <a:gd name="T39" fmla="*/ 255 h 310"/>
                <a:gd name="T40" fmla="*/ 261 w 320"/>
                <a:gd name="T41" fmla="*/ 271 h 310"/>
                <a:gd name="T42" fmla="*/ 248 w 320"/>
                <a:gd name="T43" fmla="*/ 294 h 310"/>
                <a:gd name="T44" fmla="*/ 237 w 320"/>
                <a:gd name="T45" fmla="*/ 300 h 310"/>
                <a:gd name="T46" fmla="*/ 213 w 320"/>
                <a:gd name="T47" fmla="*/ 307 h 310"/>
                <a:gd name="T48" fmla="*/ 206 w 320"/>
                <a:gd name="T49" fmla="*/ 310 h 310"/>
                <a:gd name="T50" fmla="*/ 193 w 320"/>
                <a:gd name="T51" fmla="*/ 307 h 310"/>
                <a:gd name="T52" fmla="*/ 182 w 320"/>
                <a:gd name="T53" fmla="*/ 310 h 310"/>
                <a:gd name="T54" fmla="*/ 172 w 320"/>
                <a:gd name="T55" fmla="*/ 307 h 310"/>
                <a:gd name="T56" fmla="*/ 162 w 320"/>
                <a:gd name="T57" fmla="*/ 297 h 310"/>
                <a:gd name="T58" fmla="*/ 151 w 320"/>
                <a:gd name="T59" fmla="*/ 291 h 310"/>
                <a:gd name="T60" fmla="*/ 141 w 320"/>
                <a:gd name="T61" fmla="*/ 294 h 310"/>
                <a:gd name="T62" fmla="*/ 127 w 320"/>
                <a:gd name="T63" fmla="*/ 297 h 310"/>
                <a:gd name="T64" fmla="*/ 114 w 320"/>
                <a:gd name="T65" fmla="*/ 287 h 310"/>
                <a:gd name="T66" fmla="*/ 107 w 320"/>
                <a:gd name="T67" fmla="*/ 281 h 310"/>
                <a:gd name="T68" fmla="*/ 96 w 320"/>
                <a:gd name="T69" fmla="*/ 271 h 310"/>
                <a:gd name="T70" fmla="*/ 86 w 320"/>
                <a:gd name="T71" fmla="*/ 261 h 310"/>
                <a:gd name="T72" fmla="*/ 76 w 320"/>
                <a:gd name="T73" fmla="*/ 249 h 310"/>
                <a:gd name="T74" fmla="*/ 69 w 320"/>
                <a:gd name="T75" fmla="*/ 245 h 310"/>
                <a:gd name="T76" fmla="*/ 62 w 320"/>
                <a:gd name="T77" fmla="*/ 236 h 310"/>
                <a:gd name="T78" fmla="*/ 48 w 320"/>
                <a:gd name="T79" fmla="*/ 229 h 310"/>
                <a:gd name="T80" fmla="*/ 38 w 320"/>
                <a:gd name="T81" fmla="*/ 223 h 310"/>
                <a:gd name="T82" fmla="*/ 34 w 320"/>
                <a:gd name="T83" fmla="*/ 213 h 310"/>
                <a:gd name="T84" fmla="*/ 24 w 320"/>
                <a:gd name="T85" fmla="*/ 190 h 310"/>
                <a:gd name="T86" fmla="*/ 21 w 320"/>
                <a:gd name="T87" fmla="*/ 184 h 310"/>
                <a:gd name="T88" fmla="*/ 10 w 320"/>
                <a:gd name="T89" fmla="*/ 171 h 310"/>
                <a:gd name="T90" fmla="*/ 10 w 320"/>
                <a:gd name="T91" fmla="*/ 158 h 310"/>
                <a:gd name="T92" fmla="*/ 0 w 320"/>
                <a:gd name="T93" fmla="*/ 152 h 310"/>
                <a:gd name="T94" fmla="*/ 7 w 320"/>
                <a:gd name="T95" fmla="*/ 139 h 310"/>
                <a:gd name="T96" fmla="*/ 14 w 320"/>
                <a:gd name="T97" fmla="*/ 126 h 310"/>
                <a:gd name="T98" fmla="*/ 21 w 320"/>
                <a:gd name="T99" fmla="*/ 106 h 310"/>
                <a:gd name="T100" fmla="*/ 38 w 320"/>
                <a:gd name="T101" fmla="*/ 103 h 310"/>
                <a:gd name="T102" fmla="*/ 55 w 320"/>
                <a:gd name="T103" fmla="*/ 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0" h="310">
                  <a:moveTo>
                    <a:pt x="55" y="0"/>
                  </a:moveTo>
                  <a:lnTo>
                    <a:pt x="286" y="0"/>
                  </a:lnTo>
                  <a:lnTo>
                    <a:pt x="286" y="0"/>
                  </a:lnTo>
                  <a:lnTo>
                    <a:pt x="286" y="0"/>
                  </a:lnTo>
                  <a:lnTo>
                    <a:pt x="286" y="3"/>
                  </a:lnTo>
                  <a:lnTo>
                    <a:pt x="286" y="3"/>
                  </a:lnTo>
                  <a:lnTo>
                    <a:pt x="286" y="3"/>
                  </a:lnTo>
                  <a:lnTo>
                    <a:pt x="286" y="6"/>
                  </a:lnTo>
                  <a:lnTo>
                    <a:pt x="289" y="6"/>
                  </a:lnTo>
                  <a:lnTo>
                    <a:pt x="289" y="9"/>
                  </a:lnTo>
                  <a:lnTo>
                    <a:pt x="292" y="13"/>
                  </a:lnTo>
                  <a:lnTo>
                    <a:pt x="292" y="16"/>
                  </a:lnTo>
                  <a:lnTo>
                    <a:pt x="292" y="16"/>
                  </a:lnTo>
                  <a:lnTo>
                    <a:pt x="292" y="16"/>
                  </a:lnTo>
                  <a:lnTo>
                    <a:pt x="289" y="13"/>
                  </a:lnTo>
                  <a:lnTo>
                    <a:pt x="289" y="13"/>
                  </a:lnTo>
                  <a:lnTo>
                    <a:pt x="289" y="16"/>
                  </a:lnTo>
                  <a:lnTo>
                    <a:pt x="292" y="29"/>
                  </a:lnTo>
                  <a:lnTo>
                    <a:pt x="296" y="35"/>
                  </a:lnTo>
                  <a:lnTo>
                    <a:pt x="292" y="42"/>
                  </a:lnTo>
                  <a:lnTo>
                    <a:pt x="296" y="48"/>
                  </a:lnTo>
                  <a:lnTo>
                    <a:pt x="299" y="55"/>
                  </a:lnTo>
                  <a:lnTo>
                    <a:pt x="303" y="55"/>
                  </a:lnTo>
                  <a:lnTo>
                    <a:pt x="313" y="58"/>
                  </a:lnTo>
                  <a:lnTo>
                    <a:pt x="313" y="61"/>
                  </a:lnTo>
                  <a:lnTo>
                    <a:pt x="317" y="61"/>
                  </a:lnTo>
                  <a:lnTo>
                    <a:pt x="320" y="64"/>
                  </a:lnTo>
                  <a:lnTo>
                    <a:pt x="320" y="68"/>
                  </a:lnTo>
                  <a:lnTo>
                    <a:pt x="320" y="68"/>
                  </a:lnTo>
                  <a:lnTo>
                    <a:pt x="320" y="71"/>
                  </a:lnTo>
                  <a:lnTo>
                    <a:pt x="317" y="71"/>
                  </a:lnTo>
                  <a:lnTo>
                    <a:pt x="313" y="71"/>
                  </a:lnTo>
                  <a:lnTo>
                    <a:pt x="310" y="74"/>
                  </a:lnTo>
                  <a:lnTo>
                    <a:pt x="306" y="74"/>
                  </a:lnTo>
                  <a:lnTo>
                    <a:pt x="303" y="74"/>
                  </a:lnTo>
                  <a:lnTo>
                    <a:pt x="299" y="77"/>
                  </a:lnTo>
                  <a:lnTo>
                    <a:pt x="299" y="77"/>
                  </a:lnTo>
                  <a:lnTo>
                    <a:pt x="299" y="81"/>
                  </a:lnTo>
                  <a:lnTo>
                    <a:pt x="299" y="81"/>
                  </a:lnTo>
                  <a:lnTo>
                    <a:pt x="296" y="81"/>
                  </a:lnTo>
                  <a:lnTo>
                    <a:pt x="292" y="81"/>
                  </a:lnTo>
                  <a:lnTo>
                    <a:pt x="292" y="87"/>
                  </a:lnTo>
                  <a:lnTo>
                    <a:pt x="292" y="90"/>
                  </a:lnTo>
                  <a:lnTo>
                    <a:pt x="292" y="90"/>
                  </a:lnTo>
                  <a:lnTo>
                    <a:pt x="292" y="90"/>
                  </a:lnTo>
                  <a:lnTo>
                    <a:pt x="292" y="93"/>
                  </a:lnTo>
                  <a:lnTo>
                    <a:pt x="289" y="100"/>
                  </a:lnTo>
                  <a:lnTo>
                    <a:pt x="289" y="106"/>
                  </a:lnTo>
                  <a:lnTo>
                    <a:pt x="286" y="110"/>
                  </a:lnTo>
                  <a:lnTo>
                    <a:pt x="286" y="113"/>
                  </a:lnTo>
                  <a:lnTo>
                    <a:pt x="282" y="116"/>
                  </a:lnTo>
                  <a:lnTo>
                    <a:pt x="282" y="119"/>
                  </a:lnTo>
                  <a:lnTo>
                    <a:pt x="286" y="126"/>
                  </a:lnTo>
                  <a:lnTo>
                    <a:pt x="286" y="129"/>
                  </a:lnTo>
                  <a:lnTo>
                    <a:pt x="286" y="129"/>
                  </a:lnTo>
                  <a:lnTo>
                    <a:pt x="286" y="132"/>
                  </a:lnTo>
                  <a:lnTo>
                    <a:pt x="286" y="135"/>
                  </a:lnTo>
                  <a:lnTo>
                    <a:pt x="286" y="142"/>
                  </a:lnTo>
                  <a:lnTo>
                    <a:pt x="279" y="148"/>
                  </a:lnTo>
                  <a:lnTo>
                    <a:pt x="275" y="155"/>
                  </a:lnTo>
                  <a:lnTo>
                    <a:pt x="275" y="155"/>
                  </a:lnTo>
                  <a:lnTo>
                    <a:pt x="272" y="155"/>
                  </a:lnTo>
                  <a:lnTo>
                    <a:pt x="272" y="158"/>
                  </a:lnTo>
                  <a:lnTo>
                    <a:pt x="265" y="165"/>
                  </a:lnTo>
                  <a:lnTo>
                    <a:pt x="265" y="168"/>
                  </a:lnTo>
                  <a:lnTo>
                    <a:pt x="261" y="171"/>
                  </a:lnTo>
                  <a:lnTo>
                    <a:pt x="258" y="174"/>
                  </a:lnTo>
                  <a:lnTo>
                    <a:pt x="255" y="187"/>
                  </a:lnTo>
                  <a:lnTo>
                    <a:pt x="251" y="187"/>
                  </a:lnTo>
                  <a:lnTo>
                    <a:pt x="251" y="187"/>
                  </a:lnTo>
                  <a:lnTo>
                    <a:pt x="251" y="190"/>
                  </a:lnTo>
                  <a:lnTo>
                    <a:pt x="244" y="194"/>
                  </a:lnTo>
                  <a:lnTo>
                    <a:pt x="244" y="197"/>
                  </a:lnTo>
                  <a:lnTo>
                    <a:pt x="244" y="200"/>
                  </a:lnTo>
                  <a:lnTo>
                    <a:pt x="244" y="203"/>
                  </a:lnTo>
                  <a:lnTo>
                    <a:pt x="244" y="207"/>
                  </a:lnTo>
                  <a:lnTo>
                    <a:pt x="241" y="210"/>
                  </a:lnTo>
                  <a:lnTo>
                    <a:pt x="241" y="216"/>
                  </a:lnTo>
                  <a:lnTo>
                    <a:pt x="241" y="226"/>
                  </a:lnTo>
                  <a:lnTo>
                    <a:pt x="237" y="226"/>
                  </a:lnTo>
                  <a:lnTo>
                    <a:pt x="237" y="229"/>
                  </a:lnTo>
                  <a:lnTo>
                    <a:pt x="234" y="229"/>
                  </a:lnTo>
                  <a:lnTo>
                    <a:pt x="234" y="226"/>
                  </a:lnTo>
                  <a:lnTo>
                    <a:pt x="231" y="229"/>
                  </a:lnTo>
                  <a:lnTo>
                    <a:pt x="224" y="226"/>
                  </a:lnTo>
                  <a:lnTo>
                    <a:pt x="224" y="232"/>
                  </a:lnTo>
                  <a:lnTo>
                    <a:pt x="224" y="232"/>
                  </a:lnTo>
                  <a:lnTo>
                    <a:pt x="220" y="236"/>
                  </a:lnTo>
                  <a:lnTo>
                    <a:pt x="220" y="239"/>
                  </a:lnTo>
                  <a:lnTo>
                    <a:pt x="224" y="239"/>
                  </a:lnTo>
                  <a:lnTo>
                    <a:pt x="234" y="239"/>
                  </a:lnTo>
                  <a:lnTo>
                    <a:pt x="234" y="242"/>
                  </a:lnTo>
                  <a:lnTo>
                    <a:pt x="237" y="242"/>
                  </a:lnTo>
                  <a:lnTo>
                    <a:pt x="237" y="245"/>
                  </a:lnTo>
                  <a:lnTo>
                    <a:pt x="241" y="245"/>
                  </a:lnTo>
                  <a:lnTo>
                    <a:pt x="244" y="252"/>
                  </a:lnTo>
                  <a:lnTo>
                    <a:pt x="248" y="255"/>
                  </a:lnTo>
                  <a:lnTo>
                    <a:pt x="248" y="255"/>
                  </a:lnTo>
                  <a:lnTo>
                    <a:pt x="248" y="255"/>
                  </a:lnTo>
                  <a:lnTo>
                    <a:pt x="251" y="255"/>
                  </a:lnTo>
                  <a:lnTo>
                    <a:pt x="255" y="258"/>
                  </a:lnTo>
                  <a:lnTo>
                    <a:pt x="255" y="261"/>
                  </a:lnTo>
                  <a:lnTo>
                    <a:pt x="258" y="265"/>
                  </a:lnTo>
                  <a:lnTo>
                    <a:pt x="261" y="271"/>
                  </a:lnTo>
                  <a:lnTo>
                    <a:pt x="261" y="271"/>
                  </a:lnTo>
                  <a:lnTo>
                    <a:pt x="265" y="278"/>
                  </a:lnTo>
                  <a:lnTo>
                    <a:pt x="258" y="284"/>
                  </a:lnTo>
                  <a:lnTo>
                    <a:pt x="251" y="291"/>
                  </a:lnTo>
                  <a:lnTo>
                    <a:pt x="251" y="291"/>
                  </a:lnTo>
                  <a:lnTo>
                    <a:pt x="248" y="294"/>
                  </a:lnTo>
                  <a:lnTo>
                    <a:pt x="244" y="294"/>
                  </a:lnTo>
                  <a:lnTo>
                    <a:pt x="244" y="297"/>
                  </a:lnTo>
                  <a:lnTo>
                    <a:pt x="241" y="297"/>
                  </a:lnTo>
                  <a:lnTo>
                    <a:pt x="241" y="297"/>
                  </a:lnTo>
                  <a:lnTo>
                    <a:pt x="237" y="300"/>
                  </a:lnTo>
                  <a:lnTo>
                    <a:pt x="234" y="303"/>
                  </a:lnTo>
                  <a:lnTo>
                    <a:pt x="231" y="303"/>
                  </a:lnTo>
                  <a:lnTo>
                    <a:pt x="227" y="303"/>
                  </a:lnTo>
                  <a:lnTo>
                    <a:pt x="220" y="303"/>
                  </a:lnTo>
                  <a:lnTo>
                    <a:pt x="213" y="307"/>
                  </a:lnTo>
                  <a:lnTo>
                    <a:pt x="210" y="307"/>
                  </a:lnTo>
                  <a:lnTo>
                    <a:pt x="210" y="307"/>
                  </a:lnTo>
                  <a:lnTo>
                    <a:pt x="206" y="307"/>
                  </a:lnTo>
                  <a:lnTo>
                    <a:pt x="206" y="307"/>
                  </a:lnTo>
                  <a:lnTo>
                    <a:pt x="206" y="310"/>
                  </a:lnTo>
                  <a:lnTo>
                    <a:pt x="203" y="310"/>
                  </a:lnTo>
                  <a:lnTo>
                    <a:pt x="200" y="310"/>
                  </a:lnTo>
                  <a:lnTo>
                    <a:pt x="196" y="307"/>
                  </a:lnTo>
                  <a:lnTo>
                    <a:pt x="193" y="307"/>
                  </a:lnTo>
                  <a:lnTo>
                    <a:pt x="193" y="307"/>
                  </a:lnTo>
                  <a:lnTo>
                    <a:pt x="186" y="307"/>
                  </a:lnTo>
                  <a:lnTo>
                    <a:pt x="182" y="303"/>
                  </a:lnTo>
                  <a:lnTo>
                    <a:pt x="179" y="307"/>
                  </a:lnTo>
                  <a:lnTo>
                    <a:pt x="179" y="307"/>
                  </a:lnTo>
                  <a:lnTo>
                    <a:pt x="182" y="310"/>
                  </a:lnTo>
                  <a:lnTo>
                    <a:pt x="179" y="310"/>
                  </a:lnTo>
                  <a:lnTo>
                    <a:pt x="179" y="310"/>
                  </a:lnTo>
                  <a:lnTo>
                    <a:pt x="175" y="310"/>
                  </a:lnTo>
                  <a:lnTo>
                    <a:pt x="172" y="310"/>
                  </a:lnTo>
                  <a:lnTo>
                    <a:pt x="172" y="307"/>
                  </a:lnTo>
                  <a:lnTo>
                    <a:pt x="172" y="307"/>
                  </a:lnTo>
                  <a:lnTo>
                    <a:pt x="172" y="303"/>
                  </a:lnTo>
                  <a:lnTo>
                    <a:pt x="169" y="300"/>
                  </a:lnTo>
                  <a:lnTo>
                    <a:pt x="169" y="300"/>
                  </a:lnTo>
                  <a:lnTo>
                    <a:pt x="162" y="297"/>
                  </a:lnTo>
                  <a:lnTo>
                    <a:pt x="162" y="297"/>
                  </a:lnTo>
                  <a:lnTo>
                    <a:pt x="158" y="294"/>
                  </a:lnTo>
                  <a:lnTo>
                    <a:pt x="155" y="291"/>
                  </a:lnTo>
                  <a:lnTo>
                    <a:pt x="155" y="291"/>
                  </a:lnTo>
                  <a:lnTo>
                    <a:pt x="151" y="291"/>
                  </a:lnTo>
                  <a:lnTo>
                    <a:pt x="148" y="291"/>
                  </a:lnTo>
                  <a:lnTo>
                    <a:pt x="148" y="294"/>
                  </a:lnTo>
                  <a:lnTo>
                    <a:pt x="145" y="294"/>
                  </a:lnTo>
                  <a:lnTo>
                    <a:pt x="141" y="294"/>
                  </a:lnTo>
                  <a:lnTo>
                    <a:pt x="141" y="294"/>
                  </a:lnTo>
                  <a:lnTo>
                    <a:pt x="138" y="294"/>
                  </a:lnTo>
                  <a:lnTo>
                    <a:pt x="134" y="294"/>
                  </a:lnTo>
                  <a:lnTo>
                    <a:pt x="131" y="294"/>
                  </a:lnTo>
                  <a:lnTo>
                    <a:pt x="131" y="297"/>
                  </a:lnTo>
                  <a:lnTo>
                    <a:pt x="127" y="297"/>
                  </a:lnTo>
                  <a:lnTo>
                    <a:pt x="124" y="297"/>
                  </a:lnTo>
                  <a:lnTo>
                    <a:pt x="120" y="294"/>
                  </a:lnTo>
                  <a:lnTo>
                    <a:pt x="117" y="291"/>
                  </a:lnTo>
                  <a:lnTo>
                    <a:pt x="117" y="291"/>
                  </a:lnTo>
                  <a:lnTo>
                    <a:pt x="114" y="287"/>
                  </a:lnTo>
                  <a:lnTo>
                    <a:pt x="114" y="284"/>
                  </a:lnTo>
                  <a:lnTo>
                    <a:pt x="114" y="284"/>
                  </a:lnTo>
                  <a:lnTo>
                    <a:pt x="114" y="284"/>
                  </a:lnTo>
                  <a:lnTo>
                    <a:pt x="110" y="284"/>
                  </a:lnTo>
                  <a:lnTo>
                    <a:pt x="107" y="281"/>
                  </a:lnTo>
                  <a:lnTo>
                    <a:pt x="103" y="281"/>
                  </a:lnTo>
                  <a:lnTo>
                    <a:pt x="103" y="274"/>
                  </a:lnTo>
                  <a:lnTo>
                    <a:pt x="103" y="274"/>
                  </a:lnTo>
                  <a:lnTo>
                    <a:pt x="103" y="271"/>
                  </a:lnTo>
                  <a:lnTo>
                    <a:pt x="96" y="271"/>
                  </a:lnTo>
                  <a:lnTo>
                    <a:pt x="93" y="268"/>
                  </a:lnTo>
                  <a:lnTo>
                    <a:pt x="93" y="265"/>
                  </a:lnTo>
                  <a:lnTo>
                    <a:pt x="93" y="265"/>
                  </a:lnTo>
                  <a:lnTo>
                    <a:pt x="89" y="261"/>
                  </a:lnTo>
                  <a:lnTo>
                    <a:pt x="86" y="261"/>
                  </a:lnTo>
                  <a:lnTo>
                    <a:pt x="86" y="255"/>
                  </a:lnTo>
                  <a:lnTo>
                    <a:pt x="86" y="255"/>
                  </a:lnTo>
                  <a:lnTo>
                    <a:pt x="79" y="252"/>
                  </a:lnTo>
                  <a:lnTo>
                    <a:pt x="76" y="252"/>
                  </a:lnTo>
                  <a:lnTo>
                    <a:pt x="76" y="249"/>
                  </a:lnTo>
                  <a:lnTo>
                    <a:pt x="72" y="252"/>
                  </a:lnTo>
                  <a:lnTo>
                    <a:pt x="69" y="249"/>
                  </a:lnTo>
                  <a:lnTo>
                    <a:pt x="65" y="245"/>
                  </a:lnTo>
                  <a:lnTo>
                    <a:pt x="65" y="245"/>
                  </a:lnTo>
                  <a:lnTo>
                    <a:pt x="69" y="245"/>
                  </a:lnTo>
                  <a:lnTo>
                    <a:pt x="69" y="242"/>
                  </a:lnTo>
                  <a:lnTo>
                    <a:pt x="72" y="239"/>
                  </a:lnTo>
                  <a:lnTo>
                    <a:pt x="69" y="239"/>
                  </a:lnTo>
                  <a:lnTo>
                    <a:pt x="65" y="239"/>
                  </a:lnTo>
                  <a:lnTo>
                    <a:pt x="62" y="236"/>
                  </a:lnTo>
                  <a:lnTo>
                    <a:pt x="62" y="236"/>
                  </a:lnTo>
                  <a:lnTo>
                    <a:pt x="59" y="232"/>
                  </a:lnTo>
                  <a:lnTo>
                    <a:pt x="55" y="232"/>
                  </a:lnTo>
                  <a:lnTo>
                    <a:pt x="52" y="232"/>
                  </a:lnTo>
                  <a:lnTo>
                    <a:pt x="48" y="229"/>
                  </a:lnTo>
                  <a:lnTo>
                    <a:pt x="48" y="226"/>
                  </a:lnTo>
                  <a:lnTo>
                    <a:pt x="48" y="223"/>
                  </a:lnTo>
                  <a:lnTo>
                    <a:pt x="45" y="223"/>
                  </a:lnTo>
                  <a:lnTo>
                    <a:pt x="41" y="223"/>
                  </a:lnTo>
                  <a:lnTo>
                    <a:pt x="38" y="223"/>
                  </a:lnTo>
                  <a:lnTo>
                    <a:pt x="34" y="223"/>
                  </a:lnTo>
                  <a:lnTo>
                    <a:pt x="31" y="223"/>
                  </a:lnTo>
                  <a:lnTo>
                    <a:pt x="31" y="216"/>
                  </a:lnTo>
                  <a:lnTo>
                    <a:pt x="31" y="213"/>
                  </a:lnTo>
                  <a:lnTo>
                    <a:pt x="34" y="213"/>
                  </a:lnTo>
                  <a:lnTo>
                    <a:pt x="34" y="210"/>
                  </a:lnTo>
                  <a:lnTo>
                    <a:pt x="34" y="207"/>
                  </a:lnTo>
                  <a:lnTo>
                    <a:pt x="31" y="200"/>
                  </a:lnTo>
                  <a:lnTo>
                    <a:pt x="24" y="194"/>
                  </a:lnTo>
                  <a:lnTo>
                    <a:pt x="24" y="190"/>
                  </a:lnTo>
                  <a:lnTo>
                    <a:pt x="21" y="190"/>
                  </a:lnTo>
                  <a:lnTo>
                    <a:pt x="21" y="187"/>
                  </a:lnTo>
                  <a:lnTo>
                    <a:pt x="21" y="187"/>
                  </a:lnTo>
                  <a:lnTo>
                    <a:pt x="17" y="184"/>
                  </a:lnTo>
                  <a:lnTo>
                    <a:pt x="21" y="184"/>
                  </a:lnTo>
                  <a:lnTo>
                    <a:pt x="21" y="181"/>
                  </a:lnTo>
                  <a:lnTo>
                    <a:pt x="21" y="177"/>
                  </a:lnTo>
                  <a:lnTo>
                    <a:pt x="21" y="174"/>
                  </a:lnTo>
                  <a:lnTo>
                    <a:pt x="10" y="174"/>
                  </a:lnTo>
                  <a:lnTo>
                    <a:pt x="10" y="171"/>
                  </a:lnTo>
                  <a:lnTo>
                    <a:pt x="10" y="168"/>
                  </a:lnTo>
                  <a:lnTo>
                    <a:pt x="10" y="165"/>
                  </a:lnTo>
                  <a:lnTo>
                    <a:pt x="10" y="161"/>
                  </a:lnTo>
                  <a:lnTo>
                    <a:pt x="7" y="161"/>
                  </a:lnTo>
                  <a:lnTo>
                    <a:pt x="10" y="158"/>
                  </a:lnTo>
                  <a:lnTo>
                    <a:pt x="10" y="158"/>
                  </a:lnTo>
                  <a:lnTo>
                    <a:pt x="7" y="155"/>
                  </a:lnTo>
                  <a:lnTo>
                    <a:pt x="3" y="158"/>
                  </a:lnTo>
                  <a:lnTo>
                    <a:pt x="0" y="158"/>
                  </a:lnTo>
                  <a:lnTo>
                    <a:pt x="0" y="152"/>
                  </a:lnTo>
                  <a:lnTo>
                    <a:pt x="7" y="148"/>
                  </a:lnTo>
                  <a:lnTo>
                    <a:pt x="10" y="145"/>
                  </a:lnTo>
                  <a:lnTo>
                    <a:pt x="7" y="142"/>
                  </a:lnTo>
                  <a:lnTo>
                    <a:pt x="3" y="139"/>
                  </a:lnTo>
                  <a:lnTo>
                    <a:pt x="7" y="139"/>
                  </a:lnTo>
                  <a:lnTo>
                    <a:pt x="10" y="135"/>
                  </a:lnTo>
                  <a:lnTo>
                    <a:pt x="10" y="132"/>
                  </a:lnTo>
                  <a:lnTo>
                    <a:pt x="10" y="129"/>
                  </a:lnTo>
                  <a:lnTo>
                    <a:pt x="10" y="129"/>
                  </a:lnTo>
                  <a:lnTo>
                    <a:pt x="14" y="126"/>
                  </a:lnTo>
                  <a:lnTo>
                    <a:pt x="14" y="126"/>
                  </a:lnTo>
                  <a:lnTo>
                    <a:pt x="21" y="119"/>
                  </a:lnTo>
                  <a:lnTo>
                    <a:pt x="24" y="113"/>
                  </a:lnTo>
                  <a:lnTo>
                    <a:pt x="21" y="113"/>
                  </a:lnTo>
                  <a:lnTo>
                    <a:pt x="21" y="106"/>
                  </a:lnTo>
                  <a:lnTo>
                    <a:pt x="24" y="106"/>
                  </a:lnTo>
                  <a:lnTo>
                    <a:pt x="31" y="106"/>
                  </a:lnTo>
                  <a:lnTo>
                    <a:pt x="34" y="106"/>
                  </a:lnTo>
                  <a:lnTo>
                    <a:pt x="38" y="106"/>
                  </a:lnTo>
                  <a:lnTo>
                    <a:pt x="38" y="103"/>
                  </a:lnTo>
                  <a:lnTo>
                    <a:pt x="38" y="39"/>
                  </a:lnTo>
                  <a:lnTo>
                    <a:pt x="38" y="39"/>
                  </a:lnTo>
                  <a:lnTo>
                    <a:pt x="38" y="32"/>
                  </a:lnTo>
                  <a:lnTo>
                    <a:pt x="55" y="32"/>
                  </a:lnTo>
                  <a:lnTo>
                    <a:pt x="5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101"/>
            <p:cNvSpPr>
              <a:spLocks/>
            </p:cNvSpPr>
            <p:nvPr/>
          </p:nvSpPr>
          <p:spPr bwMode="auto">
            <a:xfrm>
              <a:off x="7281863" y="4231342"/>
              <a:ext cx="469900" cy="303212"/>
            </a:xfrm>
            <a:custGeom>
              <a:avLst/>
              <a:gdLst>
                <a:gd name="T0" fmla="*/ 41 w 296"/>
                <a:gd name="T1" fmla="*/ 152 h 191"/>
                <a:gd name="T2" fmla="*/ 35 w 296"/>
                <a:gd name="T3" fmla="*/ 139 h 191"/>
                <a:gd name="T4" fmla="*/ 28 w 296"/>
                <a:gd name="T5" fmla="*/ 136 h 191"/>
                <a:gd name="T6" fmla="*/ 21 w 296"/>
                <a:gd name="T7" fmla="*/ 126 h 191"/>
                <a:gd name="T8" fmla="*/ 14 w 296"/>
                <a:gd name="T9" fmla="*/ 123 h 191"/>
                <a:gd name="T10" fmla="*/ 0 w 296"/>
                <a:gd name="T11" fmla="*/ 120 h 191"/>
                <a:gd name="T12" fmla="*/ 4 w 296"/>
                <a:gd name="T13" fmla="*/ 113 h 191"/>
                <a:gd name="T14" fmla="*/ 14 w 296"/>
                <a:gd name="T15" fmla="*/ 107 h 191"/>
                <a:gd name="T16" fmla="*/ 17 w 296"/>
                <a:gd name="T17" fmla="*/ 107 h 191"/>
                <a:gd name="T18" fmla="*/ 21 w 296"/>
                <a:gd name="T19" fmla="*/ 91 h 191"/>
                <a:gd name="T20" fmla="*/ 24 w 296"/>
                <a:gd name="T21" fmla="*/ 81 h 191"/>
                <a:gd name="T22" fmla="*/ 31 w 296"/>
                <a:gd name="T23" fmla="*/ 71 h 191"/>
                <a:gd name="T24" fmla="*/ 35 w 296"/>
                <a:gd name="T25" fmla="*/ 68 h 191"/>
                <a:gd name="T26" fmla="*/ 45 w 296"/>
                <a:gd name="T27" fmla="*/ 49 h 191"/>
                <a:gd name="T28" fmla="*/ 52 w 296"/>
                <a:gd name="T29" fmla="*/ 36 h 191"/>
                <a:gd name="T30" fmla="*/ 59 w 296"/>
                <a:gd name="T31" fmla="*/ 29 h 191"/>
                <a:gd name="T32" fmla="*/ 66 w 296"/>
                <a:gd name="T33" fmla="*/ 13 h 191"/>
                <a:gd name="T34" fmla="*/ 72 w 296"/>
                <a:gd name="T35" fmla="*/ 13 h 191"/>
                <a:gd name="T36" fmla="*/ 83 w 296"/>
                <a:gd name="T37" fmla="*/ 0 h 191"/>
                <a:gd name="T38" fmla="*/ 93 w 296"/>
                <a:gd name="T39" fmla="*/ 7 h 191"/>
                <a:gd name="T40" fmla="*/ 107 w 296"/>
                <a:gd name="T41" fmla="*/ 4 h 191"/>
                <a:gd name="T42" fmla="*/ 114 w 296"/>
                <a:gd name="T43" fmla="*/ 4 h 191"/>
                <a:gd name="T44" fmla="*/ 124 w 296"/>
                <a:gd name="T45" fmla="*/ 7 h 191"/>
                <a:gd name="T46" fmla="*/ 134 w 296"/>
                <a:gd name="T47" fmla="*/ 10 h 191"/>
                <a:gd name="T48" fmla="*/ 148 w 296"/>
                <a:gd name="T49" fmla="*/ 20 h 191"/>
                <a:gd name="T50" fmla="*/ 152 w 296"/>
                <a:gd name="T51" fmla="*/ 23 h 191"/>
                <a:gd name="T52" fmla="*/ 165 w 296"/>
                <a:gd name="T53" fmla="*/ 29 h 191"/>
                <a:gd name="T54" fmla="*/ 172 w 296"/>
                <a:gd name="T55" fmla="*/ 39 h 191"/>
                <a:gd name="T56" fmla="*/ 176 w 296"/>
                <a:gd name="T57" fmla="*/ 46 h 191"/>
                <a:gd name="T58" fmla="*/ 176 w 296"/>
                <a:gd name="T59" fmla="*/ 58 h 191"/>
                <a:gd name="T60" fmla="*/ 169 w 296"/>
                <a:gd name="T61" fmla="*/ 68 h 191"/>
                <a:gd name="T62" fmla="*/ 183 w 296"/>
                <a:gd name="T63" fmla="*/ 65 h 191"/>
                <a:gd name="T64" fmla="*/ 189 w 296"/>
                <a:gd name="T65" fmla="*/ 68 h 191"/>
                <a:gd name="T66" fmla="*/ 200 w 296"/>
                <a:gd name="T67" fmla="*/ 84 h 191"/>
                <a:gd name="T68" fmla="*/ 210 w 296"/>
                <a:gd name="T69" fmla="*/ 97 h 191"/>
                <a:gd name="T70" fmla="*/ 296 w 296"/>
                <a:gd name="T71" fmla="*/ 113 h 191"/>
                <a:gd name="T72" fmla="*/ 210 w 296"/>
                <a:gd name="T73" fmla="*/ 165 h 191"/>
                <a:gd name="T74" fmla="*/ 200 w 296"/>
                <a:gd name="T75" fmla="*/ 172 h 191"/>
                <a:gd name="T76" fmla="*/ 189 w 296"/>
                <a:gd name="T77" fmla="*/ 178 h 191"/>
                <a:gd name="T78" fmla="*/ 176 w 296"/>
                <a:gd name="T79" fmla="*/ 184 h 191"/>
                <a:gd name="T80" fmla="*/ 162 w 296"/>
                <a:gd name="T81" fmla="*/ 184 h 191"/>
                <a:gd name="T82" fmla="*/ 155 w 296"/>
                <a:gd name="T83" fmla="*/ 178 h 191"/>
                <a:gd name="T84" fmla="*/ 141 w 296"/>
                <a:gd name="T85" fmla="*/ 181 h 191"/>
                <a:gd name="T86" fmla="*/ 127 w 296"/>
                <a:gd name="T87" fmla="*/ 191 h 191"/>
                <a:gd name="T88" fmla="*/ 117 w 296"/>
                <a:gd name="T89" fmla="*/ 191 h 191"/>
                <a:gd name="T90" fmla="*/ 103 w 296"/>
                <a:gd name="T91" fmla="*/ 188 h 191"/>
                <a:gd name="T92" fmla="*/ 90 w 296"/>
                <a:gd name="T93" fmla="*/ 181 h 191"/>
                <a:gd name="T94" fmla="*/ 69 w 296"/>
                <a:gd name="T95" fmla="*/ 175 h 191"/>
                <a:gd name="T96" fmla="*/ 59 w 296"/>
                <a:gd name="T97" fmla="*/ 175 h 191"/>
                <a:gd name="T98" fmla="*/ 52 w 296"/>
                <a:gd name="T99" fmla="*/ 159 h 191"/>
                <a:gd name="T100" fmla="*/ 45 w 296"/>
                <a:gd name="T101" fmla="*/ 1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96" h="191">
                  <a:moveTo>
                    <a:pt x="45" y="159"/>
                  </a:moveTo>
                  <a:lnTo>
                    <a:pt x="41" y="152"/>
                  </a:lnTo>
                  <a:lnTo>
                    <a:pt x="41" y="152"/>
                  </a:lnTo>
                  <a:lnTo>
                    <a:pt x="38" y="146"/>
                  </a:lnTo>
                  <a:lnTo>
                    <a:pt x="35" y="142"/>
                  </a:lnTo>
                  <a:lnTo>
                    <a:pt x="35" y="139"/>
                  </a:lnTo>
                  <a:lnTo>
                    <a:pt x="31" y="136"/>
                  </a:lnTo>
                  <a:lnTo>
                    <a:pt x="28" y="136"/>
                  </a:lnTo>
                  <a:lnTo>
                    <a:pt x="28" y="136"/>
                  </a:lnTo>
                  <a:lnTo>
                    <a:pt x="28" y="136"/>
                  </a:lnTo>
                  <a:lnTo>
                    <a:pt x="24" y="133"/>
                  </a:lnTo>
                  <a:lnTo>
                    <a:pt x="21" y="126"/>
                  </a:lnTo>
                  <a:lnTo>
                    <a:pt x="17" y="126"/>
                  </a:lnTo>
                  <a:lnTo>
                    <a:pt x="17" y="123"/>
                  </a:lnTo>
                  <a:lnTo>
                    <a:pt x="14" y="123"/>
                  </a:lnTo>
                  <a:lnTo>
                    <a:pt x="14" y="120"/>
                  </a:lnTo>
                  <a:lnTo>
                    <a:pt x="4" y="120"/>
                  </a:lnTo>
                  <a:lnTo>
                    <a:pt x="0" y="120"/>
                  </a:lnTo>
                  <a:lnTo>
                    <a:pt x="0" y="117"/>
                  </a:lnTo>
                  <a:lnTo>
                    <a:pt x="4" y="113"/>
                  </a:lnTo>
                  <a:lnTo>
                    <a:pt x="4" y="113"/>
                  </a:lnTo>
                  <a:lnTo>
                    <a:pt x="4" y="107"/>
                  </a:lnTo>
                  <a:lnTo>
                    <a:pt x="11" y="110"/>
                  </a:lnTo>
                  <a:lnTo>
                    <a:pt x="14" y="107"/>
                  </a:lnTo>
                  <a:lnTo>
                    <a:pt x="14" y="110"/>
                  </a:lnTo>
                  <a:lnTo>
                    <a:pt x="17" y="110"/>
                  </a:lnTo>
                  <a:lnTo>
                    <a:pt x="17" y="107"/>
                  </a:lnTo>
                  <a:lnTo>
                    <a:pt x="21" y="107"/>
                  </a:lnTo>
                  <a:lnTo>
                    <a:pt x="21" y="97"/>
                  </a:lnTo>
                  <a:lnTo>
                    <a:pt x="21" y="91"/>
                  </a:lnTo>
                  <a:lnTo>
                    <a:pt x="24" y="88"/>
                  </a:lnTo>
                  <a:lnTo>
                    <a:pt x="24" y="84"/>
                  </a:lnTo>
                  <a:lnTo>
                    <a:pt x="24" y="81"/>
                  </a:lnTo>
                  <a:lnTo>
                    <a:pt x="24" y="78"/>
                  </a:lnTo>
                  <a:lnTo>
                    <a:pt x="24" y="75"/>
                  </a:lnTo>
                  <a:lnTo>
                    <a:pt x="31" y="71"/>
                  </a:lnTo>
                  <a:lnTo>
                    <a:pt x="31" y="68"/>
                  </a:lnTo>
                  <a:lnTo>
                    <a:pt x="31" y="68"/>
                  </a:lnTo>
                  <a:lnTo>
                    <a:pt x="35" y="68"/>
                  </a:lnTo>
                  <a:lnTo>
                    <a:pt x="38" y="55"/>
                  </a:lnTo>
                  <a:lnTo>
                    <a:pt x="41" y="52"/>
                  </a:lnTo>
                  <a:lnTo>
                    <a:pt x="45" y="49"/>
                  </a:lnTo>
                  <a:lnTo>
                    <a:pt x="45" y="46"/>
                  </a:lnTo>
                  <a:lnTo>
                    <a:pt x="52" y="39"/>
                  </a:lnTo>
                  <a:lnTo>
                    <a:pt x="52" y="36"/>
                  </a:lnTo>
                  <a:lnTo>
                    <a:pt x="55" y="36"/>
                  </a:lnTo>
                  <a:lnTo>
                    <a:pt x="55" y="36"/>
                  </a:lnTo>
                  <a:lnTo>
                    <a:pt x="59" y="29"/>
                  </a:lnTo>
                  <a:lnTo>
                    <a:pt x="66" y="23"/>
                  </a:lnTo>
                  <a:lnTo>
                    <a:pt x="66" y="16"/>
                  </a:lnTo>
                  <a:lnTo>
                    <a:pt x="66" y="13"/>
                  </a:lnTo>
                  <a:lnTo>
                    <a:pt x="66" y="10"/>
                  </a:lnTo>
                  <a:lnTo>
                    <a:pt x="69" y="13"/>
                  </a:lnTo>
                  <a:lnTo>
                    <a:pt x="72" y="13"/>
                  </a:lnTo>
                  <a:lnTo>
                    <a:pt x="76" y="10"/>
                  </a:lnTo>
                  <a:lnTo>
                    <a:pt x="79" y="10"/>
                  </a:lnTo>
                  <a:lnTo>
                    <a:pt x="83" y="0"/>
                  </a:lnTo>
                  <a:lnTo>
                    <a:pt x="86" y="0"/>
                  </a:lnTo>
                  <a:lnTo>
                    <a:pt x="86" y="4"/>
                  </a:lnTo>
                  <a:lnTo>
                    <a:pt x="93" y="7"/>
                  </a:lnTo>
                  <a:lnTo>
                    <a:pt x="97" y="7"/>
                  </a:lnTo>
                  <a:lnTo>
                    <a:pt x="100" y="4"/>
                  </a:lnTo>
                  <a:lnTo>
                    <a:pt x="107" y="4"/>
                  </a:lnTo>
                  <a:lnTo>
                    <a:pt x="107" y="4"/>
                  </a:lnTo>
                  <a:lnTo>
                    <a:pt x="110" y="4"/>
                  </a:lnTo>
                  <a:lnTo>
                    <a:pt x="114" y="4"/>
                  </a:lnTo>
                  <a:lnTo>
                    <a:pt x="121" y="7"/>
                  </a:lnTo>
                  <a:lnTo>
                    <a:pt x="121" y="7"/>
                  </a:lnTo>
                  <a:lnTo>
                    <a:pt x="124" y="7"/>
                  </a:lnTo>
                  <a:lnTo>
                    <a:pt x="127" y="7"/>
                  </a:lnTo>
                  <a:lnTo>
                    <a:pt x="131" y="10"/>
                  </a:lnTo>
                  <a:lnTo>
                    <a:pt x="134" y="10"/>
                  </a:lnTo>
                  <a:lnTo>
                    <a:pt x="141" y="16"/>
                  </a:lnTo>
                  <a:lnTo>
                    <a:pt x="141" y="16"/>
                  </a:lnTo>
                  <a:lnTo>
                    <a:pt x="148" y="20"/>
                  </a:lnTo>
                  <a:lnTo>
                    <a:pt x="148" y="20"/>
                  </a:lnTo>
                  <a:lnTo>
                    <a:pt x="152" y="20"/>
                  </a:lnTo>
                  <a:lnTo>
                    <a:pt x="152" y="23"/>
                  </a:lnTo>
                  <a:lnTo>
                    <a:pt x="158" y="23"/>
                  </a:lnTo>
                  <a:lnTo>
                    <a:pt x="162" y="29"/>
                  </a:lnTo>
                  <a:lnTo>
                    <a:pt x="165" y="29"/>
                  </a:lnTo>
                  <a:lnTo>
                    <a:pt x="169" y="33"/>
                  </a:lnTo>
                  <a:lnTo>
                    <a:pt x="172" y="36"/>
                  </a:lnTo>
                  <a:lnTo>
                    <a:pt x="172" y="39"/>
                  </a:lnTo>
                  <a:lnTo>
                    <a:pt x="176" y="39"/>
                  </a:lnTo>
                  <a:lnTo>
                    <a:pt x="179" y="46"/>
                  </a:lnTo>
                  <a:lnTo>
                    <a:pt x="176" y="46"/>
                  </a:lnTo>
                  <a:lnTo>
                    <a:pt x="176" y="49"/>
                  </a:lnTo>
                  <a:lnTo>
                    <a:pt x="172" y="52"/>
                  </a:lnTo>
                  <a:lnTo>
                    <a:pt x="176" y="58"/>
                  </a:lnTo>
                  <a:lnTo>
                    <a:pt x="172" y="58"/>
                  </a:lnTo>
                  <a:lnTo>
                    <a:pt x="172" y="62"/>
                  </a:lnTo>
                  <a:lnTo>
                    <a:pt x="169" y="68"/>
                  </a:lnTo>
                  <a:lnTo>
                    <a:pt x="172" y="68"/>
                  </a:lnTo>
                  <a:lnTo>
                    <a:pt x="179" y="68"/>
                  </a:lnTo>
                  <a:lnTo>
                    <a:pt x="183" y="65"/>
                  </a:lnTo>
                  <a:lnTo>
                    <a:pt x="186" y="65"/>
                  </a:lnTo>
                  <a:lnTo>
                    <a:pt x="189" y="68"/>
                  </a:lnTo>
                  <a:lnTo>
                    <a:pt x="189" y="68"/>
                  </a:lnTo>
                  <a:lnTo>
                    <a:pt x="189" y="75"/>
                  </a:lnTo>
                  <a:lnTo>
                    <a:pt x="193" y="84"/>
                  </a:lnTo>
                  <a:lnTo>
                    <a:pt x="200" y="84"/>
                  </a:lnTo>
                  <a:lnTo>
                    <a:pt x="200" y="91"/>
                  </a:lnTo>
                  <a:lnTo>
                    <a:pt x="200" y="94"/>
                  </a:lnTo>
                  <a:lnTo>
                    <a:pt x="210" y="97"/>
                  </a:lnTo>
                  <a:lnTo>
                    <a:pt x="213" y="100"/>
                  </a:lnTo>
                  <a:lnTo>
                    <a:pt x="269" y="117"/>
                  </a:lnTo>
                  <a:lnTo>
                    <a:pt x="296" y="113"/>
                  </a:lnTo>
                  <a:lnTo>
                    <a:pt x="234" y="165"/>
                  </a:lnTo>
                  <a:lnTo>
                    <a:pt x="224" y="165"/>
                  </a:lnTo>
                  <a:lnTo>
                    <a:pt x="210" y="165"/>
                  </a:lnTo>
                  <a:lnTo>
                    <a:pt x="207" y="168"/>
                  </a:lnTo>
                  <a:lnTo>
                    <a:pt x="203" y="168"/>
                  </a:lnTo>
                  <a:lnTo>
                    <a:pt x="200" y="172"/>
                  </a:lnTo>
                  <a:lnTo>
                    <a:pt x="196" y="175"/>
                  </a:lnTo>
                  <a:lnTo>
                    <a:pt x="193" y="175"/>
                  </a:lnTo>
                  <a:lnTo>
                    <a:pt x="189" y="178"/>
                  </a:lnTo>
                  <a:lnTo>
                    <a:pt x="183" y="178"/>
                  </a:lnTo>
                  <a:lnTo>
                    <a:pt x="176" y="181"/>
                  </a:lnTo>
                  <a:lnTo>
                    <a:pt x="176" y="184"/>
                  </a:lnTo>
                  <a:lnTo>
                    <a:pt x="176" y="184"/>
                  </a:lnTo>
                  <a:lnTo>
                    <a:pt x="169" y="184"/>
                  </a:lnTo>
                  <a:lnTo>
                    <a:pt x="162" y="184"/>
                  </a:lnTo>
                  <a:lnTo>
                    <a:pt x="158" y="184"/>
                  </a:lnTo>
                  <a:lnTo>
                    <a:pt x="155" y="178"/>
                  </a:lnTo>
                  <a:lnTo>
                    <a:pt x="155" y="178"/>
                  </a:lnTo>
                  <a:lnTo>
                    <a:pt x="145" y="178"/>
                  </a:lnTo>
                  <a:lnTo>
                    <a:pt x="141" y="181"/>
                  </a:lnTo>
                  <a:lnTo>
                    <a:pt x="141" y="181"/>
                  </a:lnTo>
                  <a:lnTo>
                    <a:pt x="134" y="181"/>
                  </a:lnTo>
                  <a:lnTo>
                    <a:pt x="134" y="184"/>
                  </a:lnTo>
                  <a:lnTo>
                    <a:pt x="127" y="191"/>
                  </a:lnTo>
                  <a:lnTo>
                    <a:pt x="124" y="191"/>
                  </a:lnTo>
                  <a:lnTo>
                    <a:pt x="121" y="191"/>
                  </a:lnTo>
                  <a:lnTo>
                    <a:pt x="117" y="191"/>
                  </a:lnTo>
                  <a:lnTo>
                    <a:pt x="114" y="191"/>
                  </a:lnTo>
                  <a:lnTo>
                    <a:pt x="110" y="188"/>
                  </a:lnTo>
                  <a:lnTo>
                    <a:pt x="103" y="188"/>
                  </a:lnTo>
                  <a:lnTo>
                    <a:pt x="100" y="188"/>
                  </a:lnTo>
                  <a:lnTo>
                    <a:pt x="97" y="184"/>
                  </a:lnTo>
                  <a:lnTo>
                    <a:pt x="90" y="181"/>
                  </a:lnTo>
                  <a:lnTo>
                    <a:pt x="83" y="175"/>
                  </a:lnTo>
                  <a:lnTo>
                    <a:pt x="79" y="175"/>
                  </a:lnTo>
                  <a:lnTo>
                    <a:pt x="69" y="175"/>
                  </a:lnTo>
                  <a:lnTo>
                    <a:pt x="66" y="172"/>
                  </a:lnTo>
                  <a:lnTo>
                    <a:pt x="62" y="175"/>
                  </a:lnTo>
                  <a:lnTo>
                    <a:pt x="59" y="175"/>
                  </a:lnTo>
                  <a:lnTo>
                    <a:pt x="55" y="172"/>
                  </a:lnTo>
                  <a:lnTo>
                    <a:pt x="55" y="162"/>
                  </a:lnTo>
                  <a:lnTo>
                    <a:pt x="52" y="159"/>
                  </a:lnTo>
                  <a:lnTo>
                    <a:pt x="48" y="162"/>
                  </a:lnTo>
                  <a:lnTo>
                    <a:pt x="45" y="159"/>
                  </a:lnTo>
                  <a:lnTo>
                    <a:pt x="45" y="1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102"/>
            <p:cNvSpPr>
              <a:spLocks/>
            </p:cNvSpPr>
            <p:nvPr/>
          </p:nvSpPr>
          <p:spPr bwMode="auto">
            <a:xfrm>
              <a:off x="7380288" y="4150380"/>
              <a:ext cx="207963" cy="153987"/>
            </a:xfrm>
            <a:custGeom>
              <a:avLst/>
              <a:gdLst>
                <a:gd name="T0" fmla="*/ 114 w 131"/>
                <a:gd name="T1" fmla="*/ 90 h 97"/>
                <a:gd name="T2" fmla="*/ 110 w 131"/>
                <a:gd name="T3" fmla="*/ 87 h 97"/>
                <a:gd name="T4" fmla="*/ 103 w 131"/>
                <a:gd name="T5" fmla="*/ 80 h 97"/>
                <a:gd name="T6" fmla="*/ 96 w 131"/>
                <a:gd name="T7" fmla="*/ 74 h 97"/>
                <a:gd name="T8" fmla="*/ 90 w 131"/>
                <a:gd name="T9" fmla="*/ 71 h 97"/>
                <a:gd name="T10" fmla="*/ 86 w 131"/>
                <a:gd name="T11" fmla="*/ 71 h 97"/>
                <a:gd name="T12" fmla="*/ 79 w 131"/>
                <a:gd name="T13" fmla="*/ 67 h 97"/>
                <a:gd name="T14" fmla="*/ 69 w 131"/>
                <a:gd name="T15" fmla="*/ 61 h 97"/>
                <a:gd name="T16" fmla="*/ 62 w 131"/>
                <a:gd name="T17" fmla="*/ 58 h 97"/>
                <a:gd name="T18" fmla="*/ 59 w 131"/>
                <a:gd name="T19" fmla="*/ 58 h 97"/>
                <a:gd name="T20" fmla="*/ 48 w 131"/>
                <a:gd name="T21" fmla="*/ 55 h 97"/>
                <a:gd name="T22" fmla="*/ 45 w 131"/>
                <a:gd name="T23" fmla="*/ 55 h 97"/>
                <a:gd name="T24" fmla="*/ 35 w 131"/>
                <a:gd name="T25" fmla="*/ 58 h 97"/>
                <a:gd name="T26" fmla="*/ 24 w 131"/>
                <a:gd name="T27" fmla="*/ 55 h 97"/>
                <a:gd name="T28" fmla="*/ 21 w 131"/>
                <a:gd name="T29" fmla="*/ 51 h 97"/>
                <a:gd name="T30" fmla="*/ 14 w 131"/>
                <a:gd name="T31" fmla="*/ 61 h 97"/>
                <a:gd name="T32" fmla="*/ 7 w 131"/>
                <a:gd name="T33" fmla="*/ 64 h 97"/>
                <a:gd name="T34" fmla="*/ 4 w 131"/>
                <a:gd name="T35" fmla="*/ 58 h 97"/>
                <a:gd name="T36" fmla="*/ 0 w 131"/>
                <a:gd name="T37" fmla="*/ 48 h 97"/>
                <a:gd name="T38" fmla="*/ 4 w 131"/>
                <a:gd name="T39" fmla="*/ 42 h 97"/>
                <a:gd name="T40" fmla="*/ 7 w 131"/>
                <a:gd name="T41" fmla="*/ 32 h 97"/>
                <a:gd name="T42" fmla="*/ 10 w 131"/>
                <a:gd name="T43" fmla="*/ 22 h 97"/>
                <a:gd name="T44" fmla="*/ 10 w 131"/>
                <a:gd name="T45" fmla="*/ 22 h 97"/>
                <a:gd name="T46" fmla="*/ 10 w 131"/>
                <a:gd name="T47" fmla="*/ 13 h 97"/>
                <a:gd name="T48" fmla="*/ 17 w 131"/>
                <a:gd name="T49" fmla="*/ 13 h 97"/>
                <a:gd name="T50" fmla="*/ 17 w 131"/>
                <a:gd name="T51" fmla="*/ 9 h 97"/>
                <a:gd name="T52" fmla="*/ 21 w 131"/>
                <a:gd name="T53" fmla="*/ 6 h 97"/>
                <a:gd name="T54" fmla="*/ 28 w 131"/>
                <a:gd name="T55" fmla="*/ 6 h 97"/>
                <a:gd name="T56" fmla="*/ 35 w 131"/>
                <a:gd name="T57" fmla="*/ 3 h 97"/>
                <a:gd name="T58" fmla="*/ 38 w 131"/>
                <a:gd name="T59" fmla="*/ 0 h 97"/>
                <a:gd name="T60" fmla="*/ 45 w 131"/>
                <a:gd name="T61" fmla="*/ 3 h 97"/>
                <a:gd name="T62" fmla="*/ 55 w 131"/>
                <a:gd name="T63" fmla="*/ 32 h 97"/>
                <a:gd name="T64" fmla="*/ 59 w 131"/>
                <a:gd name="T65" fmla="*/ 38 h 97"/>
                <a:gd name="T66" fmla="*/ 59 w 131"/>
                <a:gd name="T67" fmla="*/ 38 h 97"/>
                <a:gd name="T68" fmla="*/ 62 w 131"/>
                <a:gd name="T69" fmla="*/ 48 h 97"/>
                <a:gd name="T70" fmla="*/ 65 w 131"/>
                <a:gd name="T71" fmla="*/ 45 h 97"/>
                <a:gd name="T72" fmla="*/ 65 w 131"/>
                <a:gd name="T73" fmla="*/ 42 h 97"/>
                <a:gd name="T74" fmla="*/ 69 w 131"/>
                <a:gd name="T75" fmla="*/ 45 h 97"/>
                <a:gd name="T76" fmla="*/ 72 w 131"/>
                <a:gd name="T77" fmla="*/ 51 h 97"/>
                <a:gd name="T78" fmla="*/ 76 w 131"/>
                <a:gd name="T79" fmla="*/ 51 h 97"/>
                <a:gd name="T80" fmla="*/ 79 w 131"/>
                <a:gd name="T81" fmla="*/ 51 h 97"/>
                <a:gd name="T82" fmla="*/ 86 w 131"/>
                <a:gd name="T83" fmla="*/ 55 h 97"/>
                <a:gd name="T84" fmla="*/ 93 w 131"/>
                <a:gd name="T85" fmla="*/ 58 h 97"/>
                <a:gd name="T86" fmla="*/ 100 w 131"/>
                <a:gd name="T87" fmla="*/ 64 h 97"/>
                <a:gd name="T88" fmla="*/ 107 w 131"/>
                <a:gd name="T89" fmla="*/ 71 h 97"/>
                <a:gd name="T90" fmla="*/ 114 w 131"/>
                <a:gd name="T91" fmla="*/ 74 h 97"/>
                <a:gd name="T92" fmla="*/ 114 w 131"/>
                <a:gd name="T93" fmla="*/ 74 h 97"/>
                <a:gd name="T94" fmla="*/ 121 w 131"/>
                <a:gd name="T95" fmla="*/ 80 h 97"/>
                <a:gd name="T96" fmla="*/ 121 w 131"/>
                <a:gd name="T97" fmla="*/ 84 h 97"/>
                <a:gd name="T98" fmla="*/ 124 w 131"/>
                <a:gd name="T99" fmla="*/ 87 h 97"/>
                <a:gd name="T100" fmla="*/ 127 w 131"/>
                <a:gd name="T101" fmla="*/ 87 h 97"/>
                <a:gd name="T102" fmla="*/ 131 w 131"/>
                <a:gd name="T103" fmla="*/ 90 h 97"/>
                <a:gd name="T104" fmla="*/ 124 w 131"/>
                <a:gd name="T105" fmla="*/ 93 h 97"/>
                <a:gd name="T106" fmla="*/ 117 w 131"/>
                <a:gd name="T10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97">
                  <a:moveTo>
                    <a:pt x="117" y="97"/>
                  </a:moveTo>
                  <a:lnTo>
                    <a:pt x="114" y="90"/>
                  </a:lnTo>
                  <a:lnTo>
                    <a:pt x="110" y="90"/>
                  </a:lnTo>
                  <a:lnTo>
                    <a:pt x="110" y="87"/>
                  </a:lnTo>
                  <a:lnTo>
                    <a:pt x="107" y="84"/>
                  </a:lnTo>
                  <a:lnTo>
                    <a:pt x="103" y="80"/>
                  </a:lnTo>
                  <a:lnTo>
                    <a:pt x="100" y="80"/>
                  </a:lnTo>
                  <a:lnTo>
                    <a:pt x="96" y="74"/>
                  </a:lnTo>
                  <a:lnTo>
                    <a:pt x="90" y="74"/>
                  </a:lnTo>
                  <a:lnTo>
                    <a:pt x="90" y="71"/>
                  </a:lnTo>
                  <a:lnTo>
                    <a:pt x="86" y="71"/>
                  </a:lnTo>
                  <a:lnTo>
                    <a:pt x="86" y="71"/>
                  </a:lnTo>
                  <a:lnTo>
                    <a:pt x="79" y="67"/>
                  </a:lnTo>
                  <a:lnTo>
                    <a:pt x="79" y="67"/>
                  </a:lnTo>
                  <a:lnTo>
                    <a:pt x="72" y="61"/>
                  </a:lnTo>
                  <a:lnTo>
                    <a:pt x="69" y="61"/>
                  </a:lnTo>
                  <a:lnTo>
                    <a:pt x="65" y="58"/>
                  </a:lnTo>
                  <a:lnTo>
                    <a:pt x="62" y="58"/>
                  </a:lnTo>
                  <a:lnTo>
                    <a:pt x="59" y="58"/>
                  </a:lnTo>
                  <a:lnTo>
                    <a:pt x="59" y="58"/>
                  </a:lnTo>
                  <a:lnTo>
                    <a:pt x="52" y="55"/>
                  </a:lnTo>
                  <a:lnTo>
                    <a:pt x="48" y="55"/>
                  </a:lnTo>
                  <a:lnTo>
                    <a:pt x="45" y="55"/>
                  </a:lnTo>
                  <a:lnTo>
                    <a:pt x="45" y="55"/>
                  </a:lnTo>
                  <a:lnTo>
                    <a:pt x="38" y="55"/>
                  </a:lnTo>
                  <a:lnTo>
                    <a:pt x="35" y="58"/>
                  </a:lnTo>
                  <a:lnTo>
                    <a:pt x="31" y="58"/>
                  </a:lnTo>
                  <a:lnTo>
                    <a:pt x="24" y="55"/>
                  </a:lnTo>
                  <a:lnTo>
                    <a:pt x="24" y="51"/>
                  </a:lnTo>
                  <a:lnTo>
                    <a:pt x="21" y="51"/>
                  </a:lnTo>
                  <a:lnTo>
                    <a:pt x="17" y="61"/>
                  </a:lnTo>
                  <a:lnTo>
                    <a:pt x="14" y="61"/>
                  </a:lnTo>
                  <a:lnTo>
                    <a:pt x="10" y="64"/>
                  </a:lnTo>
                  <a:lnTo>
                    <a:pt x="7" y="64"/>
                  </a:lnTo>
                  <a:lnTo>
                    <a:pt x="4" y="61"/>
                  </a:lnTo>
                  <a:lnTo>
                    <a:pt x="4" y="58"/>
                  </a:lnTo>
                  <a:lnTo>
                    <a:pt x="0" y="51"/>
                  </a:lnTo>
                  <a:lnTo>
                    <a:pt x="0" y="48"/>
                  </a:lnTo>
                  <a:lnTo>
                    <a:pt x="4" y="45"/>
                  </a:lnTo>
                  <a:lnTo>
                    <a:pt x="4" y="42"/>
                  </a:lnTo>
                  <a:lnTo>
                    <a:pt x="7" y="38"/>
                  </a:lnTo>
                  <a:lnTo>
                    <a:pt x="7" y="32"/>
                  </a:lnTo>
                  <a:lnTo>
                    <a:pt x="10" y="25"/>
                  </a:lnTo>
                  <a:lnTo>
                    <a:pt x="10" y="22"/>
                  </a:lnTo>
                  <a:lnTo>
                    <a:pt x="10" y="22"/>
                  </a:lnTo>
                  <a:lnTo>
                    <a:pt x="10" y="22"/>
                  </a:lnTo>
                  <a:lnTo>
                    <a:pt x="10" y="19"/>
                  </a:lnTo>
                  <a:lnTo>
                    <a:pt x="10" y="13"/>
                  </a:lnTo>
                  <a:lnTo>
                    <a:pt x="14" y="13"/>
                  </a:lnTo>
                  <a:lnTo>
                    <a:pt x="17" y="13"/>
                  </a:lnTo>
                  <a:lnTo>
                    <a:pt x="17" y="13"/>
                  </a:lnTo>
                  <a:lnTo>
                    <a:pt x="17" y="9"/>
                  </a:lnTo>
                  <a:lnTo>
                    <a:pt x="17" y="9"/>
                  </a:lnTo>
                  <a:lnTo>
                    <a:pt x="21" y="6"/>
                  </a:lnTo>
                  <a:lnTo>
                    <a:pt x="24" y="6"/>
                  </a:lnTo>
                  <a:lnTo>
                    <a:pt x="28" y="6"/>
                  </a:lnTo>
                  <a:lnTo>
                    <a:pt x="31" y="3"/>
                  </a:lnTo>
                  <a:lnTo>
                    <a:pt x="35" y="3"/>
                  </a:lnTo>
                  <a:lnTo>
                    <a:pt x="38" y="3"/>
                  </a:lnTo>
                  <a:lnTo>
                    <a:pt x="38" y="0"/>
                  </a:lnTo>
                  <a:lnTo>
                    <a:pt x="38" y="0"/>
                  </a:lnTo>
                  <a:lnTo>
                    <a:pt x="45" y="3"/>
                  </a:lnTo>
                  <a:lnTo>
                    <a:pt x="52" y="19"/>
                  </a:lnTo>
                  <a:lnTo>
                    <a:pt x="55" y="32"/>
                  </a:lnTo>
                  <a:lnTo>
                    <a:pt x="55" y="32"/>
                  </a:lnTo>
                  <a:lnTo>
                    <a:pt x="59" y="38"/>
                  </a:lnTo>
                  <a:lnTo>
                    <a:pt x="59" y="38"/>
                  </a:lnTo>
                  <a:lnTo>
                    <a:pt x="59" y="38"/>
                  </a:lnTo>
                  <a:lnTo>
                    <a:pt x="62" y="42"/>
                  </a:lnTo>
                  <a:lnTo>
                    <a:pt x="62" y="48"/>
                  </a:lnTo>
                  <a:lnTo>
                    <a:pt x="65" y="48"/>
                  </a:lnTo>
                  <a:lnTo>
                    <a:pt x="65" y="45"/>
                  </a:lnTo>
                  <a:lnTo>
                    <a:pt x="65" y="45"/>
                  </a:lnTo>
                  <a:lnTo>
                    <a:pt x="65" y="42"/>
                  </a:lnTo>
                  <a:lnTo>
                    <a:pt x="65" y="42"/>
                  </a:lnTo>
                  <a:lnTo>
                    <a:pt x="69" y="45"/>
                  </a:lnTo>
                  <a:lnTo>
                    <a:pt x="69" y="45"/>
                  </a:lnTo>
                  <a:lnTo>
                    <a:pt x="72" y="51"/>
                  </a:lnTo>
                  <a:lnTo>
                    <a:pt x="72" y="51"/>
                  </a:lnTo>
                  <a:lnTo>
                    <a:pt x="76" y="51"/>
                  </a:lnTo>
                  <a:lnTo>
                    <a:pt x="79" y="51"/>
                  </a:lnTo>
                  <a:lnTo>
                    <a:pt x="79" y="51"/>
                  </a:lnTo>
                  <a:lnTo>
                    <a:pt x="83" y="51"/>
                  </a:lnTo>
                  <a:lnTo>
                    <a:pt x="86" y="55"/>
                  </a:lnTo>
                  <a:lnTo>
                    <a:pt x="90" y="55"/>
                  </a:lnTo>
                  <a:lnTo>
                    <a:pt x="93" y="58"/>
                  </a:lnTo>
                  <a:lnTo>
                    <a:pt x="93" y="58"/>
                  </a:lnTo>
                  <a:lnTo>
                    <a:pt x="100" y="64"/>
                  </a:lnTo>
                  <a:lnTo>
                    <a:pt x="103" y="67"/>
                  </a:lnTo>
                  <a:lnTo>
                    <a:pt x="107" y="71"/>
                  </a:lnTo>
                  <a:lnTo>
                    <a:pt x="110" y="74"/>
                  </a:lnTo>
                  <a:lnTo>
                    <a:pt x="114" y="74"/>
                  </a:lnTo>
                  <a:lnTo>
                    <a:pt x="114" y="71"/>
                  </a:lnTo>
                  <a:lnTo>
                    <a:pt x="114" y="74"/>
                  </a:lnTo>
                  <a:lnTo>
                    <a:pt x="117" y="80"/>
                  </a:lnTo>
                  <a:lnTo>
                    <a:pt x="121" y="80"/>
                  </a:lnTo>
                  <a:lnTo>
                    <a:pt x="121" y="84"/>
                  </a:lnTo>
                  <a:lnTo>
                    <a:pt x="121" y="84"/>
                  </a:lnTo>
                  <a:lnTo>
                    <a:pt x="124" y="87"/>
                  </a:lnTo>
                  <a:lnTo>
                    <a:pt x="124" y="87"/>
                  </a:lnTo>
                  <a:lnTo>
                    <a:pt x="127" y="90"/>
                  </a:lnTo>
                  <a:lnTo>
                    <a:pt x="127" y="87"/>
                  </a:lnTo>
                  <a:lnTo>
                    <a:pt x="131" y="90"/>
                  </a:lnTo>
                  <a:lnTo>
                    <a:pt x="131" y="90"/>
                  </a:lnTo>
                  <a:lnTo>
                    <a:pt x="127" y="93"/>
                  </a:lnTo>
                  <a:lnTo>
                    <a:pt x="124" y="93"/>
                  </a:lnTo>
                  <a:lnTo>
                    <a:pt x="121" y="93"/>
                  </a:lnTo>
                  <a:lnTo>
                    <a:pt x="117"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103"/>
            <p:cNvSpPr>
              <a:spLocks/>
            </p:cNvSpPr>
            <p:nvPr/>
          </p:nvSpPr>
          <p:spPr bwMode="auto">
            <a:xfrm>
              <a:off x="7550151" y="4293255"/>
              <a:ext cx="49213" cy="46037"/>
            </a:xfrm>
            <a:custGeom>
              <a:avLst/>
              <a:gdLst>
                <a:gd name="T0" fmla="*/ 20 w 31"/>
                <a:gd name="T1" fmla="*/ 29 h 29"/>
                <a:gd name="T2" fmla="*/ 17 w 31"/>
                <a:gd name="T3" fmla="*/ 26 h 29"/>
                <a:gd name="T4" fmla="*/ 14 w 31"/>
                <a:gd name="T5" fmla="*/ 26 h 29"/>
                <a:gd name="T6" fmla="*/ 10 w 31"/>
                <a:gd name="T7" fmla="*/ 29 h 29"/>
                <a:gd name="T8" fmla="*/ 3 w 31"/>
                <a:gd name="T9" fmla="*/ 29 h 29"/>
                <a:gd name="T10" fmla="*/ 0 w 31"/>
                <a:gd name="T11" fmla="*/ 29 h 29"/>
                <a:gd name="T12" fmla="*/ 3 w 31"/>
                <a:gd name="T13" fmla="*/ 23 h 29"/>
                <a:gd name="T14" fmla="*/ 3 w 31"/>
                <a:gd name="T15" fmla="*/ 19 h 29"/>
                <a:gd name="T16" fmla="*/ 7 w 31"/>
                <a:gd name="T17" fmla="*/ 19 h 29"/>
                <a:gd name="T18" fmla="*/ 3 w 31"/>
                <a:gd name="T19" fmla="*/ 13 h 29"/>
                <a:gd name="T20" fmla="*/ 7 w 31"/>
                <a:gd name="T21" fmla="*/ 10 h 29"/>
                <a:gd name="T22" fmla="*/ 7 w 31"/>
                <a:gd name="T23" fmla="*/ 7 h 29"/>
                <a:gd name="T24" fmla="*/ 14 w 31"/>
                <a:gd name="T25" fmla="*/ 3 h 29"/>
                <a:gd name="T26" fmla="*/ 17 w 31"/>
                <a:gd name="T27" fmla="*/ 3 h 29"/>
                <a:gd name="T28" fmla="*/ 20 w 31"/>
                <a:gd name="T29" fmla="*/ 3 h 29"/>
                <a:gd name="T30" fmla="*/ 24 w 31"/>
                <a:gd name="T31" fmla="*/ 0 h 29"/>
                <a:gd name="T32" fmla="*/ 24 w 31"/>
                <a:gd name="T33" fmla="*/ 0 h 29"/>
                <a:gd name="T34" fmla="*/ 24 w 31"/>
                <a:gd name="T35" fmla="*/ 0 h 29"/>
                <a:gd name="T36" fmla="*/ 27 w 31"/>
                <a:gd name="T37" fmla="*/ 3 h 29"/>
                <a:gd name="T38" fmla="*/ 31 w 31"/>
                <a:gd name="T39" fmla="*/ 3 h 29"/>
                <a:gd name="T40" fmla="*/ 27 w 31"/>
                <a:gd name="T41" fmla="*/ 7 h 29"/>
                <a:gd name="T42" fmla="*/ 31 w 31"/>
                <a:gd name="T43" fmla="*/ 10 h 29"/>
                <a:gd name="T44" fmla="*/ 27 w 31"/>
                <a:gd name="T45" fmla="*/ 13 h 29"/>
                <a:gd name="T46" fmla="*/ 24 w 31"/>
                <a:gd name="T47" fmla="*/ 16 h 29"/>
                <a:gd name="T48" fmla="*/ 20 w 31"/>
                <a:gd name="T49" fmla="*/ 16 h 29"/>
                <a:gd name="T50" fmla="*/ 20 w 31"/>
                <a:gd name="T51" fmla="*/ 16 h 29"/>
                <a:gd name="T52" fmla="*/ 14 w 31"/>
                <a:gd name="T53" fmla="*/ 16 h 29"/>
                <a:gd name="T54" fmla="*/ 17 w 31"/>
                <a:gd name="T55" fmla="*/ 19 h 29"/>
                <a:gd name="T56" fmla="*/ 17 w 31"/>
                <a:gd name="T57" fmla="*/ 19 h 29"/>
                <a:gd name="T58" fmla="*/ 20 w 31"/>
                <a:gd name="T59" fmla="*/ 19 h 29"/>
                <a:gd name="T60" fmla="*/ 27 w 31"/>
                <a:gd name="T61" fmla="*/ 19 h 29"/>
                <a:gd name="T62" fmla="*/ 27 w 31"/>
                <a:gd name="T63" fmla="*/ 19 h 29"/>
                <a:gd name="T64" fmla="*/ 24 w 31"/>
                <a:gd name="T65" fmla="*/ 26 h 29"/>
                <a:gd name="T66" fmla="*/ 20 w 31"/>
                <a:gd name="T67"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 h="29">
                  <a:moveTo>
                    <a:pt x="20" y="29"/>
                  </a:moveTo>
                  <a:lnTo>
                    <a:pt x="17" y="26"/>
                  </a:lnTo>
                  <a:lnTo>
                    <a:pt x="14" y="26"/>
                  </a:lnTo>
                  <a:lnTo>
                    <a:pt x="10" y="29"/>
                  </a:lnTo>
                  <a:lnTo>
                    <a:pt x="3" y="29"/>
                  </a:lnTo>
                  <a:lnTo>
                    <a:pt x="0" y="29"/>
                  </a:lnTo>
                  <a:lnTo>
                    <a:pt x="3" y="23"/>
                  </a:lnTo>
                  <a:lnTo>
                    <a:pt x="3" y="19"/>
                  </a:lnTo>
                  <a:lnTo>
                    <a:pt x="7" y="19"/>
                  </a:lnTo>
                  <a:lnTo>
                    <a:pt x="3" y="13"/>
                  </a:lnTo>
                  <a:lnTo>
                    <a:pt x="7" y="10"/>
                  </a:lnTo>
                  <a:lnTo>
                    <a:pt x="7" y="7"/>
                  </a:lnTo>
                  <a:lnTo>
                    <a:pt x="14" y="3"/>
                  </a:lnTo>
                  <a:lnTo>
                    <a:pt x="17" y="3"/>
                  </a:lnTo>
                  <a:lnTo>
                    <a:pt x="20" y="3"/>
                  </a:lnTo>
                  <a:lnTo>
                    <a:pt x="24" y="0"/>
                  </a:lnTo>
                  <a:lnTo>
                    <a:pt x="24" y="0"/>
                  </a:lnTo>
                  <a:lnTo>
                    <a:pt x="24" y="0"/>
                  </a:lnTo>
                  <a:lnTo>
                    <a:pt x="27" y="3"/>
                  </a:lnTo>
                  <a:lnTo>
                    <a:pt x="31" y="3"/>
                  </a:lnTo>
                  <a:lnTo>
                    <a:pt x="27" y="7"/>
                  </a:lnTo>
                  <a:lnTo>
                    <a:pt x="31" y="10"/>
                  </a:lnTo>
                  <a:lnTo>
                    <a:pt x="27" y="13"/>
                  </a:lnTo>
                  <a:lnTo>
                    <a:pt x="24" y="16"/>
                  </a:lnTo>
                  <a:lnTo>
                    <a:pt x="20" y="16"/>
                  </a:lnTo>
                  <a:lnTo>
                    <a:pt x="20" y="16"/>
                  </a:lnTo>
                  <a:lnTo>
                    <a:pt x="14" y="16"/>
                  </a:lnTo>
                  <a:lnTo>
                    <a:pt x="17" y="19"/>
                  </a:lnTo>
                  <a:lnTo>
                    <a:pt x="17" y="19"/>
                  </a:lnTo>
                  <a:lnTo>
                    <a:pt x="20" y="19"/>
                  </a:lnTo>
                  <a:lnTo>
                    <a:pt x="27" y="19"/>
                  </a:lnTo>
                  <a:lnTo>
                    <a:pt x="27" y="19"/>
                  </a:lnTo>
                  <a:lnTo>
                    <a:pt x="24" y="26"/>
                  </a:lnTo>
                  <a:lnTo>
                    <a:pt x="2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104"/>
            <p:cNvSpPr>
              <a:spLocks/>
            </p:cNvSpPr>
            <p:nvPr/>
          </p:nvSpPr>
          <p:spPr bwMode="auto">
            <a:xfrm>
              <a:off x="7527926" y="4313892"/>
              <a:ext cx="317500" cy="354012"/>
            </a:xfrm>
            <a:custGeom>
              <a:avLst/>
              <a:gdLst>
                <a:gd name="T0" fmla="*/ 21 w 200"/>
                <a:gd name="T1" fmla="*/ 129 h 223"/>
                <a:gd name="T2" fmla="*/ 38 w 200"/>
                <a:gd name="T3" fmla="*/ 123 h 223"/>
                <a:gd name="T4" fmla="*/ 48 w 200"/>
                <a:gd name="T5" fmla="*/ 116 h 223"/>
                <a:gd name="T6" fmla="*/ 69 w 200"/>
                <a:gd name="T7" fmla="*/ 113 h 223"/>
                <a:gd name="T8" fmla="*/ 114 w 200"/>
                <a:gd name="T9" fmla="*/ 65 h 223"/>
                <a:gd name="T10" fmla="*/ 45 w 200"/>
                <a:gd name="T11" fmla="*/ 42 h 223"/>
                <a:gd name="T12" fmla="*/ 38 w 200"/>
                <a:gd name="T13" fmla="*/ 32 h 223"/>
                <a:gd name="T14" fmla="*/ 38 w 200"/>
                <a:gd name="T15" fmla="*/ 13 h 223"/>
                <a:gd name="T16" fmla="*/ 45 w 200"/>
                <a:gd name="T17" fmla="*/ 10 h 223"/>
                <a:gd name="T18" fmla="*/ 58 w 200"/>
                <a:gd name="T19" fmla="*/ 23 h 223"/>
                <a:gd name="T20" fmla="*/ 72 w 200"/>
                <a:gd name="T21" fmla="*/ 26 h 223"/>
                <a:gd name="T22" fmla="*/ 83 w 200"/>
                <a:gd name="T23" fmla="*/ 23 h 223"/>
                <a:gd name="T24" fmla="*/ 93 w 200"/>
                <a:gd name="T25" fmla="*/ 19 h 223"/>
                <a:gd name="T26" fmla="*/ 103 w 200"/>
                <a:gd name="T27" fmla="*/ 19 h 223"/>
                <a:gd name="T28" fmla="*/ 124 w 200"/>
                <a:gd name="T29" fmla="*/ 13 h 223"/>
                <a:gd name="T30" fmla="*/ 138 w 200"/>
                <a:gd name="T31" fmla="*/ 13 h 223"/>
                <a:gd name="T32" fmla="*/ 151 w 200"/>
                <a:gd name="T33" fmla="*/ 13 h 223"/>
                <a:gd name="T34" fmla="*/ 165 w 200"/>
                <a:gd name="T35" fmla="*/ 6 h 223"/>
                <a:gd name="T36" fmla="*/ 172 w 200"/>
                <a:gd name="T37" fmla="*/ 6 h 223"/>
                <a:gd name="T38" fmla="*/ 182 w 200"/>
                <a:gd name="T39" fmla="*/ 3 h 223"/>
                <a:gd name="T40" fmla="*/ 186 w 200"/>
                <a:gd name="T41" fmla="*/ 0 h 223"/>
                <a:gd name="T42" fmla="*/ 189 w 200"/>
                <a:gd name="T43" fmla="*/ 0 h 223"/>
                <a:gd name="T44" fmla="*/ 200 w 200"/>
                <a:gd name="T45" fmla="*/ 3 h 223"/>
                <a:gd name="T46" fmla="*/ 196 w 200"/>
                <a:gd name="T47" fmla="*/ 10 h 223"/>
                <a:gd name="T48" fmla="*/ 196 w 200"/>
                <a:gd name="T49" fmla="*/ 13 h 223"/>
                <a:gd name="T50" fmla="*/ 193 w 200"/>
                <a:gd name="T51" fmla="*/ 19 h 223"/>
                <a:gd name="T52" fmla="*/ 196 w 200"/>
                <a:gd name="T53" fmla="*/ 26 h 223"/>
                <a:gd name="T54" fmla="*/ 200 w 200"/>
                <a:gd name="T55" fmla="*/ 26 h 223"/>
                <a:gd name="T56" fmla="*/ 200 w 200"/>
                <a:gd name="T57" fmla="*/ 26 h 223"/>
                <a:gd name="T58" fmla="*/ 189 w 200"/>
                <a:gd name="T59" fmla="*/ 32 h 223"/>
                <a:gd name="T60" fmla="*/ 189 w 200"/>
                <a:gd name="T61" fmla="*/ 39 h 223"/>
                <a:gd name="T62" fmla="*/ 179 w 200"/>
                <a:gd name="T63" fmla="*/ 58 h 223"/>
                <a:gd name="T64" fmla="*/ 172 w 200"/>
                <a:gd name="T65" fmla="*/ 68 h 223"/>
                <a:gd name="T66" fmla="*/ 169 w 200"/>
                <a:gd name="T67" fmla="*/ 71 h 223"/>
                <a:gd name="T68" fmla="*/ 151 w 200"/>
                <a:gd name="T69" fmla="*/ 103 h 223"/>
                <a:gd name="T70" fmla="*/ 138 w 200"/>
                <a:gd name="T71" fmla="*/ 126 h 223"/>
                <a:gd name="T72" fmla="*/ 100 w 200"/>
                <a:gd name="T73" fmla="*/ 158 h 223"/>
                <a:gd name="T74" fmla="*/ 79 w 200"/>
                <a:gd name="T75" fmla="*/ 168 h 223"/>
                <a:gd name="T76" fmla="*/ 55 w 200"/>
                <a:gd name="T77" fmla="*/ 184 h 223"/>
                <a:gd name="T78" fmla="*/ 41 w 200"/>
                <a:gd name="T79" fmla="*/ 197 h 223"/>
                <a:gd name="T80" fmla="*/ 31 w 200"/>
                <a:gd name="T81" fmla="*/ 207 h 223"/>
                <a:gd name="T82" fmla="*/ 0 w 200"/>
                <a:gd name="T83" fmla="*/ 210 h 223"/>
                <a:gd name="T84" fmla="*/ 21 w 200"/>
                <a:gd name="T85" fmla="*/ 132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0" h="223">
                  <a:moveTo>
                    <a:pt x="21" y="132"/>
                  </a:moveTo>
                  <a:lnTo>
                    <a:pt x="21" y="132"/>
                  </a:lnTo>
                  <a:lnTo>
                    <a:pt x="21" y="129"/>
                  </a:lnTo>
                  <a:lnTo>
                    <a:pt x="28" y="126"/>
                  </a:lnTo>
                  <a:lnTo>
                    <a:pt x="34" y="126"/>
                  </a:lnTo>
                  <a:lnTo>
                    <a:pt x="38" y="123"/>
                  </a:lnTo>
                  <a:lnTo>
                    <a:pt x="41" y="123"/>
                  </a:lnTo>
                  <a:lnTo>
                    <a:pt x="45" y="120"/>
                  </a:lnTo>
                  <a:lnTo>
                    <a:pt x="48" y="116"/>
                  </a:lnTo>
                  <a:lnTo>
                    <a:pt x="52" y="116"/>
                  </a:lnTo>
                  <a:lnTo>
                    <a:pt x="55" y="113"/>
                  </a:lnTo>
                  <a:lnTo>
                    <a:pt x="69" y="113"/>
                  </a:lnTo>
                  <a:lnTo>
                    <a:pt x="79" y="113"/>
                  </a:lnTo>
                  <a:lnTo>
                    <a:pt x="141" y="61"/>
                  </a:lnTo>
                  <a:lnTo>
                    <a:pt x="114" y="65"/>
                  </a:lnTo>
                  <a:lnTo>
                    <a:pt x="58" y="48"/>
                  </a:lnTo>
                  <a:lnTo>
                    <a:pt x="55" y="45"/>
                  </a:lnTo>
                  <a:lnTo>
                    <a:pt x="45" y="42"/>
                  </a:lnTo>
                  <a:lnTo>
                    <a:pt x="45" y="39"/>
                  </a:lnTo>
                  <a:lnTo>
                    <a:pt x="45" y="32"/>
                  </a:lnTo>
                  <a:lnTo>
                    <a:pt x="38" y="32"/>
                  </a:lnTo>
                  <a:lnTo>
                    <a:pt x="34" y="23"/>
                  </a:lnTo>
                  <a:lnTo>
                    <a:pt x="34" y="16"/>
                  </a:lnTo>
                  <a:lnTo>
                    <a:pt x="38" y="13"/>
                  </a:lnTo>
                  <a:lnTo>
                    <a:pt x="41" y="6"/>
                  </a:lnTo>
                  <a:lnTo>
                    <a:pt x="41" y="10"/>
                  </a:lnTo>
                  <a:lnTo>
                    <a:pt x="45" y="10"/>
                  </a:lnTo>
                  <a:lnTo>
                    <a:pt x="55" y="19"/>
                  </a:lnTo>
                  <a:lnTo>
                    <a:pt x="55" y="23"/>
                  </a:lnTo>
                  <a:lnTo>
                    <a:pt x="58" y="23"/>
                  </a:lnTo>
                  <a:lnTo>
                    <a:pt x="62" y="26"/>
                  </a:lnTo>
                  <a:lnTo>
                    <a:pt x="69" y="29"/>
                  </a:lnTo>
                  <a:lnTo>
                    <a:pt x="72" y="26"/>
                  </a:lnTo>
                  <a:lnTo>
                    <a:pt x="76" y="26"/>
                  </a:lnTo>
                  <a:lnTo>
                    <a:pt x="79" y="23"/>
                  </a:lnTo>
                  <a:lnTo>
                    <a:pt x="83" y="23"/>
                  </a:lnTo>
                  <a:lnTo>
                    <a:pt x="89" y="19"/>
                  </a:lnTo>
                  <a:lnTo>
                    <a:pt x="93" y="19"/>
                  </a:lnTo>
                  <a:lnTo>
                    <a:pt x="93" y="19"/>
                  </a:lnTo>
                  <a:lnTo>
                    <a:pt x="100" y="19"/>
                  </a:lnTo>
                  <a:lnTo>
                    <a:pt x="100" y="19"/>
                  </a:lnTo>
                  <a:lnTo>
                    <a:pt x="103" y="19"/>
                  </a:lnTo>
                  <a:lnTo>
                    <a:pt x="110" y="19"/>
                  </a:lnTo>
                  <a:lnTo>
                    <a:pt x="120" y="13"/>
                  </a:lnTo>
                  <a:lnTo>
                    <a:pt x="124" y="13"/>
                  </a:lnTo>
                  <a:lnTo>
                    <a:pt x="131" y="13"/>
                  </a:lnTo>
                  <a:lnTo>
                    <a:pt x="131" y="13"/>
                  </a:lnTo>
                  <a:lnTo>
                    <a:pt x="138" y="13"/>
                  </a:lnTo>
                  <a:lnTo>
                    <a:pt x="141" y="10"/>
                  </a:lnTo>
                  <a:lnTo>
                    <a:pt x="148" y="10"/>
                  </a:lnTo>
                  <a:lnTo>
                    <a:pt x="151" y="13"/>
                  </a:lnTo>
                  <a:lnTo>
                    <a:pt x="151" y="13"/>
                  </a:lnTo>
                  <a:lnTo>
                    <a:pt x="162" y="10"/>
                  </a:lnTo>
                  <a:lnTo>
                    <a:pt x="165" y="6"/>
                  </a:lnTo>
                  <a:lnTo>
                    <a:pt x="172" y="6"/>
                  </a:lnTo>
                  <a:lnTo>
                    <a:pt x="172" y="10"/>
                  </a:lnTo>
                  <a:lnTo>
                    <a:pt x="172" y="6"/>
                  </a:lnTo>
                  <a:lnTo>
                    <a:pt x="179" y="6"/>
                  </a:lnTo>
                  <a:lnTo>
                    <a:pt x="182" y="3"/>
                  </a:lnTo>
                  <a:lnTo>
                    <a:pt x="182" y="3"/>
                  </a:lnTo>
                  <a:lnTo>
                    <a:pt x="186" y="0"/>
                  </a:lnTo>
                  <a:lnTo>
                    <a:pt x="186" y="0"/>
                  </a:lnTo>
                  <a:lnTo>
                    <a:pt x="186" y="0"/>
                  </a:lnTo>
                  <a:lnTo>
                    <a:pt x="189" y="0"/>
                  </a:lnTo>
                  <a:lnTo>
                    <a:pt x="189" y="0"/>
                  </a:lnTo>
                  <a:lnTo>
                    <a:pt x="189" y="0"/>
                  </a:lnTo>
                  <a:lnTo>
                    <a:pt x="196" y="0"/>
                  </a:lnTo>
                  <a:lnTo>
                    <a:pt x="196" y="0"/>
                  </a:lnTo>
                  <a:lnTo>
                    <a:pt x="200" y="3"/>
                  </a:lnTo>
                  <a:lnTo>
                    <a:pt x="196" y="3"/>
                  </a:lnTo>
                  <a:lnTo>
                    <a:pt x="196" y="6"/>
                  </a:lnTo>
                  <a:lnTo>
                    <a:pt x="196" y="10"/>
                  </a:lnTo>
                  <a:lnTo>
                    <a:pt x="193" y="10"/>
                  </a:lnTo>
                  <a:lnTo>
                    <a:pt x="196" y="13"/>
                  </a:lnTo>
                  <a:lnTo>
                    <a:pt x="196" y="13"/>
                  </a:lnTo>
                  <a:lnTo>
                    <a:pt x="196" y="13"/>
                  </a:lnTo>
                  <a:lnTo>
                    <a:pt x="196" y="16"/>
                  </a:lnTo>
                  <a:lnTo>
                    <a:pt x="193" y="19"/>
                  </a:lnTo>
                  <a:lnTo>
                    <a:pt x="196" y="19"/>
                  </a:lnTo>
                  <a:lnTo>
                    <a:pt x="196" y="23"/>
                  </a:lnTo>
                  <a:lnTo>
                    <a:pt x="196" y="26"/>
                  </a:lnTo>
                  <a:lnTo>
                    <a:pt x="196" y="26"/>
                  </a:lnTo>
                  <a:lnTo>
                    <a:pt x="196" y="26"/>
                  </a:lnTo>
                  <a:lnTo>
                    <a:pt x="200" y="26"/>
                  </a:lnTo>
                  <a:lnTo>
                    <a:pt x="200" y="26"/>
                  </a:lnTo>
                  <a:lnTo>
                    <a:pt x="200" y="29"/>
                  </a:lnTo>
                  <a:lnTo>
                    <a:pt x="200" y="26"/>
                  </a:lnTo>
                  <a:lnTo>
                    <a:pt x="196" y="26"/>
                  </a:lnTo>
                  <a:lnTo>
                    <a:pt x="193" y="26"/>
                  </a:lnTo>
                  <a:lnTo>
                    <a:pt x="189" y="32"/>
                  </a:lnTo>
                  <a:lnTo>
                    <a:pt x="193" y="32"/>
                  </a:lnTo>
                  <a:lnTo>
                    <a:pt x="193" y="39"/>
                  </a:lnTo>
                  <a:lnTo>
                    <a:pt x="189" y="39"/>
                  </a:lnTo>
                  <a:lnTo>
                    <a:pt x="189" y="42"/>
                  </a:lnTo>
                  <a:lnTo>
                    <a:pt x="182" y="52"/>
                  </a:lnTo>
                  <a:lnTo>
                    <a:pt x="179" y="58"/>
                  </a:lnTo>
                  <a:lnTo>
                    <a:pt x="175" y="61"/>
                  </a:lnTo>
                  <a:lnTo>
                    <a:pt x="175" y="61"/>
                  </a:lnTo>
                  <a:lnTo>
                    <a:pt x="172" y="68"/>
                  </a:lnTo>
                  <a:lnTo>
                    <a:pt x="172" y="68"/>
                  </a:lnTo>
                  <a:lnTo>
                    <a:pt x="172" y="71"/>
                  </a:lnTo>
                  <a:lnTo>
                    <a:pt x="169" y="71"/>
                  </a:lnTo>
                  <a:lnTo>
                    <a:pt x="158" y="90"/>
                  </a:lnTo>
                  <a:lnTo>
                    <a:pt x="158" y="97"/>
                  </a:lnTo>
                  <a:lnTo>
                    <a:pt x="151" y="103"/>
                  </a:lnTo>
                  <a:lnTo>
                    <a:pt x="151" y="107"/>
                  </a:lnTo>
                  <a:lnTo>
                    <a:pt x="138" y="123"/>
                  </a:lnTo>
                  <a:lnTo>
                    <a:pt x="138" y="126"/>
                  </a:lnTo>
                  <a:lnTo>
                    <a:pt x="131" y="129"/>
                  </a:lnTo>
                  <a:lnTo>
                    <a:pt x="120" y="142"/>
                  </a:lnTo>
                  <a:lnTo>
                    <a:pt x="100" y="158"/>
                  </a:lnTo>
                  <a:lnTo>
                    <a:pt x="89" y="165"/>
                  </a:lnTo>
                  <a:lnTo>
                    <a:pt x="83" y="165"/>
                  </a:lnTo>
                  <a:lnTo>
                    <a:pt x="79" y="168"/>
                  </a:lnTo>
                  <a:lnTo>
                    <a:pt x="72" y="171"/>
                  </a:lnTo>
                  <a:lnTo>
                    <a:pt x="58" y="184"/>
                  </a:lnTo>
                  <a:lnTo>
                    <a:pt x="55" y="184"/>
                  </a:lnTo>
                  <a:lnTo>
                    <a:pt x="45" y="194"/>
                  </a:lnTo>
                  <a:lnTo>
                    <a:pt x="41" y="197"/>
                  </a:lnTo>
                  <a:lnTo>
                    <a:pt x="41" y="197"/>
                  </a:lnTo>
                  <a:lnTo>
                    <a:pt x="38" y="200"/>
                  </a:lnTo>
                  <a:lnTo>
                    <a:pt x="31" y="204"/>
                  </a:lnTo>
                  <a:lnTo>
                    <a:pt x="31" y="207"/>
                  </a:lnTo>
                  <a:lnTo>
                    <a:pt x="14" y="220"/>
                  </a:lnTo>
                  <a:lnTo>
                    <a:pt x="14" y="223"/>
                  </a:lnTo>
                  <a:lnTo>
                    <a:pt x="0" y="210"/>
                  </a:lnTo>
                  <a:lnTo>
                    <a:pt x="0" y="145"/>
                  </a:lnTo>
                  <a:lnTo>
                    <a:pt x="21" y="132"/>
                  </a:lnTo>
                  <a:lnTo>
                    <a:pt x="21"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105"/>
            <p:cNvSpPr>
              <a:spLocks/>
            </p:cNvSpPr>
            <p:nvPr/>
          </p:nvSpPr>
          <p:spPr bwMode="auto">
            <a:xfrm>
              <a:off x="9586913" y="4072592"/>
              <a:ext cx="76200" cy="57150"/>
            </a:xfrm>
            <a:custGeom>
              <a:avLst/>
              <a:gdLst>
                <a:gd name="T0" fmla="*/ 41 w 48"/>
                <a:gd name="T1" fmla="*/ 3 h 36"/>
                <a:gd name="T2" fmla="*/ 38 w 48"/>
                <a:gd name="T3" fmla="*/ 0 h 36"/>
                <a:gd name="T4" fmla="*/ 34 w 48"/>
                <a:gd name="T5" fmla="*/ 3 h 36"/>
                <a:gd name="T6" fmla="*/ 34 w 48"/>
                <a:gd name="T7" fmla="*/ 3 h 36"/>
                <a:gd name="T8" fmla="*/ 34 w 48"/>
                <a:gd name="T9" fmla="*/ 0 h 36"/>
                <a:gd name="T10" fmla="*/ 27 w 48"/>
                <a:gd name="T11" fmla="*/ 3 h 36"/>
                <a:gd name="T12" fmla="*/ 27 w 48"/>
                <a:gd name="T13" fmla="*/ 0 h 36"/>
                <a:gd name="T14" fmla="*/ 24 w 48"/>
                <a:gd name="T15" fmla="*/ 3 h 36"/>
                <a:gd name="T16" fmla="*/ 21 w 48"/>
                <a:gd name="T17" fmla="*/ 3 h 36"/>
                <a:gd name="T18" fmla="*/ 17 w 48"/>
                <a:gd name="T19" fmla="*/ 3 h 36"/>
                <a:gd name="T20" fmla="*/ 14 w 48"/>
                <a:gd name="T21" fmla="*/ 3 h 36"/>
                <a:gd name="T22" fmla="*/ 14 w 48"/>
                <a:gd name="T23" fmla="*/ 7 h 36"/>
                <a:gd name="T24" fmla="*/ 7 w 48"/>
                <a:gd name="T25" fmla="*/ 10 h 36"/>
                <a:gd name="T26" fmla="*/ 0 w 48"/>
                <a:gd name="T27" fmla="*/ 16 h 36"/>
                <a:gd name="T28" fmla="*/ 3 w 48"/>
                <a:gd name="T29" fmla="*/ 20 h 36"/>
                <a:gd name="T30" fmla="*/ 3 w 48"/>
                <a:gd name="T31" fmla="*/ 23 h 36"/>
                <a:gd name="T32" fmla="*/ 7 w 48"/>
                <a:gd name="T33" fmla="*/ 26 h 36"/>
                <a:gd name="T34" fmla="*/ 7 w 48"/>
                <a:gd name="T35" fmla="*/ 29 h 36"/>
                <a:gd name="T36" fmla="*/ 10 w 48"/>
                <a:gd name="T37" fmla="*/ 32 h 36"/>
                <a:gd name="T38" fmla="*/ 14 w 48"/>
                <a:gd name="T39" fmla="*/ 32 h 36"/>
                <a:gd name="T40" fmla="*/ 17 w 48"/>
                <a:gd name="T41" fmla="*/ 32 h 36"/>
                <a:gd name="T42" fmla="*/ 17 w 48"/>
                <a:gd name="T43" fmla="*/ 32 h 36"/>
                <a:gd name="T44" fmla="*/ 21 w 48"/>
                <a:gd name="T45" fmla="*/ 36 h 36"/>
                <a:gd name="T46" fmla="*/ 24 w 48"/>
                <a:gd name="T47" fmla="*/ 36 h 36"/>
                <a:gd name="T48" fmla="*/ 24 w 48"/>
                <a:gd name="T49" fmla="*/ 32 h 36"/>
                <a:gd name="T50" fmla="*/ 27 w 48"/>
                <a:gd name="T51" fmla="*/ 32 h 36"/>
                <a:gd name="T52" fmla="*/ 31 w 48"/>
                <a:gd name="T53" fmla="*/ 32 h 36"/>
                <a:gd name="T54" fmla="*/ 34 w 48"/>
                <a:gd name="T55" fmla="*/ 29 h 36"/>
                <a:gd name="T56" fmla="*/ 34 w 48"/>
                <a:gd name="T57" fmla="*/ 26 h 36"/>
                <a:gd name="T58" fmla="*/ 38 w 48"/>
                <a:gd name="T59" fmla="*/ 26 h 36"/>
                <a:gd name="T60" fmla="*/ 41 w 48"/>
                <a:gd name="T61" fmla="*/ 23 h 36"/>
                <a:gd name="T62" fmla="*/ 41 w 48"/>
                <a:gd name="T63" fmla="*/ 23 h 36"/>
                <a:gd name="T64" fmla="*/ 41 w 48"/>
                <a:gd name="T65" fmla="*/ 16 h 36"/>
                <a:gd name="T66" fmla="*/ 45 w 48"/>
                <a:gd name="T67" fmla="*/ 16 h 36"/>
                <a:gd name="T68" fmla="*/ 45 w 48"/>
                <a:gd name="T69" fmla="*/ 13 h 36"/>
                <a:gd name="T70" fmla="*/ 48 w 48"/>
                <a:gd name="T71" fmla="*/ 10 h 36"/>
                <a:gd name="T72" fmla="*/ 45 w 48"/>
                <a:gd name="T73" fmla="*/ 3 h 36"/>
                <a:gd name="T74" fmla="*/ 41 w 48"/>
                <a:gd name="T7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 h="36">
                  <a:moveTo>
                    <a:pt x="41" y="3"/>
                  </a:moveTo>
                  <a:lnTo>
                    <a:pt x="38" y="0"/>
                  </a:lnTo>
                  <a:lnTo>
                    <a:pt x="34" y="3"/>
                  </a:lnTo>
                  <a:lnTo>
                    <a:pt x="34" y="3"/>
                  </a:lnTo>
                  <a:lnTo>
                    <a:pt x="34" y="0"/>
                  </a:lnTo>
                  <a:lnTo>
                    <a:pt x="27" y="3"/>
                  </a:lnTo>
                  <a:lnTo>
                    <a:pt x="27" y="0"/>
                  </a:lnTo>
                  <a:lnTo>
                    <a:pt x="24" y="3"/>
                  </a:lnTo>
                  <a:lnTo>
                    <a:pt x="21" y="3"/>
                  </a:lnTo>
                  <a:lnTo>
                    <a:pt x="17" y="3"/>
                  </a:lnTo>
                  <a:lnTo>
                    <a:pt x="14" y="3"/>
                  </a:lnTo>
                  <a:lnTo>
                    <a:pt x="14" y="7"/>
                  </a:lnTo>
                  <a:lnTo>
                    <a:pt x="7" y="10"/>
                  </a:lnTo>
                  <a:lnTo>
                    <a:pt x="0" y="16"/>
                  </a:lnTo>
                  <a:lnTo>
                    <a:pt x="3" y="20"/>
                  </a:lnTo>
                  <a:lnTo>
                    <a:pt x="3" y="23"/>
                  </a:lnTo>
                  <a:lnTo>
                    <a:pt x="7" y="26"/>
                  </a:lnTo>
                  <a:lnTo>
                    <a:pt x="7" y="29"/>
                  </a:lnTo>
                  <a:lnTo>
                    <a:pt x="10" y="32"/>
                  </a:lnTo>
                  <a:lnTo>
                    <a:pt x="14" y="32"/>
                  </a:lnTo>
                  <a:lnTo>
                    <a:pt x="17" y="32"/>
                  </a:lnTo>
                  <a:lnTo>
                    <a:pt x="17" y="32"/>
                  </a:lnTo>
                  <a:lnTo>
                    <a:pt x="21" y="36"/>
                  </a:lnTo>
                  <a:lnTo>
                    <a:pt x="24" y="36"/>
                  </a:lnTo>
                  <a:lnTo>
                    <a:pt x="24" y="32"/>
                  </a:lnTo>
                  <a:lnTo>
                    <a:pt x="27" y="32"/>
                  </a:lnTo>
                  <a:lnTo>
                    <a:pt x="31" y="32"/>
                  </a:lnTo>
                  <a:lnTo>
                    <a:pt x="34" y="29"/>
                  </a:lnTo>
                  <a:lnTo>
                    <a:pt x="34" y="26"/>
                  </a:lnTo>
                  <a:lnTo>
                    <a:pt x="38" y="26"/>
                  </a:lnTo>
                  <a:lnTo>
                    <a:pt x="41" y="23"/>
                  </a:lnTo>
                  <a:lnTo>
                    <a:pt x="41" y="23"/>
                  </a:lnTo>
                  <a:lnTo>
                    <a:pt x="41" y="16"/>
                  </a:lnTo>
                  <a:lnTo>
                    <a:pt x="45" y="16"/>
                  </a:lnTo>
                  <a:lnTo>
                    <a:pt x="45" y="13"/>
                  </a:lnTo>
                  <a:lnTo>
                    <a:pt x="48" y="10"/>
                  </a:lnTo>
                  <a:lnTo>
                    <a:pt x="45" y="3"/>
                  </a:lnTo>
                  <a:lnTo>
                    <a:pt x="4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106"/>
            <p:cNvSpPr>
              <a:spLocks/>
            </p:cNvSpPr>
            <p:nvPr/>
          </p:nvSpPr>
          <p:spPr bwMode="auto">
            <a:xfrm>
              <a:off x="8243888" y="2872442"/>
              <a:ext cx="1882775" cy="1195387"/>
            </a:xfrm>
            <a:custGeom>
              <a:avLst/>
              <a:gdLst>
                <a:gd name="T0" fmla="*/ 1145 w 1186"/>
                <a:gd name="T1" fmla="*/ 133 h 753"/>
                <a:gd name="T2" fmla="*/ 1107 w 1186"/>
                <a:gd name="T3" fmla="*/ 120 h 753"/>
                <a:gd name="T4" fmla="*/ 1073 w 1186"/>
                <a:gd name="T5" fmla="*/ 97 h 753"/>
                <a:gd name="T6" fmla="*/ 1028 w 1186"/>
                <a:gd name="T7" fmla="*/ 87 h 753"/>
                <a:gd name="T8" fmla="*/ 994 w 1186"/>
                <a:gd name="T9" fmla="*/ 39 h 753"/>
                <a:gd name="T10" fmla="*/ 963 w 1186"/>
                <a:gd name="T11" fmla="*/ 10 h 753"/>
                <a:gd name="T12" fmla="*/ 911 w 1186"/>
                <a:gd name="T13" fmla="*/ 0 h 753"/>
                <a:gd name="T14" fmla="*/ 863 w 1186"/>
                <a:gd name="T15" fmla="*/ 29 h 753"/>
                <a:gd name="T16" fmla="*/ 877 w 1186"/>
                <a:gd name="T17" fmla="*/ 78 h 753"/>
                <a:gd name="T18" fmla="*/ 839 w 1186"/>
                <a:gd name="T19" fmla="*/ 110 h 753"/>
                <a:gd name="T20" fmla="*/ 918 w 1186"/>
                <a:gd name="T21" fmla="*/ 178 h 753"/>
                <a:gd name="T22" fmla="*/ 867 w 1186"/>
                <a:gd name="T23" fmla="*/ 213 h 753"/>
                <a:gd name="T24" fmla="*/ 784 w 1186"/>
                <a:gd name="T25" fmla="*/ 252 h 753"/>
                <a:gd name="T26" fmla="*/ 681 w 1186"/>
                <a:gd name="T27" fmla="*/ 323 h 753"/>
                <a:gd name="T28" fmla="*/ 516 w 1186"/>
                <a:gd name="T29" fmla="*/ 307 h 753"/>
                <a:gd name="T30" fmla="*/ 440 w 1186"/>
                <a:gd name="T31" fmla="*/ 255 h 753"/>
                <a:gd name="T32" fmla="*/ 385 w 1186"/>
                <a:gd name="T33" fmla="*/ 207 h 753"/>
                <a:gd name="T34" fmla="*/ 330 w 1186"/>
                <a:gd name="T35" fmla="*/ 184 h 753"/>
                <a:gd name="T36" fmla="*/ 292 w 1186"/>
                <a:gd name="T37" fmla="*/ 188 h 753"/>
                <a:gd name="T38" fmla="*/ 244 w 1186"/>
                <a:gd name="T39" fmla="*/ 252 h 753"/>
                <a:gd name="T40" fmla="*/ 213 w 1186"/>
                <a:gd name="T41" fmla="*/ 281 h 753"/>
                <a:gd name="T42" fmla="*/ 161 w 1186"/>
                <a:gd name="T43" fmla="*/ 317 h 753"/>
                <a:gd name="T44" fmla="*/ 51 w 1186"/>
                <a:gd name="T45" fmla="*/ 330 h 753"/>
                <a:gd name="T46" fmla="*/ 34 w 1186"/>
                <a:gd name="T47" fmla="*/ 369 h 753"/>
                <a:gd name="T48" fmla="*/ 17 w 1186"/>
                <a:gd name="T49" fmla="*/ 427 h 753"/>
                <a:gd name="T50" fmla="*/ 58 w 1186"/>
                <a:gd name="T51" fmla="*/ 430 h 753"/>
                <a:gd name="T52" fmla="*/ 106 w 1186"/>
                <a:gd name="T53" fmla="*/ 446 h 753"/>
                <a:gd name="T54" fmla="*/ 175 w 1186"/>
                <a:gd name="T55" fmla="*/ 459 h 753"/>
                <a:gd name="T56" fmla="*/ 237 w 1186"/>
                <a:gd name="T57" fmla="*/ 533 h 753"/>
                <a:gd name="T58" fmla="*/ 282 w 1186"/>
                <a:gd name="T59" fmla="*/ 575 h 753"/>
                <a:gd name="T60" fmla="*/ 354 w 1186"/>
                <a:gd name="T61" fmla="*/ 595 h 753"/>
                <a:gd name="T62" fmla="*/ 437 w 1186"/>
                <a:gd name="T63" fmla="*/ 617 h 753"/>
                <a:gd name="T64" fmla="*/ 519 w 1186"/>
                <a:gd name="T65" fmla="*/ 611 h 753"/>
                <a:gd name="T66" fmla="*/ 591 w 1186"/>
                <a:gd name="T67" fmla="*/ 595 h 753"/>
                <a:gd name="T68" fmla="*/ 636 w 1186"/>
                <a:gd name="T69" fmla="*/ 653 h 753"/>
                <a:gd name="T70" fmla="*/ 646 w 1186"/>
                <a:gd name="T71" fmla="*/ 692 h 753"/>
                <a:gd name="T72" fmla="*/ 674 w 1186"/>
                <a:gd name="T73" fmla="*/ 734 h 753"/>
                <a:gd name="T74" fmla="*/ 719 w 1186"/>
                <a:gd name="T75" fmla="*/ 714 h 753"/>
                <a:gd name="T76" fmla="*/ 781 w 1186"/>
                <a:gd name="T77" fmla="*/ 701 h 753"/>
                <a:gd name="T78" fmla="*/ 836 w 1186"/>
                <a:gd name="T79" fmla="*/ 730 h 753"/>
                <a:gd name="T80" fmla="*/ 870 w 1186"/>
                <a:gd name="T81" fmla="*/ 753 h 753"/>
                <a:gd name="T82" fmla="*/ 884 w 1186"/>
                <a:gd name="T83" fmla="*/ 737 h 753"/>
                <a:gd name="T84" fmla="*/ 932 w 1186"/>
                <a:gd name="T85" fmla="*/ 711 h 753"/>
                <a:gd name="T86" fmla="*/ 970 w 1186"/>
                <a:gd name="T87" fmla="*/ 708 h 753"/>
                <a:gd name="T88" fmla="*/ 1008 w 1186"/>
                <a:gd name="T89" fmla="*/ 685 h 753"/>
                <a:gd name="T90" fmla="*/ 1028 w 1186"/>
                <a:gd name="T91" fmla="*/ 666 h 753"/>
                <a:gd name="T92" fmla="*/ 1039 w 1186"/>
                <a:gd name="T93" fmla="*/ 650 h 753"/>
                <a:gd name="T94" fmla="*/ 1049 w 1186"/>
                <a:gd name="T95" fmla="*/ 624 h 753"/>
                <a:gd name="T96" fmla="*/ 1070 w 1186"/>
                <a:gd name="T97" fmla="*/ 595 h 753"/>
                <a:gd name="T98" fmla="*/ 1073 w 1186"/>
                <a:gd name="T99" fmla="*/ 569 h 753"/>
                <a:gd name="T100" fmla="*/ 1032 w 1186"/>
                <a:gd name="T101" fmla="*/ 556 h 753"/>
                <a:gd name="T102" fmla="*/ 1004 w 1186"/>
                <a:gd name="T103" fmla="*/ 517 h 753"/>
                <a:gd name="T104" fmla="*/ 1052 w 1186"/>
                <a:gd name="T105" fmla="*/ 511 h 753"/>
                <a:gd name="T106" fmla="*/ 1001 w 1186"/>
                <a:gd name="T107" fmla="*/ 440 h 753"/>
                <a:gd name="T108" fmla="*/ 1049 w 1186"/>
                <a:gd name="T109" fmla="*/ 411 h 753"/>
                <a:gd name="T110" fmla="*/ 997 w 1186"/>
                <a:gd name="T111" fmla="*/ 394 h 753"/>
                <a:gd name="T112" fmla="*/ 946 w 1186"/>
                <a:gd name="T113" fmla="*/ 385 h 753"/>
                <a:gd name="T114" fmla="*/ 987 w 1186"/>
                <a:gd name="T115" fmla="*/ 336 h 753"/>
                <a:gd name="T116" fmla="*/ 1011 w 1186"/>
                <a:gd name="T117" fmla="*/ 356 h 753"/>
                <a:gd name="T118" fmla="*/ 1028 w 1186"/>
                <a:gd name="T119" fmla="*/ 356 h 753"/>
                <a:gd name="T120" fmla="*/ 1159 w 1186"/>
                <a:gd name="T121" fmla="*/ 259 h 753"/>
                <a:gd name="T122" fmla="*/ 1159 w 1186"/>
                <a:gd name="T123" fmla="*/ 201 h 753"/>
                <a:gd name="T124" fmla="*/ 1186 w 1186"/>
                <a:gd name="T125" fmla="*/ 171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86" h="753">
                  <a:moveTo>
                    <a:pt x="1186" y="133"/>
                  </a:moveTo>
                  <a:lnTo>
                    <a:pt x="1183" y="129"/>
                  </a:lnTo>
                  <a:lnTo>
                    <a:pt x="1183" y="129"/>
                  </a:lnTo>
                  <a:lnTo>
                    <a:pt x="1180" y="126"/>
                  </a:lnTo>
                  <a:lnTo>
                    <a:pt x="1180" y="123"/>
                  </a:lnTo>
                  <a:lnTo>
                    <a:pt x="1183" y="123"/>
                  </a:lnTo>
                  <a:lnTo>
                    <a:pt x="1180" y="120"/>
                  </a:lnTo>
                  <a:lnTo>
                    <a:pt x="1180" y="117"/>
                  </a:lnTo>
                  <a:lnTo>
                    <a:pt x="1176" y="117"/>
                  </a:lnTo>
                  <a:lnTo>
                    <a:pt x="1173" y="117"/>
                  </a:lnTo>
                  <a:lnTo>
                    <a:pt x="1169" y="117"/>
                  </a:lnTo>
                  <a:lnTo>
                    <a:pt x="1166" y="117"/>
                  </a:lnTo>
                  <a:lnTo>
                    <a:pt x="1166" y="117"/>
                  </a:lnTo>
                  <a:lnTo>
                    <a:pt x="1162" y="120"/>
                  </a:lnTo>
                  <a:lnTo>
                    <a:pt x="1162" y="120"/>
                  </a:lnTo>
                  <a:lnTo>
                    <a:pt x="1159" y="123"/>
                  </a:lnTo>
                  <a:lnTo>
                    <a:pt x="1159" y="123"/>
                  </a:lnTo>
                  <a:lnTo>
                    <a:pt x="1156" y="126"/>
                  </a:lnTo>
                  <a:lnTo>
                    <a:pt x="1152" y="126"/>
                  </a:lnTo>
                  <a:lnTo>
                    <a:pt x="1149" y="126"/>
                  </a:lnTo>
                  <a:lnTo>
                    <a:pt x="1149" y="129"/>
                  </a:lnTo>
                  <a:lnTo>
                    <a:pt x="1149" y="129"/>
                  </a:lnTo>
                  <a:lnTo>
                    <a:pt x="1145" y="133"/>
                  </a:lnTo>
                  <a:lnTo>
                    <a:pt x="1145" y="136"/>
                  </a:lnTo>
                  <a:lnTo>
                    <a:pt x="1145" y="136"/>
                  </a:lnTo>
                  <a:lnTo>
                    <a:pt x="1145" y="136"/>
                  </a:lnTo>
                  <a:lnTo>
                    <a:pt x="1142" y="139"/>
                  </a:lnTo>
                  <a:lnTo>
                    <a:pt x="1135" y="139"/>
                  </a:lnTo>
                  <a:lnTo>
                    <a:pt x="1135" y="139"/>
                  </a:lnTo>
                  <a:lnTo>
                    <a:pt x="1131" y="139"/>
                  </a:lnTo>
                  <a:lnTo>
                    <a:pt x="1131" y="142"/>
                  </a:lnTo>
                  <a:lnTo>
                    <a:pt x="1128" y="142"/>
                  </a:lnTo>
                  <a:lnTo>
                    <a:pt x="1128" y="139"/>
                  </a:lnTo>
                  <a:lnTo>
                    <a:pt x="1125" y="139"/>
                  </a:lnTo>
                  <a:lnTo>
                    <a:pt x="1121" y="139"/>
                  </a:lnTo>
                  <a:lnTo>
                    <a:pt x="1118" y="139"/>
                  </a:lnTo>
                  <a:lnTo>
                    <a:pt x="1118" y="139"/>
                  </a:lnTo>
                  <a:lnTo>
                    <a:pt x="1114" y="139"/>
                  </a:lnTo>
                  <a:lnTo>
                    <a:pt x="1111" y="136"/>
                  </a:lnTo>
                  <a:lnTo>
                    <a:pt x="1111" y="133"/>
                  </a:lnTo>
                  <a:lnTo>
                    <a:pt x="1107" y="129"/>
                  </a:lnTo>
                  <a:lnTo>
                    <a:pt x="1107" y="129"/>
                  </a:lnTo>
                  <a:lnTo>
                    <a:pt x="1107" y="126"/>
                  </a:lnTo>
                  <a:lnTo>
                    <a:pt x="1107" y="123"/>
                  </a:lnTo>
                  <a:lnTo>
                    <a:pt x="1107" y="120"/>
                  </a:lnTo>
                  <a:lnTo>
                    <a:pt x="1107" y="120"/>
                  </a:lnTo>
                  <a:lnTo>
                    <a:pt x="1104" y="120"/>
                  </a:lnTo>
                  <a:lnTo>
                    <a:pt x="1104" y="117"/>
                  </a:lnTo>
                  <a:lnTo>
                    <a:pt x="1104" y="113"/>
                  </a:lnTo>
                  <a:lnTo>
                    <a:pt x="1104" y="113"/>
                  </a:lnTo>
                  <a:lnTo>
                    <a:pt x="1104" y="110"/>
                  </a:lnTo>
                  <a:lnTo>
                    <a:pt x="1104" y="110"/>
                  </a:lnTo>
                  <a:lnTo>
                    <a:pt x="1100" y="110"/>
                  </a:lnTo>
                  <a:lnTo>
                    <a:pt x="1100" y="110"/>
                  </a:lnTo>
                  <a:lnTo>
                    <a:pt x="1097" y="110"/>
                  </a:lnTo>
                  <a:lnTo>
                    <a:pt x="1097" y="113"/>
                  </a:lnTo>
                  <a:lnTo>
                    <a:pt x="1094" y="110"/>
                  </a:lnTo>
                  <a:lnTo>
                    <a:pt x="1090" y="110"/>
                  </a:lnTo>
                  <a:lnTo>
                    <a:pt x="1090" y="110"/>
                  </a:lnTo>
                  <a:lnTo>
                    <a:pt x="1087" y="110"/>
                  </a:lnTo>
                  <a:lnTo>
                    <a:pt x="1083" y="107"/>
                  </a:lnTo>
                  <a:lnTo>
                    <a:pt x="1083" y="107"/>
                  </a:lnTo>
                  <a:lnTo>
                    <a:pt x="1083" y="104"/>
                  </a:lnTo>
                  <a:lnTo>
                    <a:pt x="1080" y="104"/>
                  </a:lnTo>
                  <a:lnTo>
                    <a:pt x="1080" y="104"/>
                  </a:lnTo>
                  <a:lnTo>
                    <a:pt x="1076" y="100"/>
                  </a:lnTo>
                  <a:lnTo>
                    <a:pt x="1076" y="100"/>
                  </a:lnTo>
                  <a:lnTo>
                    <a:pt x="1073" y="100"/>
                  </a:lnTo>
                  <a:lnTo>
                    <a:pt x="1073" y="97"/>
                  </a:lnTo>
                  <a:lnTo>
                    <a:pt x="1073" y="97"/>
                  </a:lnTo>
                  <a:lnTo>
                    <a:pt x="1070" y="97"/>
                  </a:lnTo>
                  <a:lnTo>
                    <a:pt x="1070" y="97"/>
                  </a:lnTo>
                  <a:lnTo>
                    <a:pt x="1066" y="97"/>
                  </a:lnTo>
                  <a:lnTo>
                    <a:pt x="1066" y="97"/>
                  </a:lnTo>
                  <a:lnTo>
                    <a:pt x="1066" y="100"/>
                  </a:lnTo>
                  <a:lnTo>
                    <a:pt x="1063" y="97"/>
                  </a:lnTo>
                  <a:lnTo>
                    <a:pt x="1059" y="97"/>
                  </a:lnTo>
                  <a:lnTo>
                    <a:pt x="1059" y="97"/>
                  </a:lnTo>
                  <a:lnTo>
                    <a:pt x="1056" y="97"/>
                  </a:lnTo>
                  <a:lnTo>
                    <a:pt x="1052" y="94"/>
                  </a:lnTo>
                  <a:lnTo>
                    <a:pt x="1056" y="94"/>
                  </a:lnTo>
                  <a:lnTo>
                    <a:pt x="1056" y="94"/>
                  </a:lnTo>
                  <a:lnTo>
                    <a:pt x="1052" y="94"/>
                  </a:lnTo>
                  <a:lnTo>
                    <a:pt x="1049" y="94"/>
                  </a:lnTo>
                  <a:lnTo>
                    <a:pt x="1045" y="94"/>
                  </a:lnTo>
                  <a:lnTo>
                    <a:pt x="1045" y="94"/>
                  </a:lnTo>
                  <a:lnTo>
                    <a:pt x="1042" y="94"/>
                  </a:lnTo>
                  <a:lnTo>
                    <a:pt x="1042" y="94"/>
                  </a:lnTo>
                  <a:lnTo>
                    <a:pt x="1039" y="94"/>
                  </a:lnTo>
                  <a:lnTo>
                    <a:pt x="1035" y="91"/>
                  </a:lnTo>
                  <a:lnTo>
                    <a:pt x="1035" y="91"/>
                  </a:lnTo>
                  <a:lnTo>
                    <a:pt x="1028" y="87"/>
                  </a:lnTo>
                  <a:lnTo>
                    <a:pt x="1028" y="84"/>
                  </a:lnTo>
                  <a:lnTo>
                    <a:pt x="1028" y="81"/>
                  </a:lnTo>
                  <a:lnTo>
                    <a:pt x="1028" y="78"/>
                  </a:lnTo>
                  <a:lnTo>
                    <a:pt x="1025" y="78"/>
                  </a:lnTo>
                  <a:lnTo>
                    <a:pt x="1021" y="78"/>
                  </a:lnTo>
                  <a:lnTo>
                    <a:pt x="1021" y="75"/>
                  </a:lnTo>
                  <a:lnTo>
                    <a:pt x="1021" y="71"/>
                  </a:lnTo>
                  <a:lnTo>
                    <a:pt x="1021" y="68"/>
                  </a:lnTo>
                  <a:lnTo>
                    <a:pt x="1018" y="68"/>
                  </a:lnTo>
                  <a:lnTo>
                    <a:pt x="1011" y="62"/>
                  </a:lnTo>
                  <a:lnTo>
                    <a:pt x="1008" y="58"/>
                  </a:lnTo>
                  <a:lnTo>
                    <a:pt x="1008" y="55"/>
                  </a:lnTo>
                  <a:lnTo>
                    <a:pt x="1004" y="55"/>
                  </a:lnTo>
                  <a:lnTo>
                    <a:pt x="1004" y="55"/>
                  </a:lnTo>
                  <a:lnTo>
                    <a:pt x="1004" y="55"/>
                  </a:lnTo>
                  <a:lnTo>
                    <a:pt x="1004" y="52"/>
                  </a:lnTo>
                  <a:lnTo>
                    <a:pt x="1004" y="52"/>
                  </a:lnTo>
                  <a:lnTo>
                    <a:pt x="1001" y="49"/>
                  </a:lnTo>
                  <a:lnTo>
                    <a:pt x="1001" y="45"/>
                  </a:lnTo>
                  <a:lnTo>
                    <a:pt x="997" y="45"/>
                  </a:lnTo>
                  <a:lnTo>
                    <a:pt x="997" y="42"/>
                  </a:lnTo>
                  <a:lnTo>
                    <a:pt x="994" y="42"/>
                  </a:lnTo>
                  <a:lnTo>
                    <a:pt x="994" y="39"/>
                  </a:lnTo>
                  <a:lnTo>
                    <a:pt x="987" y="36"/>
                  </a:lnTo>
                  <a:lnTo>
                    <a:pt x="987" y="33"/>
                  </a:lnTo>
                  <a:lnTo>
                    <a:pt x="990" y="33"/>
                  </a:lnTo>
                  <a:lnTo>
                    <a:pt x="990" y="29"/>
                  </a:lnTo>
                  <a:lnTo>
                    <a:pt x="984" y="29"/>
                  </a:lnTo>
                  <a:lnTo>
                    <a:pt x="984" y="29"/>
                  </a:lnTo>
                  <a:lnTo>
                    <a:pt x="984" y="26"/>
                  </a:lnTo>
                  <a:lnTo>
                    <a:pt x="984" y="26"/>
                  </a:lnTo>
                  <a:lnTo>
                    <a:pt x="984" y="23"/>
                  </a:lnTo>
                  <a:lnTo>
                    <a:pt x="980" y="20"/>
                  </a:lnTo>
                  <a:lnTo>
                    <a:pt x="980" y="20"/>
                  </a:lnTo>
                  <a:lnTo>
                    <a:pt x="980" y="20"/>
                  </a:lnTo>
                  <a:lnTo>
                    <a:pt x="977" y="16"/>
                  </a:lnTo>
                  <a:lnTo>
                    <a:pt x="977" y="16"/>
                  </a:lnTo>
                  <a:lnTo>
                    <a:pt x="973" y="16"/>
                  </a:lnTo>
                  <a:lnTo>
                    <a:pt x="970" y="16"/>
                  </a:lnTo>
                  <a:lnTo>
                    <a:pt x="973" y="13"/>
                  </a:lnTo>
                  <a:lnTo>
                    <a:pt x="973" y="13"/>
                  </a:lnTo>
                  <a:lnTo>
                    <a:pt x="970" y="13"/>
                  </a:lnTo>
                  <a:lnTo>
                    <a:pt x="966" y="13"/>
                  </a:lnTo>
                  <a:lnTo>
                    <a:pt x="966" y="13"/>
                  </a:lnTo>
                  <a:lnTo>
                    <a:pt x="963" y="13"/>
                  </a:lnTo>
                  <a:lnTo>
                    <a:pt x="963" y="10"/>
                  </a:lnTo>
                  <a:lnTo>
                    <a:pt x="963" y="10"/>
                  </a:lnTo>
                  <a:lnTo>
                    <a:pt x="963" y="7"/>
                  </a:lnTo>
                  <a:lnTo>
                    <a:pt x="959" y="7"/>
                  </a:lnTo>
                  <a:lnTo>
                    <a:pt x="959" y="7"/>
                  </a:lnTo>
                  <a:lnTo>
                    <a:pt x="956" y="3"/>
                  </a:lnTo>
                  <a:lnTo>
                    <a:pt x="956" y="7"/>
                  </a:lnTo>
                  <a:lnTo>
                    <a:pt x="953" y="7"/>
                  </a:lnTo>
                  <a:lnTo>
                    <a:pt x="949" y="3"/>
                  </a:lnTo>
                  <a:lnTo>
                    <a:pt x="949" y="7"/>
                  </a:lnTo>
                  <a:lnTo>
                    <a:pt x="949" y="7"/>
                  </a:lnTo>
                  <a:lnTo>
                    <a:pt x="946" y="7"/>
                  </a:lnTo>
                  <a:lnTo>
                    <a:pt x="942" y="7"/>
                  </a:lnTo>
                  <a:lnTo>
                    <a:pt x="942" y="7"/>
                  </a:lnTo>
                  <a:lnTo>
                    <a:pt x="939" y="7"/>
                  </a:lnTo>
                  <a:lnTo>
                    <a:pt x="935" y="7"/>
                  </a:lnTo>
                  <a:lnTo>
                    <a:pt x="935" y="3"/>
                  </a:lnTo>
                  <a:lnTo>
                    <a:pt x="932" y="3"/>
                  </a:lnTo>
                  <a:lnTo>
                    <a:pt x="925" y="3"/>
                  </a:lnTo>
                  <a:lnTo>
                    <a:pt x="925" y="0"/>
                  </a:lnTo>
                  <a:lnTo>
                    <a:pt x="922" y="0"/>
                  </a:lnTo>
                  <a:lnTo>
                    <a:pt x="918" y="0"/>
                  </a:lnTo>
                  <a:lnTo>
                    <a:pt x="918" y="0"/>
                  </a:lnTo>
                  <a:lnTo>
                    <a:pt x="911" y="0"/>
                  </a:lnTo>
                  <a:lnTo>
                    <a:pt x="911" y="3"/>
                  </a:lnTo>
                  <a:lnTo>
                    <a:pt x="908" y="3"/>
                  </a:lnTo>
                  <a:lnTo>
                    <a:pt x="908" y="7"/>
                  </a:lnTo>
                  <a:lnTo>
                    <a:pt x="904" y="3"/>
                  </a:lnTo>
                  <a:lnTo>
                    <a:pt x="901" y="7"/>
                  </a:lnTo>
                  <a:lnTo>
                    <a:pt x="898" y="3"/>
                  </a:lnTo>
                  <a:lnTo>
                    <a:pt x="894" y="7"/>
                  </a:lnTo>
                  <a:lnTo>
                    <a:pt x="891" y="7"/>
                  </a:lnTo>
                  <a:lnTo>
                    <a:pt x="891" y="10"/>
                  </a:lnTo>
                  <a:lnTo>
                    <a:pt x="887" y="10"/>
                  </a:lnTo>
                  <a:lnTo>
                    <a:pt x="884" y="10"/>
                  </a:lnTo>
                  <a:lnTo>
                    <a:pt x="884" y="10"/>
                  </a:lnTo>
                  <a:lnTo>
                    <a:pt x="880" y="10"/>
                  </a:lnTo>
                  <a:lnTo>
                    <a:pt x="877" y="13"/>
                  </a:lnTo>
                  <a:lnTo>
                    <a:pt x="873" y="13"/>
                  </a:lnTo>
                  <a:lnTo>
                    <a:pt x="870" y="13"/>
                  </a:lnTo>
                  <a:lnTo>
                    <a:pt x="870" y="16"/>
                  </a:lnTo>
                  <a:lnTo>
                    <a:pt x="870" y="20"/>
                  </a:lnTo>
                  <a:lnTo>
                    <a:pt x="867" y="23"/>
                  </a:lnTo>
                  <a:lnTo>
                    <a:pt x="867" y="23"/>
                  </a:lnTo>
                  <a:lnTo>
                    <a:pt x="867" y="26"/>
                  </a:lnTo>
                  <a:lnTo>
                    <a:pt x="863" y="26"/>
                  </a:lnTo>
                  <a:lnTo>
                    <a:pt x="863" y="29"/>
                  </a:lnTo>
                  <a:lnTo>
                    <a:pt x="867" y="33"/>
                  </a:lnTo>
                  <a:lnTo>
                    <a:pt x="867" y="33"/>
                  </a:lnTo>
                  <a:lnTo>
                    <a:pt x="873" y="29"/>
                  </a:lnTo>
                  <a:lnTo>
                    <a:pt x="873" y="29"/>
                  </a:lnTo>
                  <a:lnTo>
                    <a:pt x="877" y="29"/>
                  </a:lnTo>
                  <a:lnTo>
                    <a:pt x="880" y="33"/>
                  </a:lnTo>
                  <a:lnTo>
                    <a:pt x="880" y="36"/>
                  </a:lnTo>
                  <a:lnTo>
                    <a:pt x="884" y="39"/>
                  </a:lnTo>
                  <a:lnTo>
                    <a:pt x="884" y="39"/>
                  </a:lnTo>
                  <a:lnTo>
                    <a:pt x="884" y="42"/>
                  </a:lnTo>
                  <a:lnTo>
                    <a:pt x="884" y="45"/>
                  </a:lnTo>
                  <a:lnTo>
                    <a:pt x="884" y="49"/>
                  </a:lnTo>
                  <a:lnTo>
                    <a:pt x="880" y="52"/>
                  </a:lnTo>
                  <a:lnTo>
                    <a:pt x="880" y="55"/>
                  </a:lnTo>
                  <a:lnTo>
                    <a:pt x="877" y="55"/>
                  </a:lnTo>
                  <a:lnTo>
                    <a:pt x="873" y="58"/>
                  </a:lnTo>
                  <a:lnTo>
                    <a:pt x="873" y="62"/>
                  </a:lnTo>
                  <a:lnTo>
                    <a:pt x="877" y="65"/>
                  </a:lnTo>
                  <a:lnTo>
                    <a:pt x="877" y="68"/>
                  </a:lnTo>
                  <a:lnTo>
                    <a:pt x="877" y="71"/>
                  </a:lnTo>
                  <a:lnTo>
                    <a:pt x="877" y="71"/>
                  </a:lnTo>
                  <a:lnTo>
                    <a:pt x="877" y="75"/>
                  </a:lnTo>
                  <a:lnTo>
                    <a:pt x="877" y="78"/>
                  </a:lnTo>
                  <a:lnTo>
                    <a:pt x="873" y="78"/>
                  </a:lnTo>
                  <a:lnTo>
                    <a:pt x="877" y="81"/>
                  </a:lnTo>
                  <a:lnTo>
                    <a:pt x="877" y="87"/>
                  </a:lnTo>
                  <a:lnTo>
                    <a:pt x="877" y="87"/>
                  </a:lnTo>
                  <a:lnTo>
                    <a:pt x="877" y="94"/>
                  </a:lnTo>
                  <a:lnTo>
                    <a:pt x="877" y="94"/>
                  </a:lnTo>
                  <a:lnTo>
                    <a:pt x="880" y="94"/>
                  </a:lnTo>
                  <a:lnTo>
                    <a:pt x="880" y="94"/>
                  </a:lnTo>
                  <a:lnTo>
                    <a:pt x="880" y="94"/>
                  </a:lnTo>
                  <a:lnTo>
                    <a:pt x="884" y="97"/>
                  </a:lnTo>
                  <a:lnTo>
                    <a:pt x="880" y="100"/>
                  </a:lnTo>
                  <a:lnTo>
                    <a:pt x="880" y="104"/>
                  </a:lnTo>
                  <a:lnTo>
                    <a:pt x="873" y="104"/>
                  </a:lnTo>
                  <a:lnTo>
                    <a:pt x="867" y="107"/>
                  </a:lnTo>
                  <a:lnTo>
                    <a:pt x="860" y="113"/>
                  </a:lnTo>
                  <a:lnTo>
                    <a:pt x="856" y="113"/>
                  </a:lnTo>
                  <a:lnTo>
                    <a:pt x="853" y="113"/>
                  </a:lnTo>
                  <a:lnTo>
                    <a:pt x="846" y="110"/>
                  </a:lnTo>
                  <a:lnTo>
                    <a:pt x="842" y="110"/>
                  </a:lnTo>
                  <a:lnTo>
                    <a:pt x="842" y="110"/>
                  </a:lnTo>
                  <a:lnTo>
                    <a:pt x="839" y="110"/>
                  </a:lnTo>
                  <a:lnTo>
                    <a:pt x="839" y="110"/>
                  </a:lnTo>
                  <a:lnTo>
                    <a:pt x="839" y="110"/>
                  </a:lnTo>
                  <a:lnTo>
                    <a:pt x="836" y="136"/>
                  </a:lnTo>
                  <a:lnTo>
                    <a:pt x="836" y="142"/>
                  </a:lnTo>
                  <a:lnTo>
                    <a:pt x="832" y="146"/>
                  </a:lnTo>
                  <a:lnTo>
                    <a:pt x="836" y="149"/>
                  </a:lnTo>
                  <a:lnTo>
                    <a:pt x="832" y="159"/>
                  </a:lnTo>
                  <a:lnTo>
                    <a:pt x="836" y="162"/>
                  </a:lnTo>
                  <a:lnTo>
                    <a:pt x="842" y="165"/>
                  </a:lnTo>
                  <a:lnTo>
                    <a:pt x="849" y="162"/>
                  </a:lnTo>
                  <a:lnTo>
                    <a:pt x="860" y="162"/>
                  </a:lnTo>
                  <a:lnTo>
                    <a:pt x="867" y="162"/>
                  </a:lnTo>
                  <a:lnTo>
                    <a:pt x="870" y="168"/>
                  </a:lnTo>
                  <a:lnTo>
                    <a:pt x="873" y="162"/>
                  </a:lnTo>
                  <a:lnTo>
                    <a:pt x="873" y="159"/>
                  </a:lnTo>
                  <a:lnTo>
                    <a:pt x="873" y="155"/>
                  </a:lnTo>
                  <a:lnTo>
                    <a:pt x="880" y="152"/>
                  </a:lnTo>
                  <a:lnTo>
                    <a:pt x="880" y="152"/>
                  </a:lnTo>
                  <a:lnTo>
                    <a:pt x="891" y="152"/>
                  </a:lnTo>
                  <a:lnTo>
                    <a:pt x="894" y="159"/>
                  </a:lnTo>
                  <a:lnTo>
                    <a:pt x="901" y="165"/>
                  </a:lnTo>
                  <a:lnTo>
                    <a:pt x="908" y="168"/>
                  </a:lnTo>
                  <a:lnTo>
                    <a:pt x="915" y="175"/>
                  </a:lnTo>
                  <a:lnTo>
                    <a:pt x="915" y="178"/>
                  </a:lnTo>
                  <a:lnTo>
                    <a:pt x="918" y="178"/>
                  </a:lnTo>
                  <a:lnTo>
                    <a:pt x="918" y="181"/>
                  </a:lnTo>
                  <a:lnTo>
                    <a:pt x="915" y="184"/>
                  </a:lnTo>
                  <a:lnTo>
                    <a:pt x="915" y="188"/>
                  </a:lnTo>
                  <a:lnTo>
                    <a:pt x="915" y="188"/>
                  </a:lnTo>
                  <a:lnTo>
                    <a:pt x="911" y="188"/>
                  </a:lnTo>
                  <a:lnTo>
                    <a:pt x="908" y="184"/>
                  </a:lnTo>
                  <a:lnTo>
                    <a:pt x="904" y="188"/>
                  </a:lnTo>
                  <a:lnTo>
                    <a:pt x="904" y="188"/>
                  </a:lnTo>
                  <a:lnTo>
                    <a:pt x="898" y="184"/>
                  </a:lnTo>
                  <a:lnTo>
                    <a:pt x="894" y="188"/>
                  </a:lnTo>
                  <a:lnTo>
                    <a:pt x="891" y="191"/>
                  </a:lnTo>
                  <a:lnTo>
                    <a:pt x="884" y="194"/>
                  </a:lnTo>
                  <a:lnTo>
                    <a:pt x="884" y="194"/>
                  </a:lnTo>
                  <a:lnTo>
                    <a:pt x="880" y="194"/>
                  </a:lnTo>
                  <a:lnTo>
                    <a:pt x="877" y="194"/>
                  </a:lnTo>
                  <a:lnTo>
                    <a:pt x="877" y="197"/>
                  </a:lnTo>
                  <a:lnTo>
                    <a:pt x="877" y="197"/>
                  </a:lnTo>
                  <a:lnTo>
                    <a:pt x="873" y="201"/>
                  </a:lnTo>
                  <a:lnTo>
                    <a:pt x="870" y="197"/>
                  </a:lnTo>
                  <a:lnTo>
                    <a:pt x="870" y="201"/>
                  </a:lnTo>
                  <a:lnTo>
                    <a:pt x="867" y="204"/>
                  </a:lnTo>
                  <a:lnTo>
                    <a:pt x="867" y="210"/>
                  </a:lnTo>
                  <a:lnTo>
                    <a:pt x="867" y="213"/>
                  </a:lnTo>
                  <a:lnTo>
                    <a:pt x="863" y="217"/>
                  </a:lnTo>
                  <a:lnTo>
                    <a:pt x="860" y="217"/>
                  </a:lnTo>
                  <a:lnTo>
                    <a:pt x="849" y="220"/>
                  </a:lnTo>
                  <a:lnTo>
                    <a:pt x="846" y="220"/>
                  </a:lnTo>
                  <a:lnTo>
                    <a:pt x="842" y="220"/>
                  </a:lnTo>
                  <a:lnTo>
                    <a:pt x="839" y="223"/>
                  </a:lnTo>
                  <a:lnTo>
                    <a:pt x="836" y="230"/>
                  </a:lnTo>
                  <a:lnTo>
                    <a:pt x="832" y="230"/>
                  </a:lnTo>
                  <a:lnTo>
                    <a:pt x="829" y="233"/>
                  </a:lnTo>
                  <a:lnTo>
                    <a:pt x="825" y="236"/>
                  </a:lnTo>
                  <a:lnTo>
                    <a:pt x="825" y="239"/>
                  </a:lnTo>
                  <a:lnTo>
                    <a:pt x="822" y="239"/>
                  </a:lnTo>
                  <a:lnTo>
                    <a:pt x="818" y="236"/>
                  </a:lnTo>
                  <a:lnTo>
                    <a:pt x="812" y="236"/>
                  </a:lnTo>
                  <a:lnTo>
                    <a:pt x="808" y="236"/>
                  </a:lnTo>
                  <a:lnTo>
                    <a:pt x="801" y="233"/>
                  </a:lnTo>
                  <a:lnTo>
                    <a:pt x="798" y="233"/>
                  </a:lnTo>
                  <a:lnTo>
                    <a:pt x="791" y="233"/>
                  </a:lnTo>
                  <a:lnTo>
                    <a:pt x="784" y="236"/>
                  </a:lnTo>
                  <a:lnTo>
                    <a:pt x="784" y="239"/>
                  </a:lnTo>
                  <a:lnTo>
                    <a:pt x="784" y="246"/>
                  </a:lnTo>
                  <a:lnTo>
                    <a:pt x="784" y="249"/>
                  </a:lnTo>
                  <a:lnTo>
                    <a:pt x="784" y="252"/>
                  </a:lnTo>
                  <a:lnTo>
                    <a:pt x="791" y="255"/>
                  </a:lnTo>
                  <a:lnTo>
                    <a:pt x="798" y="262"/>
                  </a:lnTo>
                  <a:lnTo>
                    <a:pt x="798" y="262"/>
                  </a:lnTo>
                  <a:lnTo>
                    <a:pt x="798" y="265"/>
                  </a:lnTo>
                  <a:lnTo>
                    <a:pt x="794" y="268"/>
                  </a:lnTo>
                  <a:lnTo>
                    <a:pt x="787" y="278"/>
                  </a:lnTo>
                  <a:lnTo>
                    <a:pt x="781" y="285"/>
                  </a:lnTo>
                  <a:lnTo>
                    <a:pt x="777" y="291"/>
                  </a:lnTo>
                  <a:lnTo>
                    <a:pt x="774" y="291"/>
                  </a:lnTo>
                  <a:lnTo>
                    <a:pt x="770" y="291"/>
                  </a:lnTo>
                  <a:lnTo>
                    <a:pt x="763" y="291"/>
                  </a:lnTo>
                  <a:lnTo>
                    <a:pt x="760" y="294"/>
                  </a:lnTo>
                  <a:lnTo>
                    <a:pt x="753" y="297"/>
                  </a:lnTo>
                  <a:lnTo>
                    <a:pt x="750" y="297"/>
                  </a:lnTo>
                  <a:lnTo>
                    <a:pt x="739" y="301"/>
                  </a:lnTo>
                  <a:lnTo>
                    <a:pt x="736" y="301"/>
                  </a:lnTo>
                  <a:lnTo>
                    <a:pt x="729" y="301"/>
                  </a:lnTo>
                  <a:lnTo>
                    <a:pt x="715" y="307"/>
                  </a:lnTo>
                  <a:lnTo>
                    <a:pt x="705" y="310"/>
                  </a:lnTo>
                  <a:lnTo>
                    <a:pt x="698" y="314"/>
                  </a:lnTo>
                  <a:lnTo>
                    <a:pt x="691" y="320"/>
                  </a:lnTo>
                  <a:lnTo>
                    <a:pt x="688" y="323"/>
                  </a:lnTo>
                  <a:lnTo>
                    <a:pt x="681" y="323"/>
                  </a:lnTo>
                  <a:lnTo>
                    <a:pt x="677" y="320"/>
                  </a:lnTo>
                  <a:lnTo>
                    <a:pt x="677" y="320"/>
                  </a:lnTo>
                  <a:lnTo>
                    <a:pt x="677" y="317"/>
                  </a:lnTo>
                  <a:lnTo>
                    <a:pt x="667" y="320"/>
                  </a:lnTo>
                  <a:lnTo>
                    <a:pt x="660" y="320"/>
                  </a:lnTo>
                  <a:lnTo>
                    <a:pt x="653" y="317"/>
                  </a:lnTo>
                  <a:lnTo>
                    <a:pt x="650" y="317"/>
                  </a:lnTo>
                  <a:lnTo>
                    <a:pt x="636" y="314"/>
                  </a:lnTo>
                  <a:lnTo>
                    <a:pt x="626" y="307"/>
                  </a:lnTo>
                  <a:lnTo>
                    <a:pt x="619" y="304"/>
                  </a:lnTo>
                  <a:lnTo>
                    <a:pt x="612" y="304"/>
                  </a:lnTo>
                  <a:lnTo>
                    <a:pt x="598" y="301"/>
                  </a:lnTo>
                  <a:lnTo>
                    <a:pt x="588" y="301"/>
                  </a:lnTo>
                  <a:lnTo>
                    <a:pt x="584" y="301"/>
                  </a:lnTo>
                  <a:lnTo>
                    <a:pt x="581" y="301"/>
                  </a:lnTo>
                  <a:lnTo>
                    <a:pt x="581" y="304"/>
                  </a:lnTo>
                  <a:lnTo>
                    <a:pt x="574" y="307"/>
                  </a:lnTo>
                  <a:lnTo>
                    <a:pt x="564" y="307"/>
                  </a:lnTo>
                  <a:lnTo>
                    <a:pt x="550" y="304"/>
                  </a:lnTo>
                  <a:lnTo>
                    <a:pt x="536" y="307"/>
                  </a:lnTo>
                  <a:lnTo>
                    <a:pt x="529" y="304"/>
                  </a:lnTo>
                  <a:lnTo>
                    <a:pt x="519" y="307"/>
                  </a:lnTo>
                  <a:lnTo>
                    <a:pt x="516" y="307"/>
                  </a:lnTo>
                  <a:lnTo>
                    <a:pt x="512" y="307"/>
                  </a:lnTo>
                  <a:lnTo>
                    <a:pt x="509" y="297"/>
                  </a:lnTo>
                  <a:lnTo>
                    <a:pt x="509" y="294"/>
                  </a:lnTo>
                  <a:lnTo>
                    <a:pt x="502" y="291"/>
                  </a:lnTo>
                  <a:lnTo>
                    <a:pt x="498" y="288"/>
                  </a:lnTo>
                  <a:lnTo>
                    <a:pt x="498" y="281"/>
                  </a:lnTo>
                  <a:lnTo>
                    <a:pt x="498" y="278"/>
                  </a:lnTo>
                  <a:lnTo>
                    <a:pt x="495" y="278"/>
                  </a:lnTo>
                  <a:lnTo>
                    <a:pt x="492" y="275"/>
                  </a:lnTo>
                  <a:lnTo>
                    <a:pt x="488" y="275"/>
                  </a:lnTo>
                  <a:lnTo>
                    <a:pt x="488" y="275"/>
                  </a:lnTo>
                  <a:lnTo>
                    <a:pt x="488" y="272"/>
                  </a:lnTo>
                  <a:lnTo>
                    <a:pt x="488" y="272"/>
                  </a:lnTo>
                  <a:lnTo>
                    <a:pt x="485" y="272"/>
                  </a:lnTo>
                  <a:lnTo>
                    <a:pt x="481" y="272"/>
                  </a:lnTo>
                  <a:lnTo>
                    <a:pt x="474" y="268"/>
                  </a:lnTo>
                  <a:lnTo>
                    <a:pt x="468" y="265"/>
                  </a:lnTo>
                  <a:lnTo>
                    <a:pt x="464" y="265"/>
                  </a:lnTo>
                  <a:lnTo>
                    <a:pt x="464" y="265"/>
                  </a:lnTo>
                  <a:lnTo>
                    <a:pt x="461" y="262"/>
                  </a:lnTo>
                  <a:lnTo>
                    <a:pt x="461" y="262"/>
                  </a:lnTo>
                  <a:lnTo>
                    <a:pt x="454" y="259"/>
                  </a:lnTo>
                  <a:lnTo>
                    <a:pt x="440" y="255"/>
                  </a:lnTo>
                  <a:lnTo>
                    <a:pt x="440" y="255"/>
                  </a:lnTo>
                  <a:lnTo>
                    <a:pt x="437" y="259"/>
                  </a:lnTo>
                  <a:lnTo>
                    <a:pt x="433" y="259"/>
                  </a:lnTo>
                  <a:lnTo>
                    <a:pt x="423" y="259"/>
                  </a:lnTo>
                  <a:lnTo>
                    <a:pt x="406" y="255"/>
                  </a:lnTo>
                  <a:lnTo>
                    <a:pt x="399" y="252"/>
                  </a:lnTo>
                  <a:lnTo>
                    <a:pt x="395" y="246"/>
                  </a:lnTo>
                  <a:lnTo>
                    <a:pt x="395" y="243"/>
                  </a:lnTo>
                  <a:lnTo>
                    <a:pt x="395" y="243"/>
                  </a:lnTo>
                  <a:lnTo>
                    <a:pt x="395" y="239"/>
                  </a:lnTo>
                  <a:lnTo>
                    <a:pt x="399" y="239"/>
                  </a:lnTo>
                  <a:lnTo>
                    <a:pt x="399" y="236"/>
                  </a:lnTo>
                  <a:lnTo>
                    <a:pt x="399" y="233"/>
                  </a:lnTo>
                  <a:lnTo>
                    <a:pt x="399" y="230"/>
                  </a:lnTo>
                  <a:lnTo>
                    <a:pt x="399" y="226"/>
                  </a:lnTo>
                  <a:lnTo>
                    <a:pt x="399" y="223"/>
                  </a:lnTo>
                  <a:lnTo>
                    <a:pt x="395" y="220"/>
                  </a:lnTo>
                  <a:lnTo>
                    <a:pt x="395" y="217"/>
                  </a:lnTo>
                  <a:lnTo>
                    <a:pt x="392" y="217"/>
                  </a:lnTo>
                  <a:lnTo>
                    <a:pt x="388" y="213"/>
                  </a:lnTo>
                  <a:lnTo>
                    <a:pt x="385" y="210"/>
                  </a:lnTo>
                  <a:lnTo>
                    <a:pt x="385" y="210"/>
                  </a:lnTo>
                  <a:lnTo>
                    <a:pt x="385" y="207"/>
                  </a:lnTo>
                  <a:lnTo>
                    <a:pt x="382" y="204"/>
                  </a:lnTo>
                  <a:lnTo>
                    <a:pt x="382" y="201"/>
                  </a:lnTo>
                  <a:lnTo>
                    <a:pt x="378" y="201"/>
                  </a:lnTo>
                  <a:lnTo>
                    <a:pt x="375" y="197"/>
                  </a:lnTo>
                  <a:lnTo>
                    <a:pt x="375" y="197"/>
                  </a:lnTo>
                  <a:lnTo>
                    <a:pt x="371" y="194"/>
                  </a:lnTo>
                  <a:lnTo>
                    <a:pt x="368" y="194"/>
                  </a:lnTo>
                  <a:lnTo>
                    <a:pt x="364" y="197"/>
                  </a:lnTo>
                  <a:lnTo>
                    <a:pt x="364" y="197"/>
                  </a:lnTo>
                  <a:lnTo>
                    <a:pt x="361" y="197"/>
                  </a:lnTo>
                  <a:lnTo>
                    <a:pt x="357" y="194"/>
                  </a:lnTo>
                  <a:lnTo>
                    <a:pt x="357" y="194"/>
                  </a:lnTo>
                  <a:lnTo>
                    <a:pt x="354" y="194"/>
                  </a:lnTo>
                  <a:lnTo>
                    <a:pt x="351" y="194"/>
                  </a:lnTo>
                  <a:lnTo>
                    <a:pt x="347" y="197"/>
                  </a:lnTo>
                  <a:lnTo>
                    <a:pt x="347" y="197"/>
                  </a:lnTo>
                  <a:lnTo>
                    <a:pt x="347" y="197"/>
                  </a:lnTo>
                  <a:lnTo>
                    <a:pt x="340" y="194"/>
                  </a:lnTo>
                  <a:lnTo>
                    <a:pt x="340" y="194"/>
                  </a:lnTo>
                  <a:lnTo>
                    <a:pt x="340" y="191"/>
                  </a:lnTo>
                  <a:lnTo>
                    <a:pt x="337" y="191"/>
                  </a:lnTo>
                  <a:lnTo>
                    <a:pt x="333" y="188"/>
                  </a:lnTo>
                  <a:lnTo>
                    <a:pt x="330" y="184"/>
                  </a:lnTo>
                  <a:lnTo>
                    <a:pt x="330" y="184"/>
                  </a:lnTo>
                  <a:lnTo>
                    <a:pt x="326" y="181"/>
                  </a:lnTo>
                  <a:lnTo>
                    <a:pt x="326" y="181"/>
                  </a:lnTo>
                  <a:lnTo>
                    <a:pt x="326" y="178"/>
                  </a:lnTo>
                  <a:lnTo>
                    <a:pt x="326" y="175"/>
                  </a:lnTo>
                  <a:lnTo>
                    <a:pt x="323" y="178"/>
                  </a:lnTo>
                  <a:lnTo>
                    <a:pt x="323" y="178"/>
                  </a:lnTo>
                  <a:lnTo>
                    <a:pt x="323" y="178"/>
                  </a:lnTo>
                  <a:lnTo>
                    <a:pt x="320" y="175"/>
                  </a:lnTo>
                  <a:lnTo>
                    <a:pt x="320" y="175"/>
                  </a:lnTo>
                  <a:lnTo>
                    <a:pt x="320" y="171"/>
                  </a:lnTo>
                  <a:lnTo>
                    <a:pt x="320" y="168"/>
                  </a:lnTo>
                  <a:lnTo>
                    <a:pt x="320" y="168"/>
                  </a:lnTo>
                  <a:lnTo>
                    <a:pt x="313" y="168"/>
                  </a:lnTo>
                  <a:lnTo>
                    <a:pt x="313" y="168"/>
                  </a:lnTo>
                  <a:lnTo>
                    <a:pt x="313" y="168"/>
                  </a:lnTo>
                  <a:lnTo>
                    <a:pt x="309" y="171"/>
                  </a:lnTo>
                  <a:lnTo>
                    <a:pt x="306" y="175"/>
                  </a:lnTo>
                  <a:lnTo>
                    <a:pt x="299" y="178"/>
                  </a:lnTo>
                  <a:lnTo>
                    <a:pt x="299" y="181"/>
                  </a:lnTo>
                  <a:lnTo>
                    <a:pt x="302" y="181"/>
                  </a:lnTo>
                  <a:lnTo>
                    <a:pt x="299" y="184"/>
                  </a:lnTo>
                  <a:lnTo>
                    <a:pt x="292" y="188"/>
                  </a:lnTo>
                  <a:lnTo>
                    <a:pt x="289" y="191"/>
                  </a:lnTo>
                  <a:lnTo>
                    <a:pt x="289" y="194"/>
                  </a:lnTo>
                  <a:lnTo>
                    <a:pt x="289" y="201"/>
                  </a:lnTo>
                  <a:lnTo>
                    <a:pt x="292" y="207"/>
                  </a:lnTo>
                  <a:lnTo>
                    <a:pt x="296" y="210"/>
                  </a:lnTo>
                  <a:lnTo>
                    <a:pt x="296" y="213"/>
                  </a:lnTo>
                  <a:lnTo>
                    <a:pt x="292" y="217"/>
                  </a:lnTo>
                  <a:lnTo>
                    <a:pt x="289" y="220"/>
                  </a:lnTo>
                  <a:lnTo>
                    <a:pt x="285" y="223"/>
                  </a:lnTo>
                  <a:lnTo>
                    <a:pt x="282" y="223"/>
                  </a:lnTo>
                  <a:lnTo>
                    <a:pt x="278" y="223"/>
                  </a:lnTo>
                  <a:lnTo>
                    <a:pt x="278" y="220"/>
                  </a:lnTo>
                  <a:lnTo>
                    <a:pt x="275" y="220"/>
                  </a:lnTo>
                  <a:lnTo>
                    <a:pt x="268" y="223"/>
                  </a:lnTo>
                  <a:lnTo>
                    <a:pt x="261" y="223"/>
                  </a:lnTo>
                  <a:lnTo>
                    <a:pt x="254" y="220"/>
                  </a:lnTo>
                  <a:lnTo>
                    <a:pt x="251" y="220"/>
                  </a:lnTo>
                  <a:lnTo>
                    <a:pt x="247" y="220"/>
                  </a:lnTo>
                  <a:lnTo>
                    <a:pt x="247" y="226"/>
                  </a:lnTo>
                  <a:lnTo>
                    <a:pt x="244" y="233"/>
                  </a:lnTo>
                  <a:lnTo>
                    <a:pt x="244" y="236"/>
                  </a:lnTo>
                  <a:lnTo>
                    <a:pt x="244" y="246"/>
                  </a:lnTo>
                  <a:lnTo>
                    <a:pt x="244" y="252"/>
                  </a:lnTo>
                  <a:lnTo>
                    <a:pt x="240" y="255"/>
                  </a:lnTo>
                  <a:lnTo>
                    <a:pt x="244" y="255"/>
                  </a:lnTo>
                  <a:lnTo>
                    <a:pt x="247" y="259"/>
                  </a:lnTo>
                  <a:lnTo>
                    <a:pt x="247" y="262"/>
                  </a:lnTo>
                  <a:lnTo>
                    <a:pt x="247" y="265"/>
                  </a:lnTo>
                  <a:lnTo>
                    <a:pt x="244" y="265"/>
                  </a:lnTo>
                  <a:lnTo>
                    <a:pt x="240" y="265"/>
                  </a:lnTo>
                  <a:lnTo>
                    <a:pt x="237" y="265"/>
                  </a:lnTo>
                  <a:lnTo>
                    <a:pt x="237" y="262"/>
                  </a:lnTo>
                  <a:lnTo>
                    <a:pt x="234" y="265"/>
                  </a:lnTo>
                  <a:lnTo>
                    <a:pt x="230" y="265"/>
                  </a:lnTo>
                  <a:lnTo>
                    <a:pt x="220" y="265"/>
                  </a:lnTo>
                  <a:lnTo>
                    <a:pt x="213" y="268"/>
                  </a:lnTo>
                  <a:lnTo>
                    <a:pt x="213" y="268"/>
                  </a:lnTo>
                  <a:lnTo>
                    <a:pt x="210" y="268"/>
                  </a:lnTo>
                  <a:lnTo>
                    <a:pt x="206" y="268"/>
                  </a:lnTo>
                  <a:lnTo>
                    <a:pt x="203" y="272"/>
                  </a:lnTo>
                  <a:lnTo>
                    <a:pt x="203" y="275"/>
                  </a:lnTo>
                  <a:lnTo>
                    <a:pt x="206" y="275"/>
                  </a:lnTo>
                  <a:lnTo>
                    <a:pt x="213" y="275"/>
                  </a:lnTo>
                  <a:lnTo>
                    <a:pt x="216" y="275"/>
                  </a:lnTo>
                  <a:lnTo>
                    <a:pt x="216" y="278"/>
                  </a:lnTo>
                  <a:lnTo>
                    <a:pt x="213" y="281"/>
                  </a:lnTo>
                  <a:lnTo>
                    <a:pt x="216" y="285"/>
                  </a:lnTo>
                  <a:lnTo>
                    <a:pt x="216" y="288"/>
                  </a:lnTo>
                  <a:lnTo>
                    <a:pt x="216" y="288"/>
                  </a:lnTo>
                  <a:lnTo>
                    <a:pt x="216" y="294"/>
                  </a:lnTo>
                  <a:lnTo>
                    <a:pt x="220" y="297"/>
                  </a:lnTo>
                  <a:lnTo>
                    <a:pt x="223" y="301"/>
                  </a:lnTo>
                  <a:lnTo>
                    <a:pt x="227" y="304"/>
                  </a:lnTo>
                  <a:lnTo>
                    <a:pt x="227" y="310"/>
                  </a:lnTo>
                  <a:lnTo>
                    <a:pt x="227" y="310"/>
                  </a:lnTo>
                  <a:lnTo>
                    <a:pt x="223" y="314"/>
                  </a:lnTo>
                  <a:lnTo>
                    <a:pt x="227" y="317"/>
                  </a:lnTo>
                  <a:lnTo>
                    <a:pt x="227" y="320"/>
                  </a:lnTo>
                  <a:lnTo>
                    <a:pt x="227" y="320"/>
                  </a:lnTo>
                  <a:lnTo>
                    <a:pt x="220" y="323"/>
                  </a:lnTo>
                  <a:lnTo>
                    <a:pt x="223" y="327"/>
                  </a:lnTo>
                  <a:lnTo>
                    <a:pt x="216" y="330"/>
                  </a:lnTo>
                  <a:lnTo>
                    <a:pt x="210" y="327"/>
                  </a:lnTo>
                  <a:lnTo>
                    <a:pt x="203" y="320"/>
                  </a:lnTo>
                  <a:lnTo>
                    <a:pt x="199" y="320"/>
                  </a:lnTo>
                  <a:lnTo>
                    <a:pt x="189" y="317"/>
                  </a:lnTo>
                  <a:lnTo>
                    <a:pt x="179" y="317"/>
                  </a:lnTo>
                  <a:lnTo>
                    <a:pt x="172" y="317"/>
                  </a:lnTo>
                  <a:lnTo>
                    <a:pt x="161" y="317"/>
                  </a:lnTo>
                  <a:lnTo>
                    <a:pt x="151" y="317"/>
                  </a:lnTo>
                  <a:lnTo>
                    <a:pt x="148" y="317"/>
                  </a:lnTo>
                  <a:lnTo>
                    <a:pt x="144" y="317"/>
                  </a:lnTo>
                  <a:lnTo>
                    <a:pt x="141" y="320"/>
                  </a:lnTo>
                  <a:lnTo>
                    <a:pt x="137" y="320"/>
                  </a:lnTo>
                  <a:lnTo>
                    <a:pt x="127" y="320"/>
                  </a:lnTo>
                  <a:lnTo>
                    <a:pt x="117" y="317"/>
                  </a:lnTo>
                  <a:lnTo>
                    <a:pt x="113" y="317"/>
                  </a:lnTo>
                  <a:lnTo>
                    <a:pt x="106" y="317"/>
                  </a:lnTo>
                  <a:lnTo>
                    <a:pt x="106" y="317"/>
                  </a:lnTo>
                  <a:lnTo>
                    <a:pt x="99" y="317"/>
                  </a:lnTo>
                  <a:lnTo>
                    <a:pt x="96" y="317"/>
                  </a:lnTo>
                  <a:lnTo>
                    <a:pt x="96" y="317"/>
                  </a:lnTo>
                  <a:lnTo>
                    <a:pt x="96" y="320"/>
                  </a:lnTo>
                  <a:lnTo>
                    <a:pt x="96" y="323"/>
                  </a:lnTo>
                  <a:lnTo>
                    <a:pt x="96" y="330"/>
                  </a:lnTo>
                  <a:lnTo>
                    <a:pt x="93" y="330"/>
                  </a:lnTo>
                  <a:lnTo>
                    <a:pt x="79" y="330"/>
                  </a:lnTo>
                  <a:lnTo>
                    <a:pt x="65" y="330"/>
                  </a:lnTo>
                  <a:lnTo>
                    <a:pt x="62" y="327"/>
                  </a:lnTo>
                  <a:lnTo>
                    <a:pt x="55" y="327"/>
                  </a:lnTo>
                  <a:lnTo>
                    <a:pt x="51" y="330"/>
                  </a:lnTo>
                  <a:lnTo>
                    <a:pt x="51" y="330"/>
                  </a:lnTo>
                  <a:lnTo>
                    <a:pt x="48" y="333"/>
                  </a:lnTo>
                  <a:lnTo>
                    <a:pt x="48" y="336"/>
                  </a:lnTo>
                  <a:lnTo>
                    <a:pt x="51" y="336"/>
                  </a:lnTo>
                  <a:lnTo>
                    <a:pt x="51" y="339"/>
                  </a:lnTo>
                  <a:lnTo>
                    <a:pt x="44" y="346"/>
                  </a:lnTo>
                  <a:lnTo>
                    <a:pt x="41" y="352"/>
                  </a:lnTo>
                  <a:lnTo>
                    <a:pt x="44" y="352"/>
                  </a:lnTo>
                  <a:lnTo>
                    <a:pt x="55" y="356"/>
                  </a:lnTo>
                  <a:lnTo>
                    <a:pt x="58" y="359"/>
                  </a:lnTo>
                  <a:lnTo>
                    <a:pt x="62" y="359"/>
                  </a:lnTo>
                  <a:lnTo>
                    <a:pt x="65" y="356"/>
                  </a:lnTo>
                  <a:lnTo>
                    <a:pt x="65" y="352"/>
                  </a:lnTo>
                  <a:lnTo>
                    <a:pt x="65" y="352"/>
                  </a:lnTo>
                  <a:lnTo>
                    <a:pt x="75" y="359"/>
                  </a:lnTo>
                  <a:lnTo>
                    <a:pt x="79" y="362"/>
                  </a:lnTo>
                  <a:lnTo>
                    <a:pt x="72" y="365"/>
                  </a:lnTo>
                  <a:lnTo>
                    <a:pt x="65" y="365"/>
                  </a:lnTo>
                  <a:lnTo>
                    <a:pt x="55" y="369"/>
                  </a:lnTo>
                  <a:lnTo>
                    <a:pt x="55" y="365"/>
                  </a:lnTo>
                  <a:lnTo>
                    <a:pt x="51" y="362"/>
                  </a:lnTo>
                  <a:lnTo>
                    <a:pt x="44" y="365"/>
                  </a:lnTo>
                  <a:lnTo>
                    <a:pt x="41" y="365"/>
                  </a:lnTo>
                  <a:lnTo>
                    <a:pt x="34" y="369"/>
                  </a:lnTo>
                  <a:lnTo>
                    <a:pt x="31" y="372"/>
                  </a:lnTo>
                  <a:lnTo>
                    <a:pt x="31" y="375"/>
                  </a:lnTo>
                  <a:lnTo>
                    <a:pt x="34" y="378"/>
                  </a:lnTo>
                  <a:lnTo>
                    <a:pt x="34" y="381"/>
                  </a:lnTo>
                  <a:lnTo>
                    <a:pt x="27" y="385"/>
                  </a:lnTo>
                  <a:lnTo>
                    <a:pt x="20" y="385"/>
                  </a:lnTo>
                  <a:lnTo>
                    <a:pt x="20" y="385"/>
                  </a:lnTo>
                  <a:lnTo>
                    <a:pt x="24" y="388"/>
                  </a:lnTo>
                  <a:lnTo>
                    <a:pt x="17" y="391"/>
                  </a:lnTo>
                  <a:lnTo>
                    <a:pt x="17" y="394"/>
                  </a:lnTo>
                  <a:lnTo>
                    <a:pt x="13" y="394"/>
                  </a:lnTo>
                  <a:lnTo>
                    <a:pt x="3" y="394"/>
                  </a:lnTo>
                  <a:lnTo>
                    <a:pt x="0" y="398"/>
                  </a:lnTo>
                  <a:lnTo>
                    <a:pt x="0" y="401"/>
                  </a:lnTo>
                  <a:lnTo>
                    <a:pt x="3" y="407"/>
                  </a:lnTo>
                  <a:lnTo>
                    <a:pt x="7" y="407"/>
                  </a:lnTo>
                  <a:lnTo>
                    <a:pt x="13" y="407"/>
                  </a:lnTo>
                  <a:lnTo>
                    <a:pt x="13" y="411"/>
                  </a:lnTo>
                  <a:lnTo>
                    <a:pt x="13" y="414"/>
                  </a:lnTo>
                  <a:lnTo>
                    <a:pt x="13" y="417"/>
                  </a:lnTo>
                  <a:lnTo>
                    <a:pt x="17" y="420"/>
                  </a:lnTo>
                  <a:lnTo>
                    <a:pt x="20" y="423"/>
                  </a:lnTo>
                  <a:lnTo>
                    <a:pt x="17" y="427"/>
                  </a:lnTo>
                  <a:lnTo>
                    <a:pt x="13" y="433"/>
                  </a:lnTo>
                  <a:lnTo>
                    <a:pt x="10" y="446"/>
                  </a:lnTo>
                  <a:lnTo>
                    <a:pt x="10" y="443"/>
                  </a:lnTo>
                  <a:lnTo>
                    <a:pt x="13" y="446"/>
                  </a:lnTo>
                  <a:lnTo>
                    <a:pt x="17" y="449"/>
                  </a:lnTo>
                  <a:lnTo>
                    <a:pt x="24" y="446"/>
                  </a:lnTo>
                  <a:lnTo>
                    <a:pt x="27" y="446"/>
                  </a:lnTo>
                  <a:lnTo>
                    <a:pt x="31" y="443"/>
                  </a:lnTo>
                  <a:lnTo>
                    <a:pt x="31" y="443"/>
                  </a:lnTo>
                  <a:lnTo>
                    <a:pt x="34" y="440"/>
                  </a:lnTo>
                  <a:lnTo>
                    <a:pt x="37" y="443"/>
                  </a:lnTo>
                  <a:lnTo>
                    <a:pt x="37" y="443"/>
                  </a:lnTo>
                  <a:lnTo>
                    <a:pt x="44" y="446"/>
                  </a:lnTo>
                  <a:lnTo>
                    <a:pt x="44" y="443"/>
                  </a:lnTo>
                  <a:lnTo>
                    <a:pt x="44" y="440"/>
                  </a:lnTo>
                  <a:lnTo>
                    <a:pt x="44" y="440"/>
                  </a:lnTo>
                  <a:lnTo>
                    <a:pt x="48" y="436"/>
                  </a:lnTo>
                  <a:lnTo>
                    <a:pt x="48" y="436"/>
                  </a:lnTo>
                  <a:lnTo>
                    <a:pt x="51" y="436"/>
                  </a:lnTo>
                  <a:lnTo>
                    <a:pt x="51" y="436"/>
                  </a:lnTo>
                  <a:lnTo>
                    <a:pt x="55" y="436"/>
                  </a:lnTo>
                  <a:lnTo>
                    <a:pt x="58" y="433"/>
                  </a:lnTo>
                  <a:lnTo>
                    <a:pt x="58" y="430"/>
                  </a:lnTo>
                  <a:lnTo>
                    <a:pt x="58" y="427"/>
                  </a:lnTo>
                  <a:lnTo>
                    <a:pt x="62" y="423"/>
                  </a:lnTo>
                  <a:lnTo>
                    <a:pt x="62" y="420"/>
                  </a:lnTo>
                  <a:lnTo>
                    <a:pt x="65" y="417"/>
                  </a:lnTo>
                  <a:lnTo>
                    <a:pt x="68" y="417"/>
                  </a:lnTo>
                  <a:lnTo>
                    <a:pt x="72" y="420"/>
                  </a:lnTo>
                  <a:lnTo>
                    <a:pt x="75" y="420"/>
                  </a:lnTo>
                  <a:lnTo>
                    <a:pt x="75" y="423"/>
                  </a:lnTo>
                  <a:lnTo>
                    <a:pt x="75" y="427"/>
                  </a:lnTo>
                  <a:lnTo>
                    <a:pt x="75" y="430"/>
                  </a:lnTo>
                  <a:lnTo>
                    <a:pt x="79" y="430"/>
                  </a:lnTo>
                  <a:lnTo>
                    <a:pt x="79" y="433"/>
                  </a:lnTo>
                  <a:lnTo>
                    <a:pt x="79" y="436"/>
                  </a:lnTo>
                  <a:lnTo>
                    <a:pt x="82" y="440"/>
                  </a:lnTo>
                  <a:lnTo>
                    <a:pt x="82" y="446"/>
                  </a:lnTo>
                  <a:lnTo>
                    <a:pt x="82" y="449"/>
                  </a:lnTo>
                  <a:lnTo>
                    <a:pt x="82" y="453"/>
                  </a:lnTo>
                  <a:lnTo>
                    <a:pt x="86" y="453"/>
                  </a:lnTo>
                  <a:lnTo>
                    <a:pt x="93" y="453"/>
                  </a:lnTo>
                  <a:lnTo>
                    <a:pt x="96" y="453"/>
                  </a:lnTo>
                  <a:lnTo>
                    <a:pt x="96" y="449"/>
                  </a:lnTo>
                  <a:lnTo>
                    <a:pt x="103" y="446"/>
                  </a:lnTo>
                  <a:lnTo>
                    <a:pt x="106" y="446"/>
                  </a:lnTo>
                  <a:lnTo>
                    <a:pt x="106" y="443"/>
                  </a:lnTo>
                  <a:lnTo>
                    <a:pt x="110" y="440"/>
                  </a:lnTo>
                  <a:lnTo>
                    <a:pt x="117" y="436"/>
                  </a:lnTo>
                  <a:lnTo>
                    <a:pt x="123" y="433"/>
                  </a:lnTo>
                  <a:lnTo>
                    <a:pt x="123" y="436"/>
                  </a:lnTo>
                  <a:lnTo>
                    <a:pt x="130" y="436"/>
                  </a:lnTo>
                  <a:lnTo>
                    <a:pt x="134" y="433"/>
                  </a:lnTo>
                  <a:lnTo>
                    <a:pt x="144" y="433"/>
                  </a:lnTo>
                  <a:lnTo>
                    <a:pt x="144" y="436"/>
                  </a:lnTo>
                  <a:lnTo>
                    <a:pt x="137" y="443"/>
                  </a:lnTo>
                  <a:lnTo>
                    <a:pt x="141" y="443"/>
                  </a:lnTo>
                  <a:lnTo>
                    <a:pt x="141" y="443"/>
                  </a:lnTo>
                  <a:lnTo>
                    <a:pt x="144" y="440"/>
                  </a:lnTo>
                  <a:lnTo>
                    <a:pt x="144" y="440"/>
                  </a:lnTo>
                  <a:lnTo>
                    <a:pt x="148" y="443"/>
                  </a:lnTo>
                  <a:lnTo>
                    <a:pt x="151" y="443"/>
                  </a:lnTo>
                  <a:lnTo>
                    <a:pt x="154" y="443"/>
                  </a:lnTo>
                  <a:lnTo>
                    <a:pt x="154" y="440"/>
                  </a:lnTo>
                  <a:lnTo>
                    <a:pt x="158" y="440"/>
                  </a:lnTo>
                  <a:lnTo>
                    <a:pt x="161" y="440"/>
                  </a:lnTo>
                  <a:lnTo>
                    <a:pt x="165" y="443"/>
                  </a:lnTo>
                  <a:lnTo>
                    <a:pt x="165" y="446"/>
                  </a:lnTo>
                  <a:lnTo>
                    <a:pt x="175" y="459"/>
                  </a:lnTo>
                  <a:lnTo>
                    <a:pt x="179" y="462"/>
                  </a:lnTo>
                  <a:lnTo>
                    <a:pt x="179" y="465"/>
                  </a:lnTo>
                  <a:lnTo>
                    <a:pt x="182" y="465"/>
                  </a:lnTo>
                  <a:lnTo>
                    <a:pt x="185" y="469"/>
                  </a:lnTo>
                  <a:lnTo>
                    <a:pt x="192" y="469"/>
                  </a:lnTo>
                  <a:lnTo>
                    <a:pt x="199" y="469"/>
                  </a:lnTo>
                  <a:lnTo>
                    <a:pt x="203" y="472"/>
                  </a:lnTo>
                  <a:lnTo>
                    <a:pt x="206" y="475"/>
                  </a:lnTo>
                  <a:lnTo>
                    <a:pt x="213" y="475"/>
                  </a:lnTo>
                  <a:lnTo>
                    <a:pt x="220" y="478"/>
                  </a:lnTo>
                  <a:lnTo>
                    <a:pt x="223" y="488"/>
                  </a:lnTo>
                  <a:lnTo>
                    <a:pt x="227" y="491"/>
                  </a:lnTo>
                  <a:lnTo>
                    <a:pt x="234" y="495"/>
                  </a:lnTo>
                  <a:lnTo>
                    <a:pt x="237" y="501"/>
                  </a:lnTo>
                  <a:lnTo>
                    <a:pt x="237" y="507"/>
                  </a:lnTo>
                  <a:lnTo>
                    <a:pt x="240" y="514"/>
                  </a:lnTo>
                  <a:lnTo>
                    <a:pt x="244" y="517"/>
                  </a:lnTo>
                  <a:lnTo>
                    <a:pt x="247" y="524"/>
                  </a:lnTo>
                  <a:lnTo>
                    <a:pt x="247" y="530"/>
                  </a:lnTo>
                  <a:lnTo>
                    <a:pt x="244" y="533"/>
                  </a:lnTo>
                  <a:lnTo>
                    <a:pt x="244" y="530"/>
                  </a:lnTo>
                  <a:lnTo>
                    <a:pt x="240" y="530"/>
                  </a:lnTo>
                  <a:lnTo>
                    <a:pt x="237" y="533"/>
                  </a:lnTo>
                  <a:lnTo>
                    <a:pt x="237" y="533"/>
                  </a:lnTo>
                  <a:lnTo>
                    <a:pt x="237" y="537"/>
                  </a:lnTo>
                  <a:lnTo>
                    <a:pt x="237" y="540"/>
                  </a:lnTo>
                  <a:lnTo>
                    <a:pt x="244" y="540"/>
                  </a:lnTo>
                  <a:lnTo>
                    <a:pt x="240" y="546"/>
                  </a:lnTo>
                  <a:lnTo>
                    <a:pt x="244" y="549"/>
                  </a:lnTo>
                  <a:lnTo>
                    <a:pt x="244" y="553"/>
                  </a:lnTo>
                  <a:lnTo>
                    <a:pt x="244" y="553"/>
                  </a:lnTo>
                  <a:lnTo>
                    <a:pt x="247" y="556"/>
                  </a:lnTo>
                  <a:lnTo>
                    <a:pt x="247" y="559"/>
                  </a:lnTo>
                  <a:lnTo>
                    <a:pt x="247" y="559"/>
                  </a:lnTo>
                  <a:lnTo>
                    <a:pt x="251" y="562"/>
                  </a:lnTo>
                  <a:lnTo>
                    <a:pt x="254" y="566"/>
                  </a:lnTo>
                  <a:lnTo>
                    <a:pt x="258" y="562"/>
                  </a:lnTo>
                  <a:lnTo>
                    <a:pt x="261" y="562"/>
                  </a:lnTo>
                  <a:lnTo>
                    <a:pt x="265" y="562"/>
                  </a:lnTo>
                  <a:lnTo>
                    <a:pt x="268" y="566"/>
                  </a:lnTo>
                  <a:lnTo>
                    <a:pt x="271" y="569"/>
                  </a:lnTo>
                  <a:lnTo>
                    <a:pt x="275" y="569"/>
                  </a:lnTo>
                  <a:lnTo>
                    <a:pt x="275" y="572"/>
                  </a:lnTo>
                  <a:lnTo>
                    <a:pt x="278" y="572"/>
                  </a:lnTo>
                  <a:lnTo>
                    <a:pt x="282" y="575"/>
                  </a:lnTo>
                  <a:lnTo>
                    <a:pt x="282" y="575"/>
                  </a:lnTo>
                  <a:lnTo>
                    <a:pt x="282" y="575"/>
                  </a:lnTo>
                  <a:lnTo>
                    <a:pt x="289" y="575"/>
                  </a:lnTo>
                  <a:lnTo>
                    <a:pt x="289" y="579"/>
                  </a:lnTo>
                  <a:lnTo>
                    <a:pt x="292" y="579"/>
                  </a:lnTo>
                  <a:lnTo>
                    <a:pt x="296" y="579"/>
                  </a:lnTo>
                  <a:lnTo>
                    <a:pt x="299" y="575"/>
                  </a:lnTo>
                  <a:lnTo>
                    <a:pt x="302" y="575"/>
                  </a:lnTo>
                  <a:lnTo>
                    <a:pt x="309" y="579"/>
                  </a:lnTo>
                  <a:lnTo>
                    <a:pt x="313" y="579"/>
                  </a:lnTo>
                  <a:lnTo>
                    <a:pt x="316" y="582"/>
                  </a:lnTo>
                  <a:lnTo>
                    <a:pt x="320" y="582"/>
                  </a:lnTo>
                  <a:lnTo>
                    <a:pt x="326" y="588"/>
                  </a:lnTo>
                  <a:lnTo>
                    <a:pt x="330" y="588"/>
                  </a:lnTo>
                  <a:lnTo>
                    <a:pt x="333" y="588"/>
                  </a:lnTo>
                  <a:lnTo>
                    <a:pt x="333" y="591"/>
                  </a:lnTo>
                  <a:lnTo>
                    <a:pt x="337" y="595"/>
                  </a:lnTo>
                  <a:lnTo>
                    <a:pt x="340" y="598"/>
                  </a:lnTo>
                  <a:lnTo>
                    <a:pt x="344" y="598"/>
                  </a:lnTo>
                  <a:lnTo>
                    <a:pt x="344" y="591"/>
                  </a:lnTo>
                  <a:lnTo>
                    <a:pt x="344" y="591"/>
                  </a:lnTo>
                  <a:lnTo>
                    <a:pt x="347" y="591"/>
                  </a:lnTo>
                  <a:lnTo>
                    <a:pt x="351" y="591"/>
                  </a:lnTo>
                  <a:lnTo>
                    <a:pt x="354" y="595"/>
                  </a:lnTo>
                  <a:lnTo>
                    <a:pt x="354" y="598"/>
                  </a:lnTo>
                  <a:lnTo>
                    <a:pt x="361" y="601"/>
                  </a:lnTo>
                  <a:lnTo>
                    <a:pt x="364" y="601"/>
                  </a:lnTo>
                  <a:lnTo>
                    <a:pt x="371" y="601"/>
                  </a:lnTo>
                  <a:lnTo>
                    <a:pt x="368" y="608"/>
                  </a:lnTo>
                  <a:lnTo>
                    <a:pt x="371" y="611"/>
                  </a:lnTo>
                  <a:lnTo>
                    <a:pt x="375" y="611"/>
                  </a:lnTo>
                  <a:lnTo>
                    <a:pt x="382" y="614"/>
                  </a:lnTo>
                  <a:lnTo>
                    <a:pt x="382" y="611"/>
                  </a:lnTo>
                  <a:lnTo>
                    <a:pt x="388" y="611"/>
                  </a:lnTo>
                  <a:lnTo>
                    <a:pt x="392" y="608"/>
                  </a:lnTo>
                  <a:lnTo>
                    <a:pt x="399" y="608"/>
                  </a:lnTo>
                  <a:lnTo>
                    <a:pt x="402" y="611"/>
                  </a:lnTo>
                  <a:lnTo>
                    <a:pt x="402" y="614"/>
                  </a:lnTo>
                  <a:lnTo>
                    <a:pt x="409" y="617"/>
                  </a:lnTo>
                  <a:lnTo>
                    <a:pt x="412" y="620"/>
                  </a:lnTo>
                  <a:lnTo>
                    <a:pt x="416" y="620"/>
                  </a:lnTo>
                  <a:lnTo>
                    <a:pt x="423" y="620"/>
                  </a:lnTo>
                  <a:lnTo>
                    <a:pt x="423" y="620"/>
                  </a:lnTo>
                  <a:lnTo>
                    <a:pt x="430" y="617"/>
                  </a:lnTo>
                  <a:lnTo>
                    <a:pt x="433" y="620"/>
                  </a:lnTo>
                  <a:lnTo>
                    <a:pt x="433" y="620"/>
                  </a:lnTo>
                  <a:lnTo>
                    <a:pt x="437" y="617"/>
                  </a:lnTo>
                  <a:lnTo>
                    <a:pt x="440" y="617"/>
                  </a:lnTo>
                  <a:lnTo>
                    <a:pt x="443" y="620"/>
                  </a:lnTo>
                  <a:lnTo>
                    <a:pt x="443" y="624"/>
                  </a:lnTo>
                  <a:lnTo>
                    <a:pt x="447" y="627"/>
                  </a:lnTo>
                  <a:lnTo>
                    <a:pt x="447" y="627"/>
                  </a:lnTo>
                  <a:lnTo>
                    <a:pt x="450" y="624"/>
                  </a:lnTo>
                  <a:lnTo>
                    <a:pt x="454" y="617"/>
                  </a:lnTo>
                  <a:lnTo>
                    <a:pt x="464" y="611"/>
                  </a:lnTo>
                  <a:lnTo>
                    <a:pt x="471" y="611"/>
                  </a:lnTo>
                  <a:lnTo>
                    <a:pt x="474" y="614"/>
                  </a:lnTo>
                  <a:lnTo>
                    <a:pt x="481" y="614"/>
                  </a:lnTo>
                  <a:lnTo>
                    <a:pt x="485" y="617"/>
                  </a:lnTo>
                  <a:lnTo>
                    <a:pt x="492" y="614"/>
                  </a:lnTo>
                  <a:lnTo>
                    <a:pt x="495" y="614"/>
                  </a:lnTo>
                  <a:lnTo>
                    <a:pt x="498" y="617"/>
                  </a:lnTo>
                  <a:lnTo>
                    <a:pt x="498" y="617"/>
                  </a:lnTo>
                  <a:lnTo>
                    <a:pt x="502" y="617"/>
                  </a:lnTo>
                  <a:lnTo>
                    <a:pt x="509" y="617"/>
                  </a:lnTo>
                  <a:lnTo>
                    <a:pt x="512" y="617"/>
                  </a:lnTo>
                  <a:lnTo>
                    <a:pt x="516" y="614"/>
                  </a:lnTo>
                  <a:lnTo>
                    <a:pt x="519" y="611"/>
                  </a:lnTo>
                  <a:lnTo>
                    <a:pt x="519" y="611"/>
                  </a:lnTo>
                  <a:lnTo>
                    <a:pt x="519" y="611"/>
                  </a:lnTo>
                  <a:lnTo>
                    <a:pt x="526" y="608"/>
                  </a:lnTo>
                  <a:lnTo>
                    <a:pt x="526" y="604"/>
                  </a:lnTo>
                  <a:lnTo>
                    <a:pt x="529" y="601"/>
                  </a:lnTo>
                  <a:lnTo>
                    <a:pt x="533" y="601"/>
                  </a:lnTo>
                  <a:lnTo>
                    <a:pt x="540" y="601"/>
                  </a:lnTo>
                  <a:lnTo>
                    <a:pt x="543" y="595"/>
                  </a:lnTo>
                  <a:lnTo>
                    <a:pt x="543" y="591"/>
                  </a:lnTo>
                  <a:lnTo>
                    <a:pt x="547" y="591"/>
                  </a:lnTo>
                  <a:lnTo>
                    <a:pt x="550" y="588"/>
                  </a:lnTo>
                  <a:lnTo>
                    <a:pt x="554" y="591"/>
                  </a:lnTo>
                  <a:lnTo>
                    <a:pt x="560" y="591"/>
                  </a:lnTo>
                  <a:lnTo>
                    <a:pt x="567" y="595"/>
                  </a:lnTo>
                  <a:lnTo>
                    <a:pt x="571" y="591"/>
                  </a:lnTo>
                  <a:lnTo>
                    <a:pt x="571" y="588"/>
                  </a:lnTo>
                  <a:lnTo>
                    <a:pt x="578" y="585"/>
                  </a:lnTo>
                  <a:lnTo>
                    <a:pt x="581" y="585"/>
                  </a:lnTo>
                  <a:lnTo>
                    <a:pt x="581" y="588"/>
                  </a:lnTo>
                  <a:lnTo>
                    <a:pt x="584" y="588"/>
                  </a:lnTo>
                  <a:lnTo>
                    <a:pt x="584" y="588"/>
                  </a:lnTo>
                  <a:lnTo>
                    <a:pt x="584" y="595"/>
                  </a:lnTo>
                  <a:lnTo>
                    <a:pt x="584" y="595"/>
                  </a:lnTo>
                  <a:lnTo>
                    <a:pt x="588" y="595"/>
                  </a:lnTo>
                  <a:lnTo>
                    <a:pt x="591" y="595"/>
                  </a:lnTo>
                  <a:lnTo>
                    <a:pt x="591" y="598"/>
                  </a:lnTo>
                  <a:lnTo>
                    <a:pt x="595" y="601"/>
                  </a:lnTo>
                  <a:lnTo>
                    <a:pt x="595" y="604"/>
                  </a:lnTo>
                  <a:lnTo>
                    <a:pt x="591" y="604"/>
                  </a:lnTo>
                  <a:lnTo>
                    <a:pt x="591" y="608"/>
                  </a:lnTo>
                  <a:lnTo>
                    <a:pt x="595" y="608"/>
                  </a:lnTo>
                  <a:lnTo>
                    <a:pt x="598" y="608"/>
                  </a:lnTo>
                  <a:lnTo>
                    <a:pt x="602" y="611"/>
                  </a:lnTo>
                  <a:lnTo>
                    <a:pt x="605" y="611"/>
                  </a:lnTo>
                  <a:lnTo>
                    <a:pt x="609" y="611"/>
                  </a:lnTo>
                  <a:lnTo>
                    <a:pt x="612" y="614"/>
                  </a:lnTo>
                  <a:lnTo>
                    <a:pt x="615" y="611"/>
                  </a:lnTo>
                  <a:lnTo>
                    <a:pt x="619" y="611"/>
                  </a:lnTo>
                  <a:lnTo>
                    <a:pt x="622" y="614"/>
                  </a:lnTo>
                  <a:lnTo>
                    <a:pt x="626" y="617"/>
                  </a:lnTo>
                  <a:lnTo>
                    <a:pt x="626" y="624"/>
                  </a:lnTo>
                  <a:lnTo>
                    <a:pt x="629" y="624"/>
                  </a:lnTo>
                  <a:lnTo>
                    <a:pt x="633" y="627"/>
                  </a:lnTo>
                  <a:lnTo>
                    <a:pt x="633" y="630"/>
                  </a:lnTo>
                  <a:lnTo>
                    <a:pt x="636" y="637"/>
                  </a:lnTo>
                  <a:lnTo>
                    <a:pt x="636" y="643"/>
                  </a:lnTo>
                  <a:lnTo>
                    <a:pt x="636" y="650"/>
                  </a:lnTo>
                  <a:lnTo>
                    <a:pt x="636" y="653"/>
                  </a:lnTo>
                  <a:lnTo>
                    <a:pt x="636" y="653"/>
                  </a:lnTo>
                  <a:lnTo>
                    <a:pt x="633" y="656"/>
                  </a:lnTo>
                  <a:lnTo>
                    <a:pt x="633" y="659"/>
                  </a:lnTo>
                  <a:lnTo>
                    <a:pt x="629" y="659"/>
                  </a:lnTo>
                  <a:lnTo>
                    <a:pt x="629" y="662"/>
                  </a:lnTo>
                  <a:lnTo>
                    <a:pt x="629" y="666"/>
                  </a:lnTo>
                  <a:lnTo>
                    <a:pt x="629" y="666"/>
                  </a:lnTo>
                  <a:lnTo>
                    <a:pt x="626" y="666"/>
                  </a:lnTo>
                  <a:lnTo>
                    <a:pt x="622" y="669"/>
                  </a:lnTo>
                  <a:lnTo>
                    <a:pt x="622" y="672"/>
                  </a:lnTo>
                  <a:lnTo>
                    <a:pt x="622" y="672"/>
                  </a:lnTo>
                  <a:lnTo>
                    <a:pt x="622" y="675"/>
                  </a:lnTo>
                  <a:lnTo>
                    <a:pt x="622" y="679"/>
                  </a:lnTo>
                  <a:lnTo>
                    <a:pt x="626" y="679"/>
                  </a:lnTo>
                  <a:lnTo>
                    <a:pt x="626" y="682"/>
                  </a:lnTo>
                  <a:lnTo>
                    <a:pt x="629" y="685"/>
                  </a:lnTo>
                  <a:lnTo>
                    <a:pt x="629" y="688"/>
                  </a:lnTo>
                  <a:lnTo>
                    <a:pt x="629" y="692"/>
                  </a:lnTo>
                  <a:lnTo>
                    <a:pt x="636" y="688"/>
                  </a:lnTo>
                  <a:lnTo>
                    <a:pt x="643" y="688"/>
                  </a:lnTo>
                  <a:lnTo>
                    <a:pt x="646" y="688"/>
                  </a:lnTo>
                  <a:lnTo>
                    <a:pt x="643" y="692"/>
                  </a:lnTo>
                  <a:lnTo>
                    <a:pt x="646" y="692"/>
                  </a:lnTo>
                  <a:lnTo>
                    <a:pt x="650" y="692"/>
                  </a:lnTo>
                  <a:lnTo>
                    <a:pt x="653" y="695"/>
                  </a:lnTo>
                  <a:lnTo>
                    <a:pt x="650" y="698"/>
                  </a:lnTo>
                  <a:lnTo>
                    <a:pt x="653" y="701"/>
                  </a:lnTo>
                  <a:lnTo>
                    <a:pt x="657" y="701"/>
                  </a:lnTo>
                  <a:lnTo>
                    <a:pt x="657" y="704"/>
                  </a:lnTo>
                  <a:lnTo>
                    <a:pt x="657" y="704"/>
                  </a:lnTo>
                  <a:lnTo>
                    <a:pt x="660" y="704"/>
                  </a:lnTo>
                  <a:lnTo>
                    <a:pt x="664" y="704"/>
                  </a:lnTo>
                  <a:lnTo>
                    <a:pt x="667" y="704"/>
                  </a:lnTo>
                  <a:lnTo>
                    <a:pt x="667" y="708"/>
                  </a:lnTo>
                  <a:lnTo>
                    <a:pt x="667" y="711"/>
                  </a:lnTo>
                  <a:lnTo>
                    <a:pt x="667" y="714"/>
                  </a:lnTo>
                  <a:lnTo>
                    <a:pt x="664" y="717"/>
                  </a:lnTo>
                  <a:lnTo>
                    <a:pt x="660" y="721"/>
                  </a:lnTo>
                  <a:lnTo>
                    <a:pt x="660" y="724"/>
                  </a:lnTo>
                  <a:lnTo>
                    <a:pt x="664" y="724"/>
                  </a:lnTo>
                  <a:lnTo>
                    <a:pt x="667" y="724"/>
                  </a:lnTo>
                  <a:lnTo>
                    <a:pt x="670" y="724"/>
                  </a:lnTo>
                  <a:lnTo>
                    <a:pt x="674" y="721"/>
                  </a:lnTo>
                  <a:lnTo>
                    <a:pt x="674" y="724"/>
                  </a:lnTo>
                  <a:lnTo>
                    <a:pt x="674" y="730"/>
                  </a:lnTo>
                  <a:lnTo>
                    <a:pt x="674" y="734"/>
                  </a:lnTo>
                  <a:lnTo>
                    <a:pt x="681" y="734"/>
                  </a:lnTo>
                  <a:lnTo>
                    <a:pt x="681" y="730"/>
                  </a:lnTo>
                  <a:lnTo>
                    <a:pt x="688" y="730"/>
                  </a:lnTo>
                  <a:lnTo>
                    <a:pt x="695" y="727"/>
                  </a:lnTo>
                  <a:lnTo>
                    <a:pt x="698" y="730"/>
                  </a:lnTo>
                  <a:lnTo>
                    <a:pt x="698" y="734"/>
                  </a:lnTo>
                  <a:lnTo>
                    <a:pt x="695" y="737"/>
                  </a:lnTo>
                  <a:lnTo>
                    <a:pt x="698" y="734"/>
                  </a:lnTo>
                  <a:lnTo>
                    <a:pt x="698" y="737"/>
                  </a:lnTo>
                  <a:lnTo>
                    <a:pt x="701" y="737"/>
                  </a:lnTo>
                  <a:lnTo>
                    <a:pt x="705" y="737"/>
                  </a:lnTo>
                  <a:lnTo>
                    <a:pt x="708" y="737"/>
                  </a:lnTo>
                  <a:lnTo>
                    <a:pt x="708" y="734"/>
                  </a:lnTo>
                  <a:lnTo>
                    <a:pt x="708" y="730"/>
                  </a:lnTo>
                  <a:lnTo>
                    <a:pt x="708" y="727"/>
                  </a:lnTo>
                  <a:lnTo>
                    <a:pt x="708" y="721"/>
                  </a:lnTo>
                  <a:lnTo>
                    <a:pt x="708" y="721"/>
                  </a:lnTo>
                  <a:lnTo>
                    <a:pt x="708" y="717"/>
                  </a:lnTo>
                  <a:lnTo>
                    <a:pt x="715" y="717"/>
                  </a:lnTo>
                  <a:lnTo>
                    <a:pt x="719" y="717"/>
                  </a:lnTo>
                  <a:lnTo>
                    <a:pt x="715" y="717"/>
                  </a:lnTo>
                  <a:lnTo>
                    <a:pt x="719" y="714"/>
                  </a:lnTo>
                  <a:lnTo>
                    <a:pt x="719" y="714"/>
                  </a:lnTo>
                  <a:lnTo>
                    <a:pt x="722" y="714"/>
                  </a:lnTo>
                  <a:lnTo>
                    <a:pt x="722" y="711"/>
                  </a:lnTo>
                  <a:lnTo>
                    <a:pt x="726" y="711"/>
                  </a:lnTo>
                  <a:lnTo>
                    <a:pt x="729" y="711"/>
                  </a:lnTo>
                  <a:lnTo>
                    <a:pt x="729" y="714"/>
                  </a:lnTo>
                  <a:lnTo>
                    <a:pt x="732" y="714"/>
                  </a:lnTo>
                  <a:lnTo>
                    <a:pt x="732" y="714"/>
                  </a:lnTo>
                  <a:lnTo>
                    <a:pt x="736" y="711"/>
                  </a:lnTo>
                  <a:lnTo>
                    <a:pt x="736" y="711"/>
                  </a:lnTo>
                  <a:lnTo>
                    <a:pt x="743" y="714"/>
                  </a:lnTo>
                  <a:lnTo>
                    <a:pt x="743" y="711"/>
                  </a:lnTo>
                  <a:lnTo>
                    <a:pt x="746" y="711"/>
                  </a:lnTo>
                  <a:lnTo>
                    <a:pt x="746" y="714"/>
                  </a:lnTo>
                  <a:lnTo>
                    <a:pt x="750" y="711"/>
                  </a:lnTo>
                  <a:lnTo>
                    <a:pt x="750" y="708"/>
                  </a:lnTo>
                  <a:lnTo>
                    <a:pt x="756" y="708"/>
                  </a:lnTo>
                  <a:lnTo>
                    <a:pt x="760" y="711"/>
                  </a:lnTo>
                  <a:lnTo>
                    <a:pt x="767" y="708"/>
                  </a:lnTo>
                  <a:lnTo>
                    <a:pt x="767" y="704"/>
                  </a:lnTo>
                  <a:lnTo>
                    <a:pt x="770" y="701"/>
                  </a:lnTo>
                  <a:lnTo>
                    <a:pt x="774" y="701"/>
                  </a:lnTo>
                  <a:lnTo>
                    <a:pt x="777" y="698"/>
                  </a:lnTo>
                  <a:lnTo>
                    <a:pt x="781" y="701"/>
                  </a:lnTo>
                  <a:lnTo>
                    <a:pt x="781" y="704"/>
                  </a:lnTo>
                  <a:lnTo>
                    <a:pt x="787" y="704"/>
                  </a:lnTo>
                  <a:lnTo>
                    <a:pt x="787" y="708"/>
                  </a:lnTo>
                  <a:lnTo>
                    <a:pt x="798" y="708"/>
                  </a:lnTo>
                  <a:lnTo>
                    <a:pt x="798" y="708"/>
                  </a:lnTo>
                  <a:lnTo>
                    <a:pt x="805" y="708"/>
                  </a:lnTo>
                  <a:lnTo>
                    <a:pt x="808" y="708"/>
                  </a:lnTo>
                  <a:lnTo>
                    <a:pt x="805" y="711"/>
                  </a:lnTo>
                  <a:lnTo>
                    <a:pt x="805" y="711"/>
                  </a:lnTo>
                  <a:lnTo>
                    <a:pt x="801" y="717"/>
                  </a:lnTo>
                  <a:lnTo>
                    <a:pt x="805" y="717"/>
                  </a:lnTo>
                  <a:lnTo>
                    <a:pt x="805" y="721"/>
                  </a:lnTo>
                  <a:lnTo>
                    <a:pt x="812" y="724"/>
                  </a:lnTo>
                  <a:lnTo>
                    <a:pt x="815" y="727"/>
                  </a:lnTo>
                  <a:lnTo>
                    <a:pt x="818" y="727"/>
                  </a:lnTo>
                  <a:lnTo>
                    <a:pt x="822" y="730"/>
                  </a:lnTo>
                  <a:lnTo>
                    <a:pt x="825" y="730"/>
                  </a:lnTo>
                  <a:lnTo>
                    <a:pt x="825" y="730"/>
                  </a:lnTo>
                  <a:lnTo>
                    <a:pt x="829" y="730"/>
                  </a:lnTo>
                  <a:lnTo>
                    <a:pt x="832" y="730"/>
                  </a:lnTo>
                  <a:lnTo>
                    <a:pt x="832" y="730"/>
                  </a:lnTo>
                  <a:lnTo>
                    <a:pt x="836" y="730"/>
                  </a:lnTo>
                  <a:lnTo>
                    <a:pt x="836" y="730"/>
                  </a:lnTo>
                  <a:lnTo>
                    <a:pt x="839" y="730"/>
                  </a:lnTo>
                  <a:lnTo>
                    <a:pt x="839" y="727"/>
                  </a:lnTo>
                  <a:lnTo>
                    <a:pt x="842" y="724"/>
                  </a:lnTo>
                  <a:lnTo>
                    <a:pt x="842" y="727"/>
                  </a:lnTo>
                  <a:lnTo>
                    <a:pt x="846" y="730"/>
                  </a:lnTo>
                  <a:lnTo>
                    <a:pt x="849" y="730"/>
                  </a:lnTo>
                  <a:lnTo>
                    <a:pt x="853" y="734"/>
                  </a:lnTo>
                  <a:lnTo>
                    <a:pt x="856" y="734"/>
                  </a:lnTo>
                  <a:lnTo>
                    <a:pt x="856" y="734"/>
                  </a:lnTo>
                  <a:lnTo>
                    <a:pt x="860" y="730"/>
                  </a:lnTo>
                  <a:lnTo>
                    <a:pt x="863" y="734"/>
                  </a:lnTo>
                  <a:lnTo>
                    <a:pt x="867" y="734"/>
                  </a:lnTo>
                  <a:lnTo>
                    <a:pt x="867" y="734"/>
                  </a:lnTo>
                  <a:lnTo>
                    <a:pt x="867" y="734"/>
                  </a:lnTo>
                  <a:lnTo>
                    <a:pt x="867" y="734"/>
                  </a:lnTo>
                  <a:lnTo>
                    <a:pt x="863" y="737"/>
                  </a:lnTo>
                  <a:lnTo>
                    <a:pt x="863" y="740"/>
                  </a:lnTo>
                  <a:lnTo>
                    <a:pt x="863" y="743"/>
                  </a:lnTo>
                  <a:lnTo>
                    <a:pt x="867" y="746"/>
                  </a:lnTo>
                  <a:lnTo>
                    <a:pt x="870" y="750"/>
                  </a:lnTo>
                  <a:lnTo>
                    <a:pt x="870" y="750"/>
                  </a:lnTo>
                  <a:lnTo>
                    <a:pt x="870" y="753"/>
                  </a:lnTo>
                  <a:lnTo>
                    <a:pt x="870" y="753"/>
                  </a:lnTo>
                  <a:lnTo>
                    <a:pt x="870" y="750"/>
                  </a:lnTo>
                  <a:lnTo>
                    <a:pt x="877" y="753"/>
                  </a:lnTo>
                  <a:lnTo>
                    <a:pt x="877" y="753"/>
                  </a:lnTo>
                  <a:lnTo>
                    <a:pt x="877" y="753"/>
                  </a:lnTo>
                  <a:lnTo>
                    <a:pt x="880" y="750"/>
                  </a:lnTo>
                  <a:lnTo>
                    <a:pt x="880" y="746"/>
                  </a:lnTo>
                  <a:lnTo>
                    <a:pt x="880" y="746"/>
                  </a:lnTo>
                  <a:lnTo>
                    <a:pt x="880" y="746"/>
                  </a:lnTo>
                  <a:lnTo>
                    <a:pt x="877" y="743"/>
                  </a:lnTo>
                  <a:lnTo>
                    <a:pt x="873" y="743"/>
                  </a:lnTo>
                  <a:lnTo>
                    <a:pt x="873" y="740"/>
                  </a:lnTo>
                  <a:lnTo>
                    <a:pt x="873" y="740"/>
                  </a:lnTo>
                  <a:lnTo>
                    <a:pt x="877" y="737"/>
                  </a:lnTo>
                  <a:lnTo>
                    <a:pt x="877" y="734"/>
                  </a:lnTo>
                  <a:lnTo>
                    <a:pt x="877" y="734"/>
                  </a:lnTo>
                  <a:lnTo>
                    <a:pt x="877" y="734"/>
                  </a:lnTo>
                  <a:lnTo>
                    <a:pt x="880" y="734"/>
                  </a:lnTo>
                  <a:lnTo>
                    <a:pt x="880" y="734"/>
                  </a:lnTo>
                  <a:lnTo>
                    <a:pt x="880" y="734"/>
                  </a:lnTo>
                  <a:lnTo>
                    <a:pt x="880" y="734"/>
                  </a:lnTo>
                  <a:lnTo>
                    <a:pt x="880" y="734"/>
                  </a:lnTo>
                  <a:lnTo>
                    <a:pt x="880" y="737"/>
                  </a:lnTo>
                  <a:lnTo>
                    <a:pt x="884" y="737"/>
                  </a:lnTo>
                  <a:lnTo>
                    <a:pt x="880" y="737"/>
                  </a:lnTo>
                  <a:lnTo>
                    <a:pt x="884" y="737"/>
                  </a:lnTo>
                  <a:lnTo>
                    <a:pt x="884" y="734"/>
                  </a:lnTo>
                  <a:lnTo>
                    <a:pt x="887" y="734"/>
                  </a:lnTo>
                  <a:lnTo>
                    <a:pt x="891" y="730"/>
                  </a:lnTo>
                  <a:lnTo>
                    <a:pt x="894" y="734"/>
                  </a:lnTo>
                  <a:lnTo>
                    <a:pt x="898" y="730"/>
                  </a:lnTo>
                  <a:lnTo>
                    <a:pt x="901" y="730"/>
                  </a:lnTo>
                  <a:lnTo>
                    <a:pt x="901" y="727"/>
                  </a:lnTo>
                  <a:lnTo>
                    <a:pt x="904" y="727"/>
                  </a:lnTo>
                  <a:lnTo>
                    <a:pt x="908" y="727"/>
                  </a:lnTo>
                  <a:lnTo>
                    <a:pt x="911" y="727"/>
                  </a:lnTo>
                  <a:lnTo>
                    <a:pt x="911" y="727"/>
                  </a:lnTo>
                  <a:lnTo>
                    <a:pt x="918" y="727"/>
                  </a:lnTo>
                  <a:lnTo>
                    <a:pt x="922" y="724"/>
                  </a:lnTo>
                  <a:lnTo>
                    <a:pt x="922" y="721"/>
                  </a:lnTo>
                  <a:lnTo>
                    <a:pt x="925" y="717"/>
                  </a:lnTo>
                  <a:lnTo>
                    <a:pt x="925" y="721"/>
                  </a:lnTo>
                  <a:lnTo>
                    <a:pt x="925" y="721"/>
                  </a:lnTo>
                  <a:lnTo>
                    <a:pt x="928" y="721"/>
                  </a:lnTo>
                  <a:lnTo>
                    <a:pt x="928" y="717"/>
                  </a:lnTo>
                  <a:lnTo>
                    <a:pt x="932" y="714"/>
                  </a:lnTo>
                  <a:lnTo>
                    <a:pt x="932" y="711"/>
                  </a:lnTo>
                  <a:lnTo>
                    <a:pt x="932" y="708"/>
                  </a:lnTo>
                  <a:lnTo>
                    <a:pt x="932" y="704"/>
                  </a:lnTo>
                  <a:lnTo>
                    <a:pt x="932" y="704"/>
                  </a:lnTo>
                  <a:lnTo>
                    <a:pt x="932" y="704"/>
                  </a:lnTo>
                  <a:lnTo>
                    <a:pt x="939" y="708"/>
                  </a:lnTo>
                  <a:lnTo>
                    <a:pt x="939" y="711"/>
                  </a:lnTo>
                  <a:lnTo>
                    <a:pt x="942" y="714"/>
                  </a:lnTo>
                  <a:lnTo>
                    <a:pt x="946" y="711"/>
                  </a:lnTo>
                  <a:lnTo>
                    <a:pt x="942" y="714"/>
                  </a:lnTo>
                  <a:lnTo>
                    <a:pt x="939" y="717"/>
                  </a:lnTo>
                  <a:lnTo>
                    <a:pt x="939" y="717"/>
                  </a:lnTo>
                  <a:lnTo>
                    <a:pt x="946" y="714"/>
                  </a:lnTo>
                  <a:lnTo>
                    <a:pt x="949" y="711"/>
                  </a:lnTo>
                  <a:lnTo>
                    <a:pt x="953" y="711"/>
                  </a:lnTo>
                  <a:lnTo>
                    <a:pt x="953" y="708"/>
                  </a:lnTo>
                  <a:lnTo>
                    <a:pt x="956" y="711"/>
                  </a:lnTo>
                  <a:lnTo>
                    <a:pt x="959" y="711"/>
                  </a:lnTo>
                  <a:lnTo>
                    <a:pt x="959" y="708"/>
                  </a:lnTo>
                  <a:lnTo>
                    <a:pt x="963" y="708"/>
                  </a:lnTo>
                  <a:lnTo>
                    <a:pt x="963" y="704"/>
                  </a:lnTo>
                  <a:lnTo>
                    <a:pt x="966" y="708"/>
                  </a:lnTo>
                  <a:lnTo>
                    <a:pt x="966" y="711"/>
                  </a:lnTo>
                  <a:lnTo>
                    <a:pt x="970" y="708"/>
                  </a:lnTo>
                  <a:lnTo>
                    <a:pt x="970" y="704"/>
                  </a:lnTo>
                  <a:lnTo>
                    <a:pt x="973" y="704"/>
                  </a:lnTo>
                  <a:lnTo>
                    <a:pt x="973" y="708"/>
                  </a:lnTo>
                  <a:lnTo>
                    <a:pt x="977" y="708"/>
                  </a:lnTo>
                  <a:lnTo>
                    <a:pt x="977" y="704"/>
                  </a:lnTo>
                  <a:lnTo>
                    <a:pt x="980" y="704"/>
                  </a:lnTo>
                  <a:lnTo>
                    <a:pt x="984" y="701"/>
                  </a:lnTo>
                  <a:lnTo>
                    <a:pt x="984" y="701"/>
                  </a:lnTo>
                  <a:lnTo>
                    <a:pt x="984" y="704"/>
                  </a:lnTo>
                  <a:lnTo>
                    <a:pt x="987" y="701"/>
                  </a:lnTo>
                  <a:lnTo>
                    <a:pt x="987" y="701"/>
                  </a:lnTo>
                  <a:lnTo>
                    <a:pt x="990" y="701"/>
                  </a:lnTo>
                  <a:lnTo>
                    <a:pt x="990" y="698"/>
                  </a:lnTo>
                  <a:lnTo>
                    <a:pt x="990" y="698"/>
                  </a:lnTo>
                  <a:lnTo>
                    <a:pt x="994" y="695"/>
                  </a:lnTo>
                  <a:lnTo>
                    <a:pt x="990" y="688"/>
                  </a:lnTo>
                  <a:lnTo>
                    <a:pt x="994" y="692"/>
                  </a:lnTo>
                  <a:lnTo>
                    <a:pt x="994" y="688"/>
                  </a:lnTo>
                  <a:lnTo>
                    <a:pt x="1001" y="688"/>
                  </a:lnTo>
                  <a:lnTo>
                    <a:pt x="1001" y="688"/>
                  </a:lnTo>
                  <a:lnTo>
                    <a:pt x="1004" y="688"/>
                  </a:lnTo>
                  <a:lnTo>
                    <a:pt x="1004" y="685"/>
                  </a:lnTo>
                  <a:lnTo>
                    <a:pt x="1008" y="685"/>
                  </a:lnTo>
                  <a:lnTo>
                    <a:pt x="1008" y="682"/>
                  </a:lnTo>
                  <a:lnTo>
                    <a:pt x="1008" y="682"/>
                  </a:lnTo>
                  <a:lnTo>
                    <a:pt x="1008" y="685"/>
                  </a:lnTo>
                  <a:lnTo>
                    <a:pt x="1011" y="685"/>
                  </a:lnTo>
                  <a:lnTo>
                    <a:pt x="1011" y="682"/>
                  </a:lnTo>
                  <a:lnTo>
                    <a:pt x="1014" y="682"/>
                  </a:lnTo>
                  <a:lnTo>
                    <a:pt x="1014" y="679"/>
                  </a:lnTo>
                  <a:lnTo>
                    <a:pt x="1018" y="679"/>
                  </a:lnTo>
                  <a:lnTo>
                    <a:pt x="1018" y="675"/>
                  </a:lnTo>
                  <a:lnTo>
                    <a:pt x="1014" y="675"/>
                  </a:lnTo>
                  <a:lnTo>
                    <a:pt x="1014" y="675"/>
                  </a:lnTo>
                  <a:lnTo>
                    <a:pt x="1008" y="675"/>
                  </a:lnTo>
                  <a:lnTo>
                    <a:pt x="1014" y="672"/>
                  </a:lnTo>
                  <a:lnTo>
                    <a:pt x="1018" y="669"/>
                  </a:lnTo>
                  <a:lnTo>
                    <a:pt x="1018" y="672"/>
                  </a:lnTo>
                  <a:lnTo>
                    <a:pt x="1021" y="669"/>
                  </a:lnTo>
                  <a:lnTo>
                    <a:pt x="1025" y="672"/>
                  </a:lnTo>
                  <a:lnTo>
                    <a:pt x="1028" y="669"/>
                  </a:lnTo>
                  <a:lnTo>
                    <a:pt x="1025" y="669"/>
                  </a:lnTo>
                  <a:lnTo>
                    <a:pt x="1025" y="666"/>
                  </a:lnTo>
                  <a:lnTo>
                    <a:pt x="1025" y="666"/>
                  </a:lnTo>
                  <a:lnTo>
                    <a:pt x="1028" y="666"/>
                  </a:lnTo>
                  <a:lnTo>
                    <a:pt x="1028" y="666"/>
                  </a:lnTo>
                  <a:lnTo>
                    <a:pt x="1028" y="662"/>
                  </a:lnTo>
                  <a:lnTo>
                    <a:pt x="1028" y="662"/>
                  </a:lnTo>
                  <a:lnTo>
                    <a:pt x="1025" y="659"/>
                  </a:lnTo>
                  <a:lnTo>
                    <a:pt x="1025" y="659"/>
                  </a:lnTo>
                  <a:lnTo>
                    <a:pt x="1028" y="659"/>
                  </a:lnTo>
                  <a:lnTo>
                    <a:pt x="1028" y="659"/>
                  </a:lnTo>
                  <a:lnTo>
                    <a:pt x="1032" y="659"/>
                  </a:lnTo>
                  <a:lnTo>
                    <a:pt x="1032" y="662"/>
                  </a:lnTo>
                  <a:lnTo>
                    <a:pt x="1032" y="659"/>
                  </a:lnTo>
                  <a:lnTo>
                    <a:pt x="1028" y="656"/>
                  </a:lnTo>
                  <a:lnTo>
                    <a:pt x="1028" y="656"/>
                  </a:lnTo>
                  <a:lnTo>
                    <a:pt x="1032" y="656"/>
                  </a:lnTo>
                  <a:lnTo>
                    <a:pt x="1032" y="653"/>
                  </a:lnTo>
                  <a:lnTo>
                    <a:pt x="1035" y="656"/>
                  </a:lnTo>
                  <a:lnTo>
                    <a:pt x="1035" y="656"/>
                  </a:lnTo>
                  <a:lnTo>
                    <a:pt x="1039" y="656"/>
                  </a:lnTo>
                  <a:lnTo>
                    <a:pt x="1039" y="659"/>
                  </a:lnTo>
                  <a:lnTo>
                    <a:pt x="1039" y="656"/>
                  </a:lnTo>
                  <a:lnTo>
                    <a:pt x="1039" y="653"/>
                  </a:lnTo>
                  <a:lnTo>
                    <a:pt x="1035" y="653"/>
                  </a:lnTo>
                  <a:lnTo>
                    <a:pt x="1035" y="653"/>
                  </a:lnTo>
                  <a:lnTo>
                    <a:pt x="1039" y="650"/>
                  </a:lnTo>
                  <a:lnTo>
                    <a:pt x="1039" y="650"/>
                  </a:lnTo>
                  <a:lnTo>
                    <a:pt x="1035" y="646"/>
                  </a:lnTo>
                  <a:lnTo>
                    <a:pt x="1039" y="643"/>
                  </a:lnTo>
                  <a:lnTo>
                    <a:pt x="1039" y="643"/>
                  </a:lnTo>
                  <a:lnTo>
                    <a:pt x="1035" y="643"/>
                  </a:lnTo>
                  <a:lnTo>
                    <a:pt x="1032" y="643"/>
                  </a:lnTo>
                  <a:lnTo>
                    <a:pt x="1035" y="643"/>
                  </a:lnTo>
                  <a:lnTo>
                    <a:pt x="1039" y="640"/>
                  </a:lnTo>
                  <a:lnTo>
                    <a:pt x="1045" y="637"/>
                  </a:lnTo>
                  <a:lnTo>
                    <a:pt x="1042" y="637"/>
                  </a:lnTo>
                  <a:lnTo>
                    <a:pt x="1039" y="637"/>
                  </a:lnTo>
                  <a:lnTo>
                    <a:pt x="1035" y="633"/>
                  </a:lnTo>
                  <a:lnTo>
                    <a:pt x="1039" y="633"/>
                  </a:lnTo>
                  <a:lnTo>
                    <a:pt x="1035" y="630"/>
                  </a:lnTo>
                  <a:lnTo>
                    <a:pt x="1032" y="630"/>
                  </a:lnTo>
                  <a:lnTo>
                    <a:pt x="1035" y="630"/>
                  </a:lnTo>
                  <a:lnTo>
                    <a:pt x="1035" y="627"/>
                  </a:lnTo>
                  <a:lnTo>
                    <a:pt x="1035" y="627"/>
                  </a:lnTo>
                  <a:lnTo>
                    <a:pt x="1039" y="624"/>
                  </a:lnTo>
                  <a:lnTo>
                    <a:pt x="1039" y="624"/>
                  </a:lnTo>
                  <a:lnTo>
                    <a:pt x="1039" y="624"/>
                  </a:lnTo>
                  <a:lnTo>
                    <a:pt x="1039" y="627"/>
                  </a:lnTo>
                  <a:lnTo>
                    <a:pt x="1042" y="627"/>
                  </a:lnTo>
                  <a:lnTo>
                    <a:pt x="1049" y="624"/>
                  </a:lnTo>
                  <a:lnTo>
                    <a:pt x="1049" y="620"/>
                  </a:lnTo>
                  <a:lnTo>
                    <a:pt x="1052" y="620"/>
                  </a:lnTo>
                  <a:lnTo>
                    <a:pt x="1049" y="620"/>
                  </a:lnTo>
                  <a:lnTo>
                    <a:pt x="1045" y="620"/>
                  </a:lnTo>
                  <a:lnTo>
                    <a:pt x="1049" y="617"/>
                  </a:lnTo>
                  <a:lnTo>
                    <a:pt x="1049" y="617"/>
                  </a:lnTo>
                  <a:lnTo>
                    <a:pt x="1052" y="617"/>
                  </a:lnTo>
                  <a:lnTo>
                    <a:pt x="1052" y="614"/>
                  </a:lnTo>
                  <a:lnTo>
                    <a:pt x="1056" y="614"/>
                  </a:lnTo>
                  <a:lnTo>
                    <a:pt x="1052" y="611"/>
                  </a:lnTo>
                  <a:lnTo>
                    <a:pt x="1052" y="608"/>
                  </a:lnTo>
                  <a:lnTo>
                    <a:pt x="1056" y="608"/>
                  </a:lnTo>
                  <a:lnTo>
                    <a:pt x="1052" y="604"/>
                  </a:lnTo>
                  <a:lnTo>
                    <a:pt x="1052" y="604"/>
                  </a:lnTo>
                  <a:lnTo>
                    <a:pt x="1049" y="601"/>
                  </a:lnTo>
                  <a:lnTo>
                    <a:pt x="1056" y="604"/>
                  </a:lnTo>
                  <a:lnTo>
                    <a:pt x="1059" y="601"/>
                  </a:lnTo>
                  <a:lnTo>
                    <a:pt x="1059" y="595"/>
                  </a:lnTo>
                  <a:lnTo>
                    <a:pt x="1063" y="595"/>
                  </a:lnTo>
                  <a:lnTo>
                    <a:pt x="1063" y="598"/>
                  </a:lnTo>
                  <a:lnTo>
                    <a:pt x="1066" y="601"/>
                  </a:lnTo>
                  <a:lnTo>
                    <a:pt x="1066" y="598"/>
                  </a:lnTo>
                  <a:lnTo>
                    <a:pt x="1070" y="595"/>
                  </a:lnTo>
                  <a:lnTo>
                    <a:pt x="1066" y="591"/>
                  </a:lnTo>
                  <a:lnTo>
                    <a:pt x="1063" y="591"/>
                  </a:lnTo>
                  <a:lnTo>
                    <a:pt x="1063" y="591"/>
                  </a:lnTo>
                  <a:lnTo>
                    <a:pt x="1063" y="588"/>
                  </a:lnTo>
                  <a:lnTo>
                    <a:pt x="1066" y="588"/>
                  </a:lnTo>
                  <a:lnTo>
                    <a:pt x="1066" y="588"/>
                  </a:lnTo>
                  <a:lnTo>
                    <a:pt x="1066" y="585"/>
                  </a:lnTo>
                  <a:lnTo>
                    <a:pt x="1063" y="585"/>
                  </a:lnTo>
                  <a:lnTo>
                    <a:pt x="1066" y="582"/>
                  </a:lnTo>
                  <a:lnTo>
                    <a:pt x="1066" y="585"/>
                  </a:lnTo>
                  <a:lnTo>
                    <a:pt x="1070" y="582"/>
                  </a:lnTo>
                  <a:lnTo>
                    <a:pt x="1066" y="582"/>
                  </a:lnTo>
                  <a:lnTo>
                    <a:pt x="1059" y="582"/>
                  </a:lnTo>
                  <a:lnTo>
                    <a:pt x="1059" y="579"/>
                  </a:lnTo>
                  <a:lnTo>
                    <a:pt x="1063" y="575"/>
                  </a:lnTo>
                  <a:lnTo>
                    <a:pt x="1066" y="579"/>
                  </a:lnTo>
                  <a:lnTo>
                    <a:pt x="1070" y="575"/>
                  </a:lnTo>
                  <a:lnTo>
                    <a:pt x="1070" y="575"/>
                  </a:lnTo>
                  <a:lnTo>
                    <a:pt x="1073" y="575"/>
                  </a:lnTo>
                  <a:lnTo>
                    <a:pt x="1073" y="575"/>
                  </a:lnTo>
                  <a:lnTo>
                    <a:pt x="1073" y="575"/>
                  </a:lnTo>
                  <a:lnTo>
                    <a:pt x="1073" y="572"/>
                  </a:lnTo>
                  <a:lnTo>
                    <a:pt x="1073" y="569"/>
                  </a:lnTo>
                  <a:lnTo>
                    <a:pt x="1070" y="566"/>
                  </a:lnTo>
                  <a:lnTo>
                    <a:pt x="1070" y="569"/>
                  </a:lnTo>
                  <a:lnTo>
                    <a:pt x="1070" y="569"/>
                  </a:lnTo>
                  <a:lnTo>
                    <a:pt x="1070" y="572"/>
                  </a:lnTo>
                  <a:lnTo>
                    <a:pt x="1066" y="572"/>
                  </a:lnTo>
                  <a:lnTo>
                    <a:pt x="1059" y="575"/>
                  </a:lnTo>
                  <a:lnTo>
                    <a:pt x="1056" y="575"/>
                  </a:lnTo>
                  <a:lnTo>
                    <a:pt x="1056" y="572"/>
                  </a:lnTo>
                  <a:lnTo>
                    <a:pt x="1063" y="569"/>
                  </a:lnTo>
                  <a:lnTo>
                    <a:pt x="1070" y="562"/>
                  </a:lnTo>
                  <a:lnTo>
                    <a:pt x="1070" y="562"/>
                  </a:lnTo>
                  <a:lnTo>
                    <a:pt x="1066" y="562"/>
                  </a:lnTo>
                  <a:lnTo>
                    <a:pt x="1066" y="559"/>
                  </a:lnTo>
                  <a:lnTo>
                    <a:pt x="1063" y="562"/>
                  </a:lnTo>
                  <a:lnTo>
                    <a:pt x="1059" y="556"/>
                  </a:lnTo>
                  <a:lnTo>
                    <a:pt x="1052" y="556"/>
                  </a:lnTo>
                  <a:lnTo>
                    <a:pt x="1049" y="559"/>
                  </a:lnTo>
                  <a:lnTo>
                    <a:pt x="1045" y="559"/>
                  </a:lnTo>
                  <a:lnTo>
                    <a:pt x="1039" y="553"/>
                  </a:lnTo>
                  <a:lnTo>
                    <a:pt x="1035" y="553"/>
                  </a:lnTo>
                  <a:lnTo>
                    <a:pt x="1032" y="556"/>
                  </a:lnTo>
                  <a:lnTo>
                    <a:pt x="1032" y="559"/>
                  </a:lnTo>
                  <a:lnTo>
                    <a:pt x="1032" y="556"/>
                  </a:lnTo>
                  <a:lnTo>
                    <a:pt x="1035" y="553"/>
                  </a:lnTo>
                  <a:lnTo>
                    <a:pt x="1039" y="553"/>
                  </a:lnTo>
                  <a:lnTo>
                    <a:pt x="1042" y="549"/>
                  </a:lnTo>
                  <a:lnTo>
                    <a:pt x="1045" y="553"/>
                  </a:lnTo>
                  <a:lnTo>
                    <a:pt x="1049" y="553"/>
                  </a:lnTo>
                  <a:lnTo>
                    <a:pt x="1049" y="549"/>
                  </a:lnTo>
                  <a:lnTo>
                    <a:pt x="1052" y="546"/>
                  </a:lnTo>
                  <a:lnTo>
                    <a:pt x="1052" y="546"/>
                  </a:lnTo>
                  <a:lnTo>
                    <a:pt x="1059" y="543"/>
                  </a:lnTo>
                  <a:lnTo>
                    <a:pt x="1063" y="543"/>
                  </a:lnTo>
                  <a:lnTo>
                    <a:pt x="1063" y="540"/>
                  </a:lnTo>
                  <a:lnTo>
                    <a:pt x="1059" y="533"/>
                  </a:lnTo>
                  <a:lnTo>
                    <a:pt x="1049" y="530"/>
                  </a:lnTo>
                  <a:lnTo>
                    <a:pt x="1042" y="527"/>
                  </a:lnTo>
                  <a:lnTo>
                    <a:pt x="1035" y="520"/>
                  </a:lnTo>
                  <a:lnTo>
                    <a:pt x="1032" y="520"/>
                  </a:lnTo>
                  <a:lnTo>
                    <a:pt x="1025" y="524"/>
                  </a:lnTo>
                  <a:lnTo>
                    <a:pt x="1021" y="520"/>
                  </a:lnTo>
                  <a:lnTo>
                    <a:pt x="1018" y="517"/>
                  </a:lnTo>
                  <a:lnTo>
                    <a:pt x="1018" y="517"/>
                  </a:lnTo>
                  <a:lnTo>
                    <a:pt x="1014" y="517"/>
                  </a:lnTo>
                  <a:lnTo>
                    <a:pt x="1011" y="517"/>
                  </a:lnTo>
                  <a:lnTo>
                    <a:pt x="1004" y="517"/>
                  </a:lnTo>
                  <a:lnTo>
                    <a:pt x="1001" y="517"/>
                  </a:lnTo>
                  <a:lnTo>
                    <a:pt x="994" y="524"/>
                  </a:lnTo>
                  <a:lnTo>
                    <a:pt x="1001" y="517"/>
                  </a:lnTo>
                  <a:lnTo>
                    <a:pt x="1004" y="514"/>
                  </a:lnTo>
                  <a:lnTo>
                    <a:pt x="1004" y="514"/>
                  </a:lnTo>
                  <a:lnTo>
                    <a:pt x="1008" y="514"/>
                  </a:lnTo>
                  <a:lnTo>
                    <a:pt x="1011" y="514"/>
                  </a:lnTo>
                  <a:lnTo>
                    <a:pt x="1011" y="514"/>
                  </a:lnTo>
                  <a:lnTo>
                    <a:pt x="1018" y="514"/>
                  </a:lnTo>
                  <a:lnTo>
                    <a:pt x="1021" y="517"/>
                  </a:lnTo>
                  <a:lnTo>
                    <a:pt x="1021" y="520"/>
                  </a:lnTo>
                  <a:lnTo>
                    <a:pt x="1025" y="520"/>
                  </a:lnTo>
                  <a:lnTo>
                    <a:pt x="1028" y="517"/>
                  </a:lnTo>
                  <a:lnTo>
                    <a:pt x="1035" y="517"/>
                  </a:lnTo>
                  <a:lnTo>
                    <a:pt x="1039" y="520"/>
                  </a:lnTo>
                  <a:lnTo>
                    <a:pt x="1042" y="520"/>
                  </a:lnTo>
                  <a:lnTo>
                    <a:pt x="1045" y="524"/>
                  </a:lnTo>
                  <a:lnTo>
                    <a:pt x="1052" y="520"/>
                  </a:lnTo>
                  <a:lnTo>
                    <a:pt x="1059" y="524"/>
                  </a:lnTo>
                  <a:lnTo>
                    <a:pt x="1063" y="524"/>
                  </a:lnTo>
                  <a:lnTo>
                    <a:pt x="1059" y="517"/>
                  </a:lnTo>
                  <a:lnTo>
                    <a:pt x="1056" y="517"/>
                  </a:lnTo>
                  <a:lnTo>
                    <a:pt x="1052" y="511"/>
                  </a:lnTo>
                  <a:lnTo>
                    <a:pt x="1052" y="511"/>
                  </a:lnTo>
                  <a:lnTo>
                    <a:pt x="1049" y="511"/>
                  </a:lnTo>
                  <a:lnTo>
                    <a:pt x="1045" y="511"/>
                  </a:lnTo>
                  <a:lnTo>
                    <a:pt x="1042" y="507"/>
                  </a:lnTo>
                  <a:lnTo>
                    <a:pt x="1035" y="501"/>
                  </a:lnTo>
                  <a:lnTo>
                    <a:pt x="1035" y="498"/>
                  </a:lnTo>
                  <a:lnTo>
                    <a:pt x="1028" y="495"/>
                  </a:lnTo>
                  <a:lnTo>
                    <a:pt x="1028" y="488"/>
                  </a:lnTo>
                  <a:lnTo>
                    <a:pt x="1025" y="488"/>
                  </a:lnTo>
                  <a:lnTo>
                    <a:pt x="1028" y="482"/>
                  </a:lnTo>
                  <a:lnTo>
                    <a:pt x="1025" y="482"/>
                  </a:lnTo>
                  <a:lnTo>
                    <a:pt x="1021" y="472"/>
                  </a:lnTo>
                  <a:lnTo>
                    <a:pt x="1008" y="469"/>
                  </a:lnTo>
                  <a:lnTo>
                    <a:pt x="1008" y="469"/>
                  </a:lnTo>
                  <a:lnTo>
                    <a:pt x="1008" y="465"/>
                  </a:lnTo>
                  <a:lnTo>
                    <a:pt x="997" y="462"/>
                  </a:lnTo>
                  <a:lnTo>
                    <a:pt x="994" y="462"/>
                  </a:lnTo>
                  <a:lnTo>
                    <a:pt x="994" y="456"/>
                  </a:lnTo>
                  <a:lnTo>
                    <a:pt x="997" y="449"/>
                  </a:lnTo>
                  <a:lnTo>
                    <a:pt x="994" y="446"/>
                  </a:lnTo>
                  <a:lnTo>
                    <a:pt x="997" y="440"/>
                  </a:lnTo>
                  <a:lnTo>
                    <a:pt x="997" y="443"/>
                  </a:lnTo>
                  <a:lnTo>
                    <a:pt x="1001" y="440"/>
                  </a:lnTo>
                  <a:lnTo>
                    <a:pt x="1004" y="436"/>
                  </a:lnTo>
                  <a:lnTo>
                    <a:pt x="1004" y="436"/>
                  </a:lnTo>
                  <a:lnTo>
                    <a:pt x="1008" y="433"/>
                  </a:lnTo>
                  <a:lnTo>
                    <a:pt x="1004" y="433"/>
                  </a:lnTo>
                  <a:lnTo>
                    <a:pt x="1004" y="430"/>
                  </a:lnTo>
                  <a:lnTo>
                    <a:pt x="1008" y="427"/>
                  </a:lnTo>
                  <a:lnTo>
                    <a:pt x="1011" y="427"/>
                  </a:lnTo>
                  <a:lnTo>
                    <a:pt x="1011" y="423"/>
                  </a:lnTo>
                  <a:lnTo>
                    <a:pt x="1018" y="423"/>
                  </a:lnTo>
                  <a:lnTo>
                    <a:pt x="1018" y="420"/>
                  </a:lnTo>
                  <a:lnTo>
                    <a:pt x="1011" y="417"/>
                  </a:lnTo>
                  <a:lnTo>
                    <a:pt x="1018" y="417"/>
                  </a:lnTo>
                  <a:lnTo>
                    <a:pt x="1021" y="420"/>
                  </a:lnTo>
                  <a:lnTo>
                    <a:pt x="1021" y="417"/>
                  </a:lnTo>
                  <a:lnTo>
                    <a:pt x="1025" y="417"/>
                  </a:lnTo>
                  <a:lnTo>
                    <a:pt x="1028" y="414"/>
                  </a:lnTo>
                  <a:lnTo>
                    <a:pt x="1032" y="414"/>
                  </a:lnTo>
                  <a:lnTo>
                    <a:pt x="1035" y="411"/>
                  </a:lnTo>
                  <a:lnTo>
                    <a:pt x="1035" y="414"/>
                  </a:lnTo>
                  <a:lnTo>
                    <a:pt x="1039" y="411"/>
                  </a:lnTo>
                  <a:lnTo>
                    <a:pt x="1039" y="414"/>
                  </a:lnTo>
                  <a:lnTo>
                    <a:pt x="1042" y="414"/>
                  </a:lnTo>
                  <a:lnTo>
                    <a:pt x="1049" y="411"/>
                  </a:lnTo>
                  <a:lnTo>
                    <a:pt x="1049" y="411"/>
                  </a:lnTo>
                  <a:lnTo>
                    <a:pt x="1045" y="411"/>
                  </a:lnTo>
                  <a:lnTo>
                    <a:pt x="1045" y="407"/>
                  </a:lnTo>
                  <a:lnTo>
                    <a:pt x="1045" y="404"/>
                  </a:lnTo>
                  <a:lnTo>
                    <a:pt x="1049" y="404"/>
                  </a:lnTo>
                  <a:lnTo>
                    <a:pt x="1045" y="401"/>
                  </a:lnTo>
                  <a:lnTo>
                    <a:pt x="1045" y="401"/>
                  </a:lnTo>
                  <a:lnTo>
                    <a:pt x="1049" y="398"/>
                  </a:lnTo>
                  <a:lnTo>
                    <a:pt x="1049" y="398"/>
                  </a:lnTo>
                  <a:lnTo>
                    <a:pt x="1042" y="398"/>
                  </a:lnTo>
                  <a:lnTo>
                    <a:pt x="1039" y="398"/>
                  </a:lnTo>
                  <a:lnTo>
                    <a:pt x="1039" y="398"/>
                  </a:lnTo>
                  <a:lnTo>
                    <a:pt x="1035" y="398"/>
                  </a:lnTo>
                  <a:lnTo>
                    <a:pt x="1032" y="398"/>
                  </a:lnTo>
                  <a:lnTo>
                    <a:pt x="1021" y="398"/>
                  </a:lnTo>
                  <a:lnTo>
                    <a:pt x="1018" y="398"/>
                  </a:lnTo>
                  <a:lnTo>
                    <a:pt x="1014" y="398"/>
                  </a:lnTo>
                  <a:lnTo>
                    <a:pt x="1011" y="394"/>
                  </a:lnTo>
                  <a:lnTo>
                    <a:pt x="1011" y="391"/>
                  </a:lnTo>
                  <a:lnTo>
                    <a:pt x="1011" y="391"/>
                  </a:lnTo>
                  <a:lnTo>
                    <a:pt x="1001" y="394"/>
                  </a:lnTo>
                  <a:lnTo>
                    <a:pt x="997" y="394"/>
                  </a:lnTo>
                  <a:lnTo>
                    <a:pt x="997" y="394"/>
                  </a:lnTo>
                  <a:lnTo>
                    <a:pt x="997" y="398"/>
                  </a:lnTo>
                  <a:lnTo>
                    <a:pt x="994" y="401"/>
                  </a:lnTo>
                  <a:lnTo>
                    <a:pt x="990" y="401"/>
                  </a:lnTo>
                  <a:lnTo>
                    <a:pt x="990" y="404"/>
                  </a:lnTo>
                  <a:lnTo>
                    <a:pt x="994" y="404"/>
                  </a:lnTo>
                  <a:lnTo>
                    <a:pt x="990" y="407"/>
                  </a:lnTo>
                  <a:lnTo>
                    <a:pt x="987" y="411"/>
                  </a:lnTo>
                  <a:lnTo>
                    <a:pt x="984" y="407"/>
                  </a:lnTo>
                  <a:lnTo>
                    <a:pt x="980" y="411"/>
                  </a:lnTo>
                  <a:lnTo>
                    <a:pt x="977" y="411"/>
                  </a:lnTo>
                  <a:lnTo>
                    <a:pt x="970" y="401"/>
                  </a:lnTo>
                  <a:lnTo>
                    <a:pt x="970" y="398"/>
                  </a:lnTo>
                  <a:lnTo>
                    <a:pt x="970" y="394"/>
                  </a:lnTo>
                  <a:lnTo>
                    <a:pt x="963" y="394"/>
                  </a:lnTo>
                  <a:lnTo>
                    <a:pt x="963" y="394"/>
                  </a:lnTo>
                  <a:lnTo>
                    <a:pt x="963" y="394"/>
                  </a:lnTo>
                  <a:lnTo>
                    <a:pt x="959" y="394"/>
                  </a:lnTo>
                  <a:lnTo>
                    <a:pt x="959" y="394"/>
                  </a:lnTo>
                  <a:lnTo>
                    <a:pt x="956" y="394"/>
                  </a:lnTo>
                  <a:lnTo>
                    <a:pt x="956" y="394"/>
                  </a:lnTo>
                  <a:lnTo>
                    <a:pt x="953" y="391"/>
                  </a:lnTo>
                  <a:lnTo>
                    <a:pt x="953" y="388"/>
                  </a:lnTo>
                  <a:lnTo>
                    <a:pt x="946" y="385"/>
                  </a:lnTo>
                  <a:lnTo>
                    <a:pt x="942" y="381"/>
                  </a:lnTo>
                  <a:lnTo>
                    <a:pt x="942" y="378"/>
                  </a:lnTo>
                  <a:lnTo>
                    <a:pt x="939" y="375"/>
                  </a:lnTo>
                  <a:lnTo>
                    <a:pt x="942" y="375"/>
                  </a:lnTo>
                  <a:lnTo>
                    <a:pt x="942" y="372"/>
                  </a:lnTo>
                  <a:lnTo>
                    <a:pt x="942" y="372"/>
                  </a:lnTo>
                  <a:lnTo>
                    <a:pt x="942" y="369"/>
                  </a:lnTo>
                  <a:lnTo>
                    <a:pt x="946" y="365"/>
                  </a:lnTo>
                  <a:lnTo>
                    <a:pt x="946" y="365"/>
                  </a:lnTo>
                  <a:lnTo>
                    <a:pt x="953" y="365"/>
                  </a:lnTo>
                  <a:lnTo>
                    <a:pt x="959" y="365"/>
                  </a:lnTo>
                  <a:lnTo>
                    <a:pt x="963" y="365"/>
                  </a:lnTo>
                  <a:lnTo>
                    <a:pt x="966" y="362"/>
                  </a:lnTo>
                  <a:lnTo>
                    <a:pt x="966" y="362"/>
                  </a:lnTo>
                  <a:lnTo>
                    <a:pt x="966" y="362"/>
                  </a:lnTo>
                  <a:lnTo>
                    <a:pt x="966" y="356"/>
                  </a:lnTo>
                  <a:lnTo>
                    <a:pt x="966" y="356"/>
                  </a:lnTo>
                  <a:lnTo>
                    <a:pt x="966" y="356"/>
                  </a:lnTo>
                  <a:lnTo>
                    <a:pt x="970" y="346"/>
                  </a:lnTo>
                  <a:lnTo>
                    <a:pt x="977" y="343"/>
                  </a:lnTo>
                  <a:lnTo>
                    <a:pt x="980" y="343"/>
                  </a:lnTo>
                  <a:lnTo>
                    <a:pt x="984" y="339"/>
                  </a:lnTo>
                  <a:lnTo>
                    <a:pt x="987" y="336"/>
                  </a:lnTo>
                  <a:lnTo>
                    <a:pt x="987" y="330"/>
                  </a:lnTo>
                  <a:lnTo>
                    <a:pt x="990" y="327"/>
                  </a:lnTo>
                  <a:lnTo>
                    <a:pt x="990" y="323"/>
                  </a:lnTo>
                  <a:lnTo>
                    <a:pt x="994" y="323"/>
                  </a:lnTo>
                  <a:lnTo>
                    <a:pt x="994" y="320"/>
                  </a:lnTo>
                  <a:lnTo>
                    <a:pt x="1001" y="320"/>
                  </a:lnTo>
                  <a:lnTo>
                    <a:pt x="1001" y="320"/>
                  </a:lnTo>
                  <a:lnTo>
                    <a:pt x="1004" y="320"/>
                  </a:lnTo>
                  <a:lnTo>
                    <a:pt x="1004" y="317"/>
                  </a:lnTo>
                  <a:lnTo>
                    <a:pt x="1011" y="323"/>
                  </a:lnTo>
                  <a:lnTo>
                    <a:pt x="1021" y="327"/>
                  </a:lnTo>
                  <a:lnTo>
                    <a:pt x="1021" y="330"/>
                  </a:lnTo>
                  <a:lnTo>
                    <a:pt x="1018" y="330"/>
                  </a:lnTo>
                  <a:lnTo>
                    <a:pt x="1018" y="333"/>
                  </a:lnTo>
                  <a:lnTo>
                    <a:pt x="1014" y="339"/>
                  </a:lnTo>
                  <a:lnTo>
                    <a:pt x="1014" y="343"/>
                  </a:lnTo>
                  <a:lnTo>
                    <a:pt x="1008" y="343"/>
                  </a:lnTo>
                  <a:lnTo>
                    <a:pt x="1011" y="343"/>
                  </a:lnTo>
                  <a:lnTo>
                    <a:pt x="1008" y="349"/>
                  </a:lnTo>
                  <a:lnTo>
                    <a:pt x="1014" y="352"/>
                  </a:lnTo>
                  <a:lnTo>
                    <a:pt x="1011" y="352"/>
                  </a:lnTo>
                  <a:lnTo>
                    <a:pt x="1011" y="356"/>
                  </a:lnTo>
                  <a:lnTo>
                    <a:pt x="1011" y="356"/>
                  </a:lnTo>
                  <a:lnTo>
                    <a:pt x="1014" y="359"/>
                  </a:lnTo>
                  <a:lnTo>
                    <a:pt x="1018" y="356"/>
                  </a:lnTo>
                  <a:lnTo>
                    <a:pt x="1021" y="352"/>
                  </a:lnTo>
                  <a:lnTo>
                    <a:pt x="1021" y="356"/>
                  </a:lnTo>
                  <a:lnTo>
                    <a:pt x="1018" y="359"/>
                  </a:lnTo>
                  <a:lnTo>
                    <a:pt x="1018" y="359"/>
                  </a:lnTo>
                  <a:lnTo>
                    <a:pt x="1018" y="362"/>
                  </a:lnTo>
                  <a:lnTo>
                    <a:pt x="1018" y="362"/>
                  </a:lnTo>
                  <a:lnTo>
                    <a:pt x="1018" y="362"/>
                  </a:lnTo>
                  <a:lnTo>
                    <a:pt x="1011" y="362"/>
                  </a:lnTo>
                  <a:lnTo>
                    <a:pt x="1011" y="365"/>
                  </a:lnTo>
                  <a:lnTo>
                    <a:pt x="1008" y="365"/>
                  </a:lnTo>
                  <a:lnTo>
                    <a:pt x="1004" y="369"/>
                  </a:lnTo>
                  <a:lnTo>
                    <a:pt x="1008" y="369"/>
                  </a:lnTo>
                  <a:lnTo>
                    <a:pt x="1008" y="372"/>
                  </a:lnTo>
                  <a:lnTo>
                    <a:pt x="1011" y="372"/>
                  </a:lnTo>
                  <a:lnTo>
                    <a:pt x="1014" y="369"/>
                  </a:lnTo>
                  <a:lnTo>
                    <a:pt x="1018" y="369"/>
                  </a:lnTo>
                  <a:lnTo>
                    <a:pt x="1018" y="365"/>
                  </a:lnTo>
                  <a:lnTo>
                    <a:pt x="1025" y="362"/>
                  </a:lnTo>
                  <a:lnTo>
                    <a:pt x="1025" y="362"/>
                  </a:lnTo>
                  <a:lnTo>
                    <a:pt x="1025" y="359"/>
                  </a:lnTo>
                  <a:lnTo>
                    <a:pt x="1028" y="356"/>
                  </a:lnTo>
                  <a:lnTo>
                    <a:pt x="1039" y="349"/>
                  </a:lnTo>
                  <a:lnTo>
                    <a:pt x="1039" y="349"/>
                  </a:lnTo>
                  <a:lnTo>
                    <a:pt x="1042" y="346"/>
                  </a:lnTo>
                  <a:lnTo>
                    <a:pt x="1045" y="346"/>
                  </a:lnTo>
                  <a:lnTo>
                    <a:pt x="1049" y="343"/>
                  </a:lnTo>
                  <a:lnTo>
                    <a:pt x="1052" y="346"/>
                  </a:lnTo>
                  <a:lnTo>
                    <a:pt x="1056" y="346"/>
                  </a:lnTo>
                  <a:lnTo>
                    <a:pt x="1059" y="346"/>
                  </a:lnTo>
                  <a:lnTo>
                    <a:pt x="1063" y="339"/>
                  </a:lnTo>
                  <a:lnTo>
                    <a:pt x="1066" y="343"/>
                  </a:lnTo>
                  <a:lnTo>
                    <a:pt x="1066" y="343"/>
                  </a:lnTo>
                  <a:lnTo>
                    <a:pt x="1076" y="339"/>
                  </a:lnTo>
                  <a:lnTo>
                    <a:pt x="1131" y="304"/>
                  </a:lnTo>
                  <a:lnTo>
                    <a:pt x="1138" y="281"/>
                  </a:lnTo>
                  <a:lnTo>
                    <a:pt x="1152" y="268"/>
                  </a:lnTo>
                  <a:lnTo>
                    <a:pt x="1156" y="268"/>
                  </a:lnTo>
                  <a:lnTo>
                    <a:pt x="1156" y="265"/>
                  </a:lnTo>
                  <a:lnTo>
                    <a:pt x="1152" y="265"/>
                  </a:lnTo>
                  <a:lnTo>
                    <a:pt x="1152" y="262"/>
                  </a:lnTo>
                  <a:lnTo>
                    <a:pt x="1152" y="259"/>
                  </a:lnTo>
                  <a:lnTo>
                    <a:pt x="1156" y="259"/>
                  </a:lnTo>
                  <a:lnTo>
                    <a:pt x="1159" y="259"/>
                  </a:lnTo>
                  <a:lnTo>
                    <a:pt x="1159" y="259"/>
                  </a:lnTo>
                  <a:lnTo>
                    <a:pt x="1159" y="255"/>
                  </a:lnTo>
                  <a:lnTo>
                    <a:pt x="1159" y="255"/>
                  </a:lnTo>
                  <a:lnTo>
                    <a:pt x="1159" y="252"/>
                  </a:lnTo>
                  <a:lnTo>
                    <a:pt x="1162" y="252"/>
                  </a:lnTo>
                  <a:lnTo>
                    <a:pt x="1162" y="249"/>
                  </a:lnTo>
                  <a:lnTo>
                    <a:pt x="1162" y="246"/>
                  </a:lnTo>
                  <a:lnTo>
                    <a:pt x="1159" y="243"/>
                  </a:lnTo>
                  <a:lnTo>
                    <a:pt x="1159" y="239"/>
                  </a:lnTo>
                  <a:lnTo>
                    <a:pt x="1159" y="236"/>
                  </a:lnTo>
                  <a:lnTo>
                    <a:pt x="1159" y="230"/>
                  </a:lnTo>
                  <a:lnTo>
                    <a:pt x="1159" y="230"/>
                  </a:lnTo>
                  <a:lnTo>
                    <a:pt x="1156" y="226"/>
                  </a:lnTo>
                  <a:lnTo>
                    <a:pt x="1156" y="223"/>
                  </a:lnTo>
                  <a:lnTo>
                    <a:pt x="1152" y="220"/>
                  </a:lnTo>
                  <a:lnTo>
                    <a:pt x="1149" y="213"/>
                  </a:lnTo>
                  <a:lnTo>
                    <a:pt x="1149" y="213"/>
                  </a:lnTo>
                  <a:lnTo>
                    <a:pt x="1149" y="210"/>
                  </a:lnTo>
                  <a:lnTo>
                    <a:pt x="1152" y="210"/>
                  </a:lnTo>
                  <a:lnTo>
                    <a:pt x="1152" y="210"/>
                  </a:lnTo>
                  <a:lnTo>
                    <a:pt x="1156" y="207"/>
                  </a:lnTo>
                  <a:lnTo>
                    <a:pt x="1156" y="204"/>
                  </a:lnTo>
                  <a:lnTo>
                    <a:pt x="1159" y="201"/>
                  </a:lnTo>
                  <a:lnTo>
                    <a:pt x="1159" y="201"/>
                  </a:lnTo>
                  <a:lnTo>
                    <a:pt x="1162" y="201"/>
                  </a:lnTo>
                  <a:lnTo>
                    <a:pt x="1166" y="201"/>
                  </a:lnTo>
                  <a:lnTo>
                    <a:pt x="1180" y="204"/>
                  </a:lnTo>
                  <a:lnTo>
                    <a:pt x="1180" y="204"/>
                  </a:lnTo>
                  <a:lnTo>
                    <a:pt x="1183" y="204"/>
                  </a:lnTo>
                  <a:lnTo>
                    <a:pt x="1183" y="204"/>
                  </a:lnTo>
                  <a:lnTo>
                    <a:pt x="1183" y="201"/>
                  </a:lnTo>
                  <a:lnTo>
                    <a:pt x="1183" y="197"/>
                  </a:lnTo>
                  <a:lnTo>
                    <a:pt x="1183" y="197"/>
                  </a:lnTo>
                  <a:lnTo>
                    <a:pt x="1183" y="194"/>
                  </a:lnTo>
                  <a:lnTo>
                    <a:pt x="1183" y="194"/>
                  </a:lnTo>
                  <a:lnTo>
                    <a:pt x="1183" y="191"/>
                  </a:lnTo>
                  <a:lnTo>
                    <a:pt x="1183" y="188"/>
                  </a:lnTo>
                  <a:lnTo>
                    <a:pt x="1183" y="188"/>
                  </a:lnTo>
                  <a:lnTo>
                    <a:pt x="1183" y="184"/>
                  </a:lnTo>
                  <a:lnTo>
                    <a:pt x="1183" y="181"/>
                  </a:lnTo>
                  <a:lnTo>
                    <a:pt x="1183" y="181"/>
                  </a:lnTo>
                  <a:lnTo>
                    <a:pt x="1186" y="181"/>
                  </a:lnTo>
                  <a:lnTo>
                    <a:pt x="1186" y="178"/>
                  </a:lnTo>
                  <a:lnTo>
                    <a:pt x="1186" y="178"/>
                  </a:lnTo>
                  <a:lnTo>
                    <a:pt x="1183" y="175"/>
                  </a:lnTo>
                  <a:lnTo>
                    <a:pt x="1183" y="175"/>
                  </a:lnTo>
                  <a:lnTo>
                    <a:pt x="1186" y="171"/>
                  </a:lnTo>
                  <a:lnTo>
                    <a:pt x="1186" y="171"/>
                  </a:lnTo>
                  <a:lnTo>
                    <a:pt x="1186" y="168"/>
                  </a:lnTo>
                  <a:lnTo>
                    <a:pt x="1183" y="165"/>
                  </a:lnTo>
                  <a:lnTo>
                    <a:pt x="1183" y="162"/>
                  </a:lnTo>
                  <a:lnTo>
                    <a:pt x="1183" y="162"/>
                  </a:lnTo>
                  <a:lnTo>
                    <a:pt x="1186" y="162"/>
                  </a:lnTo>
                  <a:lnTo>
                    <a:pt x="1186" y="159"/>
                  </a:lnTo>
                  <a:lnTo>
                    <a:pt x="1183" y="159"/>
                  </a:lnTo>
                  <a:lnTo>
                    <a:pt x="1183" y="155"/>
                  </a:lnTo>
                  <a:lnTo>
                    <a:pt x="1183" y="155"/>
                  </a:lnTo>
                  <a:lnTo>
                    <a:pt x="1183" y="155"/>
                  </a:lnTo>
                  <a:lnTo>
                    <a:pt x="1183" y="152"/>
                  </a:lnTo>
                  <a:lnTo>
                    <a:pt x="1183" y="149"/>
                  </a:lnTo>
                  <a:lnTo>
                    <a:pt x="1183" y="149"/>
                  </a:lnTo>
                  <a:lnTo>
                    <a:pt x="1180" y="146"/>
                  </a:lnTo>
                  <a:lnTo>
                    <a:pt x="1180" y="146"/>
                  </a:lnTo>
                  <a:lnTo>
                    <a:pt x="1183" y="142"/>
                  </a:lnTo>
                  <a:lnTo>
                    <a:pt x="1186" y="142"/>
                  </a:lnTo>
                  <a:lnTo>
                    <a:pt x="1186" y="139"/>
                  </a:lnTo>
                  <a:lnTo>
                    <a:pt x="1186" y="136"/>
                  </a:lnTo>
                  <a:lnTo>
                    <a:pt x="1186" y="133"/>
                  </a:lnTo>
                  <a:lnTo>
                    <a:pt x="1186" y="1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107"/>
            <p:cNvSpPr>
              <a:spLocks/>
            </p:cNvSpPr>
            <p:nvPr/>
          </p:nvSpPr>
          <p:spPr bwMode="auto">
            <a:xfrm>
              <a:off x="9920288" y="3909080"/>
              <a:ext cx="53975" cy="112712"/>
            </a:xfrm>
            <a:custGeom>
              <a:avLst/>
              <a:gdLst>
                <a:gd name="T0" fmla="*/ 31 w 34"/>
                <a:gd name="T1" fmla="*/ 6 h 71"/>
                <a:gd name="T2" fmla="*/ 31 w 34"/>
                <a:gd name="T3" fmla="*/ 6 h 71"/>
                <a:gd name="T4" fmla="*/ 27 w 34"/>
                <a:gd name="T5" fmla="*/ 0 h 71"/>
                <a:gd name="T6" fmla="*/ 24 w 34"/>
                <a:gd name="T7" fmla="*/ 0 h 71"/>
                <a:gd name="T8" fmla="*/ 20 w 34"/>
                <a:gd name="T9" fmla="*/ 0 h 71"/>
                <a:gd name="T10" fmla="*/ 20 w 34"/>
                <a:gd name="T11" fmla="*/ 3 h 71"/>
                <a:gd name="T12" fmla="*/ 17 w 34"/>
                <a:gd name="T13" fmla="*/ 3 h 71"/>
                <a:gd name="T14" fmla="*/ 14 w 34"/>
                <a:gd name="T15" fmla="*/ 9 h 71"/>
                <a:gd name="T16" fmla="*/ 10 w 34"/>
                <a:gd name="T17" fmla="*/ 13 h 71"/>
                <a:gd name="T18" fmla="*/ 10 w 34"/>
                <a:gd name="T19" fmla="*/ 16 h 71"/>
                <a:gd name="T20" fmla="*/ 10 w 34"/>
                <a:gd name="T21" fmla="*/ 19 h 71"/>
                <a:gd name="T22" fmla="*/ 10 w 34"/>
                <a:gd name="T23" fmla="*/ 19 h 71"/>
                <a:gd name="T24" fmla="*/ 3 w 34"/>
                <a:gd name="T25" fmla="*/ 26 h 71"/>
                <a:gd name="T26" fmla="*/ 3 w 34"/>
                <a:gd name="T27" fmla="*/ 32 h 71"/>
                <a:gd name="T28" fmla="*/ 0 w 34"/>
                <a:gd name="T29" fmla="*/ 32 h 71"/>
                <a:gd name="T30" fmla="*/ 3 w 34"/>
                <a:gd name="T31" fmla="*/ 35 h 71"/>
                <a:gd name="T32" fmla="*/ 3 w 34"/>
                <a:gd name="T33" fmla="*/ 42 h 71"/>
                <a:gd name="T34" fmla="*/ 3 w 34"/>
                <a:gd name="T35" fmla="*/ 48 h 71"/>
                <a:gd name="T36" fmla="*/ 3 w 34"/>
                <a:gd name="T37" fmla="*/ 48 h 71"/>
                <a:gd name="T38" fmla="*/ 7 w 34"/>
                <a:gd name="T39" fmla="*/ 51 h 71"/>
                <a:gd name="T40" fmla="*/ 3 w 34"/>
                <a:gd name="T41" fmla="*/ 51 h 71"/>
                <a:gd name="T42" fmla="*/ 3 w 34"/>
                <a:gd name="T43" fmla="*/ 51 h 71"/>
                <a:gd name="T44" fmla="*/ 7 w 34"/>
                <a:gd name="T45" fmla="*/ 55 h 71"/>
                <a:gd name="T46" fmla="*/ 10 w 34"/>
                <a:gd name="T47" fmla="*/ 55 h 71"/>
                <a:gd name="T48" fmla="*/ 10 w 34"/>
                <a:gd name="T49" fmla="*/ 58 h 71"/>
                <a:gd name="T50" fmla="*/ 14 w 34"/>
                <a:gd name="T51" fmla="*/ 58 h 71"/>
                <a:gd name="T52" fmla="*/ 17 w 34"/>
                <a:gd name="T53" fmla="*/ 64 h 71"/>
                <a:gd name="T54" fmla="*/ 17 w 34"/>
                <a:gd name="T55" fmla="*/ 68 h 71"/>
                <a:gd name="T56" fmla="*/ 17 w 34"/>
                <a:gd name="T57" fmla="*/ 71 h 71"/>
                <a:gd name="T58" fmla="*/ 20 w 34"/>
                <a:gd name="T59" fmla="*/ 68 h 71"/>
                <a:gd name="T60" fmla="*/ 24 w 34"/>
                <a:gd name="T61" fmla="*/ 71 h 71"/>
                <a:gd name="T62" fmla="*/ 20 w 34"/>
                <a:gd name="T63" fmla="*/ 68 h 71"/>
                <a:gd name="T64" fmla="*/ 24 w 34"/>
                <a:gd name="T65" fmla="*/ 61 h 71"/>
                <a:gd name="T66" fmla="*/ 20 w 34"/>
                <a:gd name="T67" fmla="*/ 58 h 71"/>
                <a:gd name="T68" fmla="*/ 24 w 34"/>
                <a:gd name="T69" fmla="*/ 55 h 71"/>
                <a:gd name="T70" fmla="*/ 31 w 34"/>
                <a:gd name="T71" fmla="*/ 48 h 71"/>
                <a:gd name="T72" fmla="*/ 31 w 34"/>
                <a:gd name="T73" fmla="*/ 45 h 71"/>
                <a:gd name="T74" fmla="*/ 31 w 34"/>
                <a:gd name="T75" fmla="*/ 42 h 71"/>
                <a:gd name="T76" fmla="*/ 27 w 34"/>
                <a:gd name="T77" fmla="*/ 42 h 71"/>
                <a:gd name="T78" fmla="*/ 31 w 34"/>
                <a:gd name="T79" fmla="*/ 35 h 71"/>
                <a:gd name="T80" fmla="*/ 31 w 34"/>
                <a:gd name="T81" fmla="*/ 32 h 71"/>
                <a:gd name="T82" fmla="*/ 31 w 34"/>
                <a:gd name="T83" fmla="*/ 26 h 71"/>
                <a:gd name="T84" fmla="*/ 31 w 34"/>
                <a:gd name="T85" fmla="*/ 22 h 71"/>
                <a:gd name="T86" fmla="*/ 34 w 34"/>
                <a:gd name="T87" fmla="*/ 13 h 71"/>
                <a:gd name="T88" fmla="*/ 34 w 34"/>
                <a:gd name="T89" fmla="*/ 9 h 71"/>
                <a:gd name="T90" fmla="*/ 34 w 34"/>
                <a:gd name="T91" fmla="*/ 9 h 71"/>
                <a:gd name="T92" fmla="*/ 34 w 34"/>
                <a:gd name="T93" fmla="*/ 6 h 71"/>
                <a:gd name="T94" fmla="*/ 31 w 34"/>
                <a:gd name="T95" fmla="*/ 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 h="71">
                  <a:moveTo>
                    <a:pt x="31" y="6"/>
                  </a:moveTo>
                  <a:lnTo>
                    <a:pt x="31" y="6"/>
                  </a:lnTo>
                  <a:lnTo>
                    <a:pt x="27" y="0"/>
                  </a:lnTo>
                  <a:lnTo>
                    <a:pt x="24" y="0"/>
                  </a:lnTo>
                  <a:lnTo>
                    <a:pt x="20" y="0"/>
                  </a:lnTo>
                  <a:lnTo>
                    <a:pt x="20" y="3"/>
                  </a:lnTo>
                  <a:lnTo>
                    <a:pt x="17" y="3"/>
                  </a:lnTo>
                  <a:lnTo>
                    <a:pt x="14" y="9"/>
                  </a:lnTo>
                  <a:lnTo>
                    <a:pt x="10" y="13"/>
                  </a:lnTo>
                  <a:lnTo>
                    <a:pt x="10" y="16"/>
                  </a:lnTo>
                  <a:lnTo>
                    <a:pt x="10" y="19"/>
                  </a:lnTo>
                  <a:lnTo>
                    <a:pt x="10" y="19"/>
                  </a:lnTo>
                  <a:lnTo>
                    <a:pt x="3" y="26"/>
                  </a:lnTo>
                  <a:lnTo>
                    <a:pt x="3" y="32"/>
                  </a:lnTo>
                  <a:lnTo>
                    <a:pt x="0" y="32"/>
                  </a:lnTo>
                  <a:lnTo>
                    <a:pt x="3" y="35"/>
                  </a:lnTo>
                  <a:lnTo>
                    <a:pt x="3" y="42"/>
                  </a:lnTo>
                  <a:lnTo>
                    <a:pt x="3" y="48"/>
                  </a:lnTo>
                  <a:lnTo>
                    <a:pt x="3" y="48"/>
                  </a:lnTo>
                  <a:lnTo>
                    <a:pt x="7" y="51"/>
                  </a:lnTo>
                  <a:lnTo>
                    <a:pt x="3" y="51"/>
                  </a:lnTo>
                  <a:lnTo>
                    <a:pt x="3" y="51"/>
                  </a:lnTo>
                  <a:lnTo>
                    <a:pt x="7" y="55"/>
                  </a:lnTo>
                  <a:lnTo>
                    <a:pt x="10" y="55"/>
                  </a:lnTo>
                  <a:lnTo>
                    <a:pt x="10" y="58"/>
                  </a:lnTo>
                  <a:lnTo>
                    <a:pt x="14" y="58"/>
                  </a:lnTo>
                  <a:lnTo>
                    <a:pt x="17" y="64"/>
                  </a:lnTo>
                  <a:lnTo>
                    <a:pt x="17" y="68"/>
                  </a:lnTo>
                  <a:lnTo>
                    <a:pt x="17" y="71"/>
                  </a:lnTo>
                  <a:lnTo>
                    <a:pt x="20" y="68"/>
                  </a:lnTo>
                  <a:lnTo>
                    <a:pt x="24" y="71"/>
                  </a:lnTo>
                  <a:lnTo>
                    <a:pt x="20" y="68"/>
                  </a:lnTo>
                  <a:lnTo>
                    <a:pt x="24" y="61"/>
                  </a:lnTo>
                  <a:lnTo>
                    <a:pt x="20" y="58"/>
                  </a:lnTo>
                  <a:lnTo>
                    <a:pt x="24" y="55"/>
                  </a:lnTo>
                  <a:lnTo>
                    <a:pt x="31" y="48"/>
                  </a:lnTo>
                  <a:lnTo>
                    <a:pt x="31" y="45"/>
                  </a:lnTo>
                  <a:lnTo>
                    <a:pt x="31" y="42"/>
                  </a:lnTo>
                  <a:lnTo>
                    <a:pt x="27" y="42"/>
                  </a:lnTo>
                  <a:lnTo>
                    <a:pt x="31" y="35"/>
                  </a:lnTo>
                  <a:lnTo>
                    <a:pt x="31" y="32"/>
                  </a:lnTo>
                  <a:lnTo>
                    <a:pt x="31" y="26"/>
                  </a:lnTo>
                  <a:lnTo>
                    <a:pt x="31" y="22"/>
                  </a:lnTo>
                  <a:lnTo>
                    <a:pt x="34" y="13"/>
                  </a:lnTo>
                  <a:lnTo>
                    <a:pt x="34" y="9"/>
                  </a:lnTo>
                  <a:lnTo>
                    <a:pt x="34" y="9"/>
                  </a:lnTo>
                  <a:lnTo>
                    <a:pt x="34" y="6"/>
                  </a:lnTo>
                  <a:lnTo>
                    <a:pt x="3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108"/>
            <p:cNvSpPr>
              <a:spLocks noEditPoints="1"/>
            </p:cNvSpPr>
            <p:nvPr/>
          </p:nvSpPr>
          <p:spPr bwMode="auto">
            <a:xfrm>
              <a:off x="7232651" y="4483755"/>
              <a:ext cx="328613" cy="266700"/>
            </a:xfrm>
            <a:custGeom>
              <a:avLst/>
              <a:gdLst>
                <a:gd name="T0" fmla="*/ 55 w 207"/>
                <a:gd name="T1" fmla="*/ 19 h 168"/>
                <a:gd name="T2" fmla="*/ 59 w 207"/>
                <a:gd name="T3" fmla="*/ 16 h 168"/>
                <a:gd name="T4" fmla="*/ 62 w 207"/>
                <a:gd name="T5" fmla="*/ 13 h 168"/>
                <a:gd name="T6" fmla="*/ 76 w 207"/>
                <a:gd name="T7" fmla="*/ 0 h 168"/>
                <a:gd name="T8" fmla="*/ 83 w 207"/>
                <a:gd name="T9" fmla="*/ 0 h 168"/>
                <a:gd name="T10" fmla="*/ 86 w 207"/>
                <a:gd name="T11" fmla="*/ 13 h 168"/>
                <a:gd name="T12" fmla="*/ 93 w 207"/>
                <a:gd name="T13" fmla="*/ 16 h 168"/>
                <a:gd name="T14" fmla="*/ 100 w 207"/>
                <a:gd name="T15" fmla="*/ 16 h 168"/>
                <a:gd name="T16" fmla="*/ 114 w 207"/>
                <a:gd name="T17" fmla="*/ 16 h 168"/>
                <a:gd name="T18" fmla="*/ 128 w 207"/>
                <a:gd name="T19" fmla="*/ 25 h 168"/>
                <a:gd name="T20" fmla="*/ 134 w 207"/>
                <a:gd name="T21" fmla="*/ 29 h 168"/>
                <a:gd name="T22" fmla="*/ 145 w 207"/>
                <a:gd name="T23" fmla="*/ 32 h 168"/>
                <a:gd name="T24" fmla="*/ 152 w 207"/>
                <a:gd name="T25" fmla="*/ 32 h 168"/>
                <a:gd name="T26" fmla="*/ 158 w 207"/>
                <a:gd name="T27" fmla="*/ 32 h 168"/>
                <a:gd name="T28" fmla="*/ 165 w 207"/>
                <a:gd name="T29" fmla="*/ 22 h 168"/>
                <a:gd name="T30" fmla="*/ 172 w 207"/>
                <a:gd name="T31" fmla="*/ 22 h 168"/>
                <a:gd name="T32" fmla="*/ 186 w 207"/>
                <a:gd name="T33" fmla="*/ 19 h 168"/>
                <a:gd name="T34" fmla="*/ 189 w 207"/>
                <a:gd name="T35" fmla="*/ 25 h 168"/>
                <a:gd name="T36" fmla="*/ 200 w 207"/>
                <a:gd name="T37" fmla="*/ 25 h 168"/>
                <a:gd name="T38" fmla="*/ 186 w 207"/>
                <a:gd name="T39" fmla="*/ 38 h 168"/>
                <a:gd name="T40" fmla="*/ 200 w 207"/>
                <a:gd name="T41" fmla="*/ 116 h 168"/>
                <a:gd name="T42" fmla="*/ 193 w 207"/>
                <a:gd name="T43" fmla="*/ 122 h 168"/>
                <a:gd name="T44" fmla="*/ 189 w 207"/>
                <a:gd name="T45" fmla="*/ 126 h 168"/>
                <a:gd name="T46" fmla="*/ 186 w 207"/>
                <a:gd name="T47" fmla="*/ 129 h 168"/>
                <a:gd name="T48" fmla="*/ 176 w 207"/>
                <a:gd name="T49" fmla="*/ 132 h 168"/>
                <a:gd name="T50" fmla="*/ 172 w 207"/>
                <a:gd name="T51" fmla="*/ 135 h 168"/>
                <a:gd name="T52" fmla="*/ 169 w 207"/>
                <a:gd name="T53" fmla="*/ 139 h 168"/>
                <a:gd name="T54" fmla="*/ 169 w 207"/>
                <a:gd name="T55" fmla="*/ 145 h 168"/>
                <a:gd name="T56" fmla="*/ 165 w 207"/>
                <a:gd name="T57" fmla="*/ 151 h 168"/>
                <a:gd name="T58" fmla="*/ 155 w 207"/>
                <a:gd name="T59" fmla="*/ 164 h 168"/>
                <a:gd name="T60" fmla="*/ 148 w 207"/>
                <a:gd name="T61" fmla="*/ 168 h 168"/>
                <a:gd name="T62" fmla="*/ 124 w 207"/>
                <a:gd name="T63" fmla="*/ 151 h 168"/>
                <a:gd name="T64" fmla="*/ 124 w 207"/>
                <a:gd name="T65" fmla="*/ 148 h 168"/>
                <a:gd name="T66" fmla="*/ 48 w 207"/>
                <a:gd name="T67" fmla="*/ 106 h 168"/>
                <a:gd name="T68" fmla="*/ 48 w 207"/>
                <a:gd name="T69" fmla="*/ 90 h 168"/>
                <a:gd name="T70" fmla="*/ 52 w 207"/>
                <a:gd name="T71" fmla="*/ 84 h 168"/>
                <a:gd name="T72" fmla="*/ 59 w 207"/>
                <a:gd name="T73" fmla="*/ 77 h 168"/>
                <a:gd name="T74" fmla="*/ 62 w 207"/>
                <a:gd name="T75" fmla="*/ 71 h 168"/>
                <a:gd name="T76" fmla="*/ 69 w 207"/>
                <a:gd name="T77" fmla="*/ 71 h 168"/>
                <a:gd name="T78" fmla="*/ 69 w 207"/>
                <a:gd name="T79" fmla="*/ 64 h 168"/>
                <a:gd name="T80" fmla="*/ 76 w 207"/>
                <a:gd name="T81" fmla="*/ 55 h 168"/>
                <a:gd name="T82" fmla="*/ 72 w 207"/>
                <a:gd name="T83" fmla="*/ 51 h 168"/>
                <a:gd name="T84" fmla="*/ 69 w 207"/>
                <a:gd name="T85" fmla="*/ 48 h 168"/>
                <a:gd name="T86" fmla="*/ 66 w 207"/>
                <a:gd name="T87" fmla="*/ 42 h 168"/>
                <a:gd name="T88" fmla="*/ 62 w 207"/>
                <a:gd name="T89" fmla="*/ 35 h 168"/>
                <a:gd name="T90" fmla="*/ 55 w 207"/>
                <a:gd name="T91" fmla="*/ 29 h 168"/>
                <a:gd name="T92" fmla="*/ 55 w 207"/>
                <a:gd name="T93" fmla="*/ 25 h 168"/>
                <a:gd name="T94" fmla="*/ 52 w 207"/>
                <a:gd name="T95" fmla="*/ 19 h 168"/>
                <a:gd name="T96" fmla="*/ 52 w 207"/>
                <a:gd name="T97" fmla="*/ 19 h 168"/>
                <a:gd name="T98" fmla="*/ 0 w 207"/>
                <a:gd name="T99" fmla="*/ 106 h 168"/>
                <a:gd name="T100" fmla="*/ 17 w 207"/>
                <a:gd name="T101" fmla="*/ 106 h 168"/>
                <a:gd name="T102" fmla="*/ 0 w 207"/>
                <a:gd name="T103" fmla="*/ 10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7" h="168">
                  <a:moveTo>
                    <a:pt x="52" y="19"/>
                  </a:moveTo>
                  <a:lnTo>
                    <a:pt x="55" y="19"/>
                  </a:lnTo>
                  <a:lnTo>
                    <a:pt x="55" y="16"/>
                  </a:lnTo>
                  <a:lnTo>
                    <a:pt x="59" y="16"/>
                  </a:lnTo>
                  <a:lnTo>
                    <a:pt x="62" y="13"/>
                  </a:lnTo>
                  <a:lnTo>
                    <a:pt x="62" y="13"/>
                  </a:lnTo>
                  <a:lnTo>
                    <a:pt x="69" y="6"/>
                  </a:lnTo>
                  <a:lnTo>
                    <a:pt x="76" y="0"/>
                  </a:lnTo>
                  <a:lnTo>
                    <a:pt x="79" y="3"/>
                  </a:lnTo>
                  <a:lnTo>
                    <a:pt x="83" y="0"/>
                  </a:lnTo>
                  <a:lnTo>
                    <a:pt x="86" y="3"/>
                  </a:lnTo>
                  <a:lnTo>
                    <a:pt x="86" y="13"/>
                  </a:lnTo>
                  <a:lnTo>
                    <a:pt x="90" y="16"/>
                  </a:lnTo>
                  <a:lnTo>
                    <a:pt x="93" y="16"/>
                  </a:lnTo>
                  <a:lnTo>
                    <a:pt x="97" y="13"/>
                  </a:lnTo>
                  <a:lnTo>
                    <a:pt x="100" y="16"/>
                  </a:lnTo>
                  <a:lnTo>
                    <a:pt x="110" y="16"/>
                  </a:lnTo>
                  <a:lnTo>
                    <a:pt x="114" y="16"/>
                  </a:lnTo>
                  <a:lnTo>
                    <a:pt x="121" y="22"/>
                  </a:lnTo>
                  <a:lnTo>
                    <a:pt x="128" y="25"/>
                  </a:lnTo>
                  <a:lnTo>
                    <a:pt x="131" y="29"/>
                  </a:lnTo>
                  <a:lnTo>
                    <a:pt x="134" y="29"/>
                  </a:lnTo>
                  <a:lnTo>
                    <a:pt x="141" y="29"/>
                  </a:lnTo>
                  <a:lnTo>
                    <a:pt x="145" y="32"/>
                  </a:lnTo>
                  <a:lnTo>
                    <a:pt x="148" y="32"/>
                  </a:lnTo>
                  <a:lnTo>
                    <a:pt x="152" y="32"/>
                  </a:lnTo>
                  <a:lnTo>
                    <a:pt x="155" y="32"/>
                  </a:lnTo>
                  <a:lnTo>
                    <a:pt x="158" y="32"/>
                  </a:lnTo>
                  <a:lnTo>
                    <a:pt x="165" y="25"/>
                  </a:lnTo>
                  <a:lnTo>
                    <a:pt x="165" y="22"/>
                  </a:lnTo>
                  <a:lnTo>
                    <a:pt x="172" y="22"/>
                  </a:lnTo>
                  <a:lnTo>
                    <a:pt x="172" y="22"/>
                  </a:lnTo>
                  <a:lnTo>
                    <a:pt x="176" y="19"/>
                  </a:lnTo>
                  <a:lnTo>
                    <a:pt x="186" y="19"/>
                  </a:lnTo>
                  <a:lnTo>
                    <a:pt x="186" y="19"/>
                  </a:lnTo>
                  <a:lnTo>
                    <a:pt x="189" y="25"/>
                  </a:lnTo>
                  <a:lnTo>
                    <a:pt x="193" y="25"/>
                  </a:lnTo>
                  <a:lnTo>
                    <a:pt x="200" y="25"/>
                  </a:lnTo>
                  <a:lnTo>
                    <a:pt x="207" y="25"/>
                  </a:lnTo>
                  <a:lnTo>
                    <a:pt x="186" y="38"/>
                  </a:lnTo>
                  <a:lnTo>
                    <a:pt x="186" y="103"/>
                  </a:lnTo>
                  <a:lnTo>
                    <a:pt x="200" y="116"/>
                  </a:lnTo>
                  <a:lnTo>
                    <a:pt x="200" y="116"/>
                  </a:lnTo>
                  <a:lnTo>
                    <a:pt x="193" y="122"/>
                  </a:lnTo>
                  <a:lnTo>
                    <a:pt x="193" y="122"/>
                  </a:lnTo>
                  <a:lnTo>
                    <a:pt x="189" y="126"/>
                  </a:lnTo>
                  <a:lnTo>
                    <a:pt x="193" y="126"/>
                  </a:lnTo>
                  <a:lnTo>
                    <a:pt x="186" y="129"/>
                  </a:lnTo>
                  <a:lnTo>
                    <a:pt x="183" y="132"/>
                  </a:lnTo>
                  <a:lnTo>
                    <a:pt x="176" y="132"/>
                  </a:lnTo>
                  <a:lnTo>
                    <a:pt x="172" y="132"/>
                  </a:lnTo>
                  <a:lnTo>
                    <a:pt x="172" y="135"/>
                  </a:lnTo>
                  <a:lnTo>
                    <a:pt x="169" y="139"/>
                  </a:lnTo>
                  <a:lnTo>
                    <a:pt x="169" y="139"/>
                  </a:lnTo>
                  <a:lnTo>
                    <a:pt x="172" y="139"/>
                  </a:lnTo>
                  <a:lnTo>
                    <a:pt x="169" y="145"/>
                  </a:lnTo>
                  <a:lnTo>
                    <a:pt x="165" y="148"/>
                  </a:lnTo>
                  <a:lnTo>
                    <a:pt x="165" y="151"/>
                  </a:lnTo>
                  <a:lnTo>
                    <a:pt x="162" y="158"/>
                  </a:lnTo>
                  <a:lnTo>
                    <a:pt x="155" y="164"/>
                  </a:lnTo>
                  <a:lnTo>
                    <a:pt x="152" y="168"/>
                  </a:lnTo>
                  <a:lnTo>
                    <a:pt x="148" y="168"/>
                  </a:lnTo>
                  <a:lnTo>
                    <a:pt x="124" y="151"/>
                  </a:lnTo>
                  <a:lnTo>
                    <a:pt x="124" y="151"/>
                  </a:lnTo>
                  <a:lnTo>
                    <a:pt x="124" y="148"/>
                  </a:lnTo>
                  <a:lnTo>
                    <a:pt x="124" y="148"/>
                  </a:lnTo>
                  <a:lnTo>
                    <a:pt x="121" y="142"/>
                  </a:lnTo>
                  <a:lnTo>
                    <a:pt x="48" y="106"/>
                  </a:lnTo>
                  <a:lnTo>
                    <a:pt x="42" y="106"/>
                  </a:lnTo>
                  <a:lnTo>
                    <a:pt x="48" y="90"/>
                  </a:lnTo>
                  <a:lnTo>
                    <a:pt x="48" y="87"/>
                  </a:lnTo>
                  <a:lnTo>
                    <a:pt x="52" y="84"/>
                  </a:lnTo>
                  <a:lnTo>
                    <a:pt x="55" y="80"/>
                  </a:lnTo>
                  <a:lnTo>
                    <a:pt x="59" y="77"/>
                  </a:lnTo>
                  <a:lnTo>
                    <a:pt x="59" y="74"/>
                  </a:lnTo>
                  <a:lnTo>
                    <a:pt x="62" y="71"/>
                  </a:lnTo>
                  <a:lnTo>
                    <a:pt x="62" y="71"/>
                  </a:lnTo>
                  <a:lnTo>
                    <a:pt x="69" y="71"/>
                  </a:lnTo>
                  <a:lnTo>
                    <a:pt x="69" y="67"/>
                  </a:lnTo>
                  <a:lnTo>
                    <a:pt x="69" y="64"/>
                  </a:lnTo>
                  <a:lnTo>
                    <a:pt x="76" y="58"/>
                  </a:lnTo>
                  <a:lnTo>
                    <a:pt x="76" y="55"/>
                  </a:lnTo>
                  <a:lnTo>
                    <a:pt x="72" y="51"/>
                  </a:lnTo>
                  <a:lnTo>
                    <a:pt x="72" y="51"/>
                  </a:lnTo>
                  <a:lnTo>
                    <a:pt x="72" y="48"/>
                  </a:lnTo>
                  <a:lnTo>
                    <a:pt x="69" y="48"/>
                  </a:lnTo>
                  <a:lnTo>
                    <a:pt x="69" y="45"/>
                  </a:lnTo>
                  <a:lnTo>
                    <a:pt x="66" y="42"/>
                  </a:lnTo>
                  <a:lnTo>
                    <a:pt x="62" y="38"/>
                  </a:lnTo>
                  <a:lnTo>
                    <a:pt x="62" y="35"/>
                  </a:lnTo>
                  <a:lnTo>
                    <a:pt x="59" y="32"/>
                  </a:lnTo>
                  <a:lnTo>
                    <a:pt x="55" y="29"/>
                  </a:lnTo>
                  <a:lnTo>
                    <a:pt x="59" y="25"/>
                  </a:lnTo>
                  <a:lnTo>
                    <a:pt x="55" y="25"/>
                  </a:lnTo>
                  <a:lnTo>
                    <a:pt x="55" y="22"/>
                  </a:lnTo>
                  <a:lnTo>
                    <a:pt x="52" y="19"/>
                  </a:lnTo>
                  <a:lnTo>
                    <a:pt x="52" y="19"/>
                  </a:lnTo>
                  <a:lnTo>
                    <a:pt x="52" y="19"/>
                  </a:lnTo>
                  <a:lnTo>
                    <a:pt x="52" y="19"/>
                  </a:lnTo>
                  <a:close/>
                  <a:moveTo>
                    <a:pt x="0" y="106"/>
                  </a:moveTo>
                  <a:lnTo>
                    <a:pt x="11" y="106"/>
                  </a:lnTo>
                  <a:lnTo>
                    <a:pt x="17" y="106"/>
                  </a:lnTo>
                  <a:lnTo>
                    <a:pt x="4" y="106"/>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109"/>
            <p:cNvSpPr>
              <a:spLocks/>
            </p:cNvSpPr>
            <p:nvPr/>
          </p:nvSpPr>
          <p:spPr bwMode="auto">
            <a:xfrm>
              <a:off x="7172326" y="4513917"/>
              <a:ext cx="180975" cy="149225"/>
            </a:xfrm>
            <a:custGeom>
              <a:avLst/>
              <a:gdLst>
                <a:gd name="T0" fmla="*/ 86 w 114"/>
                <a:gd name="T1" fmla="*/ 68 h 94"/>
                <a:gd name="T2" fmla="*/ 93 w 114"/>
                <a:gd name="T3" fmla="*/ 61 h 94"/>
                <a:gd name="T4" fmla="*/ 97 w 114"/>
                <a:gd name="T5" fmla="*/ 55 h 94"/>
                <a:gd name="T6" fmla="*/ 100 w 114"/>
                <a:gd name="T7" fmla="*/ 52 h 94"/>
                <a:gd name="T8" fmla="*/ 107 w 114"/>
                <a:gd name="T9" fmla="*/ 48 h 94"/>
                <a:gd name="T10" fmla="*/ 114 w 114"/>
                <a:gd name="T11" fmla="*/ 39 h 94"/>
                <a:gd name="T12" fmla="*/ 110 w 114"/>
                <a:gd name="T13" fmla="*/ 32 h 94"/>
                <a:gd name="T14" fmla="*/ 110 w 114"/>
                <a:gd name="T15" fmla="*/ 29 h 94"/>
                <a:gd name="T16" fmla="*/ 107 w 114"/>
                <a:gd name="T17" fmla="*/ 26 h 94"/>
                <a:gd name="T18" fmla="*/ 100 w 114"/>
                <a:gd name="T19" fmla="*/ 19 h 94"/>
                <a:gd name="T20" fmla="*/ 97 w 114"/>
                <a:gd name="T21" fmla="*/ 13 h 94"/>
                <a:gd name="T22" fmla="*/ 97 w 114"/>
                <a:gd name="T23" fmla="*/ 6 h 94"/>
                <a:gd name="T24" fmla="*/ 93 w 114"/>
                <a:gd name="T25" fmla="*/ 3 h 94"/>
                <a:gd name="T26" fmla="*/ 86 w 114"/>
                <a:gd name="T27" fmla="*/ 3 h 94"/>
                <a:gd name="T28" fmla="*/ 80 w 114"/>
                <a:gd name="T29" fmla="*/ 6 h 94"/>
                <a:gd name="T30" fmla="*/ 69 w 114"/>
                <a:gd name="T31" fmla="*/ 6 h 94"/>
                <a:gd name="T32" fmla="*/ 59 w 114"/>
                <a:gd name="T33" fmla="*/ 10 h 94"/>
                <a:gd name="T34" fmla="*/ 55 w 114"/>
                <a:gd name="T35" fmla="*/ 10 h 94"/>
                <a:gd name="T36" fmla="*/ 55 w 114"/>
                <a:gd name="T37" fmla="*/ 13 h 94"/>
                <a:gd name="T38" fmla="*/ 49 w 114"/>
                <a:gd name="T39" fmla="*/ 13 h 94"/>
                <a:gd name="T40" fmla="*/ 42 w 114"/>
                <a:gd name="T41" fmla="*/ 10 h 94"/>
                <a:gd name="T42" fmla="*/ 35 w 114"/>
                <a:gd name="T43" fmla="*/ 10 h 94"/>
                <a:gd name="T44" fmla="*/ 28 w 114"/>
                <a:gd name="T45" fmla="*/ 10 h 94"/>
                <a:gd name="T46" fmla="*/ 31 w 114"/>
                <a:gd name="T47" fmla="*/ 13 h 94"/>
                <a:gd name="T48" fmla="*/ 28 w 114"/>
                <a:gd name="T49" fmla="*/ 13 h 94"/>
                <a:gd name="T50" fmla="*/ 28 w 114"/>
                <a:gd name="T51" fmla="*/ 19 h 94"/>
                <a:gd name="T52" fmla="*/ 24 w 114"/>
                <a:gd name="T53" fmla="*/ 29 h 94"/>
                <a:gd name="T54" fmla="*/ 28 w 114"/>
                <a:gd name="T55" fmla="*/ 36 h 94"/>
                <a:gd name="T56" fmla="*/ 31 w 114"/>
                <a:gd name="T57" fmla="*/ 39 h 94"/>
                <a:gd name="T58" fmla="*/ 21 w 114"/>
                <a:gd name="T59" fmla="*/ 52 h 94"/>
                <a:gd name="T60" fmla="*/ 11 w 114"/>
                <a:gd name="T61" fmla="*/ 61 h 94"/>
                <a:gd name="T62" fmla="*/ 4 w 114"/>
                <a:gd name="T63" fmla="*/ 74 h 94"/>
                <a:gd name="T64" fmla="*/ 4 w 114"/>
                <a:gd name="T65" fmla="*/ 84 h 94"/>
                <a:gd name="T66" fmla="*/ 0 w 114"/>
                <a:gd name="T67" fmla="*/ 94 h 94"/>
                <a:gd name="T68" fmla="*/ 0 w 114"/>
                <a:gd name="T69" fmla="*/ 94 h 94"/>
                <a:gd name="T70" fmla="*/ 7 w 114"/>
                <a:gd name="T71" fmla="*/ 94 h 94"/>
                <a:gd name="T72" fmla="*/ 11 w 114"/>
                <a:gd name="T73" fmla="*/ 94 h 94"/>
                <a:gd name="T74" fmla="*/ 14 w 114"/>
                <a:gd name="T75" fmla="*/ 94 h 94"/>
                <a:gd name="T76" fmla="*/ 18 w 114"/>
                <a:gd name="T77" fmla="*/ 90 h 94"/>
                <a:gd name="T78" fmla="*/ 21 w 114"/>
                <a:gd name="T79" fmla="*/ 90 h 94"/>
                <a:gd name="T80" fmla="*/ 24 w 114"/>
                <a:gd name="T81" fmla="*/ 90 h 94"/>
                <a:gd name="T82" fmla="*/ 42 w 114"/>
                <a:gd name="T83" fmla="*/ 87 h 94"/>
                <a:gd name="T84" fmla="*/ 80 w 114"/>
                <a:gd name="T85" fmla="*/ 8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4" h="94">
                  <a:moveTo>
                    <a:pt x="86" y="71"/>
                  </a:moveTo>
                  <a:lnTo>
                    <a:pt x="86" y="68"/>
                  </a:lnTo>
                  <a:lnTo>
                    <a:pt x="90" y="65"/>
                  </a:lnTo>
                  <a:lnTo>
                    <a:pt x="93" y="61"/>
                  </a:lnTo>
                  <a:lnTo>
                    <a:pt x="97" y="58"/>
                  </a:lnTo>
                  <a:lnTo>
                    <a:pt x="97" y="55"/>
                  </a:lnTo>
                  <a:lnTo>
                    <a:pt x="100" y="52"/>
                  </a:lnTo>
                  <a:lnTo>
                    <a:pt x="100" y="52"/>
                  </a:lnTo>
                  <a:lnTo>
                    <a:pt x="107" y="52"/>
                  </a:lnTo>
                  <a:lnTo>
                    <a:pt x="107" y="48"/>
                  </a:lnTo>
                  <a:lnTo>
                    <a:pt x="107" y="45"/>
                  </a:lnTo>
                  <a:lnTo>
                    <a:pt x="114" y="39"/>
                  </a:lnTo>
                  <a:lnTo>
                    <a:pt x="114" y="36"/>
                  </a:lnTo>
                  <a:lnTo>
                    <a:pt x="110" y="32"/>
                  </a:lnTo>
                  <a:lnTo>
                    <a:pt x="110" y="32"/>
                  </a:lnTo>
                  <a:lnTo>
                    <a:pt x="110" y="29"/>
                  </a:lnTo>
                  <a:lnTo>
                    <a:pt x="107" y="29"/>
                  </a:lnTo>
                  <a:lnTo>
                    <a:pt x="107" y="26"/>
                  </a:lnTo>
                  <a:lnTo>
                    <a:pt x="104" y="23"/>
                  </a:lnTo>
                  <a:lnTo>
                    <a:pt x="100" y="19"/>
                  </a:lnTo>
                  <a:lnTo>
                    <a:pt x="100" y="16"/>
                  </a:lnTo>
                  <a:lnTo>
                    <a:pt x="97" y="13"/>
                  </a:lnTo>
                  <a:lnTo>
                    <a:pt x="93" y="10"/>
                  </a:lnTo>
                  <a:lnTo>
                    <a:pt x="97" y="6"/>
                  </a:lnTo>
                  <a:lnTo>
                    <a:pt x="93" y="6"/>
                  </a:lnTo>
                  <a:lnTo>
                    <a:pt x="93" y="3"/>
                  </a:lnTo>
                  <a:lnTo>
                    <a:pt x="90" y="0"/>
                  </a:lnTo>
                  <a:lnTo>
                    <a:pt x="86" y="3"/>
                  </a:lnTo>
                  <a:lnTo>
                    <a:pt x="83" y="6"/>
                  </a:lnTo>
                  <a:lnTo>
                    <a:pt x="80" y="6"/>
                  </a:lnTo>
                  <a:lnTo>
                    <a:pt x="76" y="6"/>
                  </a:lnTo>
                  <a:lnTo>
                    <a:pt x="69" y="6"/>
                  </a:lnTo>
                  <a:lnTo>
                    <a:pt x="62" y="10"/>
                  </a:lnTo>
                  <a:lnTo>
                    <a:pt x="59" y="10"/>
                  </a:lnTo>
                  <a:lnTo>
                    <a:pt x="59" y="10"/>
                  </a:lnTo>
                  <a:lnTo>
                    <a:pt x="55" y="10"/>
                  </a:lnTo>
                  <a:lnTo>
                    <a:pt x="55" y="10"/>
                  </a:lnTo>
                  <a:lnTo>
                    <a:pt x="55" y="13"/>
                  </a:lnTo>
                  <a:lnTo>
                    <a:pt x="52" y="13"/>
                  </a:lnTo>
                  <a:lnTo>
                    <a:pt x="49" y="13"/>
                  </a:lnTo>
                  <a:lnTo>
                    <a:pt x="45" y="10"/>
                  </a:lnTo>
                  <a:lnTo>
                    <a:pt x="42" y="10"/>
                  </a:lnTo>
                  <a:lnTo>
                    <a:pt x="42" y="10"/>
                  </a:lnTo>
                  <a:lnTo>
                    <a:pt x="35" y="10"/>
                  </a:lnTo>
                  <a:lnTo>
                    <a:pt x="31" y="6"/>
                  </a:lnTo>
                  <a:lnTo>
                    <a:pt x="28" y="10"/>
                  </a:lnTo>
                  <a:lnTo>
                    <a:pt x="28" y="10"/>
                  </a:lnTo>
                  <a:lnTo>
                    <a:pt x="31" y="13"/>
                  </a:lnTo>
                  <a:lnTo>
                    <a:pt x="28" y="13"/>
                  </a:lnTo>
                  <a:lnTo>
                    <a:pt x="28" y="13"/>
                  </a:lnTo>
                  <a:lnTo>
                    <a:pt x="28" y="16"/>
                  </a:lnTo>
                  <a:lnTo>
                    <a:pt x="28" y="19"/>
                  </a:lnTo>
                  <a:lnTo>
                    <a:pt x="28" y="23"/>
                  </a:lnTo>
                  <a:lnTo>
                    <a:pt x="24" y="29"/>
                  </a:lnTo>
                  <a:lnTo>
                    <a:pt x="24" y="32"/>
                  </a:lnTo>
                  <a:lnTo>
                    <a:pt x="28" y="36"/>
                  </a:lnTo>
                  <a:lnTo>
                    <a:pt x="28" y="36"/>
                  </a:lnTo>
                  <a:lnTo>
                    <a:pt x="31" y="39"/>
                  </a:lnTo>
                  <a:lnTo>
                    <a:pt x="31" y="42"/>
                  </a:lnTo>
                  <a:lnTo>
                    <a:pt x="21" y="52"/>
                  </a:lnTo>
                  <a:lnTo>
                    <a:pt x="14" y="58"/>
                  </a:lnTo>
                  <a:lnTo>
                    <a:pt x="11" y="61"/>
                  </a:lnTo>
                  <a:lnTo>
                    <a:pt x="4" y="71"/>
                  </a:lnTo>
                  <a:lnTo>
                    <a:pt x="4" y="74"/>
                  </a:lnTo>
                  <a:lnTo>
                    <a:pt x="4" y="78"/>
                  </a:lnTo>
                  <a:lnTo>
                    <a:pt x="4" y="84"/>
                  </a:lnTo>
                  <a:lnTo>
                    <a:pt x="0" y="90"/>
                  </a:lnTo>
                  <a:lnTo>
                    <a:pt x="0" y="94"/>
                  </a:lnTo>
                  <a:lnTo>
                    <a:pt x="0" y="94"/>
                  </a:lnTo>
                  <a:lnTo>
                    <a:pt x="0" y="94"/>
                  </a:lnTo>
                  <a:lnTo>
                    <a:pt x="4" y="94"/>
                  </a:lnTo>
                  <a:lnTo>
                    <a:pt x="7" y="94"/>
                  </a:lnTo>
                  <a:lnTo>
                    <a:pt x="11" y="94"/>
                  </a:lnTo>
                  <a:lnTo>
                    <a:pt x="11" y="94"/>
                  </a:lnTo>
                  <a:lnTo>
                    <a:pt x="14" y="94"/>
                  </a:lnTo>
                  <a:lnTo>
                    <a:pt x="14" y="94"/>
                  </a:lnTo>
                  <a:lnTo>
                    <a:pt x="14" y="90"/>
                  </a:lnTo>
                  <a:lnTo>
                    <a:pt x="18" y="90"/>
                  </a:lnTo>
                  <a:lnTo>
                    <a:pt x="18" y="90"/>
                  </a:lnTo>
                  <a:lnTo>
                    <a:pt x="21" y="90"/>
                  </a:lnTo>
                  <a:lnTo>
                    <a:pt x="21" y="90"/>
                  </a:lnTo>
                  <a:lnTo>
                    <a:pt x="24" y="90"/>
                  </a:lnTo>
                  <a:lnTo>
                    <a:pt x="38" y="87"/>
                  </a:lnTo>
                  <a:lnTo>
                    <a:pt x="42" y="87"/>
                  </a:lnTo>
                  <a:lnTo>
                    <a:pt x="55" y="87"/>
                  </a:lnTo>
                  <a:lnTo>
                    <a:pt x="80" y="87"/>
                  </a:lnTo>
                  <a:lnTo>
                    <a:pt x="86"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110"/>
            <p:cNvSpPr>
              <a:spLocks/>
            </p:cNvSpPr>
            <p:nvPr/>
          </p:nvSpPr>
          <p:spPr bwMode="auto">
            <a:xfrm>
              <a:off x="6708776" y="4334530"/>
              <a:ext cx="404813" cy="230187"/>
            </a:xfrm>
            <a:custGeom>
              <a:avLst/>
              <a:gdLst>
                <a:gd name="T0" fmla="*/ 162 w 255"/>
                <a:gd name="T1" fmla="*/ 6 h 145"/>
                <a:gd name="T2" fmla="*/ 175 w 255"/>
                <a:gd name="T3" fmla="*/ 23 h 145"/>
                <a:gd name="T4" fmla="*/ 172 w 255"/>
                <a:gd name="T5" fmla="*/ 32 h 145"/>
                <a:gd name="T6" fmla="*/ 182 w 255"/>
                <a:gd name="T7" fmla="*/ 39 h 145"/>
                <a:gd name="T8" fmla="*/ 189 w 255"/>
                <a:gd name="T9" fmla="*/ 45 h 145"/>
                <a:gd name="T10" fmla="*/ 203 w 255"/>
                <a:gd name="T11" fmla="*/ 52 h 145"/>
                <a:gd name="T12" fmla="*/ 213 w 255"/>
                <a:gd name="T13" fmla="*/ 55 h 145"/>
                <a:gd name="T14" fmla="*/ 206 w 255"/>
                <a:gd name="T15" fmla="*/ 61 h 145"/>
                <a:gd name="T16" fmla="*/ 217 w 255"/>
                <a:gd name="T17" fmla="*/ 68 h 145"/>
                <a:gd name="T18" fmla="*/ 227 w 255"/>
                <a:gd name="T19" fmla="*/ 77 h 145"/>
                <a:gd name="T20" fmla="*/ 234 w 255"/>
                <a:gd name="T21" fmla="*/ 84 h 145"/>
                <a:gd name="T22" fmla="*/ 244 w 255"/>
                <a:gd name="T23" fmla="*/ 90 h 145"/>
                <a:gd name="T24" fmla="*/ 255 w 255"/>
                <a:gd name="T25" fmla="*/ 100 h 145"/>
                <a:gd name="T26" fmla="*/ 244 w 255"/>
                <a:gd name="T27" fmla="*/ 100 h 145"/>
                <a:gd name="T28" fmla="*/ 227 w 255"/>
                <a:gd name="T29" fmla="*/ 100 h 145"/>
                <a:gd name="T30" fmla="*/ 217 w 255"/>
                <a:gd name="T31" fmla="*/ 97 h 145"/>
                <a:gd name="T32" fmla="*/ 213 w 255"/>
                <a:gd name="T33" fmla="*/ 100 h 145"/>
                <a:gd name="T34" fmla="*/ 200 w 255"/>
                <a:gd name="T35" fmla="*/ 103 h 145"/>
                <a:gd name="T36" fmla="*/ 193 w 255"/>
                <a:gd name="T37" fmla="*/ 103 h 145"/>
                <a:gd name="T38" fmla="*/ 179 w 255"/>
                <a:gd name="T39" fmla="*/ 103 h 145"/>
                <a:gd name="T40" fmla="*/ 165 w 255"/>
                <a:gd name="T41" fmla="*/ 107 h 145"/>
                <a:gd name="T42" fmla="*/ 151 w 255"/>
                <a:gd name="T43" fmla="*/ 110 h 145"/>
                <a:gd name="T44" fmla="*/ 148 w 255"/>
                <a:gd name="T45" fmla="*/ 116 h 145"/>
                <a:gd name="T46" fmla="*/ 138 w 255"/>
                <a:gd name="T47" fmla="*/ 113 h 145"/>
                <a:gd name="T48" fmla="*/ 124 w 255"/>
                <a:gd name="T49" fmla="*/ 113 h 145"/>
                <a:gd name="T50" fmla="*/ 110 w 255"/>
                <a:gd name="T51" fmla="*/ 107 h 145"/>
                <a:gd name="T52" fmla="*/ 96 w 255"/>
                <a:gd name="T53" fmla="*/ 100 h 145"/>
                <a:gd name="T54" fmla="*/ 86 w 255"/>
                <a:gd name="T55" fmla="*/ 103 h 145"/>
                <a:gd name="T56" fmla="*/ 83 w 255"/>
                <a:gd name="T57" fmla="*/ 110 h 145"/>
                <a:gd name="T58" fmla="*/ 83 w 255"/>
                <a:gd name="T59" fmla="*/ 116 h 145"/>
                <a:gd name="T60" fmla="*/ 79 w 255"/>
                <a:gd name="T61" fmla="*/ 123 h 145"/>
                <a:gd name="T62" fmla="*/ 69 w 255"/>
                <a:gd name="T63" fmla="*/ 123 h 145"/>
                <a:gd name="T64" fmla="*/ 52 w 255"/>
                <a:gd name="T65" fmla="*/ 126 h 145"/>
                <a:gd name="T66" fmla="*/ 34 w 255"/>
                <a:gd name="T67" fmla="*/ 145 h 145"/>
                <a:gd name="T68" fmla="*/ 31 w 255"/>
                <a:gd name="T69" fmla="*/ 136 h 145"/>
                <a:gd name="T70" fmla="*/ 17 w 255"/>
                <a:gd name="T71" fmla="*/ 119 h 145"/>
                <a:gd name="T72" fmla="*/ 3 w 255"/>
                <a:gd name="T73" fmla="*/ 110 h 145"/>
                <a:gd name="T74" fmla="*/ 3 w 255"/>
                <a:gd name="T75" fmla="*/ 90 h 145"/>
                <a:gd name="T76" fmla="*/ 3 w 255"/>
                <a:gd name="T77" fmla="*/ 81 h 145"/>
                <a:gd name="T78" fmla="*/ 17 w 255"/>
                <a:gd name="T79" fmla="*/ 61 h 145"/>
                <a:gd name="T80" fmla="*/ 24 w 255"/>
                <a:gd name="T81" fmla="*/ 58 h 145"/>
                <a:gd name="T82" fmla="*/ 38 w 255"/>
                <a:gd name="T83" fmla="*/ 61 h 145"/>
                <a:gd name="T84" fmla="*/ 45 w 255"/>
                <a:gd name="T85" fmla="*/ 55 h 145"/>
                <a:gd name="T86" fmla="*/ 55 w 255"/>
                <a:gd name="T87" fmla="*/ 55 h 145"/>
                <a:gd name="T88" fmla="*/ 83 w 255"/>
                <a:gd name="T89" fmla="*/ 48 h 145"/>
                <a:gd name="T90" fmla="*/ 86 w 255"/>
                <a:gd name="T91" fmla="*/ 42 h 145"/>
                <a:gd name="T92" fmla="*/ 89 w 255"/>
                <a:gd name="T93" fmla="*/ 32 h 145"/>
                <a:gd name="T94" fmla="*/ 107 w 255"/>
                <a:gd name="T95" fmla="*/ 35 h 145"/>
                <a:gd name="T96" fmla="*/ 124 w 255"/>
                <a:gd name="T97" fmla="*/ 29 h 145"/>
                <a:gd name="T98" fmla="*/ 127 w 255"/>
                <a:gd name="T99" fmla="*/ 19 h 145"/>
                <a:gd name="T100" fmla="*/ 134 w 255"/>
                <a:gd name="T101" fmla="*/ 13 h 145"/>
                <a:gd name="T102" fmla="*/ 144 w 255"/>
                <a:gd name="T103" fmla="*/ 3 h 145"/>
                <a:gd name="T104" fmla="*/ 158 w 255"/>
                <a:gd name="T105"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5" h="145">
                  <a:moveTo>
                    <a:pt x="158" y="0"/>
                  </a:moveTo>
                  <a:lnTo>
                    <a:pt x="162" y="3"/>
                  </a:lnTo>
                  <a:lnTo>
                    <a:pt x="162" y="3"/>
                  </a:lnTo>
                  <a:lnTo>
                    <a:pt x="162" y="6"/>
                  </a:lnTo>
                  <a:lnTo>
                    <a:pt x="165" y="6"/>
                  </a:lnTo>
                  <a:lnTo>
                    <a:pt x="165" y="10"/>
                  </a:lnTo>
                  <a:lnTo>
                    <a:pt x="172" y="16"/>
                  </a:lnTo>
                  <a:lnTo>
                    <a:pt x="175" y="23"/>
                  </a:lnTo>
                  <a:lnTo>
                    <a:pt x="175" y="26"/>
                  </a:lnTo>
                  <a:lnTo>
                    <a:pt x="175" y="29"/>
                  </a:lnTo>
                  <a:lnTo>
                    <a:pt x="172" y="29"/>
                  </a:lnTo>
                  <a:lnTo>
                    <a:pt x="172" y="32"/>
                  </a:lnTo>
                  <a:lnTo>
                    <a:pt x="172" y="39"/>
                  </a:lnTo>
                  <a:lnTo>
                    <a:pt x="175" y="39"/>
                  </a:lnTo>
                  <a:lnTo>
                    <a:pt x="179" y="39"/>
                  </a:lnTo>
                  <a:lnTo>
                    <a:pt x="182" y="39"/>
                  </a:lnTo>
                  <a:lnTo>
                    <a:pt x="186" y="39"/>
                  </a:lnTo>
                  <a:lnTo>
                    <a:pt x="189" y="39"/>
                  </a:lnTo>
                  <a:lnTo>
                    <a:pt x="189" y="42"/>
                  </a:lnTo>
                  <a:lnTo>
                    <a:pt x="189" y="45"/>
                  </a:lnTo>
                  <a:lnTo>
                    <a:pt x="193" y="48"/>
                  </a:lnTo>
                  <a:lnTo>
                    <a:pt x="196" y="48"/>
                  </a:lnTo>
                  <a:lnTo>
                    <a:pt x="200" y="48"/>
                  </a:lnTo>
                  <a:lnTo>
                    <a:pt x="203" y="52"/>
                  </a:lnTo>
                  <a:lnTo>
                    <a:pt x="203" y="52"/>
                  </a:lnTo>
                  <a:lnTo>
                    <a:pt x="206" y="55"/>
                  </a:lnTo>
                  <a:lnTo>
                    <a:pt x="210" y="55"/>
                  </a:lnTo>
                  <a:lnTo>
                    <a:pt x="213" y="55"/>
                  </a:lnTo>
                  <a:lnTo>
                    <a:pt x="210" y="58"/>
                  </a:lnTo>
                  <a:lnTo>
                    <a:pt x="210" y="61"/>
                  </a:lnTo>
                  <a:lnTo>
                    <a:pt x="206" y="61"/>
                  </a:lnTo>
                  <a:lnTo>
                    <a:pt x="206" y="61"/>
                  </a:lnTo>
                  <a:lnTo>
                    <a:pt x="210" y="65"/>
                  </a:lnTo>
                  <a:lnTo>
                    <a:pt x="213" y="68"/>
                  </a:lnTo>
                  <a:lnTo>
                    <a:pt x="217" y="65"/>
                  </a:lnTo>
                  <a:lnTo>
                    <a:pt x="217" y="68"/>
                  </a:lnTo>
                  <a:lnTo>
                    <a:pt x="220" y="68"/>
                  </a:lnTo>
                  <a:lnTo>
                    <a:pt x="227" y="71"/>
                  </a:lnTo>
                  <a:lnTo>
                    <a:pt x="227" y="71"/>
                  </a:lnTo>
                  <a:lnTo>
                    <a:pt x="227" y="77"/>
                  </a:lnTo>
                  <a:lnTo>
                    <a:pt x="230" y="77"/>
                  </a:lnTo>
                  <a:lnTo>
                    <a:pt x="234" y="81"/>
                  </a:lnTo>
                  <a:lnTo>
                    <a:pt x="234" y="81"/>
                  </a:lnTo>
                  <a:lnTo>
                    <a:pt x="234" y="84"/>
                  </a:lnTo>
                  <a:lnTo>
                    <a:pt x="237" y="87"/>
                  </a:lnTo>
                  <a:lnTo>
                    <a:pt x="244" y="87"/>
                  </a:lnTo>
                  <a:lnTo>
                    <a:pt x="244" y="90"/>
                  </a:lnTo>
                  <a:lnTo>
                    <a:pt x="244" y="90"/>
                  </a:lnTo>
                  <a:lnTo>
                    <a:pt x="244" y="97"/>
                  </a:lnTo>
                  <a:lnTo>
                    <a:pt x="248" y="97"/>
                  </a:lnTo>
                  <a:lnTo>
                    <a:pt x="251" y="100"/>
                  </a:lnTo>
                  <a:lnTo>
                    <a:pt x="255" y="100"/>
                  </a:lnTo>
                  <a:lnTo>
                    <a:pt x="255" y="100"/>
                  </a:lnTo>
                  <a:lnTo>
                    <a:pt x="251" y="100"/>
                  </a:lnTo>
                  <a:lnTo>
                    <a:pt x="248" y="100"/>
                  </a:lnTo>
                  <a:lnTo>
                    <a:pt x="244" y="100"/>
                  </a:lnTo>
                  <a:lnTo>
                    <a:pt x="237" y="100"/>
                  </a:lnTo>
                  <a:lnTo>
                    <a:pt x="237" y="100"/>
                  </a:lnTo>
                  <a:lnTo>
                    <a:pt x="230" y="100"/>
                  </a:lnTo>
                  <a:lnTo>
                    <a:pt x="227" y="100"/>
                  </a:lnTo>
                  <a:lnTo>
                    <a:pt x="224" y="100"/>
                  </a:lnTo>
                  <a:lnTo>
                    <a:pt x="224" y="97"/>
                  </a:lnTo>
                  <a:lnTo>
                    <a:pt x="220" y="97"/>
                  </a:lnTo>
                  <a:lnTo>
                    <a:pt x="217" y="97"/>
                  </a:lnTo>
                  <a:lnTo>
                    <a:pt x="213" y="97"/>
                  </a:lnTo>
                  <a:lnTo>
                    <a:pt x="210" y="97"/>
                  </a:lnTo>
                  <a:lnTo>
                    <a:pt x="210" y="97"/>
                  </a:lnTo>
                  <a:lnTo>
                    <a:pt x="213" y="100"/>
                  </a:lnTo>
                  <a:lnTo>
                    <a:pt x="210" y="103"/>
                  </a:lnTo>
                  <a:lnTo>
                    <a:pt x="206" y="103"/>
                  </a:lnTo>
                  <a:lnTo>
                    <a:pt x="203" y="103"/>
                  </a:lnTo>
                  <a:lnTo>
                    <a:pt x="200" y="103"/>
                  </a:lnTo>
                  <a:lnTo>
                    <a:pt x="196" y="103"/>
                  </a:lnTo>
                  <a:lnTo>
                    <a:pt x="196" y="103"/>
                  </a:lnTo>
                  <a:lnTo>
                    <a:pt x="196" y="103"/>
                  </a:lnTo>
                  <a:lnTo>
                    <a:pt x="193" y="103"/>
                  </a:lnTo>
                  <a:lnTo>
                    <a:pt x="193" y="100"/>
                  </a:lnTo>
                  <a:lnTo>
                    <a:pt x="189" y="100"/>
                  </a:lnTo>
                  <a:lnTo>
                    <a:pt x="182" y="103"/>
                  </a:lnTo>
                  <a:lnTo>
                    <a:pt x="179" y="103"/>
                  </a:lnTo>
                  <a:lnTo>
                    <a:pt x="179" y="107"/>
                  </a:lnTo>
                  <a:lnTo>
                    <a:pt x="169" y="107"/>
                  </a:lnTo>
                  <a:lnTo>
                    <a:pt x="169" y="107"/>
                  </a:lnTo>
                  <a:lnTo>
                    <a:pt x="165" y="107"/>
                  </a:lnTo>
                  <a:lnTo>
                    <a:pt x="162" y="107"/>
                  </a:lnTo>
                  <a:lnTo>
                    <a:pt x="158" y="103"/>
                  </a:lnTo>
                  <a:lnTo>
                    <a:pt x="155" y="107"/>
                  </a:lnTo>
                  <a:lnTo>
                    <a:pt x="151" y="110"/>
                  </a:lnTo>
                  <a:lnTo>
                    <a:pt x="151" y="113"/>
                  </a:lnTo>
                  <a:lnTo>
                    <a:pt x="155" y="113"/>
                  </a:lnTo>
                  <a:lnTo>
                    <a:pt x="155" y="116"/>
                  </a:lnTo>
                  <a:lnTo>
                    <a:pt x="148" y="116"/>
                  </a:lnTo>
                  <a:lnTo>
                    <a:pt x="148" y="116"/>
                  </a:lnTo>
                  <a:lnTo>
                    <a:pt x="141" y="113"/>
                  </a:lnTo>
                  <a:lnTo>
                    <a:pt x="138" y="113"/>
                  </a:lnTo>
                  <a:lnTo>
                    <a:pt x="138" y="113"/>
                  </a:lnTo>
                  <a:lnTo>
                    <a:pt x="134" y="113"/>
                  </a:lnTo>
                  <a:lnTo>
                    <a:pt x="131" y="113"/>
                  </a:lnTo>
                  <a:lnTo>
                    <a:pt x="127" y="113"/>
                  </a:lnTo>
                  <a:lnTo>
                    <a:pt x="124" y="113"/>
                  </a:lnTo>
                  <a:lnTo>
                    <a:pt x="117" y="113"/>
                  </a:lnTo>
                  <a:lnTo>
                    <a:pt x="117" y="110"/>
                  </a:lnTo>
                  <a:lnTo>
                    <a:pt x="114" y="107"/>
                  </a:lnTo>
                  <a:lnTo>
                    <a:pt x="110" y="107"/>
                  </a:lnTo>
                  <a:lnTo>
                    <a:pt x="103" y="103"/>
                  </a:lnTo>
                  <a:lnTo>
                    <a:pt x="100" y="103"/>
                  </a:lnTo>
                  <a:lnTo>
                    <a:pt x="100" y="100"/>
                  </a:lnTo>
                  <a:lnTo>
                    <a:pt x="96" y="100"/>
                  </a:lnTo>
                  <a:lnTo>
                    <a:pt x="96" y="100"/>
                  </a:lnTo>
                  <a:lnTo>
                    <a:pt x="93" y="100"/>
                  </a:lnTo>
                  <a:lnTo>
                    <a:pt x="89" y="103"/>
                  </a:lnTo>
                  <a:lnTo>
                    <a:pt x="86" y="103"/>
                  </a:lnTo>
                  <a:lnTo>
                    <a:pt x="86" y="103"/>
                  </a:lnTo>
                  <a:lnTo>
                    <a:pt x="86" y="107"/>
                  </a:lnTo>
                  <a:lnTo>
                    <a:pt x="83" y="110"/>
                  </a:lnTo>
                  <a:lnTo>
                    <a:pt x="83" y="110"/>
                  </a:lnTo>
                  <a:lnTo>
                    <a:pt x="83" y="113"/>
                  </a:lnTo>
                  <a:lnTo>
                    <a:pt x="79" y="113"/>
                  </a:lnTo>
                  <a:lnTo>
                    <a:pt x="79" y="113"/>
                  </a:lnTo>
                  <a:lnTo>
                    <a:pt x="83" y="116"/>
                  </a:lnTo>
                  <a:lnTo>
                    <a:pt x="83" y="119"/>
                  </a:lnTo>
                  <a:lnTo>
                    <a:pt x="79" y="119"/>
                  </a:lnTo>
                  <a:lnTo>
                    <a:pt x="79" y="123"/>
                  </a:lnTo>
                  <a:lnTo>
                    <a:pt x="79" y="123"/>
                  </a:lnTo>
                  <a:lnTo>
                    <a:pt x="76" y="126"/>
                  </a:lnTo>
                  <a:lnTo>
                    <a:pt x="72" y="123"/>
                  </a:lnTo>
                  <a:lnTo>
                    <a:pt x="72" y="123"/>
                  </a:lnTo>
                  <a:lnTo>
                    <a:pt x="69" y="123"/>
                  </a:lnTo>
                  <a:lnTo>
                    <a:pt x="65" y="123"/>
                  </a:lnTo>
                  <a:lnTo>
                    <a:pt x="62" y="123"/>
                  </a:lnTo>
                  <a:lnTo>
                    <a:pt x="62" y="123"/>
                  </a:lnTo>
                  <a:lnTo>
                    <a:pt x="52" y="126"/>
                  </a:lnTo>
                  <a:lnTo>
                    <a:pt x="52" y="126"/>
                  </a:lnTo>
                  <a:lnTo>
                    <a:pt x="48" y="129"/>
                  </a:lnTo>
                  <a:lnTo>
                    <a:pt x="41" y="132"/>
                  </a:lnTo>
                  <a:lnTo>
                    <a:pt x="34" y="145"/>
                  </a:lnTo>
                  <a:lnTo>
                    <a:pt x="34" y="145"/>
                  </a:lnTo>
                  <a:lnTo>
                    <a:pt x="31" y="142"/>
                  </a:lnTo>
                  <a:lnTo>
                    <a:pt x="31" y="139"/>
                  </a:lnTo>
                  <a:lnTo>
                    <a:pt x="31" y="136"/>
                  </a:lnTo>
                  <a:lnTo>
                    <a:pt x="24" y="132"/>
                  </a:lnTo>
                  <a:lnTo>
                    <a:pt x="24" y="132"/>
                  </a:lnTo>
                  <a:lnTo>
                    <a:pt x="21" y="126"/>
                  </a:lnTo>
                  <a:lnTo>
                    <a:pt x="17" y="119"/>
                  </a:lnTo>
                  <a:lnTo>
                    <a:pt x="14" y="116"/>
                  </a:lnTo>
                  <a:lnTo>
                    <a:pt x="10" y="113"/>
                  </a:lnTo>
                  <a:lnTo>
                    <a:pt x="7" y="110"/>
                  </a:lnTo>
                  <a:lnTo>
                    <a:pt x="3" y="110"/>
                  </a:lnTo>
                  <a:lnTo>
                    <a:pt x="3" y="103"/>
                  </a:lnTo>
                  <a:lnTo>
                    <a:pt x="3" y="100"/>
                  </a:lnTo>
                  <a:lnTo>
                    <a:pt x="3" y="97"/>
                  </a:lnTo>
                  <a:lnTo>
                    <a:pt x="3" y="90"/>
                  </a:lnTo>
                  <a:lnTo>
                    <a:pt x="0" y="87"/>
                  </a:lnTo>
                  <a:lnTo>
                    <a:pt x="0" y="84"/>
                  </a:lnTo>
                  <a:lnTo>
                    <a:pt x="3" y="81"/>
                  </a:lnTo>
                  <a:lnTo>
                    <a:pt x="3" y="81"/>
                  </a:lnTo>
                  <a:lnTo>
                    <a:pt x="7" y="77"/>
                  </a:lnTo>
                  <a:lnTo>
                    <a:pt x="10" y="71"/>
                  </a:lnTo>
                  <a:lnTo>
                    <a:pt x="14" y="68"/>
                  </a:lnTo>
                  <a:lnTo>
                    <a:pt x="17" y="61"/>
                  </a:lnTo>
                  <a:lnTo>
                    <a:pt x="17" y="61"/>
                  </a:lnTo>
                  <a:lnTo>
                    <a:pt x="21" y="58"/>
                  </a:lnTo>
                  <a:lnTo>
                    <a:pt x="21" y="58"/>
                  </a:lnTo>
                  <a:lnTo>
                    <a:pt x="24" y="58"/>
                  </a:lnTo>
                  <a:lnTo>
                    <a:pt x="24" y="61"/>
                  </a:lnTo>
                  <a:lnTo>
                    <a:pt x="28" y="61"/>
                  </a:lnTo>
                  <a:lnTo>
                    <a:pt x="31" y="61"/>
                  </a:lnTo>
                  <a:lnTo>
                    <a:pt x="38" y="61"/>
                  </a:lnTo>
                  <a:lnTo>
                    <a:pt x="38" y="58"/>
                  </a:lnTo>
                  <a:lnTo>
                    <a:pt x="38" y="55"/>
                  </a:lnTo>
                  <a:lnTo>
                    <a:pt x="41" y="52"/>
                  </a:lnTo>
                  <a:lnTo>
                    <a:pt x="45" y="55"/>
                  </a:lnTo>
                  <a:lnTo>
                    <a:pt x="45" y="58"/>
                  </a:lnTo>
                  <a:lnTo>
                    <a:pt x="48" y="58"/>
                  </a:lnTo>
                  <a:lnTo>
                    <a:pt x="52" y="58"/>
                  </a:lnTo>
                  <a:lnTo>
                    <a:pt x="55" y="55"/>
                  </a:lnTo>
                  <a:lnTo>
                    <a:pt x="62" y="55"/>
                  </a:lnTo>
                  <a:lnTo>
                    <a:pt x="65" y="52"/>
                  </a:lnTo>
                  <a:lnTo>
                    <a:pt x="76" y="48"/>
                  </a:lnTo>
                  <a:lnTo>
                    <a:pt x="83" y="48"/>
                  </a:lnTo>
                  <a:lnTo>
                    <a:pt x="86" y="45"/>
                  </a:lnTo>
                  <a:lnTo>
                    <a:pt x="89" y="42"/>
                  </a:lnTo>
                  <a:lnTo>
                    <a:pt x="89" y="42"/>
                  </a:lnTo>
                  <a:lnTo>
                    <a:pt x="86" y="42"/>
                  </a:lnTo>
                  <a:lnTo>
                    <a:pt x="83" y="39"/>
                  </a:lnTo>
                  <a:lnTo>
                    <a:pt x="86" y="35"/>
                  </a:lnTo>
                  <a:lnTo>
                    <a:pt x="86" y="32"/>
                  </a:lnTo>
                  <a:lnTo>
                    <a:pt x="89" y="32"/>
                  </a:lnTo>
                  <a:lnTo>
                    <a:pt x="93" y="32"/>
                  </a:lnTo>
                  <a:lnTo>
                    <a:pt x="96" y="35"/>
                  </a:lnTo>
                  <a:lnTo>
                    <a:pt x="103" y="35"/>
                  </a:lnTo>
                  <a:lnTo>
                    <a:pt x="107" y="35"/>
                  </a:lnTo>
                  <a:lnTo>
                    <a:pt x="117" y="32"/>
                  </a:lnTo>
                  <a:lnTo>
                    <a:pt x="120" y="32"/>
                  </a:lnTo>
                  <a:lnTo>
                    <a:pt x="124" y="29"/>
                  </a:lnTo>
                  <a:lnTo>
                    <a:pt x="124" y="29"/>
                  </a:lnTo>
                  <a:lnTo>
                    <a:pt x="124" y="26"/>
                  </a:lnTo>
                  <a:lnTo>
                    <a:pt x="124" y="23"/>
                  </a:lnTo>
                  <a:lnTo>
                    <a:pt x="127" y="19"/>
                  </a:lnTo>
                  <a:lnTo>
                    <a:pt x="127" y="19"/>
                  </a:lnTo>
                  <a:lnTo>
                    <a:pt x="127" y="16"/>
                  </a:lnTo>
                  <a:lnTo>
                    <a:pt x="131" y="16"/>
                  </a:lnTo>
                  <a:lnTo>
                    <a:pt x="131" y="16"/>
                  </a:lnTo>
                  <a:lnTo>
                    <a:pt x="134" y="13"/>
                  </a:lnTo>
                  <a:lnTo>
                    <a:pt x="138" y="10"/>
                  </a:lnTo>
                  <a:lnTo>
                    <a:pt x="138" y="10"/>
                  </a:lnTo>
                  <a:lnTo>
                    <a:pt x="138" y="6"/>
                  </a:lnTo>
                  <a:lnTo>
                    <a:pt x="144" y="3"/>
                  </a:lnTo>
                  <a:lnTo>
                    <a:pt x="148" y="3"/>
                  </a:lnTo>
                  <a:lnTo>
                    <a:pt x="151" y="3"/>
                  </a:lnTo>
                  <a:lnTo>
                    <a:pt x="155" y="3"/>
                  </a:lnTo>
                  <a:lnTo>
                    <a:pt x="158" y="0"/>
                  </a:lnTo>
                  <a:lnTo>
                    <a:pt x="15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Freeform 111"/>
            <p:cNvSpPr>
              <a:spLocks/>
            </p:cNvSpPr>
            <p:nvPr/>
          </p:nvSpPr>
          <p:spPr bwMode="auto">
            <a:xfrm>
              <a:off x="6545263" y="3729692"/>
              <a:ext cx="474663" cy="374650"/>
            </a:xfrm>
            <a:custGeom>
              <a:avLst/>
              <a:gdLst>
                <a:gd name="T0" fmla="*/ 282 w 299"/>
                <a:gd name="T1" fmla="*/ 229 h 236"/>
                <a:gd name="T2" fmla="*/ 292 w 299"/>
                <a:gd name="T3" fmla="*/ 68 h 236"/>
                <a:gd name="T4" fmla="*/ 289 w 299"/>
                <a:gd name="T5" fmla="*/ 55 h 236"/>
                <a:gd name="T6" fmla="*/ 292 w 299"/>
                <a:gd name="T7" fmla="*/ 42 h 236"/>
                <a:gd name="T8" fmla="*/ 292 w 299"/>
                <a:gd name="T9" fmla="*/ 35 h 236"/>
                <a:gd name="T10" fmla="*/ 292 w 299"/>
                <a:gd name="T11" fmla="*/ 26 h 236"/>
                <a:gd name="T12" fmla="*/ 289 w 299"/>
                <a:gd name="T13" fmla="*/ 19 h 236"/>
                <a:gd name="T14" fmla="*/ 282 w 299"/>
                <a:gd name="T15" fmla="*/ 19 h 236"/>
                <a:gd name="T16" fmla="*/ 265 w 299"/>
                <a:gd name="T17" fmla="*/ 16 h 236"/>
                <a:gd name="T18" fmla="*/ 254 w 299"/>
                <a:gd name="T19" fmla="*/ 13 h 236"/>
                <a:gd name="T20" fmla="*/ 254 w 299"/>
                <a:gd name="T21" fmla="*/ 9 h 236"/>
                <a:gd name="T22" fmla="*/ 247 w 299"/>
                <a:gd name="T23" fmla="*/ 3 h 236"/>
                <a:gd name="T24" fmla="*/ 234 w 299"/>
                <a:gd name="T25" fmla="*/ 3 h 236"/>
                <a:gd name="T26" fmla="*/ 230 w 299"/>
                <a:gd name="T27" fmla="*/ 3 h 236"/>
                <a:gd name="T28" fmla="*/ 227 w 299"/>
                <a:gd name="T29" fmla="*/ 3 h 236"/>
                <a:gd name="T30" fmla="*/ 210 w 299"/>
                <a:gd name="T31" fmla="*/ 6 h 236"/>
                <a:gd name="T32" fmla="*/ 196 w 299"/>
                <a:gd name="T33" fmla="*/ 13 h 236"/>
                <a:gd name="T34" fmla="*/ 192 w 299"/>
                <a:gd name="T35" fmla="*/ 19 h 236"/>
                <a:gd name="T36" fmla="*/ 196 w 299"/>
                <a:gd name="T37" fmla="*/ 32 h 236"/>
                <a:gd name="T38" fmla="*/ 196 w 299"/>
                <a:gd name="T39" fmla="*/ 42 h 236"/>
                <a:gd name="T40" fmla="*/ 192 w 299"/>
                <a:gd name="T41" fmla="*/ 48 h 236"/>
                <a:gd name="T42" fmla="*/ 182 w 299"/>
                <a:gd name="T43" fmla="*/ 55 h 236"/>
                <a:gd name="T44" fmla="*/ 165 w 299"/>
                <a:gd name="T45" fmla="*/ 45 h 236"/>
                <a:gd name="T46" fmla="*/ 151 w 299"/>
                <a:gd name="T47" fmla="*/ 39 h 236"/>
                <a:gd name="T48" fmla="*/ 131 w 299"/>
                <a:gd name="T49" fmla="*/ 32 h 236"/>
                <a:gd name="T50" fmla="*/ 120 w 299"/>
                <a:gd name="T51" fmla="*/ 32 h 236"/>
                <a:gd name="T52" fmla="*/ 106 w 299"/>
                <a:gd name="T53" fmla="*/ 19 h 236"/>
                <a:gd name="T54" fmla="*/ 103 w 299"/>
                <a:gd name="T55" fmla="*/ 9 h 236"/>
                <a:gd name="T56" fmla="*/ 82 w 299"/>
                <a:gd name="T57" fmla="*/ 6 h 236"/>
                <a:gd name="T58" fmla="*/ 69 w 299"/>
                <a:gd name="T59" fmla="*/ 3 h 236"/>
                <a:gd name="T60" fmla="*/ 45 w 299"/>
                <a:gd name="T61" fmla="*/ 3 h 236"/>
                <a:gd name="T62" fmla="*/ 38 w 299"/>
                <a:gd name="T63" fmla="*/ 0 h 236"/>
                <a:gd name="T64" fmla="*/ 38 w 299"/>
                <a:gd name="T65" fmla="*/ 6 h 236"/>
                <a:gd name="T66" fmla="*/ 34 w 299"/>
                <a:gd name="T67" fmla="*/ 13 h 236"/>
                <a:gd name="T68" fmla="*/ 24 w 299"/>
                <a:gd name="T69" fmla="*/ 22 h 236"/>
                <a:gd name="T70" fmla="*/ 14 w 299"/>
                <a:gd name="T71" fmla="*/ 26 h 236"/>
                <a:gd name="T72" fmla="*/ 10 w 299"/>
                <a:gd name="T73" fmla="*/ 29 h 236"/>
                <a:gd name="T74" fmla="*/ 14 w 299"/>
                <a:gd name="T75" fmla="*/ 35 h 236"/>
                <a:gd name="T76" fmla="*/ 14 w 299"/>
                <a:gd name="T77" fmla="*/ 42 h 236"/>
                <a:gd name="T78" fmla="*/ 10 w 299"/>
                <a:gd name="T79" fmla="*/ 45 h 236"/>
                <a:gd name="T80" fmla="*/ 7 w 299"/>
                <a:gd name="T81" fmla="*/ 48 h 236"/>
                <a:gd name="T82" fmla="*/ 3 w 299"/>
                <a:gd name="T83" fmla="*/ 48 h 236"/>
                <a:gd name="T84" fmla="*/ 0 w 299"/>
                <a:gd name="T85" fmla="*/ 51 h 236"/>
                <a:gd name="T86" fmla="*/ 3 w 299"/>
                <a:gd name="T87" fmla="*/ 58 h 236"/>
                <a:gd name="T88" fmla="*/ 7 w 299"/>
                <a:gd name="T89" fmla="*/ 74 h 236"/>
                <a:gd name="T90" fmla="*/ 7 w 299"/>
                <a:gd name="T91" fmla="*/ 80 h 236"/>
                <a:gd name="T92" fmla="*/ 10 w 299"/>
                <a:gd name="T93" fmla="*/ 93 h 236"/>
                <a:gd name="T94" fmla="*/ 7 w 299"/>
                <a:gd name="T95" fmla="*/ 103 h 236"/>
                <a:gd name="T96" fmla="*/ 10 w 299"/>
                <a:gd name="T97" fmla="*/ 113 h 236"/>
                <a:gd name="T98" fmla="*/ 3 w 299"/>
                <a:gd name="T99" fmla="*/ 119 h 236"/>
                <a:gd name="T100" fmla="*/ 0 w 299"/>
                <a:gd name="T101" fmla="*/ 122 h 236"/>
                <a:gd name="T102" fmla="*/ 7 w 299"/>
                <a:gd name="T103" fmla="*/ 129 h 236"/>
                <a:gd name="T104" fmla="*/ 14 w 299"/>
                <a:gd name="T105" fmla="*/ 135 h 236"/>
                <a:gd name="T106" fmla="*/ 14 w 299"/>
                <a:gd name="T107" fmla="*/ 142 h 236"/>
                <a:gd name="T108" fmla="*/ 14 w 299"/>
                <a:gd name="T109" fmla="*/ 148 h 236"/>
                <a:gd name="T110" fmla="*/ 17 w 299"/>
                <a:gd name="T111" fmla="*/ 155 h 236"/>
                <a:gd name="T112" fmla="*/ 34 w 299"/>
                <a:gd name="T113" fmla="*/ 155 h 236"/>
                <a:gd name="T114" fmla="*/ 38 w 299"/>
                <a:gd name="T115" fmla="*/ 161 h 236"/>
                <a:gd name="T116" fmla="*/ 45 w 299"/>
                <a:gd name="T117" fmla="*/ 168 h 236"/>
                <a:gd name="T118" fmla="*/ 48 w 299"/>
                <a:gd name="T119" fmla="*/ 174 h 236"/>
                <a:gd name="T120" fmla="*/ 86 w 299"/>
                <a:gd name="T121" fmla="*/ 184 h 236"/>
                <a:gd name="T122" fmla="*/ 282 w 299"/>
                <a:gd name="T123" fmla="*/ 236 h 236"/>
                <a:gd name="T124" fmla="*/ 282 w 299"/>
                <a:gd name="T125"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9" h="236">
                  <a:moveTo>
                    <a:pt x="282" y="236"/>
                  </a:moveTo>
                  <a:lnTo>
                    <a:pt x="282" y="229"/>
                  </a:lnTo>
                  <a:lnTo>
                    <a:pt x="299" y="229"/>
                  </a:lnTo>
                  <a:lnTo>
                    <a:pt x="292" y="68"/>
                  </a:lnTo>
                  <a:lnTo>
                    <a:pt x="289" y="58"/>
                  </a:lnTo>
                  <a:lnTo>
                    <a:pt x="289" y="55"/>
                  </a:lnTo>
                  <a:lnTo>
                    <a:pt x="289" y="48"/>
                  </a:lnTo>
                  <a:lnTo>
                    <a:pt x="292" y="42"/>
                  </a:lnTo>
                  <a:lnTo>
                    <a:pt x="292" y="39"/>
                  </a:lnTo>
                  <a:lnTo>
                    <a:pt x="292" y="35"/>
                  </a:lnTo>
                  <a:lnTo>
                    <a:pt x="292" y="29"/>
                  </a:lnTo>
                  <a:lnTo>
                    <a:pt x="292" y="26"/>
                  </a:lnTo>
                  <a:lnTo>
                    <a:pt x="292" y="19"/>
                  </a:lnTo>
                  <a:lnTo>
                    <a:pt x="289" y="19"/>
                  </a:lnTo>
                  <a:lnTo>
                    <a:pt x="285" y="16"/>
                  </a:lnTo>
                  <a:lnTo>
                    <a:pt x="282" y="19"/>
                  </a:lnTo>
                  <a:lnTo>
                    <a:pt x="268" y="16"/>
                  </a:lnTo>
                  <a:lnTo>
                    <a:pt x="265" y="16"/>
                  </a:lnTo>
                  <a:lnTo>
                    <a:pt x="261" y="13"/>
                  </a:lnTo>
                  <a:lnTo>
                    <a:pt x="254" y="13"/>
                  </a:lnTo>
                  <a:lnTo>
                    <a:pt x="254" y="9"/>
                  </a:lnTo>
                  <a:lnTo>
                    <a:pt x="254" y="9"/>
                  </a:lnTo>
                  <a:lnTo>
                    <a:pt x="254" y="9"/>
                  </a:lnTo>
                  <a:lnTo>
                    <a:pt x="247" y="3"/>
                  </a:lnTo>
                  <a:lnTo>
                    <a:pt x="241" y="3"/>
                  </a:lnTo>
                  <a:lnTo>
                    <a:pt x="234" y="3"/>
                  </a:lnTo>
                  <a:lnTo>
                    <a:pt x="234" y="3"/>
                  </a:lnTo>
                  <a:lnTo>
                    <a:pt x="230" y="3"/>
                  </a:lnTo>
                  <a:lnTo>
                    <a:pt x="227" y="3"/>
                  </a:lnTo>
                  <a:lnTo>
                    <a:pt x="227" y="3"/>
                  </a:lnTo>
                  <a:lnTo>
                    <a:pt x="220" y="3"/>
                  </a:lnTo>
                  <a:lnTo>
                    <a:pt x="210" y="6"/>
                  </a:lnTo>
                  <a:lnTo>
                    <a:pt x="203" y="9"/>
                  </a:lnTo>
                  <a:lnTo>
                    <a:pt x="196" y="13"/>
                  </a:lnTo>
                  <a:lnTo>
                    <a:pt x="196" y="16"/>
                  </a:lnTo>
                  <a:lnTo>
                    <a:pt x="192" y="19"/>
                  </a:lnTo>
                  <a:lnTo>
                    <a:pt x="192" y="26"/>
                  </a:lnTo>
                  <a:lnTo>
                    <a:pt x="196" y="32"/>
                  </a:lnTo>
                  <a:lnTo>
                    <a:pt x="199" y="39"/>
                  </a:lnTo>
                  <a:lnTo>
                    <a:pt x="196" y="42"/>
                  </a:lnTo>
                  <a:lnTo>
                    <a:pt x="192" y="45"/>
                  </a:lnTo>
                  <a:lnTo>
                    <a:pt x="192" y="48"/>
                  </a:lnTo>
                  <a:lnTo>
                    <a:pt x="186" y="51"/>
                  </a:lnTo>
                  <a:lnTo>
                    <a:pt x="182" y="55"/>
                  </a:lnTo>
                  <a:lnTo>
                    <a:pt x="172" y="51"/>
                  </a:lnTo>
                  <a:lnTo>
                    <a:pt x="165" y="45"/>
                  </a:lnTo>
                  <a:lnTo>
                    <a:pt x="158" y="42"/>
                  </a:lnTo>
                  <a:lnTo>
                    <a:pt x="151" y="39"/>
                  </a:lnTo>
                  <a:lnTo>
                    <a:pt x="137" y="32"/>
                  </a:lnTo>
                  <a:lnTo>
                    <a:pt x="131" y="32"/>
                  </a:lnTo>
                  <a:lnTo>
                    <a:pt x="127" y="32"/>
                  </a:lnTo>
                  <a:lnTo>
                    <a:pt x="120" y="32"/>
                  </a:lnTo>
                  <a:lnTo>
                    <a:pt x="113" y="29"/>
                  </a:lnTo>
                  <a:lnTo>
                    <a:pt x="106" y="19"/>
                  </a:lnTo>
                  <a:lnTo>
                    <a:pt x="106" y="16"/>
                  </a:lnTo>
                  <a:lnTo>
                    <a:pt x="103" y="9"/>
                  </a:lnTo>
                  <a:lnTo>
                    <a:pt x="89" y="9"/>
                  </a:lnTo>
                  <a:lnTo>
                    <a:pt x="82" y="6"/>
                  </a:lnTo>
                  <a:lnTo>
                    <a:pt x="72" y="3"/>
                  </a:lnTo>
                  <a:lnTo>
                    <a:pt x="69" y="3"/>
                  </a:lnTo>
                  <a:lnTo>
                    <a:pt x="55" y="6"/>
                  </a:lnTo>
                  <a:lnTo>
                    <a:pt x="45" y="3"/>
                  </a:lnTo>
                  <a:lnTo>
                    <a:pt x="41" y="0"/>
                  </a:lnTo>
                  <a:lnTo>
                    <a:pt x="38" y="0"/>
                  </a:lnTo>
                  <a:lnTo>
                    <a:pt x="34" y="0"/>
                  </a:lnTo>
                  <a:lnTo>
                    <a:pt x="38" y="6"/>
                  </a:lnTo>
                  <a:lnTo>
                    <a:pt x="38" y="9"/>
                  </a:lnTo>
                  <a:lnTo>
                    <a:pt x="34" y="13"/>
                  </a:lnTo>
                  <a:lnTo>
                    <a:pt x="24" y="19"/>
                  </a:lnTo>
                  <a:lnTo>
                    <a:pt x="24" y="22"/>
                  </a:lnTo>
                  <a:lnTo>
                    <a:pt x="20" y="26"/>
                  </a:lnTo>
                  <a:lnTo>
                    <a:pt x="14" y="26"/>
                  </a:lnTo>
                  <a:lnTo>
                    <a:pt x="14" y="29"/>
                  </a:lnTo>
                  <a:lnTo>
                    <a:pt x="10" y="29"/>
                  </a:lnTo>
                  <a:lnTo>
                    <a:pt x="10" y="32"/>
                  </a:lnTo>
                  <a:lnTo>
                    <a:pt x="14" y="35"/>
                  </a:lnTo>
                  <a:lnTo>
                    <a:pt x="14" y="42"/>
                  </a:lnTo>
                  <a:lnTo>
                    <a:pt x="14" y="42"/>
                  </a:lnTo>
                  <a:lnTo>
                    <a:pt x="14" y="42"/>
                  </a:lnTo>
                  <a:lnTo>
                    <a:pt x="10" y="45"/>
                  </a:lnTo>
                  <a:lnTo>
                    <a:pt x="10" y="48"/>
                  </a:lnTo>
                  <a:lnTo>
                    <a:pt x="7" y="48"/>
                  </a:lnTo>
                  <a:lnTo>
                    <a:pt x="3" y="48"/>
                  </a:lnTo>
                  <a:lnTo>
                    <a:pt x="3" y="48"/>
                  </a:lnTo>
                  <a:lnTo>
                    <a:pt x="3" y="48"/>
                  </a:lnTo>
                  <a:lnTo>
                    <a:pt x="0" y="51"/>
                  </a:lnTo>
                  <a:lnTo>
                    <a:pt x="0" y="58"/>
                  </a:lnTo>
                  <a:lnTo>
                    <a:pt x="3" y="58"/>
                  </a:lnTo>
                  <a:lnTo>
                    <a:pt x="7" y="61"/>
                  </a:lnTo>
                  <a:lnTo>
                    <a:pt x="7" y="74"/>
                  </a:lnTo>
                  <a:lnTo>
                    <a:pt x="7" y="77"/>
                  </a:lnTo>
                  <a:lnTo>
                    <a:pt x="7" y="80"/>
                  </a:lnTo>
                  <a:lnTo>
                    <a:pt x="7" y="87"/>
                  </a:lnTo>
                  <a:lnTo>
                    <a:pt x="10" y="93"/>
                  </a:lnTo>
                  <a:lnTo>
                    <a:pt x="7" y="103"/>
                  </a:lnTo>
                  <a:lnTo>
                    <a:pt x="7" y="103"/>
                  </a:lnTo>
                  <a:lnTo>
                    <a:pt x="7" y="106"/>
                  </a:lnTo>
                  <a:lnTo>
                    <a:pt x="10" y="113"/>
                  </a:lnTo>
                  <a:lnTo>
                    <a:pt x="7" y="116"/>
                  </a:lnTo>
                  <a:lnTo>
                    <a:pt x="3" y="119"/>
                  </a:lnTo>
                  <a:lnTo>
                    <a:pt x="0" y="119"/>
                  </a:lnTo>
                  <a:lnTo>
                    <a:pt x="0" y="122"/>
                  </a:lnTo>
                  <a:lnTo>
                    <a:pt x="3" y="122"/>
                  </a:lnTo>
                  <a:lnTo>
                    <a:pt x="7" y="129"/>
                  </a:lnTo>
                  <a:lnTo>
                    <a:pt x="10" y="135"/>
                  </a:lnTo>
                  <a:lnTo>
                    <a:pt x="14" y="135"/>
                  </a:lnTo>
                  <a:lnTo>
                    <a:pt x="14" y="142"/>
                  </a:lnTo>
                  <a:lnTo>
                    <a:pt x="14" y="142"/>
                  </a:lnTo>
                  <a:lnTo>
                    <a:pt x="14" y="148"/>
                  </a:lnTo>
                  <a:lnTo>
                    <a:pt x="14" y="148"/>
                  </a:lnTo>
                  <a:lnTo>
                    <a:pt x="17" y="152"/>
                  </a:lnTo>
                  <a:lnTo>
                    <a:pt x="17" y="155"/>
                  </a:lnTo>
                  <a:lnTo>
                    <a:pt x="27" y="155"/>
                  </a:lnTo>
                  <a:lnTo>
                    <a:pt x="34" y="155"/>
                  </a:lnTo>
                  <a:lnTo>
                    <a:pt x="38" y="158"/>
                  </a:lnTo>
                  <a:lnTo>
                    <a:pt x="38" y="161"/>
                  </a:lnTo>
                  <a:lnTo>
                    <a:pt x="45" y="168"/>
                  </a:lnTo>
                  <a:lnTo>
                    <a:pt x="45" y="168"/>
                  </a:lnTo>
                  <a:lnTo>
                    <a:pt x="48" y="171"/>
                  </a:lnTo>
                  <a:lnTo>
                    <a:pt x="48" y="174"/>
                  </a:lnTo>
                  <a:lnTo>
                    <a:pt x="82" y="181"/>
                  </a:lnTo>
                  <a:lnTo>
                    <a:pt x="86" y="184"/>
                  </a:lnTo>
                  <a:lnTo>
                    <a:pt x="127" y="168"/>
                  </a:lnTo>
                  <a:lnTo>
                    <a:pt x="282" y="236"/>
                  </a:lnTo>
                  <a:lnTo>
                    <a:pt x="282" y="236"/>
                  </a:lnTo>
                  <a:lnTo>
                    <a:pt x="282"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12"/>
            <p:cNvSpPr>
              <a:spLocks noEditPoints="1"/>
            </p:cNvSpPr>
            <p:nvPr/>
          </p:nvSpPr>
          <p:spPr bwMode="auto">
            <a:xfrm>
              <a:off x="6484938" y="3605867"/>
              <a:ext cx="120650" cy="200025"/>
            </a:xfrm>
            <a:custGeom>
              <a:avLst/>
              <a:gdLst>
                <a:gd name="T0" fmla="*/ 41 w 76"/>
                <a:gd name="T1" fmla="*/ 126 h 126"/>
                <a:gd name="T2" fmla="*/ 48 w 76"/>
                <a:gd name="T3" fmla="*/ 126 h 126"/>
                <a:gd name="T4" fmla="*/ 52 w 76"/>
                <a:gd name="T5" fmla="*/ 120 h 126"/>
                <a:gd name="T6" fmla="*/ 52 w 76"/>
                <a:gd name="T7" fmla="*/ 120 h 126"/>
                <a:gd name="T8" fmla="*/ 48 w 76"/>
                <a:gd name="T9" fmla="*/ 110 h 126"/>
                <a:gd name="T10" fmla="*/ 52 w 76"/>
                <a:gd name="T11" fmla="*/ 107 h 126"/>
                <a:gd name="T12" fmla="*/ 58 w 76"/>
                <a:gd name="T13" fmla="*/ 104 h 126"/>
                <a:gd name="T14" fmla="*/ 62 w 76"/>
                <a:gd name="T15" fmla="*/ 97 h 126"/>
                <a:gd name="T16" fmla="*/ 76 w 76"/>
                <a:gd name="T17" fmla="*/ 87 h 126"/>
                <a:gd name="T18" fmla="*/ 72 w 76"/>
                <a:gd name="T19" fmla="*/ 78 h 126"/>
                <a:gd name="T20" fmla="*/ 72 w 76"/>
                <a:gd name="T21" fmla="*/ 78 h 126"/>
                <a:gd name="T22" fmla="*/ 65 w 76"/>
                <a:gd name="T23" fmla="*/ 71 h 126"/>
                <a:gd name="T24" fmla="*/ 62 w 76"/>
                <a:gd name="T25" fmla="*/ 68 h 126"/>
                <a:gd name="T26" fmla="*/ 62 w 76"/>
                <a:gd name="T27" fmla="*/ 71 h 126"/>
                <a:gd name="T28" fmla="*/ 58 w 76"/>
                <a:gd name="T29" fmla="*/ 71 h 126"/>
                <a:gd name="T30" fmla="*/ 55 w 76"/>
                <a:gd name="T31" fmla="*/ 68 h 126"/>
                <a:gd name="T32" fmla="*/ 45 w 76"/>
                <a:gd name="T33" fmla="*/ 62 h 126"/>
                <a:gd name="T34" fmla="*/ 55 w 76"/>
                <a:gd name="T35" fmla="*/ 49 h 126"/>
                <a:gd name="T36" fmla="*/ 62 w 76"/>
                <a:gd name="T37" fmla="*/ 42 h 126"/>
                <a:gd name="T38" fmla="*/ 62 w 76"/>
                <a:gd name="T39" fmla="*/ 39 h 126"/>
                <a:gd name="T40" fmla="*/ 62 w 76"/>
                <a:gd name="T41" fmla="*/ 36 h 126"/>
                <a:gd name="T42" fmla="*/ 55 w 76"/>
                <a:gd name="T43" fmla="*/ 29 h 126"/>
                <a:gd name="T44" fmla="*/ 52 w 76"/>
                <a:gd name="T45" fmla="*/ 20 h 126"/>
                <a:gd name="T46" fmla="*/ 58 w 76"/>
                <a:gd name="T47" fmla="*/ 13 h 126"/>
                <a:gd name="T48" fmla="*/ 62 w 76"/>
                <a:gd name="T49" fmla="*/ 7 h 126"/>
                <a:gd name="T50" fmla="*/ 52 w 76"/>
                <a:gd name="T51" fmla="*/ 10 h 126"/>
                <a:gd name="T52" fmla="*/ 48 w 76"/>
                <a:gd name="T53" fmla="*/ 10 h 126"/>
                <a:gd name="T54" fmla="*/ 45 w 76"/>
                <a:gd name="T55" fmla="*/ 3 h 126"/>
                <a:gd name="T56" fmla="*/ 41 w 76"/>
                <a:gd name="T57" fmla="*/ 0 h 126"/>
                <a:gd name="T58" fmla="*/ 38 w 76"/>
                <a:gd name="T59" fmla="*/ 3 h 126"/>
                <a:gd name="T60" fmla="*/ 31 w 76"/>
                <a:gd name="T61" fmla="*/ 0 h 126"/>
                <a:gd name="T62" fmla="*/ 17 w 76"/>
                <a:gd name="T63" fmla="*/ 7 h 126"/>
                <a:gd name="T64" fmla="*/ 17 w 76"/>
                <a:gd name="T65" fmla="*/ 10 h 126"/>
                <a:gd name="T66" fmla="*/ 17 w 76"/>
                <a:gd name="T67" fmla="*/ 16 h 126"/>
                <a:gd name="T68" fmla="*/ 14 w 76"/>
                <a:gd name="T69" fmla="*/ 29 h 126"/>
                <a:gd name="T70" fmla="*/ 17 w 76"/>
                <a:gd name="T71" fmla="*/ 36 h 126"/>
                <a:gd name="T72" fmla="*/ 17 w 76"/>
                <a:gd name="T73" fmla="*/ 39 h 126"/>
                <a:gd name="T74" fmla="*/ 17 w 76"/>
                <a:gd name="T75" fmla="*/ 42 h 126"/>
                <a:gd name="T76" fmla="*/ 14 w 76"/>
                <a:gd name="T77" fmla="*/ 52 h 126"/>
                <a:gd name="T78" fmla="*/ 10 w 76"/>
                <a:gd name="T79" fmla="*/ 55 h 126"/>
                <a:gd name="T80" fmla="*/ 3 w 76"/>
                <a:gd name="T81" fmla="*/ 58 h 126"/>
                <a:gd name="T82" fmla="*/ 0 w 76"/>
                <a:gd name="T83" fmla="*/ 68 h 126"/>
                <a:gd name="T84" fmla="*/ 3 w 76"/>
                <a:gd name="T85" fmla="*/ 75 h 126"/>
                <a:gd name="T86" fmla="*/ 7 w 76"/>
                <a:gd name="T87" fmla="*/ 78 h 126"/>
                <a:gd name="T88" fmla="*/ 14 w 76"/>
                <a:gd name="T89" fmla="*/ 87 h 126"/>
                <a:gd name="T90" fmla="*/ 21 w 76"/>
                <a:gd name="T91" fmla="*/ 91 h 126"/>
                <a:gd name="T92" fmla="*/ 27 w 76"/>
                <a:gd name="T93" fmla="*/ 94 h 126"/>
                <a:gd name="T94" fmla="*/ 41 w 76"/>
                <a:gd name="T95" fmla="*/ 126 h 126"/>
                <a:gd name="T96" fmla="*/ 58 w 76"/>
                <a:gd name="T97" fmla="*/ 65 h 126"/>
                <a:gd name="T98" fmla="*/ 62 w 76"/>
                <a:gd name="T99" fmla="*/ 65 h 126"/>
                <a:gd name="T100" fmla="*/ 58 w 76"/>
                <a:gd name="T101" fmla="*/ 6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126">
                  <a:moveTo>
                    <a:pt x="41" y="126"/>
                  </a:moveTo>
                  <a:lnTo>
                    <a:pt x="41" y="126"/>
                  </a:lnTo>
                  <a:lnTo>
                    <a:pt x="45" y="126"/>
                  </a:lnTo>
                  <a:lnTo>
                    <a:pt x="48" y="126"/>
                  </a:lnTo>
                  <a:lnTo>
                    <a:pt x="48" y="123"/>
                  </a:lnTo>
                  <a:lnTo>
                    <a:pt x="52" y="120"/>
                  </a:lnTo>
                  <a:lnTo>
                    <a:pt x="52" y="120"/>
                  </a:lnTo>
                  <a:lnTo>
                    <a:pt x="52" y="120"/>
                  </a:lnTo>
                  <a:lnTo>
                    <a:pt x="52" y="113"/>
                  </a:lnTo>
                  <a:lnTo>
                    <a:pt x="48" y="110"/>
                  </a:lnTo>
                  <a:lnTo>
                    <a:pt x="48" y="107"/>
                  </a:lnTo>
                  <a:lnTo>
                    <a:pt x="52" y="107"/>
                  </a:lnTo>
                  <a:lnTo>
                    <a:pt x="52" y="104"/>
                  </a:lnTo>
                  <a:lnTo>
                    <a:pt x="58" y="104"/>
                  </a:lnTo>
                  <a:lnTo>
                    <a:pt x="62" y="100"/>
                  </a:lnTo>
                  <a:lnTo>
                    <a:pt x="62" y="97"/>
                  </a:lnTo>
                  <a:lnTo>
                    <a:pt x="72" y="91"/>
                  </a:lnTo>
                  <a:lnTo>
                    <a:pt x="76" y="87"/>
                  </a:lnTo>
                  <a:lnTo>
                    <a:pt x="76" y="84"/>
                  </a:lnTo>
                  <a:lnTo>
                    <a:pt x="72" y="78"/>
                  </a:lnTo>
                  <a:lnTo>
                    <a:pt x="76" y="78"/>
                  </a:lnTo>
                  <a:lnTo>
                    <a:pt x="72" y="78"/>
                  </a:lnTo>
                  <a:lnTo>
                    <a:pt x="65" y="75"/>
                  </a:lnTo>
                  <a:lnTo>
                    <a:pt x="65" y="71"/>
                  </a:lnTo>
                  <a:lnTo>
                    <a:pt x="65" y="71"/>
                  </a:lnTo>
                  <a:lnTo>
                    <a:pt x="62" y="68"/>
                  </a:lnTo>
                  <a:lnTo>
                    <a:pt x="62" y="68"/>
                  </a:lnTo>
                  <a:lnTo>
                    <a:pt x="62" y="71"/>
                  </a:lnTo>
                  <a:lnTo>
                    <a:pt x="58" y="71"/>
                  </a:lnTo>
                  <a:lnTo>
                    <a:pt x="58" y="71"/>
                  </a:lnTo>
                  <a:lnTo>
                    <a:pt x="55" y="68"/>
                  </a:lnTo>
                  <a:lnTo>
                    <a:pt x="55" y="68"/>
                  </a:lnTo>
                  <a:lnTo>
                    <a:pt x="48" y="65"/>
                  </a:lnTo>
                  <a:lnTo>
                    <a:pt x="45" y="62"/>
                  </a:lnTo>
                  <a:lnTo>
                    <a:pt x="48" y="55"/>
                  </a:lnTo>
                  <a:lnTo>
                    <a:pt x="55" y="49"/>
                  </a:lnTo>
                  <a:lnTo>
                    <a:pt x="62" y="45"/>
                  </a:lnTo>
                  <a:lnTo>
                    <a:pt x="62" y="42"/>
                  </a:lnTo>
                  <a:lnTo>
                    <a:pt x="62" y="42"/>
                  </a:lnTo>
                  <a:lnTo>
                    <a:pt x="62" y="39"/>
                  </a:lnTo>
                  <a:lnTo>
                    <a:pt x="62" y="36"/>
                  </a:lnTo>
                  <a:lnTo>
                    <a:pt x="62" y="36"/>
                  </a:lnTo>
                  <a:lnTo>
                    <a:pt x="62" y="33"/>
                  </a:lnTo>
                  <a:lnTo>
                    <a:pt x="55" y="29"/>
                  </a:lnTo>
                  <a:lnTo>
                    <a:pt x="52" y="23"/>
                  </a:lnTo>
                  <a:lnTo>
                    <a:pt x="52" y="20"/>
                  </a:lnTo>
                  <a:lnTo>
                    <a:pt x="55" y="16"/>
                  </a:lnTo>
                  <a:lnTo>
                    <a:pt x="58" y="13"/>
                  </a:lnTo>
                  <a:lnTo>
                    <a:pt x="62" y="10"/>
                  </a:lnTo>
                  <a:lnTo>
                    <a:pt x="62" y="7"/>
                  </a:lnTo>
                  <a:lnTo>
                    <a:pt x="58" y="3"/>
                  </a:lnTo>
                  <a:lnTo>
                    <a:pt x="52" y="10"/>
                  </a:lnTo>
                  <a:lnTo>
                    <a:pt x="48" y="13"/>
                  </a:lnTo>
                  <a:lnTo>
                    <a:pt x="48" y="10"/>
                  </a:lnTo>
                  <a:lnTo>
                    <a:pt x="45" y="7"/>
                  </a:lnTo>
                  <a:lnTo>
                    <a:pt x="45" y="3"/>
                  </a:lnTo>
                  <a:lnTo>
                    <a:pt x="45" y="3"/>
                  </a:lnTo>
                  <a:lnTo>
                    <a:pt x="41" y="0"/>
                  </a:lnTo>
                  <a:lnTo>
                    <a:pt x="38" y="0"/>
                  </a:lnTo>
                  <a:lnTo>
                    <a:pt x="38" y="3"/>
                  </a:lnTo>
                  <a:lnTo>
                    <a:pt x="34" y="0"/>
                  </a:lnTo>
                  <a:lnTo>
                    <a:pt x="31" y="0"/>
                  </a:lnTo>
                  <a:lnTo>
                    <a:pt x="24" y="3"/>
                  </a:lnTo>
                  <a:lnTo>
                    <a:pt x="17" y="7"/>
                  </a:lnTo>
                  <a:lnTo>
                    <a:pt x="17" y="7"/>
                  </a:lnTo>
                  <a:lnTo>
                    <a:pt x="17" y="10"/>
                  </a:lnTo>
                  <a:lnTo>
                    <a:pt x="17" y="13"/>
                  </a:lnTo>
                  <a:lnTo>
                    <a:pt x="17" y="16"/>
                  </a:lnTo>
                  <a:lnTo>
                    <a:pt x="17" y="23"/>
                  </a:lnTo>
                  <a:lnTo>
                    <a:pt x="14" y="29"/>
                  </a:lnTo>
                  <a:lnTo>
                    <a:pt x="14" y="36"/>
                  </a:lnTo>
                  <a:lnTo>
                    <a:pt x="17" y="36"/>
                  </a:lnTo>
                  <a:lnTo>
                    <a:pt x="17" y="39"/>
                  </a:lnTo>
                  <a:lnTo>
                    <a:pt x="17" y="39"/>
                  </a:lnTo>
                  <a:lnTo>
                    <a:pt x="14" y="42"/>
                  </a:lnTo>
                  <a:lnTo>
                    <a:pt x="17" y="42"/>
                  </a:lnTo>
                  <a:lnTo>
                    <a:pt x="14" y="45"/>
                  </a:lnTo>
                  <a:lnTo>
                    <a:pt x="14" y="52"/>
                  </a:lnTo>
                  <a:lnTo>
                    <a:pt x="10" y="52"/>
                  </a:lnTo>
                  <a:lnTo>
                    <a:pt x="10" y="55"/>
                  </a:lnTo>
                  <a:lnTo>
                    <a:pt x="7" y="55"/>
                  </a:lnTo>
                  <a:lnTo>
                    <a:pt x="3" y="58"/>
                  </a:lnTo>
                  <a:lnTo>
                    <a:pt x="0" y="68"/>
                  </a:lnTo>
                  <a:lnTo>
                    <a:pt x="0" y="68"/>
                  </a:lnTo>
                  <a:lnTo>
                    <a:pt x="3" y="71"/>
                  </a:lnTo>
                  <a:lnTo>
                    <a:pt x="3" y="75"/>
                  </a:lnTo>
                  <a:lnTo>
                    <a:pt x="7" y="78"/>
                  </a:lnTo>
                  <a:lnTo>
                    <a:pt x="7" y="78"/>
                  </a:lnTo>
                  <a:lnTo>
                    <a:pt x="14" y="81"/>
                  </a:lnTo>
                  <a:lnTo>
                    <a:pt x="14" y="87"/>
                  </a:lnTo>
                  <a:lnTo>
                    <a:pt x="17" y="87"/>
                  </a:lnTo>
                  <a:lnTo>
                    <a:pt x="21" y="91"/>
                  </a:lnTo>
                  <a:lnTo>
                    <a:pt x="24" y="91"/>
                  </a:lnTo>
                  <a:lnTo>
                    <a:pt x="27" y="94"/>
                  </a:lnTo>
                  <a:lnTo>
                    <a:pt x="41" y="126"/>
                  </a:lnTo>
                  <a:lnTo>
                    <a:pt x="41" y="126"/>
                  </a:lnTo>
                  <a:close/>
                  <a:moveTo>
                    <a:pt x="58" y="65"/>
                  </a:moveTo>
                  <a:lnTo>
                    <a:pt x="58" y="65"/>
                  </a:lnTo>
                  <a:lnTo>
                    <a:pt x="62" y="65"/>
                  </a:lnTo>
                  <a:lnTo>
                    <a:pt x="62" y="65"/>
                  </a:lnTo>
                  <a:lnTo>
                    <a:pt x="62" y="68"/>
                  </a:lnTo>
                  <a:lnTo>
                    <a:pt x="58"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Freeform 113"/>
            <p:cNvSpPr>
              <a:spLocks/>
            </p:cNvSpPr>
            <p:nvPr/>
          </p:nvSpPr>
          <p:spPr bwMode="auto">
            <a:xfrm>
              <a:off x="6010276" y="3610630"/>
              <a:ext cx="611188" cy="508000"/>
            </a:xfrm>
            <a:custGeom>
              <a:avLst/>
              <a:gdLst>
                <a:gd name="T0" fmla="*/ 382 w 385"/>
                <a:gd name="T1" fmla="*/ 243 h 320"/>
                <a:gd name="T2" fmla="*/ 375 w 385"/>
                <a:gd name="T3" fmla="*/ 233 h 320"/>
                <a:gd name="T4" fmla="*/ 354 w 385"/>
                <a:gd name="T5" fmla="*/ 230 h 320"/>
                <a:gd name="T6" fmla="*/ 351 w 385"/>
                <a:gd name="T7" fmla="*/ 223 h 320"/>
                <a:gd name="T8" fmla="*/ 351 w 385"/>
                <a:gd name="T9" fmla="*/ 210 h 320"/>
                <a:gd name="T10" fmla="*/ 340 w 385"/>
                <a:gd name="T11" fmla="*/ 197 h 320"/>
                <a:gd name="T12" fmla="*/ 340 w 385"/>
                <a:gd name="T13" fmla="*/ 194 h 320"/>
                <a:gd name="T14" fmla="*/ 344 w 385"/>
                <a:gd name="T15" fmla="*/ 181 h 320"/>
                <a:gd name="T16" fmla="*/ 347 w 385"/>
                <a:gd name="T17" fmla="*/ 168 h 320"/>
                <a:gd name="T18" fmla="*/ 344 w 385"/>
                <a:gd name="T19" fmla="*/ 152 h 320"/>
                <a:gd name="T20" fmla="*/ 340 w 385"/>
                <a:gd name="T21" fmla="*/ 133 h 320"/>
                <a:gd name="T22" fmla="*/ 340 w 385"/>
                <a:gd name="T23" fmla="*/ 123 h 320"/>
                <a:gd name="T24" fmla="*/ 320 w 385"/>
                <a:gd name="T25" fmla="*/ 88 h 320"/>
                <a:gd name="T26" fmla="*/ 313 w 385"/>
                <a:gd name="T27" fmla="*/ 78 h 320"/>
                <a:gd name="T28" fmla="*/ 302 w 385"/>
                <a:gd name="T29" fmla="*/ 72 h 320"/>
                <a:gd name="T30" fmla="*/ 299 w 385"/>
                <a:gd name="T31" fmla="*/ 65 h 320"/>
                <a:gd name="T32" fmla="*/ 309 w 385"/>
                <a:gd name="T33" fmla="*/ 52 h 320"/>
                <a:gd name="T34" fmla="*/ 313 w 385"/>
                <a:gd name="T35" fmla="*/ 42 h 320"/>
                <a:gd name="T36" fmla="*/ 316 w 385"/>
                <a:gd name="T37" fmla="*/ 36 h 320"/>
                <a:gd name="T38" fmla="*/ 313 w 385"/>
                <a:gd name="T39" fmla="*/ 33 h 320"/>
                <a:gd name="T40" fmla="*/ 316 w 385"/>
                <a:gd name="T41" fmla="*/ 13 h 320"/>
                <a:gd name="T42" fmla="*/ 316 w 385"/>
                <a:gd name="T43" fmla="*/ 4 h 320"/>
                <a:gd name="T44" fmla="*/ 306 w 385"/>
                <a:gd name="T45" fmla="*/ 4 h 320"/>
                <a:gd name="T46" fmla="*/ 289 w 385"/>
                <a:gd name="T47" fmla="*/ 0 h 320"/>
                <a:gd name="T48" fmla="*/ 278 w 385"/>
                <a:gd name="T49" fmla="*/ 7 h 320"/>
                <a:gd name="T50" fmla="*/ 271 w 385"/>
                <a:gd name="T51" fmla="*/ 4 h 320"/>
                <a:gd name="T52" fmla="*/ 265 w 385"/>
                <a:gd name="T53" fmla="*/ 7 h 320"/>
                <a:gd name="T54" fmla="*/ 258 w 385"/>
                <a:gd name="T55" fmla="*/ 10 h 320"/>
                <a:gd name="T56" fmla="*/ 244 w 385"/>
                <a:gd name="T57" fmla="*/ 7 h 320"/>
                <a:gd name="T58" fmla="*/ 234 w 385"/>
                <a:gd name="T59" fmla="*/ 4 h 320"/>
                <a:gd name="T60" fmla="*/ 223 w 385"/>
                <a:gd name="T61" fmla="*/ 4 h 320"/>
                <a:gd name="T62" fmla="*/ 213 w 385"/>
                <a:gd name="T63" fmla="*/ 7 h 320"/>
                <a:gd name="T64" fmla="*/ 203 w 385"/>
                <a:gd name="T65" fmla="*/ 10 h 320"/>
                <a:gd name="T66" fmla="*/ 185 w 385"/>
                <a:gd name="T67" fmla="*/ 10 h 320"/>
                <a:gd name="T68" fmla="*/ 168 w 385"/>
                <a:gd name="T69" fmla="*/ 17 h 320"/>
                <a:gd name="T70" fmla="*/ 161 w 385"/>
                <a:gd name="T71" fmla="*/ 23 h 320"/>
                <a:gd name="T72" fmla="*/ 154 w 385"/>
                <a:gd name="T73" fmla="*/ 23 h 320"/>
                <a:gd name="T74" fmla="*/ 148 w 385"/>
                <a:gd name="T75" fmla="*/ 26 h 320"/>
                <a:gd name="T76" fmla="*/ 141 w 385"/>
                <a:gd name="T77" fmla="*/ 33 h 320"/>
                <a:gd name="T78" fmla="*/ 124 w 385"/>
                <a:gd name="T79" fmla="*/ 36 h 320"/>
                <a:gd name="T80" fmla="*/ 130 w 385"/>
                <a:gd name="T81" fmla="*/ 42 h 320"/>
                <a:gd name="T82" fmla="*/ 130 w 385"/>
                <a:gd name="T83" fmla="*/ 52 h 320"/>
                <a:gd name="T84" fmla="*/ 134 w 385"/>
                <a:gd name="T85" fmla="*/ 75 h 320"/>
                <a:gd name="T86" fmla="*/ 141 w 385"/>
                <a:gd name="T87" fmla="*/ 84 h 320"/>
                <a:gd name="T88" fmla="*/ 144 w 385"/>
                <a:gd name="T89" fmla="*/ 84 h 320"/>
                <a:gd name="T90" fmla="*/ 141 w 385"/>
                <a:gd name="T91" fmla="*/ 94 h 320"/>
                <a:gd name="T92" fmla="*/ 110 w 385"/>
                <a:gd name="T93" fmla="*/ 101 h 320"/>
                <a:gd name="T94" fmla="*/ 103 w 385"/>
                <a:gd name="T95" fmla="*/ 114 h 320"/>
                <a:gd name="T96" fmla="*/ 68 w 385"/>
                <a:gd name="T97" fmla="*/ 136 h 320"/>
                <a:gd name="T98" fmla="*/ 38 w 385"/>
                <a:gd name="T99" fmla="*/ 143 h 320"/>
                <a:gd name="T100" fmla="*/ 17 w 385"/>
                <a:gd name="T101" fmla="*/ 146 h 320"/>
                <a:gd name="T102" fmla="*/ 0 w 385"/>
                <a:gd name="T103" fmla="*/ 159 h 320"/>
                <a:gd name="T104" fmla="*/ 0 w 385"/>
                <a:gd name="T105" fmla="*/ 178 h 320"/>
                <a:gd name="T106" fmla="*/ 68 w 385"/>
                <a:gd name="T107" fmla="*/ 217 h 320"/>
                <a:gd name="T108" fmla="*/ 196 w 385"/>
                <a:gd name="T109" fmla="*/ 298 h 320"/>
                <a:gd name="T110" fmla="*/ 213 w 385"/>
                <a:gd name="T111" fmla="*/ 301 h 320"/>
                <a:gd name="T112" fmla="*/ 227 w 385"/>
                <a:gd name="T113" fmla="*/ 311 h 320"/>
                <a:gd name="T114" fmla="*/ 227 w 385"/>
                <a:gd name="T115" fmla="*/ 320 h 320"/>
                <a:gd name="T116" fmla="*/ 247 w 385"/>
                <a:gd name="T117" fmla="*/ 317 h 320"/>
                <a:gd name="T118" fmla="*/ 275 w 385"/>
                <a:gd name="T119" fmla="*/ 314 h 320"/>
                <a:gd name="T120" fmla="*/ 385 w 385"/>
                <a:gd name="T121" fmla="*/ 24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5" h="320">
                  <a:moveTo>
                    <a:pt x="385" y="249"/>
                  </a:moveTo>
                  <a:lnTo>
                    <a:pt x="385" y="246"/>
                  </a:lnTo>
                  <a:lnTo>
                    <a:pt x="382" y="243"/>
                  </a:lnTo>
                  <a:lnTo>
                    <a:pt x="382" y="243"/>
                  </a:lnTo>
                  <a:lnTo>
                    <a:pt x="375" y="236"/>
                  </a:lnTo>
                  <a:lnTo>
                    <a:pt x="375" y="233"/>
                  </a:lnTo>
                  <a:lnTo>
                    <a:pt x="371" y="230"/>
                  </a:lnTo>
                  <a:lnTo>
                    <a:pt x="364" y="230"/>
                  </a:lnTo>
                  <a:lnTo>
                    <a:pt x="354" y="230"/>
                  </a:lnTo>
                  <a:lnTo>
                    <a:pt x="354" y="227"/>
                  </a:lnTo>
                  <a:lnTo>
                    <a:pt x="351" y="223"/>
                  </a:lnTo>
                  <a:lnTo>
                    <a:pt x="351" y="223"/>
                  </a:lnTo>
                  <a:lnTo>
                    <a:pt x="351" y="217"/>
                  </a:lnTo>
                  <a:lnTo>
                    <a:pt x="351" y="217"/>
                  </a:lnTo>
                  <a:lnTo>
                    <a:pt x="351" y="210"/>
                  </a:lnTo>
                  <a:lnTo>
                    <a:pt x="347" y="210"/>
                  </a:lnTo>
                  <a:lnTo>
                    <a:pt x="344" y="204"/>
                  </a:lnTo>
                  <a:lnTo>
                    <a:pt x="340" y="197"/>
                  </a:lnTo>
                  <a:lnTo>
                    <a:pt x="337" y="197"/>
                  </a:lnTo>
                  <a:lnTo>
                    <a:pt x="337" y="194"/>
                  </a:lnTo>
                  <a:lnTo>
                    <a:pt x="340" y="194"/>
                  </a:lnTo>
                  <a:lnTo>
                    <a:pt x="344" y="191"/>
                  </a:lnTo>
                  <a:lnTo>
                    <a:pt x="347" y="188"/>
                  </a:lnTo>
                  <a:lnTo>
                    <a:pt x="344" y="181"/>
                  </a:lnTo>
                  <a:lnTo>
                    <a:pt x="344" y="178"/>
                  </a:lnTo>
                  <a:lnTo>
                    <a:pt x="344" y="178"/>
                  </a:lnTo>
                  <a:lnTo>
                    <a:pt x="347" y="168"/>
                  </a:lnTo>
                  <a:lnTo>
                    <a:pt x="344" y="162"/>
                  </a:lnTo>
                  <a:lnTo>
                    <a:pt x="344" y="155"/>
                  </a:lnTo>
                  <a:lnTo>
                    <a:pt x="344" y="152"/>
                  </a:lnTo>
                  <a:lnTo>
                    <a:pt x="344" y="149"/>
                  </a:lnTo>
                  <a:lnTo>
                    <a:pt x="344" y="136"/>
                  </a:lnTo>
                  <a:lnTo>
                    <a:pt x="340" y="133"/>
                  </a:lnTo>
                  <a:lnTo>
                    <a:pt x="337" y="133"/>
                  </a:lnTo>
                  <a:lnTo>
                    <a:pt x="337" y="126"/>
                  </a:lnTo>
                  <a:lnTo>
                    <a:pt x="340" y="123"/>
                  </a:lnTo>
                  <a:lnTo>
                    <a:pt x="326" y="91"/>
                  </a:lnTo>
                  <a:lnTo>
                    <a:pt x="323" y="88"/>
                  </a:lnTo>
                  <a:lnTo>
                    <a:pt x="320" y="88"/>
                  </a:lnTo>
                  <a:lnTo>
                    <a:pt x="316" y="84"/>
                  </a:lnTo>
                  <a:lnTo>
                    <a:pt x="313" y="84"/>
                  </a:lnTo>
                  <a:lnTo>
                    <a:pt x="313" y="78"/>
                  </a:lnTo>
                  <a:lnTo>
                    <a:pt x="306" y="75"/>
                  </a:lnTo>
                  <a:lnTo>
                    <a:pt x="306" y="75"/>
                  </a:lnTo>
                  <a:lnTo>
                    <a:pt x="302" y="72"/>
                  </a:lnTo>
                  <a:lnTo>
                    <a:pt x="302" y="68"/>
                  </a:lnTo>
                  <a:lnTo>
                    <a:pt x="299" y="65"/>
                  </a:lnTo>
                  <a:lnTo>
                    <a:pt x="299" y="65"/>
                  </a:lnTo>
                  <a:lnTo>
                    <a:pt x="302" y="55"/>
                  </a:lnTo>
                  <a:lnTo>
                    <a:pt x="306" y="52"/>
                  </a:lnTo>
                  <a:lnTo>
                    <a:pt x="309" y="52"/>
                  </a:lnTo>
                  <a:lnTo>
                    <a:pt x="309" y="49"/>
                  </a:lnTo>
                  <a:lnTo>
                    <a:pt x="313" y="49"/>
                  </a:lnTo>
                  <a:lnTo>
                    <a:pt x="313" y="42"/>
                  </a:lnTo>
                  <a:lnTo>
                    <a:pt x="316" y="39"/>
                  </a:lnTo>
                  <a:lnTo>
                    <a:pt x="313" y="39"/>
                  </a:lnTo>
                  <a:lnTo>
                    <a:pt x="316" y="36"/>
                  </a:lnTo>
                  <a:lnTo>
                    <a:pt x="316" y="36"/>
                  </a:lnTo>
                  <a:lnTo>
                    <a:pt x="316" y="33"/>
                  </a:lnTo>
                  <a:lnTo>
                    <a:pt x="313" y="33"/>
                  </a:lnTo>
                  <a:lnTo>
                    <a:pt x="313" y="26"/>
                  </a:lnTo>
                  <a:lnTo>
                    <a:pt x="316" y="20"/>
                  </a:lnTo>
                  <a:lnTo>
                    <a:pt x="316" y="13"/>
                  </a:lnTo>
                  <a:lnTo>
                    <a:pt x="316" y="10"/>
                  </a:lnTo>
                  <a:lnTo>
                    <a:pt x="316" y="7"/>
                  </a:lnTo>
                  <a:lnTo>
                    <a:pt x="316" y="4"/>
                  </a:lnTo>
                  <a:lnTo>
                    <a:pt x="316" y="4"/>
                  </a:lnTo>
                  <a:lnTo>
                    <a:pt x="309" y="4"/>
                  </a:lnTo>
                  <a:lnTo>
                    <a:pt x="306" y="4"/>
                  </a:lnTo>
                  <a:lnTo>
                    <a:pt x="299" y="7"/>
                  </a:lnTo>
                  <a:lnTo>
                    <a:pt x="296" y="4"/>
                  </a:lnTo>
                  <a:lnTo>
                    <a:pt x="289" y="0"/>
                  </a:lnTo>
                  <a:lnTo>
                    <a:pt x="289" y="4"/>
                  </a:lnTo>
                  <a:lnTo>
                    <a:pt x="285" y="7"/>
                  </a:lnTo>
                  <a:lnTo>
                    <a:pt x="278" y="7"/>
                  </a:lnTo>
                  <a:lnTo>
                    <a:pt x="278" y="4"/>
                  </a:lnTo>
                  <a:lnTo>
                    <a:pt x="275" y="0"/>
                  </a:lnTo>
                  <a:lnTo>
                    <a:pt x="271" y="4"/>
                  </a:lnTo>
                  <a:lnTo>
                    <a:pt x="271" y="4"/>
                  </a:lnTo>
                  <a:lnTo>
                    <a:pt x="268" y="4"/>
                  </a:lnTo>
                  <a:lnTo>
                    <a:pt x="265" y="7"/>
                  </a:lnTo>
                  <a:lnTo>
                    <a:pt x="265" y="7"/>
                  </a:lnTo>
                  <a:lnTo>
                    <a:pt x="261" y="7"/>
                  </a:lnTo>
                  <a:lnTo>
                    <a:pt x="258" y="10"/>
                  </a:lnTo>
                  <a:lnTo>
                    <a:pt x="251" y="10"/>
                  </a:lnTo>
                  <a:lnTo>
                    <a:pt x="247" y="7"/>
                  </a:lnTo>
                  <a:lnTo>
                    <a:pt x="244" y="7"/>
                  </a:lnTo>
                  <a:lnTo>
                    <a:pt x="240" y="4"/>
                  </a:lnTo>
                  <a:lnTo>
                    <a:pt x="237" y="7"/>
                  </a:lnTo>
                  <a:lnTo>
                    <a:pt x="234" y="4"/>
                  </a:lnTo>
                  <a:lnTo>
                    <a:pt x="230" y="7"/>
                  </a:lnTo>
                  <a:lnTo>
                    <a:pt x="227" y="4"/>
                  </a:lnTo>
                  <a:lnTo>
                    <a:pt x="223" y="4"/>
                  </a:lnTo>
                  <a:lnTo>
                    <a:pt x="223" y="7"/>
                  </a:lnTo>
                  <a:lnTo>
                    <a:pt x="220" y="7"/>
                  </a:lnTo>
                  <a:lnTo>
                    <a:pt x="213" y="7"/>
                  </a:lnTo>
                  <a:lnTo>
                    <a:pt x="210" y="10"/>
                  </a:lnTo>
                  <a:lnTo>
                    <a:pt x="206" y="10"/>
                  </a:lnTo>
                  <a:lnTo>
                    <a:pt x="203" y="10"/>
                  </a:lnTo>
                  <a:lnTo>
                    <a:pt x="199" y="10"/>
                  </a:lnTo>
                  <a:lnTo>
                    <a:pt x="192" y="10"/>
                  </a:lnTo>
                  <a:lnTo>
                    <a:pt x="185" y="10"/>
                  </a:lnTo>
                  <a:lnTo>
                    <a:pt x="179" y="17"/>
                  </a:lnTo>
                  <a:lnTo>
                    <a:pt x="172" y="17"/>
                  </a:lnTo>
                  <a:lnTo>
                    <a:pt x="168" y="17"/>
                  </a:lnTo>
                  <a:lnTo>
                    <a:pt x="165" y="20"/>
                  </a:lnTo>
                  <a:lnTo>
                    <a:pt x="165" y="23"/>
                  </a:lnTo>
                  <a:lnTo>
                    <a:pt x="161" y="23"/>
                  </a:lnTo>
                  <a:lnTo>
                    <a:pt x="158" y="23"/>
                  </a:lnTo>
                  <a:lnTo>
                    <a:pt x="158" y="23"/>
                  </a:lnTo>
                  <a:lnTo>
                    <a:pt x="154" y="23"/>
                  </a:lnTo>
                  <a:lnTo>
                    <a:pt x="154" y="26"/>
                  </a:lnTo>
                  <a:lnTo>
                    <a:pt x="151" y="26"/>
                  </a:lnTo>
                  <a:lnTo>
                    <a:pt x="148" y="26"/>
                  </a:lnTo>
                  <a:lnTo>
                    <a:pt x="141" y="30"/>
                  </a:lnTo>
                  <a:lnTo>
                    <a:pt x="141" y="30"/>
                  </a:lnTo>
                  <a:lnTo>
                    <a:pt x="141" y="33"/>
                  </a:lnTo>
                  <a:lnTo>
                    <a:pt x="137" y="36"/>
                  </a:lnTo>
                  <a:lnTo>
                    <a:pt x="130" y="36"/>
                  </a:lnTo>
                  <a:lnTo>
                    <a:pt x="124" y="36"/>
                  </a:lnTo>
                  <a:lnTo>
                    <a:pt x="127" y="39"/>
                  </a:lnTo>
                  <a:lnTo>
                    <a:pt x="127" y="42"/>
                  </a:lnTo>
                  <a:lnTo>
                    <a:pt x="130" y="42"/>
                  </a:lnTo>
                  <a:lnTo>
                    <a:pt x="130" y="46"/>
                  </a:lnTo>
                  <a:lnTo>
                    <a:pt x="130" y="49"/>
                  </a:lnTo>
                  <a:lnTo>
                    <a:pt x="130" y="52"/>
                  </a:lnTo>
                  <a:lnTo>
                    <a:pt x="130" y="59"/>
                  </a:lnTo>
                  <a:lnTo>
                    <a:pt x="130" y="62"/>
                  </a:lnTo>
                  <a:lnTo>
                    <a:pt x="134" y="75"/>
                  </a:lnTo>
                  <a:lnTo>
                    <a:pt x="134" y="78"/>
                  </a:lnTo>
                  <a:lnTo>
                    <a:pt x="137" y="81"/>
                  </a:lnTo>
                  <a:lnTo>
                    <a:pt x="141" y="84"/>
                  </a:lnTo>
                  <a:lnTo>
                    <a:pt x="141" y="84"/>
                  </a:lnTo>
                  <a:lnTo>
                    <a:pt x="144" y="84"/>
                  </a:lnTo>
                  <a:lnTo>
                    <a:pt x="144" y="84"/>
                  </a:lnTo>
                  <a:lnTo>
                    <a:pt x="144" y="91"/>
                  </a:lnTo>
                  <a:lnTo>
                    <a:pt x="144" y="91"/>
                  </a:lnTo>
                  <a:lnTo>
                    <a:pt x="141" y="94"/>
                  </a:lnTo>
                  <a:lnTo>
                    <a:pt x="117" y="94"/>
                  </a:lnTo>
                  <a:lnTo>
                    <a:pt x="113" y="94"/>
                  </a:lnTo>
                  <a:lnTo>
                    <a:pt x="110" y="101"/>
                  </a:lnTo>
                  <a:lnTo>
                    <a:pt x="103" y="104"/>
                  </a:lnTo>
                  <a:lnTo>
                    <a:pt x="103" y="107"/>
                  </a:lnTo>
                  <a:lnTo>
                    <a:pt x="103" y="114"/>
                  </a:lnTo>
                  <a:lnTo>
                    <a:pt x="103" y="117"/>
                  </a:lnTo>
                  <a:lnTo>
                    <a:pt x="89" y="123"/>
                  </a:lnTo>
                  <a:lnTo>
                    <a:pt x="68" y="136"/>
                  </a:lnTo>
                  <a:lnTo>
                    <a:pt x="51" y="143"/>
                  </a:lnTo>
                  <a:lnTo>
                    <a:pt x="44" y="143"/>
                  </a:lnTo>
                  <a:lnTo>
                    <a:pt x="38" y="143"/>
                  </a:lnTo>
                  <a:lnTo>
                    <a:pt x="34" y="146"/>
                  </a:lnTo>
                  <a:lnTo>
                    <a:pt x="27" y="146"/>
                  </a:lnTo>
                  <a:lnTo>
                    <a:pt x="17" y="146"/>
                  </a:lnTo>
                  <a:lnTo>
                    <a:pt x="10" y="149"/>
                  </a:lnTo>
                  <a:lnTo>
                    <a:pt x="7" y="155"/>
                  </a:lnTo>
                  <a:lnTo>
                    <a:pt x="0" y="159"/>
                  </a:lnTo>
                  <a:lnTo>
                    <a:pt x="0" y="175"/>
                  </a:lnTo>
                  <a:lnTo>
                    <a:pt x="0" y="175"/>
                  </a:lnTo>
                  <a:lnTo>
                    <a:pt x="0" y="178"/>
                  </a:lnTo>
                  <a:lnTo>
                    <a:pt x="0" y="178"/>
                  </a:lnTo>
                  <a:lnTo>
                    <a:pt x="0" y="178"/>
                  </a:lnTo>
                  <a:lnTo>
                    <a:pt x="68" y="217"/>
                  </a:lnTo>
                  <a:lnTo>
                    <a:pt x="68" y="217"/>
                  </a:lnTo>
                  <a:lnTo>
                    <a:pt x="196" y="291"/>
                  </a:lnTo>
                  <a:lnTo>
                    <a:pt x="196" y="298"/>
                  </a:lnTo>
                  <a:lnTo>
                    <a:pt x="203" y="301"/>
                  </a:lnTo>
                  <a:lnTo>
                    <a:pt x="210" y="301"/>
                  </a:lnTo>
                  <a:lnTo>
                    <a:pt x="213" y="301"/>
                  </a:lnTo>
                  <a:lnTo>
                    <a:pt x="216" y="304"/>
                  </a:lnTo>
                  <a:lnTo>
                    <a:pt x="223" y="307"/>
                  </a:lnTo>
                  <a:lnTo>
                    <a:pt x="227" y="311"/>
                  </a:lnTo>
                  <a:lnTo>
                    <a:pt x="227" y="311"/>
                  </a:lnTo>
                  <a:lnTo>
                    <a:pt x="223" y="317"/>
                  </a:lnTo>
                  <a:lnTo>
                    <a:pt x="227" y="320"/>
                  </a:lnTo>
                  <a:lnTo>
                    <a:pt x="230" y="320"/>
                  </a:lnTo>
                  <a:lnTo>
                    <a:pt x="240" y="320"/>
                  </a:lnTo>
                  <a:lnTo>
                    <a:pt x="247" y="317"/>
                  </a:lnTo>
                  <a:lnTo>
                    <a:pt x="247" y="317"/>
                  </a:lnTo>
                  <a:lnTo>
                    <a:pt x="247" y="317"/>
                  </a:lnTo>
                  <a:lnTo>
                    <a:pt x="275" y="314"/>
                  </a:lnTo>
                  <a:lnTo>
                    <a:pt x="299" y="294"/>
                  </a:lnTo>
                  <a:lnTo>
                    <a:pt x="385" y="249"/>
                  </a:lnTo>
                  <a:lnTo>
                    <a:pt x="385" y="2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Freeform 114"/>
            <p:cNvSpPr>
              <a:spLocks/>
            </p:cNvSpPr>
            <p:nvPr/>
          </p:nvSpPr>
          <p:spPr bwMode="auto">
            <a:xfrm>
              <a:off x="5884863" y="3647142"/>
              <a:ext cx="354013" cy="241300"/>
            </a:xfrm>
            <a:custGeom>
              <a:avLst/>
              <a:gdLst>
                <a:gd name="T0" fmla="*/ 79 w 223"/>
                <a:gd name="T1" fmla="*/ 136 h 152"/>
                <a:gd name="T2" fmla="*/ 89 w 223"/>
                <a:gd name="T3" fmla="*/ 126 h 152"/>
                <a:gd name="T4" fmla="*/ 106 w 223"/>
                <a:gd name="T5" fmla="*/ 123 h 152"/>
                <a:gd name="T6" fmla="*/ 117 w 223"/>
                <a:gd name="T7" fmla="*/ 120 h 152"/>
                <a:gd name="T8" fmla="*/ 130 w 223"/>
                <a:gd name="T9" fmla="*/ 120 h 152"/>
                <a:gd name="T10" fmla="*/ 168 w 223"/>
                <a:gd name="T11" fmla="*/ 100 h 152"/>
                <a:gd name="T12" fmla="*/ 182 w 223"/>
                <a:gd name="T13" fmla="*/ 91 h 152"/>
                <a:gd name="T14" fmla="*/ 182 w 223"/>
                <a:gd name="T15" fmla="*/ 81 h 152"/>
                <a:gd name="T16" fmla="*/ 192 w 223"/>
                <a:gd name="T17" fmla="*/ 71 h 152"/>
                <a:gd name="T18" fmla="*/ 220 w 223"/>
                <a:gd name="T19" fmla="*/ 71 h 152"/>
                <a:gd name="T20" fmla="*/ 223 w 223"/>
                <a:gd name="T21" fmla="*/ 68 h 152"/>
                <a:gd name="T22" fmla="*/ 223 w 223"/>
                <a:gd name="T23" fmla="*/ 61 h 152"/>
                <a:gd name="T24" fmla="*/ 220 w 223"/>
                <a:gd name="T25" fmla="*/ 61 h 152"/>
                <a:gd name="T26" fmla="*/ 213 w 223"/>
                <a:gd name="T27" fmla="*/ 55 h 152"/>
                <a:gd name="T28" fmla="*/ 209 w 223"/>
                <a:gd name="T29" fmla="*/ 39 h 152"/>
                <a:gd name="T30" fmla="*/ 209 w 223"/>
                <a:gd name="T31" fmla="*/ 29 h 152"/>
                <a:gd name="T32" fmla="*/ 209 w 223"/>
                <a:gd name="T33" fmla="*/ 23 h 152"/>
                <a:gd name="T34" fmla="*/ 206 w 223"/>
                <a:gd name="T35" fmla="*/ 19 h 152"/>
                <a:gd name="T36" fmla="*/ 203 w 223"/>
                <a:gd name="T37" fmla="*/ 13 h 152"/>
                <a:gd name="T38" fmla="*/ 189 w 223"/>
                <a:gd name="T39" fmla="*/ 13 h 152"/>
                <a:gd name="T40" fmla="*/ 185 w 223"/>
                <a:gd name="T41" fmla="*/ 10 h 152"/>
                <a:gd name="T42" fmla="*/ 185 w 223"/>
                <a:gd name="T43" fmla="*/ 10 h 152"/>
                <a:gd name="T44" fmla="*/ 175 w 223"/>
                <a:gd name="T45" fmla="*/ 13 h 152"/>
                <a:gd name="T46" fmla="*/ 165 w 223"/>
                <a:gd name="T47" fmla="*/ 10 h 152"/>
                <a:gd name="T48" fmla="*/ 154 w 223"/>
                <a:gd name="T49" fmla="*/ 13 h 152"/>
                <a:gd name="T50" fmla="*/ 147 w 223"/>
                <a:gd name="T51" fmla="*/ 7 h 152"/>
                <a:gd name="T52" fmla="*/ 144 w 223"/>
                <a:gd name="T53" fmla="*/ 3 h 152"/>
                <a:gd name="T54" fmla="*/ 144 w 223"/>
                <a:gd name="T55" fmla="*/ 0 h 152"/>
                <a:gd name="T56" fmla="*/ 141 w 223"/>
                <a:gd name="T57" fmla="*/ 0 h 152"/>
                <a:gd name="T58" fmla="*/ 134 w 223"/>
                <a:gd name="T59" fmla="*/ 3 h 152"/>
                <a:gd name="T60" fmla="*/ 130 w 223"/>
                <a:gd name="T61" fmla="*/ 13 h 152"/>
                <a:gd name="T62" fmla="*/ 123 w 223"/>
                <a:gd name="T63" fmla="*/ 26 h 152"/>
                <a:gd name="T64" fmla="*/ 113 w 223"/>
                <a:gd name="T65" fmla="*/ 36 h 152"/>
                <a:gd name="T66" fmla="*/ 106 w 223"/>
                <a:gd name="T67" fmla="*/ 39 h 152"/>
                <a:gd name="T68" fmla="*/ 96 w 223"/>
                <a:gd name="T69" fmla="*/ 45 h 152"/>
                <a:gd name="T70" fmla="*/ 86 w 223"/>
                <a:gd name="T71" fmla="*/ 52 h 152"/>
                <a:gd name="T72" fmla="*/ 79 w 223"/>
                <a:gd name="T73" fmla="*/ 55 h 152"/>
                <a:gd name="T74" fmla="*/ 72 w 223"/>
                <a:gd name="T75" fmla="*/ 68 h 152"/>
                <a:gd name="T76" fmla="*/ 65 w 223"/>
                <a:gd name="T77" fmla="*/ 78 h 152"/>
                <a:gd name="T78" fmla="*/ 58 w 223"/>
                <a:gd name="T79" fmla="*/ 91 h 152"/>
                <a:gd name="T80" fmla="*/ 58 w 223"/>
                <a:gd name="T81" fmla="*/ 100 h 152"/>
                <a:gd name="T82" fmla="*/ 61 w 223"/>
                <a:gd name="T83" fmla="*/ 103 h 152"/>
                <a:gd name="T84" fmla="*/ 48 w 223"/>
                <a:gd name="T85" fmla="*/ 120 h 152"/>
                <a:gd name="T86" fmla="*/ 41 w 223"/>
                <a:gd name="T87" fmla="*/ 129 h 152"/>
                <a:gd name="T88" fmla="*/ 24 w 223"/>
                <a:gd name="T89" fmla="*/ 142 h 152"/>
                <a:gd name="T90" fmla="*/ 0 w 223"/>
                <a:gd name="T91" fmla="*/ 149 h 152"/>
                <a:gd name="T92" fmla="*/ 79 w 223"/>
                <a:gd name="T93"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3" h="152">
                  <a:moveTo>
                    <a:pt x="79" y="152"/>
                  </a:moveTo>
                  <a:lnTo>
                    <a:pt x="79" y="136"/>
                  </a:lnTo>
                  <a:lnTo>
                    <a:pt x="86" y="132"/>
                  </a:lnTo>
                  <a:lnTo>
                    <a:pt x="89" y="126"/>
                  </a:lnTo>
                  <a:lnTo>
                    <a:pt x="96" y="123"/>
                  </a:lnTo>
                  <a:lnTo>
                    <a:pt x="106" y="123"/>
                  </a:lnTo>
                  <a:lnTo>
                    <a:pt x="113" y="123"/>
                  </a:lnTo>
                  <a:lnTo>
                    <a:pt x="117" y="120"/>
                  </a:lnTo>
                  <a:lnTo>
                    <a:pt x="123" y="120"/>
                  </a:lnTo>
                  <a:lnTo>
                    <a:pt x="130" y="120"/>
                  </a:lnTo>
                  <a:lnTo>
                    <a:pt x="147" y="113"/>
                  </a:lnTo>
                  <a:lnTo>
                    <a:pt x="168" y="100"/>
                  </a:lnTo>
                  <a:lnTo>
                    <a:pt x="182" y="94"/>
                  </a:lnTo>
                  <a:lnTo>
                    <a:pt x="182" y="91"/>
                  </a:lnTo>
                  <a:lnTo>
                    <a:pt x="182" y="84"/>
                  </a:lnTo>
                  <a:lnTo>
                    <a:pt x="182" y="81"/>
                  </a:lnTo>
                  <a:lnTo>
                    <a:pt x="189" y="78"/>
                  </a:lnTo>
                  <a:lnTo>
                    <a:pt x="192" y="71"/>
                  </a:lnTo>
                  <a:lnTo>
                    <a:pt x="196" y="71"/>
                  </a:lnTo>
                  <a:lnTo>
                    <a:pt x="220" y="71"/>
                  </a:lnTo>
                  <a:lnTo>
                    <a:pt x="223" y="68"/>
                  </a:lnTo>
                  <a:lnTo>
                    <a:pt x="223" y="68"/>
                  </a:lnTo>
                  <a:lnTo>
                    <a:pt x="223" y="61"/>
                  </a:lnTo>
                  <a:lnTo>
                    <a:pt x="223" y="61"/>
                  </a:lnTo>
                  <a:lnTo>
                    <a:pt x="220" y="61"/>
                  </a:lnTo>
                  <a:lnTo>
                    <a:pt x="220" y="61"/>
                  </a:lnTo>
                  <a:lnTo>
                    <a:pt x="216" y="58"/>
                  </a:lnTo>
                  <a:lnTo>
                    <a:pt x="213" y="55"/>
                  </a:lnTo>
                  <a:lnTo>
                    <a:pt x="213" y="52"/>
                  </a:lnTo>
                  <a:lnTo>
                    <a:pt x="209" y="39"/>
                  </a:lnTo>
                  <a:lnTo>
                    <a:pt x="209" y="36"/>
                  </a:lnTo>
                  <a:lnTo>
                    <a:pt x="209" y="29"/>
                  </a:lnTo>
                  <a:lnTo>
                    <a:pt x="209" y="26"/>
                  </a:lnTo>
                  <a:lnTo>
                    <a:pt x="209" y="23"/>
                  </a:lnTo>
                  <a:lnTo>
                    <a:pt x="209" y="19"/>
                  </a:lnTo>
                  <a:lnTo>
                    <a:pt x="206" y="19"/>
                  </a:lnTo>
                  <a:lnTo>
                    <a:pt x="206" y="16"/>
                  </a:lnTo>
                  <a:lnTo>
                    <a:pt x="203" y="13"/>
                  </a:lnTo>
                  <a:lnTo>
                    <a:pt x="199" y="13"/>
                  </a:lnTo>
                  <a:lnTo>
                    <a:pt x="189" y="13"/>
                  </a:lnTo>
                  <a:lnTo>
                    <a:pt x="189" y="13"/>
                  </a:lnTo>
                  <a:lnTo>
                    <a:pt x="185" y="10"/>
                  </a:lnTo>
                  <a:lnTo>
                    <a:pt x="185" y="10"/>
                  </a:lnTo>
                  <a:lnTo>
                    <a:pt x="185" y="10"/>
                  </a:lnTo>
                  <a:lnTo>
                    <a:pt x="182" y="13"/>
                  </a:lnTo>
                  <a:lnTo>
                    <a:pt x="175" y="13"/>
                  </a:lnTo>
                  <a:lnTo>
                    <a:pt x="168" y="10"/>
                  </a:lnTo>
                  <a:lnTo>
                    <a:pt x="165" y="10"/>
                  </a:lnTo>
                  <a:lnTo>
                    <a:pt x="161" y="13"/>
                  </a:lnTo>
                  <a:lnTo>
                    <a:pt x="154" y="13"/>
                  </a:lnTo>
                  <a:lnTo>
                    <a:pt x="151" y="13"/>
                  </a:lnTo>
                  <a:lnTo>
                    <a:pt x="147" y="7"/>
                  </a:lnTo>
                  <a:lnTo>
                    <a:pt x="144" y="7"/>
                  </a:lnTo>
                  <a:lnTo>
                    <a:pt x="144" y="3"/>
                  </a:lnTo>
                  <a:lnTo>
                    <a:pt x="144" y="3"/>
                  </a:lnTo>
                  <a:lnTo>
                    <a:pt x="144" y="0"/>
                  </a:lnTo>
                  <a:lnTo>
                    <a:pt x="144" y="0"/>
                  </a:lnTo>
                  <a:lnTo>
                    <a:pt x="141" y="0"/>
                  </a:lnTo>
                  <a:lnTo>
                    <a:pt x="137" y="3"/>
                  </a:lnTo>
                  <a:lnTo>
                    <a:pt x="134" y="3"/>
                  </a:lnTo>
                  <a:lnTo>
                    <a:pt x="130" y="7"/>
                  </a:lnTo>
                  <a:lnTo>
                    <a:pt x="130" y="13"/>
                  </a:lnTo>
                  <a:lnTo>
                    <a:pt x="127" y="19"/>
                  </a:lnTo>
                  <a:lnTo>
                    <a:pt x="123" y="26"/>
                  </a:lnTo>
                  <a:lnTo>
                    <a:pt x="123" y="29"/>
                  </a:lnTo>
                  <a:lnTo>
                    <a:pt x="113" y="36"/>
                  </a:lnTo>
                  <a:lnTo>
                    <a:pt x="113" y="36"/>
                  </a:lnTo>
                  <a:lnTo>
                    <a:pt x="106" y="39"/>
                  </a:lnTo>
                  <a:lnTo>
                    <a:pt x="99" y="42"/>
                  </a:lnTo>
                  <a:lnTo>
                    <a:pt x="96" y="45"/>
                  </a:lnTo>
                  <a:lnTo>
                    <a:pt x="92" y="45"/>
                  </a:lnTo>
                  <a:lnTo>
                    <a:pt x="86" y="52"/>
                  </a:lnTo>
                  <a:lnTo>
                    <a:pt x="79" y="52"/>
                  </a:lnTo>
                  <a:lnTo>
                    <a:pt x="79" y="55"/>
                  </a:lnTo>
                  <a:lnTo>
                    <a:pt x="68" y="61"/>
                  </a:lnTo>
                  <a:lnTo>
                    <a:pt x="72" y="68"/>
                  </a:lnTo>
                  <a:lnTo>
                    <a:pt x="72" y="71"/>
                  </a:lnTo>
                  <a:lnTo>
                    <a:pt x="65" y="78"/>
                  </a:lnTo>
                  <a:lnTo>
                    <a:pt x="58" y="84"/>
                  </a:lnTo>
                  <a:lnTo>
                    <a:pt x="58" y="91"/>
                  </a:lnTo>
                  <a:lnTo>
                    <a:pt x="61" y="94"/>
                  </a:lnTo>
                  <a:lnTo>
                    <a:pt x="58" y="100"/>
                  </a:lnTo>
                  <a:lnTo>
                    <a:pt x="61" y="103"/>
                  </a:lnTo>
                  <a:lnTo>
                    <a:pt x="61" y="103"/>
                  </a:lnTo>
                  <a:lnTo>
                    <a:pt x="61" y="110"/>
                  </a:lnTo>
                  <a:lnTo>
                    <a:pt x="48" y="120"/>
                  </a:lnTo>
                  <a:lnTo>
                    <a:pt x="48" y="126"/>
                  </a:lnTo>
                  <a:lnTo>
                    <a:pt x="41" y="129"/>
                  </a:lnTo>
                  <a:lnTo>
                    <a:pt x="37" y="132"/>
                  </a:lnTo>
                  <a:lnTo>
                    <a:pt x="24" y="142"/>
                  </a:lnTo>
                  <a:lnTo>
                    <a:pt x="3" y="145"/>
                  </a:lnTo>
                  <a:lnTo>
                    <a:pt x="0" y="149"/>
                  </a:lnTo>
                  <a:lnTo>
                    <a:pt x="79" y="152"/>
                  </a:lnTo>
                  <a:lnTo>
                    <a:pt x="79" y="152"/>
                  </a:lnTo>
                  <a:lnTo>
                    <a:pt x="79"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Freeform 115"/>
            <p:cNvSpPr>
              <a:spLocks/>
            </p:cNvSpPr>
            <p:nvPr/>
          </p:nvSpPr>
          <p:spPr bwMode="auto">
            <a:xfrm>
              <a:off x="5757863" y="3883680"/>
              <a:ext cx="252413" cy="173037"/>
            </a:xfrm>
            <a:custGeom>
              <a:avLst/>
              <a:gdLst>
                <a:gd name="T0" fmla="*/ 159 w 159"/>
                <a:gd name="T1" fmla="*/ 6 h 109"/>
                <a:gd name="T2" fmla="*/ 159 w 159"/>
                <a:gd name="T3" fmla="*/ 3 h 109"/>
                <a:gd name="T4" fmla="*/ 80 w 159"/>
                <a:gd name="T5" fmla="*/ 0 h 109"/>
                <a:gd name="T6" fmla="*/ 73 w 159"/>
                <a:gd name="T7" fmla="*/ 9 h 109"/>
                <a:gd name="T8" fmla="*/ 73 w 159"/>
                <a:gd name="T9" fmla="*/ 16 h 109"/>
                <a:gd name="T10" fmla="*/ 69 w 159"/>
                <a:gd name="T11" fmla="*/ 16 h 109"/>
                <a:gd name="T12" fmla="*/ 55 w 159"/>
                <a:gd name="T13" fmla="*/ 22 h 109"/>
                <a:gd name="T14" fmla="*/ 52 w 159"/>
                <a:gd name="T15" fmla="*/ 25 h 109"/>
                <a:gd name="T16" fmla="*/ 49 w 159"/>
                <a:gd name="T17" fmla="*/ 29 h 109"/>
                <a:gd name="T18" fmla="*/ 49 w 159"/>
                <a:gd name="T19" fmla="*/ 32 h 109"/>
                <a:gd name="T20" fmla="*/ 38 w 159"/>
                <a:gd name="T21" fmla="*/ 48 h 109"/>
                <a:gd name="T22" fmla="*/ 38 w 159"/>
                <a:gd name="T23" fmla="*/ 51 h 109"/>
                <a:gd name="T24" fmla="*/ 28 w 159"/>
                <a:gd name="T25" fmla="*/ 58 h 109"/>
                <a:gd name="T26" fmla="*/ 25 w 159"/>
                <a:gd name="T27" fmla="*/ 61 h 109"/>
                <a:gd name="T28" fmla="*/ 21 w 159"/>
                <a:gd name="T29" fmla="*/ 67 h 109"/>
                <a:gd name="T30" fmla="*/ 21 w 159"/>
                <a:gd name="T31" fmla="*/ 71 h 109"/>
                <a:gd name="T32" fmla="*/ 14 w 159"/>
                <a:gd name="T33" fmla="*/ 80 h 109"/>
                <a:gd name="T34" fmla="*/ 14 w 159"/>
                <a:gd name="T35" fmla="*/ 80 h 109"/>
                <a:gd name="T36" fmla="*/ 14 w 159"/>
                <a:gd name="T37" fmla="*/ 84 h 109"/>
                <a:gd name="T38" fmla="*/ 11 w 159"/>
                <a:gd name="T39" fmla="*/ 84 h 109"/>
                <a:gd name="T40" fmla="*/ 7 w 159"/>
                <a:gd name="T41" fmla="*/ 93 h 109"/>
                <a:gd name="T42" fmla="*/ 4 w 159"/>
                <a:gd name="T43" fmla="*/ 93 h 109"/>
                <a:gd name="T44" fmla="*/ 0 w 159"/>
                <a:gd name="T45" fmla="*/ 97 h 109"/>
                <a:gd name="T46" fmla="*/ 0 w 159"/>
                <a:gd name="T47" fmla="*/ 100 h 109"/>
                <a:gd name="T48" fmla="*/ 0 w 159"/>
                <a:gd name="T49" fmla="*/ 103 h 109"/>
                <a:gd name="T50" fmla="*/ 0 w 159"/>
                <a:gd name="T51" fmla="*/ 109 h 109"/>
                <a:gd name="T52" fmla="*/ 76 w 159"/>
                <a:gd name="T53" fmla="*/ 109 h 109"/>
                <a:gd name="T54" fmla="*/ 76 w 159"/>
                <a:gd name="T55" fmla="*/ 80 h 109"/>
                <a:gd name="T56" fmla="*/ 80 w 159"/>
                <a:gd name="T57" fmla="*/ 74 h 109"/>
                <a:gd name="T58" fmla="*/ 83 w 159"/>
                <a:gd name="T59" fmla="*/ 74 h 109"/>
                <a:gd name="T60" fmla="*/ 86 w 159"/>
                <a:gd name="T61" fmla="*/ 71 h 109"/>
                <a:gd name="T62" fmla="*/ 93 w 159"/>
                <a:gd name="T63" fmla="*/ 71 h 109"/>
                <a:gd name="T64" fmla="*/ 97 w 159"/>
                <a:gd name="T65" fmla="*/ 29 h 109"/>
                <a:gd name="T66" fmla="*/ 155 w 159"/>
                <a:gd name="T67" fmla="*/ 29 h 109"/>
                <a:gd name="T68" fmla="*/ 159 w 159"/>
                <a:gd name="T69" fmla="*/ 6 h 109"/>
                <a:gd name="T70" fmla="*/ 159 w 159"/>
                <a:gd name="T71" fmla="*/ 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9" h="109">
                  <a:moveTo>
                    <a:pt x="159" y="6"/>
                  </a:moveTo>
                  <a:lnTo>
                    <a:pt x="159" y="3"/>
                  </a:lnTo>
                  <a:lnTo>
                    <a:pt x="80" y="0"/>
                  </a:lnTo>
                  <a:lnTo>
                    <a:pt x="73" y="9"/>
                  </a:lnTo>
                  <a:lnTo>
                    <a:pt x="73" y="16"/>
                  </a:lnTo>
                  <a:lnTo>
                    <a:pt x="69" y="16"/>
                  </a:lnTo>
                  <a:lnTo>
                    <a:pt x="55" y="22"/>
                  </a:lnTo>
                  <a:lnTo>
                    <a:pt x="52" y="25"/>
                  </a:lnTo>
                  <a:lnTo>
                    <a:pt x="49" y="29"/>
                  </a:lnTo>
                  <a:lnTo>
                    <a:pt x="49" y="32"/>
                  </a:lnTo>
                  <a:lnTo>
                    <a:pt x="38" y="48"/>
                  </a:lnTo>
                  <a:lnTo>
                    <a:pt x="38" y="51"/>
                  </a:lnTo>
                  <a:lnTo>
                    <a:pt x="28" y="58"/>
                  </a:lnTo>
                  <a:lnTo>
                    <a:pt x="25" y="61"/>
                  </a:lnTo>
                  <a:lnTo>
                    <a:pt x="21" y="67"/>
                  </a:lnTo>
                  <a:lnTo>
                    <a:pt x="21" y="71"/>
                  </a:lnTo>
                  <a:lnTo>
                    <a:pt x="14" y="80"/>
                  </a:lnTo>
                  <a:lnTo>
                    <a:pt x="14" y="80"/>
                  </a:lnTo>
                  <a:lnTo>
                    <a:pt x="14" y="84"/>
                  </a:lnTo>
                  <a:lnTo>
                    <a:pt x="11" y="84"/>
                  </a:lnTo>
                  <a:lnTo>
                    <a:pt x="7" y="93"/>
                  </a:lnTo>
                  <a:lnTo>
                    <a:pt x="4" y="93"/>
                  </a:lnTo>
                  <a:lnTo>
                    <a:pt x="0" y="97"/>
                  </a:lnTo>
                  <a:lnTo>
                    <a:pt x="0" y="100"/>
                  </a:lnTo>
                  <a:lnTo>
                    <a:pt x="0" y="103"/>
                  </a:lnTo>
                  <a:lnTo>
                    <a:pt x="0" y="109"/>
                  </a:lnTo>
                  <a:lnTo>
                    <a:pt x="76" y="109"/>
                  </a:lnTo>
                  <a:lnTo>
                    <a:pt x="76" y="80"/>
                  </a:lnTo>
                  <a:lnTo>
                    <a:pt x="80" y="74"/>
                  </a:lnTo>
                  <a:lnTo>
                    <a:pt x="83" y="74"/>
                  </a:lnTo>
                  <a:lnTo>
                    <a:pt x="86" y="71"/>
                  </a:lnTo>
                  <a:lnTo>
                    <a:pt x="93" y="71"/>
                  </a:lnTo>
                  <a:lnTo>
                    <a:pt x="97" y="29"/>
                  </a:lnTo>
                  <a:lnTo>
                    <a:pt x="155" y="29"/>
                  </a:lnTo>
                  <a:lnTo>
                    <a:pt x="159" y="6"/>
                  </a:lnTo>
                  <a:lnTo>
                    <a:pt x="15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Freeform 116"/>
            <p:cNvSpPr>
              <a:spLocks/>
            </p:cNvSpPr>
            <p:nvPr/>
          </p:nvSpPr>
          <p:spPr bwMode="auto">
            <a:xfrm>
              <a:off x="5753101" y="3893205"/>
              <a:ext cx="365125" cy="338137"/>
            </a:xfrm>
            <a:custGeom>
              <a:avLst/>
              <a:gdLst>
                <a:gd name="T0" fmla="*/ 79 w 230"/>
                <a:gd name="T1" fmla="*/ 103 h 213"/>
                <a:gd name="T2" fmla="*/ 83 w 230"/>
                <a:gd name="T3" fmla="*/ 68 h 213"/>
                <a:gd name="T4" fmla="*/ 89 w 230"/>
                <a:gd name="T5" fmla="*/ 65 h 213"/>
                <a:gd name="T6" fmla="*/ 100 w 230"/>
                <a:gd name="T7" fmla="*/ 23 h 213"/>
                <a:gd name="T8" fmla="*/ 162 w 230"/>
                <a:gd name="T9" fmla="*/ 0 h 213"/>
                <a:gd name="T10" fmla="*/ 230 w 230"/>
                <a:gd name="T11" fmla="*/ 39 h 213"/>
                <a:gd name="T12" fmla="*/ 206 w 230"/>
                <a:gd name="T13" fmla="*/ 42 h 213"/>
                <a:gd name="T14" fmla="*/ 227 w 230"/>
                <a:gd name="T15" fmla="*/ 187 h 213"/>
                <a:gd name="T16" fmla="*/ 151 w 230"/>
                <a:gd name="T17" fmla="*/ 204 h 213"/>
                <a:gd name="T18" fmla="*/ 148 w 230"/>
                <a:gd name="T19" fmla="*/ 200 h 213"/>
                <a:gd name="T20" fmla="*/ 141 w 230"/>
                <a:gd name="T21" fmla="*/ 204 h 213"/>
                <a:gd name="T22" fmla="*/ 141 w 230"/>
                <a:gd name="T23" fmla="*/ 197 h 213"/>
                <a:gd name="T24" fmla="*/ 127 w 230"/>
                <a:gd name="T25" fmla="*/ 200 h 213"/>
                <a:gd name="T26" fmla="*/ 120 w 230"/>
                <a:gd name="T27" fmla="*/ 207 h 213"/>
                <a:gd name="T28" fmla="*/ 114 w 230"/>
                <a:gd name="T29" fmla="*/ 197 h 213"/>
                <a:gd name="T30" fmla="*/ 103 w 230"/>
                <a:gd name="T31" fmla="*/ 197 h 213"/>
                <a:gd name="T32" fmla="*/ 103 w 230"/>
                <a:gd name="T33" fmla="*/ 207 h 213"/>
                <a:gd name="T34" fmla="*/ 96 w 230"/>
                <a:gd name="T35" fmla="*/ 210 h 213"/>
                <a:gd name="T36" fmla="*/ 93 w 230"/>
                <a:gd name="T37" fmla="*/ 213 h 213"/>
                <a:gd name="T38" fmla="*/ 86 w 230"/>
                <a:gd name="T39" fmla="*/ 210 h 213"/>
                <a:gd name="T40" fmla="*/ 83 w 230"/>
                <a:gd name="T41" fmla="*/ 204 h 213"/>
                <a:gd name="T42" fmla="*/ 76 w 230"/>
                <a:gd name="T43" fmla="*/ 200 h 213"/>
                <a:gd name="T44" fmla="*/ 72 w 230"/>
                <a:gd name="T45" fmla="*/ 194 h 213"/>
                <a:gd name="T46" fmla="*/ 69 w 230"/>
                <a:gd name="T47" fmla="*/ 191 h 213"/>
                <a:gd name="T48" fmla="*/ 62 w 230"/>
                <a:gd name="T49" fmla="*/ 194 h 213"/>
                <a:gd name="T50" fmla="*/ 58 w 230"/>
                <a:gd name="T51" fmla="*/ 191 h 213"/>
                <a:gd name="T52" fmla="*/ 52 w 230"/>
                <a:gd name="T53" fmla="*/ 184 h 213"/>
                <a:gd name="T54" fmla="*/ 38 w 230"/>
                <a:gd name="T55" fmla="*/ 181 h 213"/>
                <a:gd name="T56" fmla="*/ 17 w 230"/>
                <a:gd name="T57" fmla="*/ 187 h 213"/>
                <a:gd name="T58" fmla="*/ 10 w 230"/>
                <a:gd name="T59" fmla="*/ 191 h 213"/>
                <a:gd name="T60" fmla="*/ 10 w 230"/>
                <a:gd name="T61" fmla="*/ 184 h 213"/>
                <a:gd name="T62" fmla="*/ 17 w 230"/>
                <a:gd name="T63" fmla="*/ 168 h 213"/>
                <a:gd name="T64" fmla="*/ 14 w 230"/>
                <a:gd name="T65" fmla="*/ 139 h 213"/>
                <a:gd name="T66" fmla="*/ 10 w 230"/>
                <a:gd name="T67" fmla="*/ 133 h 213"/>
                <a:gd name="T68" fmla="*/ 14 w 230"/>
                <a:gd name="T69" fmla="*/ 126 h 213"/>
                <a:gd name="T70" fmla="*/ 17 w 230"/>
                <a:gd name="T71" fmla="*/ 120 h 213"/>
                <a:gd name="T72" fmla="*/ 7 w 230"/>
                <a:gd name="T73" fmla="*/ 116 h 213"/>
                <a:gd name="T74" fmla="*/ 3 w 230"/>
                <a:gd name="T75" fmla="*/ 110 h 213"/>
                <a:gd name="T76" fmla="*/ 0 w 230"/>
                <a:gd name="T77" fmla="*/ 107 h 213"/>
                <a:gd name="T78" fmla="*/ 3 w 230"/>
                <a:gd name="T79" fmla="*/ 10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0" h="213">
                  <a:moveTo>
                    <a:pt x="3" y="103"/>
                  </a:moveTo>
                  <a:lnTo>
                    <a:pt x="79" y="103"/>
                  </a:lnTo>
                  <a:lnTo>
                    <a:pt x="79" y="74"/>
                  </a:lnTo>
                  <a:lnTo>
                    <a:pt x="83" y="68"/>
                  </a:lnTo>
                  <a:lnTo>
                    <a:pt x="86" y="68"/>
                  </a:lnTo>
                  <a:lnTo>
                    <a:pt x="89" y="65"/>
                  </a:lnTo>
                  <a:lnTo>
                    <a:pt x="96" y="65"/>
                  </a:lnTo>
                  <a:lnTo>
                    <a:pt x="100" y="23"/>
                  </a:lnTo>
                  <a:lnTo>
                    <a:pt x="158" y="23"/>
                  </a:lnTo>
                  <a:lnTo>
                    <a:pt x="162" y="0"/>
                  </a:lnTo>
                  <a:lnTo>
                    <a:pt x="230" y="39"/>
                  </a:lnTo>
                  <a:lnTo>
                    <a:pt x="230" y="39"/>
                  </a:lnTo>
                  <a:lnTo>
                    <a:pt x="230" y="39"/>
                  </a:lnTo>
                  <a:lnTo>
                    <a:pt x="206" y="42"/>
                  </a:lnTo>
                  <a:lnTo>
                    <a:pt x="220" y="184"/>
                  </a:lnTo>
                  <a:lnTo>
                    <a:pt x="227" y="187"/>
                  </a:lnTo>
                  <a:lnTo>
                    <a:pt x="220" y="204"/>
                  </a:lnTo>
                  <a:lnTo>
                    <a:pt x="151" y="204"/>
                  </a:lnTo>
                  <a:lnTo>
                    <a:pt x="151" y="204"/>
                  </a:lnTo>
                  <a:lnTo>
                    <a:pt x="148" y="200"/>
                  </a:lnTo>
                  <a:lnTo>
                    <a:pt x="144" y="200"/>
                  </a:lnTo>
                  <a:lnTo>
                    <a:pt x="141" y="204"/>
                  </a:lnTo>
                  <a:lnTo>
                    <a:pt x="141" y="200"/>
                  </a:lnTo>
                  <a:lnTo>
                    <a:pt x="141" y="197"/>
                  </a:lnTo>
                  <a:lnTo>
                    <a:pt x="134" y="197"/>
                  </a:lnTo>
                  <a:lnTo>
                    <a:pt x="127" y="200"/>
                  </a:lnTo>
                  <a:lnTo>
                    <a:pt x="120" y="207"/>
                  </a:lnTo>
                  <a:lnTo>
                    <a:pt x="120" y="207"/>
                  </a:lnTo>
                  <a:lnTo>
                    <a:pt x="117" y="200"/>
                  </a:lnTo>
                  <a:lnTo>
                    <a:pt x="114" y="197"/>
                  </a:lnTo>
                  <a:lnTo>
                    <a:pt x="110" y="197"/>
                  </a:lnTo>
                  <a:lnTo>
                    <a:pt x="103" y="197"/>
                  </a:lnTo>
                  <a:lnTo>
                    <a:pt x="103" y="204"/>
                  </a:lnTo>
                  <a:lnTo>
                    <a:pt x="103" y="207"/>
                  </a:lnTo>
                  <a:lnTo>
                    <a:pt x="103" y="210"/>
                  </a:lnTo>
                  <a:lnTo>
                    <a:pt x="96" y="210"/>
                  </a:lnTo>
                  <a:lnTo>
                    <a:pt x="93" y="213"/>
                  </a:lnTo>
                  <a:lnTo>
                    <a:pt x="93" y="213"/>
                  </a:lnTo>
                  <a:lnTo>
                    <a:pt x="89" y="213"/>
                  </a:lnTo>
                  <a:lnTo>
                    <a:pt x="86" y="210"/>
                  </a:lnTo>
                  <a:lnTo>
                    <a:pt x="83" y="207"/>
                  </a:lnTo>
                  <a:lnTo>
                    <a:pt x="83" y="204"/>
                  </a:lnTo>
                  <a:lnTo>
                    <a:pt x="76" y="204"/>
                  </a:lnTo>
                  <a:lnTo>
                    <a:pt x="76" y="200"/>
                  </a:lnTo>
                  <a:lnTo>
                    <a:pt x="72" y="197"/>
                  </a:lnTo>
                  <a:lnTo>
                    <a:pt x="72" y="194"/>
                  </a:lnTo>
                  <a:lnTo>
                    <a:pt x="72" y="191"/>
                  </a:lnTo>
                  <a:lnTo>
                    <a:pt x="69" y="191"/>
                  </a:lnTo>
                  <a:lnTo>
                    <a:pt x="65" y="191"/>
                  </a:lnTo>
                  <a:lnTo>
                    <a:pt x="62" y="194"/>
                  </a:lnTo>
                  <a:lnTo>
                    <a:pt x="58" y="191"/>
                  </a:lnTo>
                  <a:lnTo>
                    <a:pt x="58" y="191"/>
                  </a:lnTo>
                  <a:lnTo>
                    <a:pt x="55" y="184"/>
                  </a:lnTo>
                  <a:lnTo>
                    <a:pt x="52" y="184"/>
                  </a:lnTo>
                  <a:lnTo>
                    <a:pt x="41" y="181"/>
                  </a:lnTo>
                  <a:lnTo>
                    <a:pt x="38" y="181"/>
                  </a:lnTo>
                  <a:lnTo>
                    <a:pt x="28" y="184"/>
                  </a:lnTo>
                  <a:lnTo>
                    <a:pt x="17" y="187"/>
                  </a:lnTo>
                  <a:lnTo>
                    <a:pt x="14" y="191"/>
                  </a:lnTo>
                  <a:lnTo>
                    <a:pt x="10" y="191"/>
                  </a:lnTo>
                  <a:lnTo>
                    <a:pt x="7" y="191"/>
                  </a:lnTo>
                  <a:lnTo>
                    <a:pt x="10" y="184"/>
                  </a:lnTo>
                  <a:lnTo>
                    <a:pt x="14" y="175"/>
                  </a:lnTo>
                  <a:lnTo>
                    <a:pt x="17" y="168"/>
                  </a:lnTo>
                  <a:lnTo>
                    <a:pt x="17" y="158"/>
                  </a:lnTo>
                  <a:lnTo>
                    <a:pt x="14" y="139"/>
                  </a:lnTo>
                  <a:lnTo>
                    <a:pt x="10" y="133"/>
                  </a:lnTo>
                  <a:lnTo>
                    <a:pt x="10" y="133"/>
                  </a:lnTo>
                  <a:lnTo>
                    <a:pt x="14" y="133"/>
                  </a:lnTo>
                  <a:lnTo>
                    <a:pt x="14" y="126"/>
                  </a:lnTo>
                  <a:lnTo>
                    <a:pt x="14" y="123"/>
                  </a:lnTo>
                  <a:lnTo>
                    <a:pt x="17" y="120"/>
                  </a:lnTo>
                  <a:lnTo>
                    <a:pt x="10" y="113"/>
                  </a:lnTo>
                  <a:lnTo>
                    <a:pt x="7" y="116"/>
                  </a:lnTo>
                  <a:lnTo>
                    <a:pt x="7" y="113"/>
                  </a:lnTo>
                  <a:lnTo>
                    <a:pt x="3" y="110"/>
                  </a:lnTo>
                  <a:lnTo>
                    <a:pt x="0" y="113"/>
                  </a:lnTo>
                  <a:lnTo>
                    <a:pt x="0" y="107"/>
                  </a:lnTo>
                  <a:lnTo>
                    <a:pt x="3" y="103"/>
                  </a:lnTo>
                  <a:lnTo>
                    <a:pt x="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117"/>
            <p:cNvSpPr>
              <a:spLocks/>
            </p:cNvSpPr>
            <p:nvPr/>
          </p:nvSpPr>
          <p:spPr bwMode="auto">
            <a:xfrm>
              <a:off x="5900738" y="3955117"/>
              <a:ext cx="501650" cy="400050"/>
            </a:xfrm>
            <a:custGeom>
              <a:avLst/>
              <a:gdLst>
                <a:gd name="T0" fmla="*/ 10 w 316"/>
                <a:gd name="T1" fmla="*/ 171 h 252"/>
                <a:gd name="T2" fmla="*/ 10 w 316"/>
                <a:gd name="T3" fmla="*/ 158 h 252"/>
                <a:gd name="T4" fmla="*/ 24 w 316"/>
                <a:gd name="T5" fmla="*/ 161 h 252"/>
                <a:gd name="T6" fmla="*/ 34 w 316"/>
                <a:gd name="T7" fmla="*/ 161 h 252"/>
                <a:gd name="T8" fmla="*/ 48 w 316"/>
                <a:gd name="T9" fmla="*/ 161 h 252"/>
                <a:gd name="T10" fmla="*/ 55 w 316"/>
                <a:gd name="T11" fmla="*/ 161 h 252"/>
                <a:gd name="T12" fmla="*/ 127 w 316"/>
                <a:gd name="T13" fmla="*/ 165 h 252"/>
                <a:gd name="T14" fmla="*/ 113 w 316"/>
                <a:gd name="T15" fmla="*/ 3 h 252"/>
                <a:gd name="T16" fmla="*/ 265 w 316"/>
                <a:gd name="T17" fmla="*/ 81 h 252"/>
                <a:gd name="T18" fmla="*/ 282 w 316"/>
                <a:gd name="T19" fmla="*/ 84 h 252"/>
                <a:gd name="T20" fmla="*/ 296 w 316"/>
                <a:gd name="T21" fmla="*/ 94 h 252"/>
                <a:gd name="T22" fmla="*/ 296 w 316"/>
                <a:gd name="T23" fmla="*/ 103 h 252"/>
                <a:gd name="T24" fmla="*/ 316 w 316"/>
                <a:gd name="T25" fmla="*/ 100 h 252"/>
                <a:gd name="T26" fmla="*/ 313 w 316"/>
                <a:gd name="T27" fmla="*/ 148 h 252"/>
                <a:gd name="T28" fmla="*/ 309 w 316"/>
                <a:gd name="T29" fmla="*/ 158 h 252"/>
                <a:gd name="T30" fmla="*/ 285 w 316"/>
                <a:gd name="T31" fmla="*/ 165 h 252"/>
                <a:gd name="T32" fmla="*/ 268 w 316"/>
                <a:gd name="T33" fmla="*/ 168 h 252"/>
                <a:gd name="T34" fmla="*/ 248 w 316"/>
                <a:gd name="T35" fmla="*/ 171 h 252"/>
                <a:gd name="T36" fmla="*/ 241 w 316"/>
                <a:gd name="T37" fmla="*/ 171 h 252"/>
                <a:gd name="T38" fmla="*/ 227 w 316"/>
                <a:gd name="T39" fmla="*/ 171 h 252"/>
                <a:gd name="T40" fmla="*/ 206 w 316"/>
                <a:gd name="T41" fmla="*/ 178 h 252"/>
                <a:gd name="T42" fmla="*/ 179 w 316"/>
                <a:gd name="T43" fmla="*/ 194 h 252"/>
                <a:gd name="T44" fmla="*/ 162 w 316"/>
                <a:gd name="T45" fmla="*/ 197 h 252"/>
                <a:gd name="T46" fmla="*/ 151 w 316"/>
                <a:gd name="T47" fmla="*/ 207 h 252"/>
                <a:gd name="T48" fmla="*/ 144 w 316"/>
                <a:gd name="T49" fmla="*/ 220 h 252"/>
                <a:gd name="T50" fmla="*/ 134 w 316"/>
                <a:gd name="T51" fmla="*/ 229 h 252"/>
                <a:gd name="T52" fmla="*/ 131 w 316"/>
                <a:gd name="T53" fmla="*/ 239 h 252"/>
                <a:gd name="T54" fmla="*/ 131 w 316"/>
                <a:gd name="T55" fmla="*/ 245 h 252"/>
                <a:gd name="T56" fmla="*/ 120 w 316"/>
                <a:gd name="T57" fmla="*/ 249 h 252"/>
                <a:gd name="T58" fmla="*/ 110 w 316"/>
                <a:gd name="T59" fmla="*/ 245 h 252"/>
                <a:gd name="T60" fmla="*/ 100 w 316"/>
                <a:gd name="T61" fmla="*/ 249 h 252"/>
                <a:gd name="T62" fmla="*/ 86 w 316"/>
                <a:gd name="T63" fmla="*/ 249 h 252"/>
                <a:gd name="T64" fmla="*/ 79 w 316"/>
                <a:gd name="T65" fmla="*/ 245 h 252"/>
                <a:gd name="T66" fmla="*/ 79 w 316"/>
                <a:gd name="T67" fmla="*/ 239 h 252"/>
                <a:gd name="T68" fmla="*/ 69 w 316"/>
                <a:gd name="T69" fmla="*/ 242 h 252"/>
                <a:gd name="T70" fmla="*/ 76 w 316"/>
                <a:gd name="T71" fmla="*/ 229 h 252"/>
                <a:gd name="T72" fmla="*/ 69 w 316"/>
                <a:gd name="T73" fmla="*/ 223 h 252"/>
                <a:gd name="T74" fmla="*/ 65 w 316"/>
                <a:gd name="T75" fmla="*/ 216 h 252"/>
                <a:gd name="T76" fmla="*/ 55 w 316"/>
                <a:gd name="T77" fmla="*/ 216 h 252"/>
                <a:gd name="T78" fmla="*/ 45 w 316"/>
                <a:gd name="T79" fmla="*/ 220 h 252"/>
                <a:gd name="T80" fmla="*/ 31 w 316"/>
                <a:gd name="T81" fmla="*/ 220 h 252"/>
                <a:gd name="T82" fmla="*/ 21 w 316"/>
                <a:gd name="T83" fmla="*/ 220 h 252"/>
                <a:gd name="T84" fmla="*/ 21 w 316"/>
                <a:gd name="T85" fmla="*/ 216 h 252"/>
                <a:gd name="T86" fmla="*/ 17 w 316"/>
                <a:gd name="T87" fmla="*/ 210 h 252"/>
                <a:gd name="T88" fmla="*/ 14 w 316"/>
                <a:gd name="T89" fmla="*/ 203 h 252"/>
                <a:gd name="T90" fmla="*/ 7 w 316"/>
                <a:gd name="T91" fmla="*/ 200 h 252"/>
                <a:gd name="T92" fmla="*/ 0 w 316"/>
                <a:gd name="T93" fmla="*/ 190 h 252"/>
                <a:gd name="T94" fmla="*/ 0 w 316"/>
                <a:gd name="T95" fmla="*/ 178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6" h="252">
                  <a:moveTo>
                    <a:pt x="0" y="174"/>
                  </a:moveTo>
                  <a:lnTo>
                    <a:pt x="3" y="171"/>
                  </a:lnTo>
                  <a:lnTo>
                    <a:pt x="10" y="171"/>
                  </a:lnTo>
                  <a:lnTo>
                    <a:pt x="10" y="168"/>
                  </a:lnTo>
                  <a:lnTo>
                    <a:pt x="10" y="165"/>
                  </a:lnTo>
                  <a:lnTo>
                    <a:pt x="10" y="158"/>
                  </a:lnTo>
                  <a:lnTo>
                    <a:pt x="17" y="158"/>
                  </a:lnTo>
                  <a:lnTo>
                    <a:pt x="21" y="158"/>
                  </a:lnTo>
                  <a:lnTo>
                    <a:pt x="24" y="161"/>
                  </a:lnTo>
                  <a:lnTo>
                    <a:pt x="27" y="168"/>
                  </a:lnTo>
                  <a:lnTo>
                    <a:pt x="27" y="168"/>
                  </a:lnTo>
                  <a:lnTo>
                    <a:pt x="34" y="161"/>
                  </a:lnTo>
                  <a:lnTo>
                    <a:pt x="41" y="158"/>
                  </a:lnTo>
                  <a:lnTo>
                    <a:pt x="48" y="158"/>
                  </a:lnTo>
                  <a:lnTo>
                    <a:pt x="48" y="161"/>
                  </a:lnTo>
                  <a:lnTo>
                    <a:pt x="48" y="165"/>
                  </a:lnTo>
                  <a:lnTo>
                    <a:pt x="51" y="161"/>
                  </a:lnTo>
                  <a:lnTo>
                    <a:pt x="55" y="161"/>
                  </a:lnTo>
                  <a:lnTo>
                    <a:pt x="58" y="165"/>
                  </a:lnTo>
                  <a:lnTo>
                    <a:pt x="58" y="165"/>
                  </a:lnTo>
                  <a:lnTo>
                    <a:pt x="127" y="165"/>
                  </a:lnTo>
                  <a:lnTo>
                    <a:pt x="134" y="148"/>
                  </a:lnTo>
                  <a:lnTo>
                    <a:pt x="127" y="145"/>
                  </a:lnTo>
                  <a:lnTo>
                    <a:pt x="113" y="3"/>
                  </a:lnTo>
                  <a:lnTo>
                    <a:pt x="137" y="0"/>
                  </a:lnTo>
                  <a:lnTo>
                    <a:pt x="265" y="74"/>
                  </a:lnTo>
                  <a:lnTo>
                    <a:pt x="265" y="81"/>
                  </a:lnTo>
                  <a:lnTo>
                    <a:pt x="272" y="84"/>
                  </a:lnTo>
                  <a:lnTo>
                    <a:pt x="279" y="84"/>
                  </a:lnTo>
                  <a:lnTo>
                    <a:pt x="282" y="84"/>
                  </a:lnTo>
                  <a:lnTo>
                    <a:pt x="285" y="87"/>
                  </a:lnTo>
                  <a:lnTo>
                    <a:pt x="292" y="90"/>
                  </a:lnTo>
                  <a:lnTo>
                    <a:pt x="296" y="94"/>
                  </a:lnTo>
                  <a:lnTo>
                    <a:pt x="296" y="94"/>
                  </a:lnTo>
                  <a:lnTo>
                    <a:pt x="292" y="100"/>
                  </a:lnTo>
                  <a:lnTo>
                    <a:pt x="296" y="103"/>
                  </a:lnTo>
                  <a:lnTo>
                    <a:pt x="299" y="103"/>
                  </a:lnTo>
                  <a:lnTo>
                    <a:pt x="309" y="103"/>
                  </a:lnTo>
                  <a:lnTo>
                    <a:pt x="316" y="100"/>
                  </a:lnTo>
                  <a:lnTo>
                    <a:pt x="316" y="100"/>
                  </a:lnTo>
                  <a:lnTo>
                    <a:pt x="313" y="132"/>
                  </a:lnTo>
                  <a:lnTo>
                    <a:pt x="313" y="148"/>
                  </a:lnTo>
                  <a:lnTo>
                    <a:pt x="309" y="148"/>
                  </a:lnTo>
                  <a:lnTo>
                    <a:pt x="309" y="155"/>
                  </a:lnTo>
                  <a:lnTo>
                    <a:pt x="309" y="158"/>
                  </a:lnTo>
                  <a:lnTo>
                    <a:pt x="299" y="165"/>
                  </a:lnTo>
                  <a:lnTo>
                    <a:pt x="292" y="165"/>
                  </a:lnTo>
                  <a:lnTo>
                    <a:pt x="285" y="165"/>
                  </a:lnTo>
                  <a:lnTo>
                    <a:pt x="282" y="168"/>
                  </a:lnTo>
                  <a:lnTo>
                    <a:pt x="279" y="168"/>
                  </a:lnTo>
                  <a:lnTo>
                    <a:pt x="268" y="168"/>
                  </a:lnTo>
                  <a:lnTo>
                    <a:pt x="265" y="171"/>
                  </a:lnTo>
                  <a:lnTo>
                    <a:pt x="258" y="171"/>
                  </a:lnTo>
                  <a:lnTo>
                    <a:pt x="248" y="171"/>
                  </a:lnTo>
                  <a:lnTo>
                    <a:pt x="241" y="171"/>
                  </a:lnTo>
                  <a:lnTo>
                    <a:pt x="241" y="171"/>
                  </a:lnTo>
                  <a:lnTo>
                    <a:pt x="241" y="171"/>
                  </a:lnTo>
                  <a:lnTo>
                    <a:pt x="237" y="171"/>
                  </a:lnTo>
                  <a:lnTo>
                    <a:pt x="230" y="168"/>
                  </a:lnTo>
                  <a:lnTo>
                    <a:pt x="227" y="171"/>
                  </a:lnTo>
                  <a:lnTo>
                    <a:pt x="217" y="171"/>
                  </a:lnTo>
                  <a:lnTo>
                    <a:pt x="210" y="174"/>
                  </a:lnTo>
                  <a:lnTo>
                    <a:pt x="206" y="178"/>
                  </a:lnTo>
                  <a:lnTo>
                    <a:pt x="189" y="184"/>
                  </a:lnTo>
                  <a:lnTo>
                    <a:pt x="179" y="190"/>
                  </a:lnTo>
                  <a:lnTo>
                    <a:pt x="179" y="194"/>
                  </a:lnTo>
                  <a:lnTo>
                    <a:pt x="168" y="197"/>
                  </a:lnTo>
                  <a:lnTo>
                    <a:pt x="165" y="197"/>
                  </a:lnTo>
                  <a:lnTo>
                    <a:pt x="162" y="197"/>
                  </a:lnTo>
                  <a:lnTo>
                    <a:pt x="158" y="197"/>
                  </a:lnTo>
                  <a:lnTo>
                    <a:pt x="158" y="200"/>
                  </a:lnTo>
                  <a:lnTo>
                    <a:pt x="151" y="207"/>
                  </a:lnTo>
                  <a:lnTo>
                    <a:pt x="151" y="207"/>
                  </a:lnTo>
                  <a:lnTo>
                    <a:pt x="148" y="213"/>
                  </a:lnTo>
                  <a:lnTo>
                    <a:pt x="144" y="220"/>
                  </a:lnTo>
                  <a:lnTo>
                    <a:pt x="137" y="223"/>
                  </a:lnTo>
                  <a:lnTo>
                    <a:pt x="134" y="226"/>
                  </a:lnTo>
                  <a:lnTo>
                    <a:pt x="134" y="229"/>
                  </a:lnTo>
                  <a:lnTo>
                    <a:pt x="137" y="236"/>
                  </a:lnTo>
                  <a:lnTo>
                    <a:pt x="134" y="236"/>
                  </a:lnTo>
                  <a:lnTo>
                    <a:pt x="131" y="239"/>
                  </a:lnTo>
                  <a:lnTo>
                    <a:pt x="134" y="242"/>
                  </a:lnTo>
                  <a:lnTo>
                    <a:pt x="134" y="245"/>
                  </a:lnTo>
                  <a:lnTo>
                    <a:pt x="131" y="245"/>
                  </a:lnTo>
                  <a:lnTo>
                    <a:pt x="127" y="252"/>
                  </a:lnTo>
                  <a:lnTo>
                    <a:pt x="120" y="249"/>
                  </a:lnTo>
                  <a:lnTo>
                    <a:pt x="120" y="249"/>
                  </a:lnTo>
                  <a:lnTo>
                    <a:pt x="120" y="245"/>
                  </a:lnTo>
                  <a:lnTo>
                    <a:pt x="117" y="245"/>
                  </a:lnTo>
                  <a:lnTo>
                    <a:pt x="110" y="245"/>
                  </a:lnTo>
                  <a:lnTo>
                    <a:pt x="110" y="249"/>
                  </a:lnTo>
                  <a:lnTo>
                    <a:pt x="107" y="249"/>
                  </a:lnTo>
                  <a:lnTo>
                    <a:pt x="100" y="249"/>
                  </a:lnTo>
                  <a:lnTo>
                    <a:pt x="96" y="245"/>
                  </a:lnTo>
                  <a:lnTo>
                    <a:pt x="93" y="245"/>
                  </a:lnTo>
                  <a:lnTo>
                    <a:pt x="86" y="249"/>
                  </a:lnTo>
                  <a:lnTo>
                    <a:pt x="86" y="249"/>
                  </a:lnTo>
                  <a:lnTo>
                    <a:pt x="86" y="245"/>
                  </a:lnTo>
                  <a:lnTo>
                    <a:pt x="79" y="245"/>
                  </a:lnTo>
                  <a:lnTo>
                    <a:pt x="79" y="242"/>
                  </a:lnTo>
                  <a:lnTo>
                    <a:pt x="79" y="242"/>
                  </a:lnTo>
                  <a:lnTo>
                    <a:pt x="79" y="239"/>
                  </a:lnTo>
                  <a:lnTo>
                    <a:pt x="76" y="239"/>
                  </a:lnTo>
                  <a:lnTo>
                    <a:pt x="72" y="242"/>
                  </a:lnTo>
                  <a:lnTo>
                    <a:pt x="69" y="242"/>
                  </a:lnTo>
                  <a:lnTo>
                    <a:pt x="72" y="236"/>
                  </a:lnTo>
                  <a:lnTo>
                    <a:pt x="76" y="232"/>
                  </a:lnTo>
                  <a:lnTo>
                    <a:pt x="76" y="229"/>
                  </a:lnTo>
                  <a:lnTo>
                    <a:pt x="72" y="229"/>
                  </a:lnTo>
                  <a:lnTo>
                    <a:pt x="69" y="229"/>
                  </a:lnTo>
                  <a:lnTo>
                    <a:pt x="69" y="223"/>
                  </a:lnTo>
                  <a:lnTo>
                    <a:pt x="69" y="220"/>
                  </a:lnTo>
                  <a:lnTo>
                    <a:pt x="65" y="216"/>
                  </a:lnTo>
                  <a:lnTo>
                    <a:pt x="65" y="216"/>
                  </a:lnTo>
                  <a:lnTo>
                    <a:pt x="62" y="216"/>
                  </a:lnTo>
                  <a:lnTo>
                    <a:pt x="58" y="220"/>
                  </a:lnTo>
                  <a:lnTo>
                    <a:pt x="55" y="216"/>
                  </a:lnTo>
                  <a:lnTo>
                    <a:pt x="48" y="216"/>
                  </a:lnTo>
                  <a:lnTo>
                    <a:pt x="45" y="220"/>
                  </a:lnTo>
                  <a:lnTo>
                    <a:pt x="45" y="220"/>
                  </a:lnTo>
                  <a:lnTo>
                    <a:pt x="38" y="223"/>
                  </a:lnTo>
                  <a:lnTo>
                    <a:pt x="34" y="223"/>
                  </a:lnTo>
                  <a:lnTo>
                    <a:pt x="31" y="220"/>
                  </a:lnTo>
                  <a:lnTo>
                    <a:pt x="27" y="220"/>
                  </a:lnTo>
                  <a:lnTo>
                    <a:pt x="24" y="223"/>
                  </a:lnTo>
                  <a:lnTo>
                    <a:pt x="21" y="220"/>
                  </a:lnTo>
                  <a:lnTo>
                    <a:pt x="21" y="220"/>
                  </a:lnTo>
                  <a:lnTo>
                    <a:pt x="21" y="220"/>
                  </a:lnTo>
                  <a:lnTo>
                    <a:pt x="21" y="216"/>
                  </a:lnTo>
                  <a:lnTo>
                    <a:pt x="17" y="213"/>
                  </a:lnTo>
                  <a:lnTo>
                    <a:pt x="17" y="210"/>
                  </a:lnTo>
                  <a:lnTo>
                    <a:pt x="17" y="210"/>
                  </a:lnTo>
                  <a:lnTo>
                    <a:pt x="17" y="207"/>
                  </a:lnTo>
                  <a:lnTo>
                    <a:pt x="17" y="203"/>
                  </a:lnTo>
                  <a:lnTo>
                    <a:pt x="14" y="203"/>
                  </a:lnTo>
                  <a:lnTo>
                    <a:pt x="14" y="200"/>
                  </a:lnTo>
                  <a:lnTo>
                    <a:pt x="10" y="200"/>
                  </a:lnTo>
                  <a:lnTo>
                    <a:pt x="7" y="200"/>
                  </a:lnTo>
                  <a:lnTo>
                    <a:pt x="7" y="194"/>
                  </a:lnTo>
                  <a:lnTo>
                    <a:pt x="0" y="190"/>
                  </a:lnTo>
                  <a:lnTo>
                    <a:pt x="0" y="190"/>
                  </a:lnTo>
                  <a:lnTo>
                    <a:pt x="3" y="184"/>
                  </a:lnTo>
                  <a:lnTo>
                    <a:pt x="0" y="181"/>
                  </a:lnTo>
                  <a:lnTo>
                    <a:pt x="0" y="178"/>
                  </a:lnTo>
                  <a:lnTo>
                    <a:pt x="0"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118"/>
            <p:cNvSpPr>
              <a:spLocks/>
            </p:cNvSpPr>
            <p:nvPr/>
          </p:nvSpPr>
          <p:spPr bwMode="auto">
            <a:xfrm>
              <a:off x="6108701" y="4221817"/>
              <a:ext cx="234950" cy="142875"/>
            </a:xfrm>
            <a:custGeom>
              <a:avLst/>
              <a:gdLst>
                <a:gd name="T0" fmla="*/ 3 w 148"/>
                <a:gd name="T1" fmla="*/ 74 h 90"/>
                <a:gd name="T2" fmla="*/ 3 w 148"/>
                <a:gd name="T3" fmla="*/ 68 h 90"/>
                <a:gd name="T4" fmla="*/ 3 w 148"/>
                <a:gd name="T5" fmla="*/ 61 h 90"/>
                <a:gd name="T6" fmla="*/ 6 w 148"/>
                <a:gd name="T7" fmla="*/ 55 h 90"/>
                <a:gd name="T8" fmla="*/ 17 w 148"/>
                <a:gd name="T9" fmla="*/ 45 h 90"/>
                <a:gd name="T10" fmla="*/ 20 w 148"/>
                <a:gd name="T11" fmla="*/ 39 h 90"/>
                <a:gd name="T12" fmla="*/ 27 w 148"/>
                <a:gd name="T13" fmla="*/ 29 h 90"/>
                <a:gd name="T14" fmla="*/ 34 w 148"/>
                <a:gd name="T15" fmla="*/ 29 h 90"/>
                <a:gd name="T16" fmla="*/ 48 w 148"/>
                <a:gd name="T17" fmla="*/ 26 h 90"/>
                <a:gd name="T18" fmla="*/ 58 w 148"/>
                <a:gd name="T19" fmla="*/ 16 h 90"/>
                <a:gd name="T20" fmla="*/ 79 w 148"/>
                <a:gd name="T21" fmla="*/ 6 h 90"/>
                <a:gd name="T22" fmla="*/ 96 w 148"/>
                <a:gd name="T23" fmla="*/ 3 h 90"/>
                <a:gd name="T24" fmla="*/ 106 w 148"/>
                <a:gd name="T25" fmla="*/ 3 h 90"/>
                <a:gd name="T26" fmla="*/ 110 w 148"/>
                <a:gd name="T27" fmla="*/ 3 h 90"/>
                <a:gd name="T28" fmla="*/ 110 w 148"/>
                <a:gd name="T29" fmla="*/ 10 h 90"/>
                <a:gd name="T30" fmla="*/ 106 w 148"/>
                <a:gd name="T31" fmla="*/ 19 h 90"/>
                <a:gd name="T32" fmla="*/ 123 w 148"/>
                <a:gd name="T33" fmla="*/ 35 h 90"/>
                <a:gd name="T34" fmla="*/ 141 w 148"/>
                <a:gd name="T35" fmla="*/ 35 h 90"/>
                <a:gd name="T36" fmla="*/ 144 w 148"/>
                <a:gd name="T37" fmla="*/ 39 h 90"/>
                <a:gd name="T38" fmla="*/ 144 w 148"/>
                <a:gd name="T39" fmla="*/ 42 h 90"/>
                <a:gd name="T40" fmla="*/ 148 w 148"/>
                <a:gd name="T41" fmla="*/ 52 h 90"/>
                <a:gd name="T42" fmla="*/ 148 w 148"/>
                <a:gd name="T43" fmla="*/ 52 h 90"/>
                <a:gd name="T44" fmla="*/ 141 w 148"/>
                <a:gd name="T45" fmla="*/ 58 h 90"/>
                <a:gd name="T46" fmla="*/ 130 w 148"/>
                <a:gd name="T47" fmla="*/ 58 h 90"/>
                <a:gd name="T48" fmla="*/ 127 w 148"/>
                <a:gd name="T49" fmla="*/ 64 h 90"/>
                <a:gd name="T50" fmla="*/ 127 w 148"/>
                <a:gd name="T51" fmla="*/ 68 h 90"/>
                <a:gd name="T52" fmla="*/ 120 w 148"/>
                <a:gd name="T53" fmla="*/ 71 h 90"/>
                <a:gd name="T54" fmla="*/ 99 w 148"/>
                <a:gd name="T55" fmla="*/ 68 h 90"/>
                <a:gd name="T56" fmla="*/ 96 w 148"/>
                <a:gd name="T57" fmla="*/ 68 h 90"/>
                <a:gd name="T58" fmla="*/ 89 w 148"/>
                <a:gd name="T59" fmla="*/ 68 h 90"/>
                <a:gd name="T60" fmla="*/ 72 w 148"/>
                <a:gd name="T61" fmla="*/ 71 h 90"/>
                <a:gd name="T62" fmla="*/ 55 w 148"/>
                <a:gd name="T63" fmla="*/ 71 h 90"/>
                <a:gd name="T64" fmla="*/ 48 w 148"/>
                <a:gd name="T65" fmla="*/ 74 h 90"/>
                <a:gd name="T66" fmla="*/ 51 w 148"/>
                <a:gd name="T67" fmla="*/ 81 h 90"/>
                <a:gd name="T68" fmla="*/ 55 w 148"/>
                <a:gd name="T69" fmla="*/ 90 h 90"/>
                <a:gd name="T70" fmla="*/ 48 w 148"/>
                <a:gd name="T71" fmla="*/ 87 h 90"/>
                <a:gd name="T72" fmla="*/ 41 w 148"/>
                <a:gd name="T73" fmla="*/ 90 h 90"/>
                <a:gd name="T74" fmla="*/ 31 w 148"/>
                <a:gd name="T75" fmla="*/ 90 h 90"/>
                <a:gd name="T76" fmla="*/ 24 w 148"/>
                <a:gd name="T77" fmla="*/ 84 h 90"/>
                <a:gd name="T78" fmla="*/ 17 w 148"/>
                <a:gd name="T79" fmla="*/ 84 h 90"/>
                <a:gd name="T80" fmla="*/ 6 w 148"/>
                <a:gd name="T81" fmla="*/ 81 h 90"/>
                <a:gd name="T82" fmla="*/ 3 w 148"/>
                <a:gd name="T83" fmla="*/ 7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8" h="90">
                  <a:moveTo>
                    <a:pt x="3" y="77"/>
                  </a:moveTo>
                  <a:lnTo>
                    <a:pt x="3" y="74"/>
                  </a:lnTo>
                  <a:lnTo>
                    <a:pt x="0" y="71"/>
                  </a:lnTo>
                  <a:lnTo>
                    <a:pt x="3" y="68"/>
                  </a:lnTo>
                  <a:lnTo>
                    <a:pt x="6" y="68"/>
                  </a:lnTo>
                  <a:lnTo>
                    <a:pt x="3" y="61"/>
                  </a:lnTo>
                  <a:lnTo>
                    <a:pt x="3" y="58"/>
                  </a:lnTo>
                  <a:lnTo>
                    <a:pt x="6" y="55"/>
                  </a:lnTo>
                  <a:lnTo>
                    <a:pt x="13" y="52"/>
                  </a:lnTo>
                  <a:lnTo>
                    <a:pt x="17" y="45"/>
                  </a:lnTo>
                  <a:lnTo>
                    <a:pt x="20" y="39"/>
                  </a:lnTo>
                  <a:lnTo>
                    <a:pt x="20" y="39"/>
                  </a:lnTo>
                  <a:lnTo>
                    <a:pt x="27" y="32"/>
                  </a:lnTo>
                  <a:lnTo>
                    <a:pt x="27" y="29"/>
                  </a:lnTo>
                  <a:lnTo>
                    <a:pt x="31" y="29"/>
                  </a:lnTo>
                  <a:lnTo>
                    <a:pt x="34" y="29"/>
                  </a:lnTo>
                  <a:lnTo>
                    <a:pt x="37" y="29"/>
                  </a:lnTo>
                  <a:lnTo>
                    <a:pt x="48" y="26"/>
                  </a:lnTo>
                  <a:lnTo>
                    <a:pt x="48" y="22"/>
                  </a:lnTo>
                  <a:lnTo>
                    <a:pt x="58" y="16"/>
                  </a:lnTo>
                  <a:lnTo>
                    <a:pt x="75" y="10"/>
                  </a:lnTo>
                  <a:lnTo>
                    <a:pt x="79" y="6"/>
                  </a:lnTo>
                  <a:lnTo>
                    <a:pt x="86" y="3"/>
                  </a:lnTo>
                  <a:lnTo>
                    <a:pt x="96" y="3"/>
                  </a:lnTo>
                  <a:lnTo>
                    <a:pt x="99" y="0"/>
                  </a:lnTo>
                  <a:lnTo>
                    <a:pt x="106" y="3"/>
                  </a:lnTo>
                  <a:lnTo>
                    <a:pt x="110" y="3"/>
                  </a:lnTo>
                  <a:lnTo>
                    <a:pt x="110" y="3"/>
                  </a:lnTo>
                  <a:lnTo>
                    <a:pt x="110" y="6"/>
                  </a:lnTo>
                  <a:lnTo>
                    <a:pt x="110" y="10"/>
                  </a:lnTo>
                  <a:lnTo>
                    <a:pt x="106" y="13"/>
                  </a:lnTo>
                  <a:lnTo>
                    <a:pt x="106" y="19"/>
                  </a:lnTo>
                  <a:lnTo>
                    <a:pt x="123" y="29"/>
                  </a:lnTo>
                  <a:lnTo>
                    <a:pt x="123" y="35"/>
                  </a:lnTo>
                  <a:lnTo>
                    <a:pt x="130" y="39"/>
                  </a:lnTo>
                  <a:lnTo>
                    <a:pt x="141" y="35"/>
                  </a:lnTo>
                  <a:lnTo>
                    <a:pt x="141" y="35"/>
                  </a:lnTo>
                  <a:lnTo>
                    <a:pt x="144" y="39"/>
                  </a:lnTo>
                  <a:lnTo>
                    <a:pt x="144" y="39"/>
                  </a:lnTo>
                  <a:lnTo>
                    <a:pt x="144" y="42"/>
                  </a:lnTo>
                  <a:lnTo>
                    <a:pt x="141" y="45"/>
                  </a:lnTo>
                  <a:lnTo>
                    <a:pt x="148" y="52"/>
                  </a:lnTo>
                  <a:lnTo>
                    <a:pt x="148" y="52"/>
                  </a:lnTo>
                  <a:lnTo>
                    <a:pt x="148" y="52"/>
                  </a:lnTo>
                  <a:lnTo>
                    <a:pt x="144" y="58"/>
                  </a:lnTo>
                  <a:lnTo>
                    <a:pt x="141" y="58"/>
                  </a:lnTo>
                  <a:lnTo>
                    <a:pt x="134" y="61"/>
                  </a:lnTo>
                  <a:lnTo>
                    <a:pt x="130" y="58"/>
                  </a:lnTo>
                  <a:lnTo>
                    <a:pt x="127" y="61"/>
                  </a:lnTo>
                  <a:lnTo>
                    <a:pt x="127" y="64"/>
                  </a:lnTo>
                  <a:lnTo>
                    <a:pt x="127" y="64"/>
                  </a:lnTo>
                  <a:lnTo>
                    <a:pt x="127" y="68"/>
                  </a:lnTo>
                  <a:lnTo>
                    <a:pt x="120" y="71"/>
                  </a:lnTo>
                  <a:lnTo>
                    <a:pt x="120" y="71"/>
                  </a:lnTo>
                  <a:lnTo>
                    <a:pt x="99" y="68"/>
                  </a:lnTo>
                  <a:lnTo>
                    <a:pt x="99" y="68"/>
                  </a:lnTo>
                  <a:lnTo>
                    <a:pt x="99" y="68"/>
                  </a:lnTo>
                  <a:lnTo>
                    <a:pt x="96" y="68"/>
                  </a:lnTo>
                  <a:lnTo>
                    <a:pt x="92" y="68"/>
                  </a:lnTo>
                  <a:lnTo>
                    <a:pt x="89" y="68"/>
                  </a:lnTo>
                  <a:lnTo>
                    <a:pt x="82" y="71"/>
                  </a:lnTo>
                  <a:lnTo>
                    <a:pt x="72" y="71"/>
                  </a:lnTo>
                  <a:lnTo>
                    <a:pt x="68" y="71"/>
                  </a:lnTo>
                  <a:lnTo>
                    <a:pt x="55" y="71"/>
                  </a:lnTo>
                  <a:lnTo>
                    <a:pt x="48" y="71"/>
                  </a:lnTo>
                  <a:lnTo>
                    <a:pt x="48" y="74"/>
                  </a:lnTo>
                  <a:lnTo>
                    <a:pt x="48" y="81"/>
                  </a:lnTo>
                  <a:lnTo>
                    <a:pt x="51" y="81"/>
                  </a:lnTo>
                  <a:lnTo>
                    <a:pt x="55" y="87"/>
                  </a:lnTo>
                  <a:lnTo>
                    <a:pt x="55" y="90"/>
                  </a:lnTo>
                  <a:lnTo>
                    <a:pt x="48" y="90"/>
                  </a:lnTo>
                  <a:lnTo>
                    <a:pt x="48" y="87"/>
                  </a:lnTo>
                  <a:lnTo>
                    <a:pt x="44" y="87"/>
                  </a:lnTo>
                  <a:lnTo>
                    <a:pt x="41" y="90"/>
                  </a:lnTo>
                  <a:lnTo>
                    <a:pt x="34" y="90"/>
                  </a:lnTo>
                  <a:lnTo>
                    <a:pt x="31" y="90"/>
                  </a:lnTo>
                  <a:lnTo>
                    <a:pt x="27" y="87"/>
                  </a:lnTo>
                  <a:lnTo>
                    <a:pt x="24" y="84"/>
                  </a:lnTo>
                  <a:lnTo>
                    <a:pt x="20" y="84"/>
                  </a:lnTo>
                  <a:lnTo>
                    <a:pt x="17" y="84"/>
                  </a:lnTo>
                  <a:lnTo>
                    <a:pt x="17" y="84"/>
                  </a:lnTo>
                  <a:lnTo>
                    <a:pt x="6" y="81"/>
                  </a:lnTo>
                  <a:lnTo>
                    <a:pt x="3" y="77"/>
                  </a:lnTo>
                  <a:lnTo>
                    <a:pt x="3"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Freeform 119"/>
            <p:cNvSpPr>
              <a:spLocks/>
            </p:cNvSpPr>
            <p:nvPr/>
          </p:nvSpPr>
          <p:spPr bwMode="auto">
            <a:xfrm>
              <a:off x="5737226" y="4180542"/>
              <a:ext cx="196850" cy="123825"/>
            </a:xfrm>
            <a:custGeom>
              <a:avLst/>
              <a:gdLst>
                <a:gd name="T0" fmla="*/ 20 w 124"/>
                <a:gd name="T1" fmla="*/ 10 h 78"/>
                <a:gd name="T2" fmla="*/ 27 w 124"/>
                <a:gd name="T3" fmla="*/ 6 h 78"/>
                <a:gd name="T4" fmla="*/ 48 w 124"/>
                <a:gd name="T5" fmla="*/ 0 h 78"/>
                <a:gd name="T6" fmla="*/ 62 w 124"/>
                <a:gd name="T7" fmla="*/ 3 h 78"/>
                <a:gd name="T8" fmla="*/ 68 w 124"/>
                <a:gd name="T9" fmla="*/ 10 h 78"/>
                <a:gd name="T10" fmla="*/ 72 w 124"/>
                <a:gd name="T11" fmla="*/ 13 h 78"/>
                <a:gd name="T12" fmla="*/ 79 w 124"/>
                <a:gd name="T13" fmla="*/ 10 h 78"/>
                <a:gd name="T14" fmla="*/ 82 w 124"/>
                <a:gd name="T15" fmla="*/ 13 h 78"/>
                <a:gd name="T16" fmla="*/ 86 w 124"/>
                <a:gd name="T17" fmla="*/ 19 h 78"/>
                <a:gd name="T18" fmla="*/ 93 w 124"/>
                <a:gd name="T19" fmla="*/ 23 h 78"/>
                <a:gd name="T20" fmla="*/ 96 w 124"/>
                <a:gd name="T21" fmla="*/ 29 h 78"/>
                <a:gd name="T22" fmla="*/ 103 w 124"/>
                <a:gd name="T23" fmla="*/ 32 h 78"/>
                <a:gd name="T24" fmla="*/ 103 w 124"/>
                <a:gd name="T25" fmla="*/ 39 h 78"/>
                <a:gd name="T26" fmla="*/ 103 w 124"/>
                <a:gd name="T27" fmla="*/ 48 h 78"/>
                <a:gd name="T28" fmla="*/ 110 w 124"/>
                <a:gd name="T29" fmla="*/ 52 h 78"/>
                <a:gd name="T30" fmla="*/ 113 w 124"/>
                <a:gd name="T31" fmla="*/ 58 h 78"/>
                <a:gd name="T32" fmla="*/ 117 w 124"/>
                <a:gd name="T33" fmla="*/ 61 h 78"/>
                <a:gd name="T34" fmla="*/ 120 w 124"/>
                <a:gd name="T35" fmla="*/ 65 h 78"/>
                <a:gd name="T36" fmla="*/ 120 w 124"/>
                <a:gd name="T37" fmla="*/ 68 h 78"/>
                <a:gd name="T38" fmla="*/ 124 w 124"/>
                <a:gd name="T39" fmla="*/ 74 h 78"/>
                <a:gd name="T40" fmla="*/ 124 w 124"/>
                <a:gd name="T41" fmla="*/ 78 h 78"/>
                <a:gd name="T42" fmla="*/ 120 w 124"/>
                <a:gd name="T43" fmla="*/ 74 h 78"/>
                <a:gd name="T44" fmla="*/ 113 w 124"/>
                <a:gd name="T45" fmla="*/ 74 h 78"/>
                <a:gd name="T46" fmla="*/ 106 w 124"/>
                <a:gd name="T47" fmla="*/ 74 h 78"/>
                <a:gd name="T48" fmla="*/ 96 w 124"/>
                <a:gd name="T49" fmla="*/ 71 h 78"/>
                <a:gd name="T50" fmla="*/ 75 w 124"/>
                <a:gd name="T51" fmla="*/ 68 h 78"/>
                <a:gd name="T52" fmla="*/ 72 w 124"/>
                <a:gd name="T53" fmla="*/ 68 h 78"/>
                <a:gd name="T54" fmla="*/ 48 w 124"/>
                <a:gd name="T55" fmla="*/ 68 h 78"/>
                <a:gd name="T56" fmla="*/ 38 w 124"/>
                <a:gd name="T57" fmla="*/ 74 h 78"/>
                <a:gd name="T58" fmla="*/ 20 w 124"/>
                <a:gd name="T59" fmla="*/ 74 h 78"/>
                <a:gd name="T60" fmla="*/ 13 w 124"/>
                <a:gd name="T61" fmla="*/ 71 h 78"/>
                <a:gd name="T62" fmla="*/ 17 w 124"/>
                <a:gd name="T63" fmla="*/ 71 h 78"/>
                <a:gd name="T64" fmla="*/ 24 w 124"/>
                <a:gd name="T65" fmla="*/ 68 h 78"/>
                <a:gd name="T66" fmla="*/ 13 w 124"/>
                <a:gd name="T67" fmla="*/ 68 h 78"/>
                <a:gd name="T68" fmla="*/ 13 w 124"/>
                <a:gd name="T69" fmla="*/ 65 h 78"/>
                <a:gd name="T70" fmla="*/ 13 w 124"/>
                <a:gd name="T71" fmla="*/ 61 h 78"/>
                <a:gd name="T72" fmla="*/ 31 w 124"/>
                <a:gd name="T73" fmla="*/ 58 h 78"/>
                <a:gd name="T74" fmla="*/ 38 w 124"/>
                <a:gd name="T75" fmla="*/ 55 h 78"/>
                <a:gd name="T76" fmla="*/ 41 w 124"/>
                <a:gd name="T77" fmla="*/ 55 h 78"/>
                <a:gd name="T78" fmla="*/ 48 w 124"/>
                <a:gd name="T79" fmla="*/ 52 h 78"/>
                <a:gd name="T80" fmla="*/ 55 w 124"/>
                <a:gd name="T81" fmla="*/ 55 h 78"/>
                <a:gd name="T82" fmla="*/ 65 w 124"/>
                <a:gd name="T83" fmla="*/ 58 h 78"/>
                <a:gd name="T84" fmla="*/ 72 w 124"/>
                <a:gd name="T85" fmla="*/ 58 h 78"/>
                <a:gd name="T86" fmla="*/ 68 w 124"/>
                <a:gd name="T87" fmla="*/ 55 h 78"/>
                <a:gd name="T88" fmla="*/ 58 w 124"/>
                <a:gd name="T89" fmla="*/ 52 h 78"/>
                <a:gd name="T90" fmla="*/ 44 w 124"/>
                <a:gd name="T91" fmla="*/ 48 h 78"/>
                <a:gd name="T92" fmla="*/ 38 w 124"/>
                <a:gd name="T93" fmla="*/ 48 h 78"/>
                <a:gd name="T94" fmla="*/ 27 w 124"/>
                <a:gd name="T95" fmla="*/ 52 h 78"/>
                <a:gd name="T96" fmla="*/ 17 w 124"/>
                <a:gd name="T97" fmla="*/ 55 h 78"/>
                <a:gd name="T98" fmla="*/ 17 w 124"/>
                <a:gd name="T99" fmla="*/ 52 h 78"/>
                <a:gd name="T100" fmla="*/ 13 w 124"/>
                <a:gd name="T101" fmla="*/ 48 h 78"/>
                <a:gd name="T102" fmla="*/ 10 w 124"/>
                <a:gd name="T103" fmla="*/ 45 h 78"/>
                <a:gd name="T104" fmla="*/ 0 w 124"/>
                <a:gd name="T105" fmla="*/ 32 h 78"/>
                <a:gd name="T106" fmla="*/ 17 w 124"/>
                <a:gd name="T107" fmla="*/ 1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4" h="78">
                  <a:moveTo>
                    <a:pt x="17" y="10"/>
                  </a:moveTo>
                  <a:lnTo>
                    <a:pt x="20" y="10"/>
                  </a:lnTo>
                  <a:lnTo>
                    <a:pt x="24" y="10"/>
                  </a:lnTo>
                  <a:lnTo>
                    <a:pt x="27" y="6"/>
                  </a:lnTo>
                  <a:lnTo>
                    <a:pt x="38" y="3"/>
                  </a:lnTo>
                  <a:lnTo>
                    <a:pt x="48" y="0"/>
                  </a:lnTo>
                  <a:lnTo>
                    <a:pt x="51" y="0"/>
                  </a:lnTo>
                  <a:lnTo>
                    <a:pt x="62" y="3"/>
                  </a:lnTo>
                  <a:lnTo>
                    <a:pt x="65" y="3"/>
                  </a:lnTo>
                  <a:lnTo>
                    <a:pt x="68" y="10"/>
                  </a:lnTo>
                  <a:lnTo>
                    <a:pt x="68" y="10"/>
                  </a:lnTo>
                  <a:lnTo>
                    <a:pt x="72" y="13"/>
                  </a:lnTo>
                  <a:lnTo>
                    <a:pt x="75" y="10"/>
                  </a:lnTo>
                  <a:lnTo>
                    <a:pt x="79" y="10"/>
                  </a:lnTo>
                  <a:lnTo>
                    <a:pt x="82" y="10"/>
                  </a:lnTo>
                  <a:lnTo>
                    <a:pt x="82" y="13"/>
                  </a:lnTo>
                  <a:lnTo>
                    <a:pt x="82" y="16"/>
                  </a:lnTo>
                  <a:lnTo>
                    <a:pt x="86" y="19"/>
                  </a:lnTo>
                  <a:lnTo>
                    <a:pt x="86" y="23"/>
                  </a:lnTo>
                  <a:lnTo>
                    <a:pt x="93" y="23"/>
                  </a:lnTo>
                  <a:lnTo>
                    <a:pt x="93" y="26"/>
                  </a:lnTo>
                  <a:lnTo>
                    <a:pt x="96" y="29"/>
                  </a:lnTo>
                  <a:lnTo>
                    <a:pt x="99" y="32"/>
                  </a:lnTo>
                  <a:lnTo>
                    <a:pt x="103" y="32"/>
                  </a:lnTo>
                  <a:lnTo>
                    <a:pt x="103" y="36"/>
                  </a:lnTo>
                  <a:lnTo>
                    <a:pt x="103" y="39"/>
                  </a:lnTo>
                  <a:lnTo>
                    <a:pt x="106" y="42"/>
                  </a:lnTo>
                  <a:lnTo>
                    <a:pt x="103" y="48"/>
                  </a:lnTo>
                  <a:lnTo>
                    <a:pt x="103" y="48"/>
                  </a:lnTo>
                  <a:lnTo>
                    <a:pt x="110" y="52"/>
                  </a:lnTo>
                  <a:lnTo>
                    <a:pt x="110" y="58"/>
                  </a:lnTo>
                  <a:lnTo>
                    <a:pt x="113" y="58"/>
                  </a:lnTo>
                  <a:lnTo>
                    <a:pt x="117" y="58"/>
                  </a:lnTo>
                  <a:lnTo>
                    <a:pt x="117" y="61"/>
                  </a:lnTo>
                  <a:lnTo>
                    <a:pt x="120" y="61"/>
                  </a:lnTo>
                  <a:lnTo>
                    <a:pt x="120" y="65"/>
                  </a:lnTo>
                  <a:lnTo>
                    <a:pt x="120" y="68"/>
                  </a:lnTo>
                  <a:lnTo>
                    <a:pt x="120" y="68"/>
                  </a:lnTo>
                  <a:lnTo>
                    <a:pt x="120" y="71"/>
                  </a:lnTo>
                  <a:lnTo>
                    <a:pt x="124" y="74"/>
                  </a:lnTo>
                  <a:lnTo>
                    <a:pt x="124" y="78"/>
                  </a:lnTo>
                  <a:lnTo>
                    <a:pt x="124" y="78"/>
                  </a:lnTo>
                  <a:lnTo>
                    <a:pt x="124" y="74"/>
                  </a:lnTo>
                  <a:lnTo>
                    <a:pt x="120" y="74"/>
                  </a:lnTo>
                  <a:lnTo>
                    <a:pt x="117" y="74"/>
                  </a:lnTo>
                  <a:lnTo>
                    <a:pt x="113" y="74"/>
                  </a:lnTo>
                  <a:lnTo>
                    <a:pt x="110" y="74"/>
                  </a:lnTo>
                  <a:lnTo>
                    <a:pt x="106" y="74"/>
                  </a:lnTo>
                  <a:lnTo>
                    <a:pt x="99" y="74"/>
                  </a:lnTo>
                  <a:lnTo>
                    <a:pt x="96" y="71"/>
                  </a:lnTo>
                  <a:lnTo>
                    <a:pt x="89" y="68"/>
                  </a:lnTo>
                  <a:lnTo>
                    <a:pt x="75" y="68"/>
                  </a:lnTo>
                  <a:lnTo>
                    <a:pt x="72" y="68"/>
                  </a:lnTo>
                  <a:lnTo>
                    <a:pt x="72" y="68"/>
                  </a:lnTo>
                  <a:lnTo>
                    <a:pt x="68" y="68"/>
                  </a:lnTo>
                  <a:lnTo>
                    <a:pt x="48" y="68"/>
                  </a:lnTo>
                  <a:lnTo>
                    <a:pt x="41" y="71"/>
                  </a:lnTo>
                  <a:lnTo>
                    <a:pt x="38" y="74"/>
                  </a:lnTo>
                  <a:lnTo>
                    <a:pt x="27" y="71"/>
                  </a:lnTo>
                  <a:lnTo>
                    <a:pt x="20" y="74"/>
                  </a:lnTo>
                  <a:lnTo>
                    <a:pt x="13" y="74"/>
                  </a:lnTo>
                  <a:lnTo>
                    <a:pt x="13" y="71"/>
                  </a:lnTo>
                  <a:lnTo>
                    <a:pt x="13" y="71"/>
                  </a:lnTo>
                  <a:lnTo>
                    <a:pt x="17" y="71"/>
                  </a:lnTo>
                  <a:lnTo>
                    <a:pt x="20" y="71"/>
                  </a:lnTo>
                  <a:lnTo>
                    <a:pt x="24" y="68"/>
                  </a:lnTo>
                  <a:lnTo>
                    <a:pt x="17" y="68"/>
                  </a:lnTo>
                  <a:lnTo>
                    <a:pt x="13" y="68"/>
                  </a:lnTo>
                  <a:lnTo>
                    <a:pt x="10" y="68"/>
                  </a:lnTo>
                  <a:lnTo>
                    <a:pt x="13" y="65"/>
                  </a:lnTo>
                  <a:lnTo>
                    <a:pt x="13" y="61"/>
                  </a:lnTo>
                  <a:lnTo>
                    <a:pt x="13" y="61"/>
                  </a:lnTo>
                  <a:lnTo>
                    <a:pt x="27" y="61"/>
                  </a:lnTo>
                  <a:lnTo>
                    <a:pt x="31" y="58"/>
                  </a:lnTo>
                  <a:lnTo>
                    <a:pt x="34" y="55"/>
                  </a:lnTo>
                  <a:lnTo>
                    <a:pt x="38" y="55"/>
                  </a:lnTo>
                  <a:lnTo>
                    <a:pt x="41" y="55"/>
                  </a:lnTo>
                  <a:lnTo>
                    <a:pt x="41" y="55"/>
                  </a:lnTo>
                  <a:lnTo>
                    <a:pt x="44" y="55"/>
                  </a:lnTo>
                  <a:lnTo>
                    <a:pt x="48" y="52"/>
                  </a:lnTo>
                  <a:lnTo>
                    <a:pt x="51" y="55"/>
                  </a:lnTo>
                  <a:lnTo>
                    <a:pt x="55" y="55"/>
                  </a:lnTo>
                  <a:lnTo>
                    <a:pt x="62" y="58"/>
                  </a:lnTo>
                  <a:lnTo>
                    <a:pt x="65" y="58"/>
                  </a:lnTo>
                  <a:lnTo>
                    <a:pt x="72" y="58"/>
                  </a:lnTo>
                  <a:lnTo>
                    <a:pt x="72" y="58"/>
                  </a:lnTo>
                  <a:lnTo>
                    <a:pt x="72" y="55"/>
                  </a:lnTo>
                  <a:lnTo>
                    <a:pt x="68" y="55"/>
                  </a:lnTo>
                  <a:lnTo>
                    <a:pt x="62" y="52"/>
                  </a:lnTo>
                  <a:lnTo>
                    <a:pt x="58" y="52"/>
                  </a:lnTo>
                  <a:lnTo>
                    <a:pt x="51" y="48"/>
                  </a:lnTo>
                  <a:lnTo>
                    <a:pt x="44" y="48"/>
                  </a:lnTo>
                  <a:lnTo>
                    <a:pt x="41" y="45"/>
                  </a:lnTo>
                  <a:lnTo>
                    <a:pt x="38" y="48"/>
                  </a:lnTo>
                  <a:lnTo>
                    <a:pt x="31" y="52"/>
                  </a:lnTo>
                  <a:lnTo>
                    <a:pt x="27" y="52"/>
                  </a:lnTo>
                  <a:lnTo>
                    <a:pt x="24" y="55"/>
                  </a:lnTo>
                  <a:lnTo>
                    <a:pt x="17" y="55"/>
                  </a:lnTo>
                  <a:lnTo>
                    <a:pt x="17" y="52"/>
                  </a:lnTo>
                  <a:lnTo>
                    <a:pt x="17" y="52"/>
                  </a:lnTo>
                  <a:lnTo>
                    <a:pt x="13" y="48"/>
                  </a:lnTo>
                  <a:lnTo>
                    <a:pt x="13" y="48"/>
                  </a:lnTo>
                  <a:lnTo>
                    <a:pt x="13" y="45"/>
                  </a:lnTo>
                  <a:lnTo>
                    <a:pt x="10" y="45"/>
                  </a:lnTo>
                  <a:lnTo>
                    <a:pt x="7" y="39"/>
                  </a:lnTo>
                  <a:lnTo>
                    <a:pt x="0" y="32"/>
                  </a:lnTo>
                  <a:lnTo>
                    <a:pt x="13" y="23"/>
                  </a:lnTo>
                  <a:lnTo>
                    <a:pt x="17" y="16"/>
                  </a:lnTo>
                  <a:lnTo>
                    <a:pt x="17"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120"/>
            <p:cNvSpPr>
              <a:spLocks/>
            </p:cNvSpPr>
            <p:nvPr/>
          </p:nvSpPr>
          <p:spPr bwMode="auto">
            <a:xfrm>
              <a:off x="5753101" y="4251980"/>
              <a:ext cx="98425" cy="25400"/>
            </a:xfrm>
            <a:custGeom>
              <a:avLst/>
              <a:gdLst>
                <a:gd name="T0" fmla="*/ 3 w 62"/>
                <a:gd name="T1" fmla="*/ 16 h 16"/>
                <a:gd name="T2" fmla="*/ 3 w 62"/>
                <a:gd name="T3" fmla="*/ 16 h 16"/>
                <a:gd name="T4" fmla="*/ 17 w 62"/>
                <a:gd name="T5" fmla="*/ 16 h 16"/>
                <a:gd name="T6" fmla="*/ 21 w 62"/>
                <a:gd name="T7" fmla="*/ 13 h 16"/>
                <a:gd name="T8" fmla="*/ 24 w 62"/>
                <a:gd name="T9" fmla="*/ 10 h 16"/>
                <a:gd name="T10" fmla="*/ 28 w 62"/>
                <a:gd name="T11" fmla="*/ 10 h 16"/>
                <a:gd name="T12" fmla="*/ 31 w 62"/>
                <a:gd name="T13" fmla="*/ 10 h 16"/>
                <a:gd name="T14" fmla="*/ 31 w 62"/>
                <a:gd name="T15" fmla="*/ 10 h 16"/>
                <a:gd name="T16" fmla="*/ 34 w 62"/>
                <a:gd name="T17" fmla="*/ 10 h 16"/>
                <a:gd name="T18" fmla="*/ 38 w 62"/>
                <a:gd name="T19" fmla="*/ 7 h 16"/>
                <a:gd name="T20" fmla="*/ 41 w 62"/>
                <a:gd name="T21" fmla="*/ 10 h 16"/>
                <a:gd name="T22" fmla="*/ 45 w 62"/>
                <a:gd name="T23" fmla="*/ 10 h 16"/>
                <a:gd name="T24" fmla="*/ 52 w 62"/>
                <a:gd name="T25" fmla="*/ 13 h 16"/>
                <a:gd name="T26" fmla="*/ 55 w 62"/>
                <a:gd name="T27" fmla="*/ 13 h 16"/>
                <a:gd name="T28" fmla="*/ 62 w 62"/>
                <a:gd name="T29" fmla="*/ 13 h 16"/>
                <a:gd name="T30" fmla="*/ 62 w 62"/>
                <a:gd name="T31" fmla="*/ 13 h 16"/>
                <a:gd name="T32" fmla="*/ 62 w 62"/>
                <a:gd name="T33" fmla="*/ 10 h 16"/>
                <a:gd name="T34" fmla="*/ 58 w 62"/>
                <a:gd name="T35" fmla="*/ 10 h 16"/>
                <a:gd name="T36" fmla="*/ 52 w 62"/>
                <a:gd name="T37" fmla="*/ 7 h 16"/>
                <a:gd name="T38" fmla="*/ 48 w 62"/>
                <a:gd name="T39" fmla="*/ 7 h 16"/>
                <a:gd name="T40" fmla="*/ 41 w 62"/>
                <a:gd name="T41" fmla="*/ 3 h 16"/>
                <a:gd name="T42" fmla="*/ 34 w 62"/>
                <a:gd name="T43" fmla="*/ 3 h 16"/>
                <a:gd name="T44" fmla="*/ 31 w 62"/>
                <a:gd name="T45" fmla="*/ 0 h 16"/>
                <a:gd name="T46" fmla="*/ 28 w 62"/>
                <a:gd name="T47" fmla="*/ 3 h 16"/>
                <a:gd name="T48" fmla="*/ 21 w 62"/>
                <a:gd name="T49" fmla="*/ 7 h 16"/>
                <a:gd name="T50" fmla="*/ 17 w 62"/>
                <a:gd name="T51" fmla="*/ 7 h 16"/>
                <a:gd name="T52" fmla="*/ 14 w 62"/>
                <a:gd name="T53" fmla="*/ 10 h 16"/>
                <a:gd name="T54" fmla="*/ 7 w 62"/>
                <a:gd name="T55" fmla="*/ 10 h 16"/>
                <a:gd name="T56" fmla="*/ 7 w 62"/>
                <a:gd name="T57" fmla="*/ 10 h 16"/>
                <a:gd name="T58" fmla="*/ 10 w 62"/>
                <a:gd name="T59" fmla="*/ 13 h 16"/>
                <a:gd name="T60" fmla="*/ 17 w 62"/>
                <a:gd name="T61" fmla="*/ 13 h 16"/>
                <a:gd name="T62" fmla="*/ 14 w 62"/>
                <a:gd name="T63" fmla="*/ 13 h 16"/>
                <a:gd name="T64" fmla="*/ 7 w 62"/>
                <a:gd name="T65" fmla="*/ 16 h 16"/>
                <a:gd name="T66" fmla="*/ 3 w 62"/>
                <a:gd name="T67" fmla="*/ 10 h 16"/>
                <a:gd name="T68" fmla="*/ 0 w 62"/>
                <a:gd name="T69" fmla="*/ 13 h 16"/>
                <a:gd name="T70" fmla="*/ 3 w 62"/>
                <a:gd name="T71" fmla="*/ 16 h 16"/>
                <a:gd name="T72" fmla="*/ 3 w 62"/>
                <a:gd name="T73"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16">
                  <a:moveTo>
                    <a:pt x="3" y="16"/>
                  </a:moveTo>
                  <a:lnTo>
                    <a:pt x="3" y="16"/>
                  </a:lnTo>
                  <a:lnTo>
                    <a:pt x="17" y="16"/>
                  </a:lnTo>
                  <a:lnTo>
                    <a:pt x="21" y="13"/>
                  </a:lnTo>
                  <a:lnTo>
                    <a:pt x="24" y="10"/>
                  </a:lnTo>
                  <a:lnTo>
                    <a:pt x="28" y="10"/>
                  </a:lnTo>
                  <a:lnTo>
                    <a:pt x="31" y="10"/>
                  </a:lnTo>
                  <a:lnTo>
                    <a:pt x="31" y="10"/>
                  </a:lnTo>
                  <a:lnTo>
                    <a:pt x="34" y="10"/>
                  </a:lnTo>
                  <a:lnTo>
                    <a:pt x="38" y="7"/>
                  </a:lnTo>
                  <a:lnTo>
                    <a:pt x="41" y="10"/>
                  </a:lnTo>
                  <a:lnTo>
                    <a:pt x="45" y="10"/>
                  </a:lnTo>
                  <a:lnTo>
                    <a:pt x="52" y="13"/>
                  </a:lnTo>
                  <a:lnTo>
                    <a:pt x="55" y="13"/>
                  </a:lnTo>
                  <a:lnTo>
                    <a:pt x="62" y="13"/>
                  </a:lnTo>
                  <a:lnTo>
                    <a:pt x="62" y="13"/>
                  </a:lnTo>
                  <a:lnTo>
                    <a:pt x="62" y="10"/>
                  </a:lnTo>
                  <a:lnTo>
                    <a:pt x="58" y="10"/>
                  </a:lnTo>
                  <a:lnTo>
                    <a:pt x="52" y="7"/>
                  </a:lnTo>
                  <a:lnTo>
                    <a:pt x="48" y="7"/>
                  </a:lnTo>
                  <a:lnTo>
                    <a:pt x="41" y="3"/>
                  </a:lnTo>
                  <a:lnTo>
                    <a:pt x="34" y="3"/>
                  </a:lnTo>
                  <a:lnTo>
                    <a:pt x="31" y="0"/>
                  </a:lnTo>
                  <a:lnTo>
                    <a:pt x="28" y="3"/>
                  </a:lnTo>
                  <a:lnTo>
                    <a:pt x="21" y="7"/>
                  </a:lnTo>
                  <a:lnTo>
                    <a:pt x="17" y="7"/>
                  </a:lnTo>
                  <a:lnTo>
                    <a:pt x="14" y="10"/>
                  </a:lnTo>
                  <a:lnTo>
                    <a:pt x="7" y="10"/>
                  </a:lnTo>
                  <a:lnTo>
                    <a:pt x="7" y="10"/>
                  </a:lnTo>
                  <a:lnTo>
                    <a:pt x="10" y="13"/>
                  </a:lnTo>
                  <a:lnTo>
                    <a:pt x="17" y="13"/>
                  </a:lnTo>
                  <a:lnTo>
                    <a:pt x="14" y="13"/>
                  </a:lnTo>
                  <a:lnTo>
                    <a:pt x="7" y="16"/>
                  </a:lnTo>
                  <a:lnTo>
                    <a:pt x="3" y="10"/>
                  </a:lnTo>
                  <a:lnTo>
                    <a:pt x="0" y="13"/>
                  </a:lnTo>
                  <a:lnTo>
                    <a:pt x="3" y="16"/>
                  </a:lnTo>
                  <a:lnTo>
                    <a:pt x="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0" name="Freeform 121"/>
            <p:cNvSpPr>
              <a:spLocks/>
            </p:cNvSpPr>
            <p:nvPr/>
          </p:nvSpPr>
          <p:spPr bwMode="auto">
            <a:xfrm>
              <a:off x="5757863" y="4288492"/>
              <a:ext cx="98425" cy="46037"/>
            </a:xfrm>
            <a:custGeom>
              <a:avLst/>
              <a:gdLst>
                <a:gd name="T0" fmla="*/ 0 w 62"/>
                <a:gd name="T1" fmla="*/ 6 h 29"/>
                <a:gd name="T2" fmla="*/ 7 w 62"/>
                <a:gd name="T3" fmla="*/ 6 h 29"/>
                <a:gd name="T4" fmla="*/ 14 w 62"/>
                <a:gd name="T5" fmla="*/ 3 h 29"/>
                <a:gd name="T6" fmla="*/ 25 w 62"/>
                <a:gd name="T7" fmla="*/ 6 h 29"/>
                <a:gd name="T8" fmla="*/ 28 w 62"/>
                <a:gd name="T9" fmla="*/ 3 h 29"/>
                <a:gd name="T10" fmla="*/ 35 w 62"/>
                <a:gd name="T11" fmla="*/ 0 h 29"/>
                <a:gd name="T12" fmla="*/ 55 w 62"/>
                <a:gd name="T13" fmla="*/ 0 h 29"/>
                <a:gd name="T14" fmla="*/ 59 w 62"/>
                <a:gd name="T15" fmla="*/ 0 h 29"/>
                <a:gd name="T16" fmla="*/ 59 w 62"/>
                <a:gd name="T17" fmla="*/ 6 h 29"/>
                <a:gd name="T18" fmla="*/ 59 w 62"/>
                <a:gd name="T19" fmla="*/ 10 h 29"/>
                <a:gd name="T20" fmla="*/ 59 w 62"/>
                <a:gd name="T21" fmla="*/ 13 h 29"/>
                <a:gd name="T22" fmla="*/ 62 w 62"/>
                <a:gd name="T23" fmla="*/ 16 h 29"/>
                <a:gd name="T24" fmla="*/ 59 w 62"/>
                <a:gd name="T25" fmla="*/ 19 h 29"/>
                <a:gd name="T26" fmla="*/ 59 w 62"/>
                <a:gd name="T27" fmla="*/ 19 h 29"/>
                <a:gd name="T28" fmla="*/ 52 w 62"/>
                <a:gd name="T29" fmla="*/ 22 h 29"/>
                <a:gd name="T30" fmla="*/ 45 w 62"/>
                <a:gd name="T31" fmla="*/ 26 h 29"/>
                <a:gd name="T32" fmla="*/ 42 w 62"/>
                <a:gd name="T33" fmla="*/ 26 h 29"/>
                <a:gd name="T34" fmla="*/ 38 w 62"/>
                <a:gd name="T35" fmla="*/ 29 h 29"/>
                <a:gd name="T36" fmla="*/ 35 w 62"/>
                <a:gd name="T37" fmla="*/ 29 h 29"/>
                <a:gd name="T38" fmla="*/ 35 w 62"/>
                <a:gd name="T39" fmla="*/ 29 h 29"/>
                <a:gd name="T40" fmla="*/ 35 w 62"/>
                <a:gd name="T41" fmla="*/ 26 h 29"/>
                <a:gd name="T42" fmla="*/ 25 w 62"/>
                <a:gd name="T43" fmla="*/ 26 h 29"/>
                <a:gd name="T44" fmla="*/ 31 w 62"/>
                <a:gd name="T45" fmla="*/ 22 h 29"/>
                <a:gd name="T46" fmla="*/ 28 w 62"/>
                <a:gd name="T47" fmla="*/ 22 h 29"/>
                <a:gd name="T48" fmla="*/ 28 w 62"/>
                <a:gd name="T49" fmla="*/ 22 h 29"/>
                <a:gd name="T50" fmla="*/ 28 w 62"/>
                <a:gd name="T51" fmla="*/ 19 h 29"/>
                <a:gd name="T52" fmla="*/ 25 w 62"/>
                <a:gd name="T53" fmla="*/ 19 h 29"/>
                <a:gd name="T54" fmla="*/ 25 w 62"/>
                <a:gd name="T55" fmla="*/ 19 h 29"/>
                <a:gd name="T56" fmla="*/ 31 w 62"/>
                <a:gd name="T57" fmla="*/ 19 h 29"/>
                <a:gd name="T58" fmla="*/ 35 w 62"/>
                <a:gd name="T59" fmla="*/ 16 h 29"/>
                <a:gd name="T60" fmla="*/ 28 w 62"/>
                <a:gd name="T61" fmla="*/ 13 h 29"/>
                <a:gd name="T62" fmla="*/ 25 w 62"/>
                <a:gd name="T63" fmla="*/ 16 h 29"/>
                <a:gd name="T64" fmla="*/ 21 w 62"/>
                <a:gd name="T65" fmla="*/ 16 h 29"/>
                <a:gd name="T66" fmla="*/ 18 w 62"/>
                <a:gd name="T67" fmla="*/ 16 h 29"/>
                <a:gd name="T68" fmla="*/ 18 w 62"/>
                <a:gd name="T69" fmla="*/ 16 h 29"/>
                <a:gd name="T70" fmla="*/ 11 w 62"/>
                <a:gd name="T71" fmla="*/ 13 h 29"/>
                <a:gd name="T72" fmla="*/ 7 w 62"/>
                <a:gd name="T73" fmla="*/ 13 h 29"/>
                <a:gd name="T74" fmla="*/ 11 w 62"/>
                <a:gd name="T75" fmla="*/ 10 h 29"/>
                <a:gd name="T76" fmla="*/ 11 w 62"/>
                <a:gd name="T77" fmla="*/ 10 h 29"/>
                <a:gd name="T78" fmla="*/ 4 w 62"/>
                <a:gd name="T79" fmla="*/ 10 h 29"/>
                <a:gd name="T80" fmla="*/ 0 w 62"/>
                <a:gd name="T81" fmla="*/ 6 h 29"/>
                <a:gd name="T82" fmla="*/ 0 w 62"/>
                <a:gd name="T83" fmla="*/ 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 h="29">
                  <a:moveTo>
                    <a:pt x="0" y="6"/>
                  </a:moveTo>
                  <a:lnTo>
                    <a:pt x="7" y="6"/>
                  </a:lnTo>
                  <a:lnTo>
                    <a:pt x="14" y="3"/>
                  </a:lnTo>
                  <a:lnTo>
                    <a:pt x="25" y="6"/>
                  </a:lnTo>
                  <a:lnTo>
                    <a:pt x="28" y="3"/>
                  </a:lnTo>
                  <a:lnTo>
                    <a:pt x="35" y="0"/>
                  </a:lnTo>
                  <a:lnTo>
                    <a:pt x="55" y="0"/>
                  </a:lnTo>
                  <a:lnTo>
                    <a:pt x="59" y="0"/>
                  </a:lnTo>
                  <a:lnTo>
                    <a:pt x="59" y="6"/>
                  </a:lnTo>
                  <a:lnTo>
                    <a:pt x="59" y="10"/>
                  </a:lnTo>
                  <a:lnTo>
                    <a:pt x="59" y="13"/>
                  </a:lnTo>
                  <a:lnTo>
                    <a:pt x="62" y="16"/>
                  </a:lnTo>
                  <a:lnTo>
                    <a:pt x="59" y="19"/>
                  </a:lnTo>
                  <a:lnTo>
                    <a:pt x="59" y="19"/>
                  </a:lnTo>
                  <a:lnTo>
                    <a:pt x="52" y="22"/>
                  </a:lnTo>
                  <a:lnTo>
                    <a:pt x="45" y="26"/>
                  </a:lnTo>
                  <a:lnTo>
                    <a:pt x="42" y="26"/>
                  </a:lnTo>
                  <a:lnTo>
                    <a:pt x="38" y="29"/>
                  </a:lnTo>
                  <a:lnTo>
                    <a:pt x="35" y="29"/>
                  </a:lnTo>
                  <a:lnTo>
                    <a:pt x="35" y="29"/>
                  </a:lnTo>
                  <a:lnTo>
                    <a:pt x="35" y="26"/>
                  </a:lnTo>
                  <a:lnTo>
                    <a:pt x="25" y="26"/>
                  </a:lnTo>
                  <a:lnTo>
                    <a:pt x="31" y="22"/>
                  </a:lnTo>
                  <a:lnTo>
                    <a:pt x="28" y="22"/>
                  </a:lnTo>
                  <a:lnTo>
                    <a:pt x="28" y="22"/>
                  </a:lnTo>
                  <a:lnTo>
                    <a:pt x="28" y="19"/>
                  </a:lnTo>
                  <a:lnTo>
                    <a:pt x="25" y="19"/>
                  </a:lnTo>
                  <a:lnTo>
                    <a:pt x="25" y="19"/>
                  </a:lnTo>
                  <a:lnTo>
                    <a:pt x="31" y="19"/>
                  </a:lnTo>
                  <a:lnTo>
                    <a:pt x="35" y="16"/>
                  </a:lnTo>
                  <a:lnTo>
                    <a:pt x="28" y="13"/>
                  </a:lnTo>
                  <a:lnTo>
                    <a:pt x="25" y="16"/>
                  </a:lnTo>
                  <a:lnTo>
                    <a:pt x="21" y="16"/>
                  </a:lnTo>
                  <a:lnTo>
                    <a:pt x="18" y="16"/>
                  </a:lnTo>
                  <a:lnTo>
                    <a:pt x="18" y="16"/>
                  </a:lnTo>
                  <a:lnTo>
                    <a:pt x="11" y="13"/>
                  </a:lnTo>
                  <a:lnTo>
                    <a:pt x="7" y="13"/>
                  </a:lnTo>
                  <a:lnTo>
                    <a:pt x="11" y="10"/>
                  </a:lnTo>
                  <a:lnTo>
                    <a:pt x="11" y="10"/>
                  </a:lnTo>
                  <a:lnTo>
                    <a:pt x="4" y="10"/>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122"/>
            <p:cNvSpPr>
              <a:spLocks/>
            </p:cNvSpPr>
            <p:nvPr/>
          </p:nvSpPr>
          <p:spPr bwMode="auto">
            <a:xfrm>
              <a:off x="5818188" y="4288492"/>
              <a:ext cx="219075" cy="184150"/>
            </a:xfrm>
            <a:custGeom>
              <a:avLst/>
              <a:gdLst>
                <a:gd name="T0" fmla="*/ 4 w 138"/>
                <a:gd name="T1" fmla="*/ 26 h 116"/>
                <a:gd name="T2" fmla="*/ 14 w 138"/>
                <a:gd name="T3" fmla="*/ 22 h 116"/>
                <a:gd name="T4" fmla="*/ 21 w 138"/>
                <a:gd name="T5" fmla="*/ 19 h 116"/>
                <a:gd name="T6" fmla="*/ 21 w 138"/>
                <a:gd name="T7" fmla="*/ 13 h 116"/>
                <a:gd name="T8" fmla="*/ 21 w 138"/>
                <a:gd name="T9" fmla="*/ 6 h 116"/>
                <a:gd name="T10" fmla="*/ 24 w 138"/>
                <a:gd name="T11" fmla="*/ 0 h 116"/>
                <a:gd name="T12" fmla="*/ 45 w 138"/>
                <a:gd name="T13" fmla="*/ 3 h 116"/>
                <a:gd name="T14" fmla="*/ 55 w 138"/>
                <a:gd name="T15" fmla="*/ 6 h 116"/>
                <a:gd name="T16" fmla="*/ 62 w 138"/>
                <a:gd name="T17" fmla="*/ 6 h 116"/>
                <a:gd name="T18" fmla="*/ 69 w 138"/>
                <a:gd name="T19" fmla="*/ 6 h 116"/>
                <a:gd name="T20" fmla="*/ 73 w 138"/>
                <a:gd name="T21" fmla="*/ 10 h 116"/>
                <a:gd name="T22" fmla="*/ 79 w 138"/>
                <a:gd name="T23" fmla="*/ 10 h 116"/>
                <a:gd name="T24" fmla="*/ 86 w 138"/>
                <a:gd name="T25" fmla="*/ 13 h 116"/>
                <a:gd name="T26" fmla="*/ 97 w 138"/>
                <a:gd name="T27" fmla="*/ 10 h 116"/>
                <a:gd name="T28" fmla="*/ 100 w 138"/>
                <a:gd name="T29" fmla="*/ 6 h 116"/>
                <a:gd name="T30" fmla="*/ 110 w 138"/>
                <a:gd name="T31" fmla="*/ 10 h 116"/>
                <a:gd name="T32" fmla="*/ 117 w 138"/>
                <a:gd name="T33" fmla="*/ 6 h 116"/>
                <a:gd name="T34" fmla="*/ 121 w 138"/>
                <a:gd name="T35" fmla="*/ 10 h 116"/>
                <a:gd name="T36" fmla="*/ 121 w 138"/>
                <a:gd name="T37" fmla="*/ 19 h 116"/>
                <a:gd name="T38" fmla="*/ 128 w 138"/>
                <a:gd name="T39" fmla="*/ 19 h 116"/>
                <a:gd name="T40" fmla="*/ 124 w 138"/>
                <a:gd name="T41" fmla="*/ 26 h 116"/>
                <a:gd name="T42" fmla="*/ 124 w 138"/>
                <a:gd name="T43" fmla="*/ 32 h 116"/>
                <a:gd name="T44" fmla="*/ 131 w 138"/>
                <a:gd name="T45" fmla="*/ 29 h 116"/>
                <a:gd name="T46" fmla="*/ 131 w 138"/>
                <a:gd name="T47" fmla="*/ 32 h 116"/>
                <a:gd name="T48" fmla="*/ 138 w 138"/>
                <a:gd name="T49" fmla="*/ 35 h 116"/>
                <a:gd name="T50" fmla="*/ 138 w 138"/>
                <a:gd name="T51" fmla="*/ 39 h 116"/>
                <a:gd name="T52" fmla="*/ 131 w 138"/>
                <a:gd name="T53" fmla="*/ 42 h 116"/>
                <a:gd name="T54" fmla="*/ 131 w 138"/>
                <a:gd name="T55" fmla="*/ 48 h 116"/>
                <a:gd name="T56" fmla="*/ 131 w 138"/>
                <a:gd name="T57" fmla="*/ 58 h 116"/>
                <a:gd name="T58" fmla="*/ 134 w 138"/>
                <a:gd name="T59" fmla="*/ 64 h 116"/>
                <a:gd name="T60" fmla="*/ 134 w 138"/>
                <a:gd name="T61" fmla="*/ 71 h 116"/>
                <a:gd name="T62" fmla="*/ 131 w 138"/>
                <a:gd name="T63" fmla="*/ 71 h 116"/>
                <a:gd name="T64" fmla="*/ 134 w 138"/>
                <a:gd name="T65" fmla="*/ 77 h 116"/>
                <a:gd name="T66" fmla="*/ 134 w 138"/>
                <a:gd name="T67" fmla="*/ 81 h 116"/>
                <a:gd name="T68" fmla="*/ 128 w 138"/>
                <a:gd name="T69" fmla="*/ 90 h 116"/>
                <a:gd name="T70" fmla="*/ 128 w 138"/>
                <a:gd name="T71" fmla="*/ 97 h 116"/>
                <a:gd name="T72" fmla="*/ 121 w 138"/>
                <a:gd name="T73" fmla="*/ 106 h 116"/>
                <a:gd name="T74" fmla="*/ 90 w 138"/>
                <a:gd name="T75" fmla="*/ 116 h 116"/>
                <a:gd name="T76" fmla="*/ 79 w 138"/>
                <a:gd name="T77" fmla="*/ 110 h 116"/>
                <a:gd name="T78" fmla="*/ 73 w 138"/>
                <a:gd name="T79" fmla="*/ 103 h 116"/>
                <a:gd name="T80" fmla="*/ 73 w 138"/>
                <a:gd name="T81" fmla="*/ 100 h 116"/>
                <a:gd name="T82" fmla="*/ 83 w 138"/>
                <a:gd name="T83" fmla="*/ 74 h 116"/>
                <a:gd name="T84" fmla="*/ 83 w 138"/>
                <a:gd name="T85" fmla="*/ 71 h 116"/>
                <a:gd name="T86" fmla="*/ 86 w 138"/>
                <a:gd name="T87" fmla="*/ 68 h 116"/>
                <a:gd name="T88" fmla="*/ 79 w 138"/>
                <a:gd name="T89" fmla="*/ 61 h 116"/>
                <a:gd name="T90" fmla="*/ 76 w 138"/>
                <a:gd name="T91" fmla="*/ 52 h 116"/>
                <a:gd name="T92" fmla="*/ 73 w 138"/>
                <a:gd name="T93" fmla="*/ 45 h 116"/>
                <a:gd name="T94" fmla="*/ 52 w 138"/>
                <a:gd name="T95" fmla="*/ 45 h 116"/>
                <a:gd name="T96" fmla="*/ 42 w 138"/>
                <a:gd name="T97" fmla="*/ 52 h 116"/>
                <a:gd name="T98" fmla="*/ 38 w 138"/>
                <a:gd name="T99" fmla="*/ 58 h 116"/>
                <a:gd name="T100" fmla="*/ 31 w 138"/>
                <a:gd name="T101" fmla="*/ 55 h 116"/>
                <a:gd name="T102" fmla="*/ 24 w 138"/>
                <a:gd name="T103" fmla="*/ 48 h 116"/>
                <a:gd name="T104" fmla="*/ 17 w 138"/>
                <a:gd name="T105" fmla="*/ 48 h 116"/>
                <a:gd name="T106" fmla="*/ 21 w 138"/>
                <a:gd name="T107" fmla="*/ 42 h 116"/>
                <a:gd name="T108" fmla="*/ 14 w 138"/>
                <a:gd name="T109" fmla="*/ 45 h 116"/>
                <a:gd name="T110" fmla="*/ 7 w 138"/>
                <a:gd name="T111" fmla="*/ 42 h 116"/>
                <a:gd name="T112" fmla="*/ 4 w 138"/>
                <a:gd name="T113" fmla="*/ 32 h 116"/>
                <a:gd name="T114" fmla="*/ 0 w 138"/>
                <a:gd name="T115" fmla="*/ 2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8" h="116">
                  <a:moveTo>
                    <a:pt x="0" y="29"/>
                  </a:moveTo>
                  <a:lnTo>
                    <a:pt x="4" y="26"/>
                  </a:lnTo>
                  <a:lnTo>
                    <a:pt x="7" y="26"/>
                  </a:lnTo>
                  <a:lnTo>
                    <a:pt x="14" y="22"/>
                  </a:lnTo>
                  <a:lnTo>
                    <a:pt x="21" y="19"/>
                  </a:lnTo>
                  <a:lnTo>
                    <a:pt x="21" y="19"/>
                  </a:lnTo>
                  <a:lnTo>
                    <a:pt x="24" y="16"/>
                  </a:lnTo>
                  <a:lnTo>
                    <a:pt x="21" y="13"/>
                  </a:lnTo>
                  <a:lnTo>
                    <a:pt x="21" y="10"/>
                  </a:lnTo>
                  <a:lnTo>
                    <a:pt x="21" y="6"/>
                  </a:lnTo>
                  <a:lnTo>
                    <a:pt x="21" y="0"/>
                  </a:lnTo>
                  <a:lnTo>
                    <a:pt x="24" y="0"/>
                  </a:lnTo>
                  <a:lnTo>
                    <a:pt x="38" y="0"/>
                  </a:lnTo>
                  <a:lnTo>
                    <a:pt x="45" y="3"/>
                  </a:lnTo>
                  <a:lnTo>
                    <a:pt x="48" y="6"/>
                  </a:lnTo>
                  <a:lnTo>
                    <a:pt x="55" y="6"/>
                  </a:lnTo>
                  <a:lnTo>
                    <a:pt x="59" y="6"/>
                  </a:lnTo>
                  <a:lnTo>
                    <a:pt x="62" y="6"/>
                  </a:lnTo>
                  <a:lnTo>
                    <a:pt x="66" y="6"/>
                  </a:lnTo>
                  <a:lnTo>
                    <a:pt x="69" y="6"/>
                  </a:lnTo>
                  <a:lnTo>
                    <a:pt x="73" y="6"/>
                  </a:lnTo>
                  <a:lnTo>
                    <a:pt x="73" y="10"/>
                  </a:lnTo>
                  <a:lnTo>
                    <a:pt x="76" y="13"/>
                  </a:lnTo>
                  <a:lnTo>
                    <a:pt x="79" y="10"/>
                  </a:lnTo>
                  <a:lnTo>
                    <a:pt x="83" y="10"/>
                  </a:lnTo>
                  <a:lnTo>
                    <a:pt x="86" y="13"/>
                  </a:lnTo>
                  <a:lnTo>
                    <a:pt x="90" y="13"/>
                  </a:lnTo>
                  <a:lnTo>
                    <a:pt x="97" y="10"/>
                  </a:lnTo>
                  <a:lnTo>
                    <a:pt x="97" y="10"/>
                  </a:lnTo>
                  <a:lnTo>
                    <a:pt x="100" y="6"/>
                  </a:lnTo>
                  <a:lnTo>
                    <a:pt x="107" y="6"/>
                  </a:lnTo>
                  <a:lnTo>
                    <a:pt x="110" y="10"/>
                  </a:lnTo>
                  <a:lnTo>
                    <a:pt x="114" y="6"/>
                  </a:lnTo>
                  <a:lnTo>
                    <a:pt x="117" y="6"/>
                  </a:lnTo>
                  <a:lnTo>
                    <a:pt x="117" y="6"/>
                  </a:lnTo>
                  <a:lnTo>
                    <a:pt x="121" y="10"/>
                  </a:lnTo>
                  <a:lnTo>
                    <a:pt x="121" y="13"/>
                  </a:lnTo>
                  <a:lnTo>
                    <a:pt x="121" y="19"/>
                  </a:lnTo>
                  <a:lnTo>
                    <a:pt x="124" y="19"/>
                  </a:lnTo>
                  <a:lnTo>
                    <a:pt x="128" y="19"/>
                  </a:lnTo>
                  <a:lnTo>
                    <a:pt x="128" y="22"/>
                  </a:lnTo>
                  <a:lnTo>
                    <a:pt x="124" y="26"/>
                  </a:lnTo>
                  <a:lnTo>
                    <a:pt x="121" y="32"/>
                  </a:lnTo>
                  <a:lnTo>
                    <a:pt x="124" y="32"/>
                  </a:lnTo>
                  <a:lnTo>
                    <a:pt x="128" y="29"/>
                  </a:lnTo>
                  <a:lnTo>
                    <a:pt x="131" y="29"/>
                  </a:lnTo>
                  <a:lnTo>
                    <a:pt x="131" y="32"/>
                  </a:lnTo>
                  <a:lnTo>
                    <a:pt x="131" y="32"/>
                  </a:lnTo>
                  <a:lnTo>
                    <a:pt x="131" y="35"/>
                  </a:lnTo>
                  <a:lnTo>
                    <a:pt x="138" y="35"/>
                  </a:lnTo>
                  <a:lnTo>
                    <a:pt x="138" y="39"/>
                  </a:lnTo>
                  <a:lnTo>
                    <a:pt x="138" y="39"/>
                  </a:lnTo>
                  <a:lnTo>
                    <a:pt x="138" y="42"/>
                  </a:lnTo>
                  <a:lnTo>
                    <a:pt x="131" y="42"/>
                  </a:lnTo>
                  <a:lnTo>
                    <a:pt x="131" y="45"/>
                  </a:lnTo>
                  <a:lnTo>
                    <a:pt x="131" y="48"/>
                  </a:lnTo>
                  <a:lnTo>
                    <a:pt x="131" y="55"/>
                  </a:lnTo>
                  <a:lnTo>
                    <a:pt x="131" y="58"/>
                  </a:lnTo>
                  <a:lnTo>
                    <a:pt x="131" y="61"/>
                  </a:lnTo>
                  <a:lnTo>
                    <a:pt x="134" y="64"/>
                  </a:lnTo>
                  <a:lnTo>
                    <a:pt x="134" y="68"/>
                  </a:lnTo>
                  <a:lnTo>
                    <a:pt x="134" y="71"/>
                  </a:lnTo>
                  <a:lnTo>
                    <a:pt x="131" y="68"/>
                  </a:lnTo>
                  <a:lnTo>
                    <a:pt x="131" y="71"/>
                  </a:lnTo>
                  <a:lnTo>
                    <a:pt x="131" y="71"/>
                  </a:lnTo>
                  <a:lnTo>
                    <a:pt x="134" y="77"/>
                  </a:lnTo>
                  <a:lnTo>
                    <a:pt x="134" y="77"/>
                  </a:lnTo>
                  <a:lnTo>
                    <a:pt x="134" y="81"/>
                  </a:lnTo>
                  <a:lnTo>
                    <a:pt x="128" y="90"/>
                  </a:lnTo>
                  <a:lnTo>
                    <a:pt x="128" y="90"/>
                  </a:lnTo>
                  <a:lnTo>
                    <a:pt x="124" y="94"/>
                  </a:lnTo>
                  <a:lnTo>
                    <a:pt x="128" y="97"/>
                  </a:lnTo>
                  <a:lnTo>
                    <a:pt x="124" y="103"/>
                  </a:lnTo>
                  <a:lnTo>
                    <a:pt x="121" y="106"/>
                  </a:lnTo>
                  <a:lnTo>
                    <a:pt x="121" y="106"/>
                  </a:lnTo>
                  <a:lnTo>
                    <a:pt x="90" y="116"/>
                  </a:lnTo>
                  <a:lnTo>
                    <a:pt x="83" y="110"/>
                  </a:lnTo>
                  <a:lnTo>
                    <a:pt x="79" y="110"/>
                  </a:lnTo>
                  <a:lnTo>
                    <a:pt x="76" y="103"/>
                  </a:lnTo>
                  <a:lnTo>
                    <a:pt x="73" y="103"/>
                  </a:lnTo>
                  <a:lnTo>
                    <a:pt x="76" y="100"/>
                  </a:lnTo>
                  <a:lnTo>
                    <a:pt x="73" y="100"/>
                  </a:lnTo>
                  <a:lnTo>
                    <a:pt x="83" y="97"/>
                  </a:lnTo>
                  <a:lnTo>
                    <a:pt x="83" y="74"/>
                  </a:lnTo>
                  <a:lnTo>
                    <a:pt x="83" y="71"/>
                  </a:lnTo>
                  <a:lnTo>
                    <a:pt x="83" y="71"/>
                  </a:lnTo>
                  <a:lnTo>
                    <a:pt x="83" y="68"/>
                  </a:lnTo>
                  <a:lnTo>
                    <a:pt x="86" y="68"/>
                  </a:lnTo>
                  <a:lnTo>
                    <a:pt x="86" y="64"/>
                  </a:lnTo>
                  <a:lnTo>
                    <a:pt x="79" y="61"/>
                  </a:lnTo>
                  <a:lnTo>
                    <a:pt x="83" y="58"/>
                  </a:lnTo>
                  <a:lnTo>
                    <a:pt x="76" y="52"/>
                  </a:lnTo>
                  <a:lnTo>
                    <a:pt x="76" y="48"/>
                  </a:lnTo>
                  <a:lnTo>
                    <a:pt x="73" y="45"/>
                  </a:lnTo>
                  <a:lnTo>
                    <a:pt x="55" y="45"/>
                  </a:lnTo>
                  <a:lnTo>
                    <a:pt x="52" y="45"/>
                  </a:lnTo>
                  <a:lnTo>
                    <a:pt x="48" y="48"/>
                  </a:lnTo>
                  <a:lnTo>
                    <a:pt x="42" y="52"/>
                  </a:lnTo>
                  <a:lnTo>
                    <a:pt x="42" y="55"/>
                  </a:lnTo>
                  <a:lnTo>
                    <a:pt x="38" y="58"/>
                  </a:lnTo>
                  <a:lnTo>
                    <a:pt x="35" y="58"/>
                  </a:lnTo>
                  <a:lnTo>
                    <a:pt x="31" y="55"/>
                  </a:lnTo>
                  <a:lnTo>
                    <a:pt x="24" y="55"/>
                  </a:lnTo>
                  <a:lnTo>
                    <a:pt x="24" y="48"/>
                  </a:lnTo>
                  <a:lnTo>
                    <a:pt x="21" y="48"/>
                  </a:lnTo>
                  <a:lnTo>
                    <a:pt x="17" y="48"/>
                  </a:lnTo>
                  <a:lnTo>
                    <a:pt x="17" y="45"/>
                  </a:lnTo>
                  <a:lnTo>
                    <a:pt x="21" y="42"/>
                  </a:lnTo>
                  <a:lnTo>
                    <a:pt x="17" y="42"/>
                  </a:lnTo>
                  <a:lnTo>
                    <a:pt x="14" y="45"/>
                  </a:lnTo>
                  <a:lnTo>
                    <a:pt x="11" y="42"/>
                  </a:lnTo>
                  <a:lnTo>
                    <a:pt x="7" y="42"/>
                  </a:lnTo>
                  <a:lnTo>
                    <a:pt x="4" y="39"/>
                  </a:lnTo>
                  <a:lnTo>
                    <a:pt x="4" y="32"/>
                  </a:lnTo>
                  <a:lnTo>
                    <a:pt x="0"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123"/>
            <p:cNvSpPr>
              <a:spLocks noEditPoints="1"/>
            </p:cNvSpPr>
            <p:nvPr/>
          </p:nvSpPr>
          <p:spPr bwMode="auto">
            <a:xfrm>
              <a:off x="5867401" y="4359930"/>
              <a:ext cx="87313" cy="87312"/>
            </a:xfrm>
            <a:custGeom>
              <a:avLst/>
              <a:gdLst>
                <a:gd name="T0" fmla="*/ 14 w 55"/>
                <a:gd name="T1" fmla="*/ 49 h 55"/>
                <a:gd name="T2" fmla="*/ 14 w 55"/>
                <a:gd name="T3" fmla="*/ 45 h 55"/>
                <a:gd name="T4" fmla="*/ 14 w 55"/>
                <a:gd name="T5" fmla="*/ 42 h 55"/>
                <a:gd name="T6" fmla="*/ 11 w 55"/>
                <a:gd name="T7" fmla="*/ 42 h 55"/>
                <a:gd name="T8" fmla="*/ 11 w 55"/>
                <a:gd name="T9" fmla="*/ 45 h 55"/>
                <a:gd name="T10" fmla="*/ 11 w 55"/>
                <a:gd name="T11" fmla="*/ 45 h 55"/>
                <a:gd name="T12" fmla="*/ 14 w 55"/>
                <a:gd name="T13" fmla="*/ 49 h 55"/>
                <a:gd name="T14" fmla="*/ 14 w 55"/>
                <a:gd name="T15" fmla="*/ 49 h 55"/>
                <a:gd name="T16" fmla="*/ 14 w 55"/>
                <a:gd name="T17" fmla="*/ 49 h 55"/>
                <a:gd name="T18" fmla="*/ 4 w 55"/>
                <a:gd name="T19" fmla="*/ 13 h 55"/>
                <a:gd name="T20" fmla="*/ 7 w 55"/>
                <a:gd name="T21" fmla="*/ 13 h 55"/>
                <a:gd name="T22" fmla="*/ 11 w 55"/>
                <a:gd name="T23" fmla="*/ 10 h 55"/>
                <a:gd name="T24" fmla="*/ 11 w 55"/>
                <a:gd name="T25" fmla="*/ 7 h 55"/>
                <a:gd name="T26" fmla="*/ 17 w 55"/>
                <a:gd name="T27" fmla="*/ 3 h 55"/>
                <a:gd name="T28" fmla="*/ 21 w 55"/>
                <a:gd name="T29" fmla="*/ 0 h 55"/>
                <a:gd name="T30" fmla="*/ 24 w 55"/>
                <a:gd name="T31" fmla="*/ 0 h 55"/>
                <a:gd name="T32" fmla="*/ 42 w 55"/>
                <a:gd name="T33" fmla="*/ 0 h 55"/>
                <a:gd name="T34" fmla="*/ 45 w 55"/>
                <a:gd name="T35" fmla="*/ 3 h 55"/>
                <a:gd name="T36" fmla="*/ 45 w 55"/>
                <a:gd name="T37" fmla="*/ 7 h 55"/>
                <a:gd name="T38" fmla="*/ 52 w 55"/>
                <a:gd name="T39" fmla="*/ 13 h 55"/>
                <a:gd name="T40" fmla="*/ 48 w 55"/>
                <a:gd name="T41" fmla="*/ 16 h 55"/>
                <a:gd name="T42" fmla="*/ 55 w 55"/>
                <a:gd name="T43" fmla="*/ 19 h 55"/>
                <a:gd name="T44" fmla="*/ 55 w 55"/>
                <a:gd name="T45" fmla="*/ 23 h 55"/>
                <a:gd name="T46" fmla="*/ 52 w 55"/>
                <a:gd name="T47" fmla="*/ 23 h 55"/>
                <a:gd name="T48" fmla="*/ 52 w 55"/>
                <a:gd name="T49" fmla="*/ 26 h 55"/>
                <a:gd name="T50" fmla="*/ 52 w 55"/>
                <a:gd name="T51" fmla="*/ 26 h 55"/>
                <a:gd name="T52" fmla="*/ 52 w 55"/>
                <a:gd name="T53" fmla="*/ 29 h 55"/>
                <a:gd name="T54" fmla="*/ 52 w 55"/>
                <a:gd name="T55" fmla="*/ 52 h 55"/>
                <a:gd name="T56" fmla="*/ 42 w 55"/>
                <a:gd name="T57" fmla="*/ 55 h 55"/>
                <a:gd name="T58" fmla="*/ 42 w 55"/>
                <a:gd name="T59" fmla="*/ 55 h 55"/>
                <a:gd name="T60" fmla="*/ 35 w 55"/>
                <a:gd name="T61" fmla="*/ 55 h 55"/>
                <a:gd name="T62" fmla="*/ 24 w 55"/>
                <a:gd name="T63" fmla="*/ 49 h 55"/>
                <a:gd name="T64" fmla="*/ 17 w 55"/>
                <a:gd name="T65" fmla="*/ 49 h 55"/>
                <a:gd name="T66" fmla="*/ 21 w 55"/>
                <a:gd name="T67" fmla="*/ 49 h 55"/>
                <a:gd name="T68" fmla="*/ 17 w 55"/>
                <a:gd name="T69" fmla="*/ 45 h 55"/>
                <a:gd name="T70" fmla="*/ 14 w 55"/>
                <a:gd name="T71" fmla="*/ 42 h 55"/>
                <a:gd name="T72" fmla="*/ 17 w 55"/>
                <a:gd name="T73" fmla="*/ 39 h 55"/>
                <a:gd name="T74" fmla="*/ 17 w 55"/>
                <a:gd name="T75" fmla="*/ 39 h 55"/>
                <a:gd name="T76" fmla="*/ 11 w 55"/>
                <a:gd name="T77" fmla="*/ 39 h 55"/>
                <a:gd name="T78" fmla="*/ 7 w 55"/>
                <a:gd name="T79" fmla="*/ 36 h 55"/>
                <a:gd name="T80" fmla="*/ 7 w 55"/>
                <a:gd name="T81" fmla="*/ 32 h 55"/>
                <a:gd name="T82" fmla="*/ 7 w 55"/>
                <a:gd name="T83" fmla="*/ 26 h 55"/>
                <a:gd name="T84" fmla="*/ 0 w 55"/>
                <a:gd name="T85" fmla="*/ 26 h 55"/>
                <a:gd name="T86" fmla="*/ 0 w 55"/>
                <a:gd name="T87" fmla="*/ 23 h 55"/>
                <a:gd name="T88" fmla="*/ 4 w 55"/>
                <a:gd name="T89" fmla="*/ 19 h 55"/>
                <a:gd name="T90" fmla="*/ 0 w 55"/>
                <a:gd name="T91" fmla="*/ 19 h 55"/>
                <a:gd name="T92" fmla="*/ 0 w 55"/>
                <a:gd name="T93" fmla="*/ 16 h 55"/>
                <a:gd name="T94" fmla="*/ 4 w 55"/>
                <a:gd name="T95" fmla="*/ 13 h 55"/>
                <a:gd name="T96" fmla="*/ 4 w 55"/>
                <a:gd name="T97" fmla="*/ 1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5" h="55">
                  <a:moveTo>
                    <a:pt x="14" y="49"/>
                  </a:moveTo>
                  <a:lnTo>
                    <a:pt x="14" y="45"/>
                  </a:lnTo>
                  <a:lnTo>
                    <a:pt x="14" y="42"/>
                  </a:lnTo>
                  <a:lnTo>
                    <a:pt x="11" y="42"/>
                  </a:lnTo>
                  <a:lnTo>
                    <a:pt x="11" y="45"/>
                  </a:lnTo>
                  <a:lnTo>
                    <a:pt x="11" y="45"/>
                  </a:lnTo>
                  <a:lnTo>
                    <a:pt x="14" y="49"/>
                  </a:lnTo>
                  <a:lnTo>
                    <a:pt x="14" y="49"/>
                  </a:lnTo>
                  <a:lnTo>
                    <a:pt x="14" y="49"/>
                  </a:lnTo>
                  <a:close/>
                  <a:moveTo>
                    <a:pt x="4" y="13"/>
                  </a:moveTo>
                  <a:lnTo>
                    <a:pt x="7" y="13"/>
                  </a:lnTo>
                  <a:lnTo>
                    <a:pt x="11" y="10"/>
                  </a:lnTo>
                  <a:lnTo>
                    <a:pt x="11" y="7"/>
                  </a:lnTo>
                  <a:lnTo>
                    <a:pt x="17" y="3"/>
                  </a:lnTo>
                  <a:lnTo>
                    <a:pt x="21" y="0"/>
                  </a:lnTo>
                  <a:lnTo>
                    <a:pt x="24" y="0"/>
                  </a:lnTo>
                  <a:lnTo>
                    <a:pt x="42" y="0"/>
                  </a:lnTo>
                  <a:lnTo>
                    <a:pt x="45" y="3"/>
                  </a:lnTo>
                  <a:lnTo>
                    <a:pt x="45" y="7"/>
                  </a:lnTo>
                  <a:lnTo>
                    <a:pt x="52" y="13"/>
                  </a:lnTo>
                  <a:lnTo>
                    <a:pt x="48" y="16"/>
                  </a:lnTo>
                  <a:lnTo>
                    <a:pt x="55" y="19"/>
                  </a:lnTo>
                  <a:lnTo>
                    <a:pt x="55" y="23"/>
                  </a:lnTo>
                  <a:lnTo>
                    <a:pt x="52" y="23"/>
                  </a:lnTo>
                  <a:lnTo>
                    <a:pt x="52" y="26"/>
                  </a:lnTo>
                  <a:lnTo>
                    <a:pt x="52" y="26"/>
                  </a:lnTo>
                  <a:lnTo>
                    <a:pt x="52" y="29"/>
                  </a:lnTo>
                  <a:lnTo>
                    <a:pt x="52" y="52"/>
                  </a:lnTo>
                  <a:lnTo>
                    <a:pt x="42" y="55"/>
                  </a:lnTo>
                  <a:lnTo>
                    <a:pt x="42" y="55"/>
                  </a:lnTo>
                  <a:lnTo>
                    <a:pt x="35" y="55"/>
                  </a:lnTo>
                  <a:lnTo>
                    <a:pt x="24" y="49"/>
                  </a:lnTo>
                  <a:lnTo>
                    <a:pt x="17" y="49"/>
                  </a:lnTo>
                  <a:lnTo>
                    <a:pt x="21" y="49"/>
                  </a:lnTo>
                  <a:lnTo>
                    <a:pt x="17" y="45"/>
                  </a:lnTo>
                  <a:lnTo>
                    <a:pt x="14" y="42"/>
                  </a:lnTo>
                  <a:lnTo>
                    <a:pt x="17" y="39"/>
                  </a:lnTo>
                  <a:lnTo>
                    <a:pt x="17" y="39"/>
                  </a:lnTo>
                  <a:lnTo>
                    <a:pt x="11" y="39"/>
                  </a:lnTo>
                  <a:lnTo>
                    <a:pt x="7" y="36"/>
                  </a:lnTo>
                  <a:lnTo>
                    <a:pt x="7" y="32"/>
                  </a:lnTo>
                  <a:lnTo>
                    <a:pt x="7" y="26"/>
                  </a:lnTo>
                  <a:lnTo>
                    <a:pt x="0" y="26"/>
                  </a:lnTo>
                  <a:lnTo>
                    <a:pt x="0" y="23"/>
                  </a:lnTo>
                  <a:lnTo>
                    <a:pt x="4" y="19"/>
                  </a:lnTo>
                  <a:lnTo>
                    <a:pt x="0" y="19"/>
                  </a:lnTo>
                  <a:lnTo>
                    <a:pt x="0" y="16"/>
                  </a:lnTo>
                  <a:lnTo>
                    <a:pt x="4" y="13"/>
                  </a:lnTo>
                  <a:lnTo>
                    <a:pt x="4"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124"/>
            <p:cNvSpPr>
              <a:spLocks/>
            </p:cNvSpPr>
            <p:nvPr/>
          </p:nvSpPr>
          <p:spPr bwMode="auto">
            <a:xfrm>
              <a:off x="5922963" y="4401205"/>
              <a:ext cx="125413" cy="112712"/>
            </a:xfrm>
            <a:custGeom>
              <a:avLst/>
              <a:gdLst>
                <a:gd name="T0" fmla="*/ 0 w 79"/>
                <a:gd name="T1" fmla="*/ 29 h 71"/>
                <a:gd name="T2" fmla="*/ 0 w 79"/>
                <a:gd name="T3" fmla="*/ 26 h 71"/>
                <a:gd name="T4" fmla="*/ 3 w 79"/>
                <a:gd name="T5" fmla="*/ 23 h 71"/>
                <a:gd name="T6" fmla="*/ 7 w 79"/>
                <a:gd name="T7" fmla="*/ 19 h 71"/>
                <a:gd name="T8" fmla="*/ 13 w 79"/>
                <a:gd name="T9" fmla="*/ 16 h 71"/>
                <a:gd name="T10" fmla="*/ 10 w 79"/>
                <a:gd name="T11" fmla="*/ 13 h 71"/>
                <a:gd name="T12" fmla="*/ 13 w 79"/>
                <a:gd name="T13" fmla="*/ 10 h 71"/>
                <a:gd name="T14" fmla="*/ 17 w 79"/>
                <a:gd name="T15" fmla="*/ 6 h 71"/>
                <a:gd name="T16" fmla="*/ 17 w 79"/>
                <a:gd name="T17" fmla="*/ 6 h 71"/>
                <a:gd name="T18" fmla="*/ 17 w 79"/>
                <a:gd name="T19" fmla="*/ 3 h 71"/>
                <a:gd name="T20" fmla="*/ 24 w 79"/>
                <a:gd name="T21" fmla="*/ 0 h 71"/>
                <a:gd name="T22" fmla="*/ 24 w 79"/>
                <a:gd name="T23" fmla="*/ 0 h 71"/>
                <a:gd name="T24" fmla="*/ 31 w 79"/>
                <a:gd name="T25" fmla="*/ 0 h 71"/>
                <a:gd name="T26" fmla="*/ 34 w 79"/>
                <a:gd name="T27" fmla="*/ 0 h 71"/>
                <a:gd name="T28" fmla="*/ 37 w 79"/>
                <a:gd name="T29" fmla="*/ 3 h 71"/>
                <a:gd name="T30" fmla="*/ 41 w 79"/>
                <a:gd name="T31" fmla="*/ 6 h 71"/>
                <a:gd name="T32" fmla="*/ 41 w 79"/>
                <a:gd name="T33" fmla="*/ 13 h 71"/>
                <a:gd name="T34" fmla="*/ 41 w 79"/>
                <a:gd name="T35" fmla="*/ 16 h 71"/>
                <a:gd name="T36" fmla="*/ 44 w 79"/>
                <a:gd name="T37" fmla="*/ 19 h 71"/>
                <a:gd name="T38" fmla="*/ 48 w 79"/>
                <a:gd name="T39" fmla="*/ 19 h 71"/>
                <a:gd name="T40" fmla="*/ 55 w 79"/>
                <a:gd name="T41" fmla="*/ 16 h 71"/>
                <a:gd name="T42" fmla="*/ 55 w 79"/>
                <a:gd name="T43" fmla="*/ 16 h 71"/>
                <a:gd name="T44" fmla="*/ 58 w 79"/>
                <a:gd name="T45" fmla="*/ 19 h 71"/>
                <a:gd name="T46" fmla="*/ 58 w 79"/>
                <a:gd name="T47" fmla="*/ 19 h 71"/>
                <a:gd name="T48" fmla="*/ 58 w 79"/>
                <a:gd name="T49" fmla="*/ 23 h 71"/>
                <a:gd name="T50" fmla="*/ 62 w 79"/>
                <a:gd name="T51" fmla="*/ 26 h 71"/>
                <a:gd name="T52" fmla="*/ 58 w 79"/>
                <a:gd name="T53" fmla="*/ 32 h 71"/>
                <a:gd name="T54" fmla="*/ 55 w 79"/>
                <a:gd name="T55" fmla="*/ 35 h 71"/>
                <a:gd name="T56" fmla="*/ 55 w 79"/>
                <a:gd name="T57" fmla="*/ 39 h 71"/>
                <a:gd name="T58" fmla="*/ 58 w 79"/>
                <a:gd name="T59" fmla="*/ 39 h 71"/>
                <a:gd name="T60" fmla="*/ 62 w 79"/>
                <a:gd name="T61" fmla="*/ 39 h 71"/>
                <a:gd name="T62" fmla="*/ 65 w 79"/>
                <a:gd name="T63" fmla="*/ 39 h 71"/>
                <a:gd name="T64" fmla="*/ 65 w 79"/>
                <a:gd name="T65" fmla="*/ 39 h 71"/>
                <a:gd name="T66" fmla="*/ 68 w 79"/>
                <a:gd name="T67" fmla="*/ 39 h 71"/>
                <a:gd name="T68" fmla="*/ 72 w 79"/>
                <a:gd name="T69" fmla="*/ 39 h 71"/>
                <a:gd name="T70" fmla="*/ 72 w 79"/>
                <a:gd name="T71" fmla="*/ 42 h 71"/>
                <a:gd name="T72" fmla="*/ 75 w 79"/>
                <a:gd name="T73" fmla="*/ 45 h 71"/>
                <a:gd name="T74" fmla="*/ 79 w 79"/>
                <a:gd name="T75" fmla="*/ 45 h 71"/>
                <a:gd name="T76" fmla="*/ 79 w 79"/>
                <a:gd name="T77" fmla="*/ 48 h 71"/>
                <a:gd name="T78" fmla="*/ 75 w 79"/>
                <a:gd name="T79" fmla="*/ 52 h 71"/>
                <a:gd name="T80" fmla="*/ 75 w 79"/>
                <a:gd name="T81" fmla="*/ 52 h 71"/>
                <a:gd name="T82" fmla="*/ 75 w 79"/>
                <a:gd name="T83" fmla="*/ 55 h 71"/>
                <a:gd name="T84" fmla="*/ 75 w 79"/>
                <a:gd name="T85" fmla="*/ 58 h 71"/>
                <a:gd name="T86" fmla="*/ 75 w 79"/>
                <a:gd name="T87" fmla="*/ 61 h 71"/>
                <a:gd name="T88" fmla="*/ 75 w 79"/>
                <a:gd name="T89" fmla="*/ 65 h 71"/>
                <a:gd name="T90" fmla="*/ 75 w 79"/>
                <a:gd name="T91" fmla="*/ 68 h 71"/>
                <a:gd name="T92" fmla="*/ 75 w 79"/>
                <a:gd name="T93" fmla="*/ 71 h 71"/>
                <a:gd name="T94" fmla="*/ 58 w 79"/>
                <a:gd name="T95" fmla="*/ 65 h 71"/>
                <a:gd name="T96" fmla="*/ 41 w 79"/>
                <a:gd name="T97" fmla="*/ 55 h 71"/>
                <a:gd name="T98" fmla="*/ 37 w 79"/>
                <a:gd name="T99" fmla="*/ 55 h 71"/>
                <a:gd name="T100" fmla="*/ 27 w 79"/>
                <a:gd name="T101" fmla="*/ 45 h 71"/>
                <a:gd name="T102" fmla="*/ 17 w 79"/>
                <a:gd name="T103" fmla="*/ 39 h 71"/>
                <a:gd name="T104" fmla="*/ 13 w 79"/>
                <a:gd name="T105" fmla="*/ 39 h 71"/>
                <a:gd name="T106" fmla="*/ 10 w 79"/>
                <a:gd name="T107" fmla="*/ 32 h 71"/>
                <a:gd name="T108" fmla="*/ 7 w 79"/>
                <a:gd name="T109" fmla="*/ 32 h 71"/>
                <a:gd name="T110" fmla="*/ 10 w 79"/>
                <a:gd name="T111" fmla="*/ 29 h 71"/>
                <a:gd name="T112" fmla="*/ 7 w 79"/>
                <a:gd name="T113" fmla="*/ 29 h 71"/>
                <a:gd name="T114" fmla="*/ 0 w 79"/>
                <a:gd name="T115" fmla="*/ 29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9" h="71">
                  <a:moveTo>
                    <a:pt x="0" y="29"/>
                  </a:moveTo>
                  <a:lnTo>
                    <a:pt x="0" y="26"/>
                  </a:lnTo>
                  <a:lnTo>
                    <a:pt x="3" y="23"/>
                  </a:lnTo>
                  <a:lnTo>
                    <a:pt x="7" y="19"/>
                  </a:lnTo>
                  <a:lnTo>
                    <a:pt x="13" y="16"/>
                  </a:lnTo>
                  <a:lnTo>
                    <a:pt x="10" y="13"/>
                  </a:lnTo>
                  <a:lnTo>
                    <a:pt x="13" y="10"/>
                  </a:lnTo>
                  <a:lnTo>
                    <a:pt x="17" y="6"/>
                  </a:lnTo>
                  <a:lnTo>
                    <a:pt x="17" y="6"/>
                  </a:lnTo>
                  <a:lnTo>
                    <a:pt x="17" y="3"/>
                  </a:lnTo>
                  <a:lnTo>
                    <a:pt x="24" y="0"/>
                  </a:lnTo>
                  <a:lnTo>
                    <a:pt x="24" y="0"/>
                  </a:lnTo>
                  <a:lnTo>
                    <a:pt x="31" y="0"/>
                  </a:lnTo>
                  <a:lnTo>
                    <a:pt x="34" y="0"/>
                  </a:lnTo>
                  <a:lnTo>
                    <a:pt x="37" y="3"/>
                  </a:lnTo>
                  <a:lnTo>
                    <a:pt x="41" y="6"/>
                  </a:lnTo>
                  <a:lnTo>
                    <a:pt x="41" y="13"/>
                  </a:lnTo>
                  <a:lnTo>
                    <a:pt x="41" y="16"/>
                  </a:lnTo>
                  <a:lnTo>
                    <a:pt x="44" y="19"/>
                  </a:lnTo>
                  <a:lnTo>
                    <a:pt x="48" y="19"/>
                  </a:lnTo>
                  <a:lnTo>
                    <a:pt x="55" y="16"/>
                  </a:lnTo>
                  <a:lnTo>
                    <a:pt x="55" y="16"/>
                  </a:lnTo>
                  <a:lnTo>
                    <a:pt x="58" y="19"/>
                  </a:lnTo>
                  <a:lnTo>
                    <a:pt x="58" y="19"/>
                  </a:lnTo>
                  <a:lnTo>
                    <a:pt x="58" y="23"/>
                  </a:lnTo>
                  <a:lnTo>
                    <a:pt x="62" y="26"/>
                  </a:lnTo>
                  <a:lnTo>
                    <a:pt x="58" y="32"/>
                  </a:lnTo>
                  <a:lnTo>
                    <a:pt x="55" y="35"/>
                  </a:lnTo>
                  <a:lnTo>
                    <a:pt x="55" y="39"/>
                  </a:lnTo>
                  <a:lnTo>
                    <a:pt x="58" y="39"/>
                  </a:lnTo>
                  <a:lnTo>
                    <a:pt x="62" y="39"/>
                  </a:lnTo>
                  <a:lnTo>
                    <a:pt x="65" y="39"/>
                  </a:lnTo>
                  <a:lnTo>
                    <a:pt x="65" y="39"/>
                  </a:lnTo>
                  <a:lnTo>
                    <a:pt x="68" y="39"/>
                  </a:lnTo>
                  <a:lnTo>
                    <a:pt x="72" y="39"/>
                  </a:lnTo>
                  <a:lnTo>
                    <a:pt x="72" y="42"/>
                  </a:lnTo>
                  <a:lnTo>
                    <a:pt x="75" y="45"/>
                  </a:lnTo>
                  <a:lnTo>
                    <a:pt x="79" y="45"/>
                  </a:lnTo>
                  <a:lnTo>
                    <a:pt x="79" y="48"/>
                  </a:lnTo>
                  <a:lnTo>
                    <a:pt x="75" y="52"/>
                  </a:lnTo>
                  <a:lnTo>
                    <a:pt x="75" y="52"/>
                  </a:lnTo>
                  <a:lnTo>
                    <a:pt x="75" y="55"/>
                  </a:lnTo>
                  <a:lnTo>
                    <a:pt x="75" y="58"/>
                  </a:lnTo>
                  <a:lnTo>
                    <a:pt x="75" y="61"/>
                  </a:lnTo>
                  <a:lnTo>
                    <a:pt x="75" y="65"/>
                  </a:lnTo>
                  <a:lnTo>
                    <a:pt x="75" y="68"/>
                  </a:lnTo>
                  <a:lnTo>
                    <a:pt x="75" y="71"/>
                  </a:lnTo>
                  <a:lnTo>
                    <a:pt x="58" y="65"/>
                  </a:lnTo>
                  <a:lnTo>
                    <a:pt x="41" y="55"/>
                  </a:lnTo>
                  <a:lnTo>
                    <a:pt x="37" y="55"/>
                  </a:lnTo>
                  <a:lnTo>
                    <a:pt x="27" y="45"/>
                  </a:lnTo>
                  <a:lnTo>
                    <a:pt x="17" y="39"/>
                  </a:lnTo>
                  <a:lnTo>
                    <a:pt x="13" y="39"/>
                  </a:lnTo>
                  <a:lnTo>
                    <a:pt x="10" y="32"/>
                  </a:lnTo>
                  <a:lnTo>
                    <a:pt x="7" y="32"/>
                  </a:lnTo>
                  <a:lnTo>
                    <a:pt x="10" y="29"/>
                  </a:lnTo>
                  <a:lnTo>
                    <a:pt x="7" y="29"/>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125"/>
            <p:cNvSpPr>
              <a:spLocks/>
            </p:cNvSpPr>
            <p:nvPr/>
          </p:nvSpPr>
          <p:spPr bwMode="auto">
            <a:xfrm>
              <a:off x="6010276" y="4344055"/>
              <a:ext cx="190500" cy="169862"/>
            </a:xfrm>
            <a:custGeom>
              <a:avLst/>
              <a:gdLst>
                <a:gd name="T0" fmla="*/ 20 w 120"/>
                <a:gd name="T1" fmla="*/ 104 h 107"/>
                <a:gd name="T2" fmla="*/ 20 w 120"/>
                <a:gd name="T3" fmla="*/ 97 h 107"/>
                <a:gd name="T4" fmla="*/ 20 w 120"/>
                <a:gd name="T5" fmla="*/ 91 h 107"/>
                <a:gd name="T6" fmla="*/ 20 w 120"/>
                <a:gd name="T7" fmla="*/ 88 h 107"/>
                <a:gd name="T8" fmla="*/ 24 w 120"/>
                <a:gd name="T9" fmla="*/ 81 h 107"/>
                <a:gd name="T10" fmla="*/ 17 w 120"/>
                <a:gd name="T11" fmla="*/ 78 h 107"/>
                <a:gd name="T12" fmla="*/ 13 w 120"/>
                <a:gd name="T13" fmla="*/ 75 h 107"/>
                <a:gd name="T14" fmla="*/ 10 w 120"/>
                <a:gd name="T15" fmla="*/ 75 h 107"/>
                <a:gd name="T16" fmla="*/ 3 w 120"/>
                <a:gd name="T17" fmla="*/ 75 h 107"/>
                <a:gd name="T18" fmla="*/ 0 w 120"/>
                <a:gd name="T19" fmla="*/ 71 h 107"/>
                <a:gd name="T20" fmla="*/ 7 w 120"/>
                <a:gd name="T21" fmla="*/ 62 h 107"/>
                <a:gd name="T22" fmla="*/ 7 w 120"/>
                <a:gd name="T23" fmla="*/ 55 h 107"/>
                <a:gd name="T24" fmla="*/ 13 w 120"/>
                <a:gd name="T25" fmla="*/ 46 h 107"/>
                <a:gd name="T26" fmla="*/ 13 w 120"/>
                <a:gd name="T27" fmla="*/ 42 h 107"/>
                <a:gd name="T28" fmla="*/ 10 w 120"/>
                <a:gd name="T29" fmla="*/ 36 h 107"/>
                <a:gd name="T30" fmla="*/ 13 w 120"/>
                <a:gd name="T31" fmla="*/ 36 h 107"/>
                <a:gd name="T32" fmla="*/ 13 w 120"/>
                <a:gd name="T33" fmla="*/ 29 h 107"/>
                <a:gd name="T34" fmla="*/ 10 w 120"/>
                <a:gd name="T35" fmla="*/ 23 h 107"/>
                <a:gd name="T36" fmla="*/ 10 w 120"/>
                <a:gd name="T37" fmla="*/ 13 h 107"/>
                <a:gd name="T38" fmla="*/ 10 w 120"/>
                <a:gd name="T39" fmla="*/ 7 h 107"/>
                <a:gd name="T40" fmla="*/ 24 w 120"/>
                <a:gd name="T41" fmla="*/ 0 h 107"/>
                <a:gd name="T42" fmla="*/ 31 w 120"/>
                <a:gd name="T43" fmla="*/ 4 h 107"/>
                <a:gd name="T44" fmla="*/ 41 w 120"/>
                <a:gd name="T45" fmla="*/ 4 h 107"/>
                <a:gd name="T46" fmla="*/ 48 w 120"/>
                <a:gd name="T47" fmla="*/ 0 h 107"/>
                <a:gd name="T48" fmla="*/ 51 w 120"/>
                <a:gd name="T49" fmla="*/ 4 h 107"/>
                <a:gd name="T50" fmla="*/ 58 w 120"/>
                <a:gd name="T51" fmla="*/ 7 h 107"/>
                <a:gd name="T52" fmla="*/ 65 w 120"/>
                <a:gd name="T53" fmla="*/ 0 h 107"/>
                <a:gd name="T54" fmla="*/ 79 w 120"/>
                <a:gd name="T55" fmla="*/ 7 h 107"/>
                <a:gd name="T56" fmla="*/ 82 w 120"/>
                <a:gd name="T57" fmla="*/ 7 h 107"/>
                <a:gd name="T58" fmla="*/ 89 w 120"/>
                <a:gd name="T59" fmla="*/ 10 h 107"/>
                <a:gd name="T60" fmla="*/ 96 w 120"/>
                <a:gd name="T61" fmla="*/ 13 h 107"/>
                <a:gd name="T62" fmla="*/ 106 w 120"/>
                <a:gd name="T63" fmla="*/ 10 h 107"/>
                <a:gd name="T64" fmla="*/ 110 w 120"/>
                <a:gd name="T65" fmla="*/ 13 h 107"/>
                <a:gd name="T66" fmla="*/ 117 w 120"/>
                <a:gd name="T67" fmla="*/ 17 h 107"/>
                <a:gd name="T68" fmla="*/ 117 w 120"/>
                <a:gd name="T69" fmla="*/ 23 h 107"/>
                <a:gd name="T70" fmla="*/ 117 w 120"/>
                <a:gd name="T71" fmla="*/ 29 h 107"/>
                <a:gd name="T72" fmla="*/ 117 w 120"/>
                <a:gd name="T73" fmla="*/ 36 h 107"/>
                <a:gd name="T74" fmla="*/ 113 w 120"/>
                <a:gd name="T75" fmla="*/ 42 h 107"/>
                <a:gd name="T76" fmla="*/ 110 w 120"/>
                <a:gd name="T77" fmla="*/ 52 h 107"/>
                <a:gd name="T78" fmla="*/ 106 w 120"/>
                <a:gd name="T79" fmla="*/ 59 h 107"/>
                <a:gd name="T80" fmla="*/ 106 w 120"/>
                <a:gd name="T81" fmla="*/ 68 h 107"/>
                <a:gd name="T82" fmla="*/ 103 w 120"/>
                <a:gd name="T83" fmla="*/ 71 h 107"/>
                <a:gd name="T84" fmla="*/ 110 w 120"/>
                <a:gd name="T85" fmla="*/ 78 h 107"/>
                <a:gd name="T86" fmla="*/ 113 w 120"/>
                <a:gd name="T87" fmla="*/ 84 h 107"/>
                <a:gd name="T88" fmla="*/ 117 w 120"/>
                <a:gd name="T89" fmla="*/ 91 h 107"/>
                <a:gd name="T90" fmla="*/ 110 w 120"/>
                <a:gd name="T91" fmla="*/ 94 h 107"/>
                <a:gd name="T92" fmla="*/ 106 w 120"/>
                <a:gd name="T93" fmla="*/ 91 h 107"/>
                <a:gd name="T94" fmla="*/ 99 w 120"/>
                <a:gd name="T95" fmla="*/ 94 h 107"/>
                <a:gd name="T96" fmla="*/ 82 w 120"/>
                <a:gd name="T97" fmla="*/ 94 h 107"/>
                <a:gd name="T98" fmla="*/ 48 w 120"/>
                <a:gd name="T99" fmla="*/ 94 h 107"/>
                <a:gd name="T100" fmla="*/ 34 w 120"/>
                <a:gd name="T101" fmla="*/ 101 h 107"/>
                <a:gd name="T102" fmla="*/ 31 w 120"/>
                <a:gd name="T103" fmla="*/ 101 h 107"/>
                <a:gd name="T104" fmla="*/ 20 w 120"/>
                <a:gd name="T105"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07">
                  <a:moveTo>
                    <a:pt x="20" y="107"/>
                  </a:moveTo>
                  <a:lnTo>
                    <a:pt x="20" y="104"/>
                  </a:lnTo>
                  <a:lnTo>
                    <a:pt x="20" y="101"/>
                  </a:lnTo>
                  <a:lnTo>
                    <a:pt x="20" y="97"/>
                  </a:lnTo>
                  <a:lnTo>
                    <a:pt x="20" y="94"/>
                  </a:lnTo>
                  <a:lnTo>
                    <a:pt x="20" y="91"/>
                  </a:lnTo>
                  <a:lnTo>
                    <a:pt x="20" y="88"/>
                  </a:lnTo>
                  <a:lnTo>
                    <a:pt x="20" y="88"/>
                  </a:lnTo>
                  <a:lnTo>
                    <a:pt x="24" y="84"/>
                  </a:lnTo>
                  <a:lnTo>
                    <a:pt x="24" y="81"/>
                  </a:lnTo>
                  <a:lnTo>
                    <a:pt x="20" y="81"/>
                  </a:lnTo>
                  <a:lnTo>
                    <a:pt x="17" y="78"/>
                  </a:lnTo>
                  <a:lnTo>
                    <a:pt x="17" y="75"/>
                  </a:lnTo>
                  <a:lnTo>
                    <a:pt x="13" y="75"/>
                  </a:lnTo>
                  <a:lnTo>
                    <a:pt x="10" y="75"/>
                  </a:lnTo>
                  <a:lnTo>
                    <a:pt x="10" y="75"/>
                  </a:lnTo>
                  <a:lnTo>
                    <a:pt x="7" y="75"/>
                  </a:lnTo>
                  <a:lnTo>
                    <a:pt x="3" y="75"/>
                  </a:lnTo>
                  <a:lnTo>
                    <a:pt x="0" y="75"/>
                  </a:lnTo>
                  <a:lnTo>
                    <a:pt x="0" y="71"/>
                  </a:lnTo>
                  <a:lnTo>
                    <a:pt x="3" y="68"/>
                  </a:lnTo>
                  <a:lnTo>
                    <a:pt x="7" y="62"/>
                  </a:lnTo>
                  <a:lnTo>
                    <a:pt x="3" y="59"/>
                  </a:lnTo>
                  <a:lnTo>
                    <a:pt x="7" y="55"/>
                  </a:lnTo>
                  <a:lnTo>
                    <a:pt x="7" y="55"/>
                  </a:lnTo>
                  <a:lnTo>
                    <a:pt x="13" y="46"/>
                  </a:lnTo>
                  <a:lnTo>
                    <a:pt x="13" y="42"/>
                  </a:lnTo>
                  <a:lnTo>
                    <a:pt x="13" y="42"/>
                  </a:lnTo>
                  <a:lnTo>
                    <a:pt x="10" y="36"/>
                  </a:lnTo>
                  <a:lnTo>
                    <a:pt x="10" y="36"/>
                  </a:lnTo>
                  <a:lnTo>
                    <a:pt x="10" y="33"/>
                  </a:lnTo>
                  <a:lnTo>
                    <a:pt x="13" y="36"/>
                  </a:lnTo>
                  <a:lnTo>
                    <a:pt x="13" y="33"/>
                  </a:lnTo>
                  <a:lnTo>
                    <a:pt x="13" y="29"/>
                  </a:lnTo>
                  <a:lnTo>
                    <a:pt x="10" y="26"/>
                  </a:lnTo>
                  <a:lnTo>
                    <a:pt x="10" y="23"/>
                  </a:lnTo>
                  <a:lnTo>
                    <a:pt x="10" y="20"/>
                  </a:lnTo>
                  <a:lnTo>
                    <a:pt x="10" y="13"/>
                  </a:lnTo>
                  <a:lnTo>
                    <a:pt x="10" y="10"/>
                  </a:lnTo>
                  <a:lnTo>
                    <a:pt x="10" y="7"/>
                  </a:lnTo>
                  <a:lnTo>
                    <a:pt x="17" y="7"/>
                  </a:lnTo>
                  <a:lnTo>
                    <a:pt x="24" y="0"/>
                  </a:lnTo>
                  <a:lnTo>
                    <a:pt x="27" y="0"/>
                  </a:lnTo>
                  <a:lnTo>
                    <a:pt x="31" y="4"/>
                  </a:lnTo>
                  <a:lnTo>
                    <a:pt x="38" y="4"/>
                  </a:lnTo>
                  <a:lnTo>
                    <a:pt x="41" y="4"/>
                  </a:lnTo>
                  <a:lnTo>
                    <a:pt x="41" y="0"/>
                  </a:lnTo>
                  <a:lnTo>
                    <a:pt x="48" y="0"/>
                  </a:lnTo>
                  <a:lnTo>
                    <a:pt x="51" y="0"/>
                  </a:lnTo>
                  <a:lnTo>
                    <a:pt x="51" y="4"/>
                  </a:lnTo>
                  <a:lnTo>
                    <a:pt x="51" y="4"/>
                  </a:lnTo>
                  <a:lnTo>
                    <a:pt x="58" y="7"/>
                  </a:lnTo>
                  <a:lnTo>
                    <a:pt x="62" y="0"/>
                  </a:lnTo>
                  <a:lnTo>
                    <a:pt x="65" y="0"/>
                  </a:lnTo>
                  <a:lnTo>
                    <a:pt x="68" y="4"/>
                  </a:lnTo>
                  <a:lnTo>
                    <a:pt x="79" y="7"/>
                  </a:lnTo>
                  <a:lnTo>
                    <a:pt x="79" y="7"/>
                  </a:lnTo>
                  <a:lnTo>
                    <a:pt x="82" y="7"/>
                  </a:lnTo>
                  <a:lnTo>
                    <a:pt x="86" y="7"/>
                  </a:lnTo>
                  <a:lnTo>
                    <a:pt x="89" y="10"/>
                  </a:lnTo>
                  <a:lnTo>
                    <a:pt x="93" y="13"/>
                  </a:lnTo>
                  <a:lnTo>
                    <a:pt x="96" y="13"/>
                  </a:lnTo>
                  <a:lnTo>
                    <a:pt x="103" y="13"/>
                  </a:lnTo>
                  <a:lnTo>
                    <a:pt x="106" y="10"/>
                  </a:lnTo>
                  <a:lnTo>
                    <a:pt x="110" y="10"/>
                  </a:lnTo>
                  <a:lnTo>
                    <a:pt x="110" y="13"/>
                  </a:lnTo>
                  <a:lnTo>
                    <a:pt x="117" y="13"/>
                  </a:lnTo>
                  <a:lnTo>
                    <a:pt x="117" y="17"/>
                  </a:lnTo>
                  <a:lnTo>
                    <a:pt x="113" y="20"/>
                  </a:lnTo>
                  <a:lnTo>
                    <a:pt x="117" y="23"/>
                  </a:lnTo>
                  <a:lnTo>
                    <a:pt x="117" y="26"/>
                  </a:lnTo>
                  <a:lnTo>
                    <a:pt x="117" y="29"/>
                  </a:lnTo>
                  <a:lnTo>
                    <a:pt x="120" y="33"/>
                  </a:lnTo>
                  <a:lnTo>
                    <a:pt x="117" y="36"/>
                  </a:lnTo>
                  <a:lnTo>
                    <a:pt x="117" y="39"/>
                  </a:lnTo>
                  <a:lnTo>
                    <a:pt x="113" y="42"/>
                  </a:lnTo>
                  <a:lnTo>
                    <a:pt x="110" y="49"/>
                  </a:lnTo>
                  <a:lnTo>
                    <a:pt x="110" y="52"/>
                  </a:lnTo>
                  <a:lnTo>
                    <a:pt x="106" y="55"/>
                  </a:lnTo>
                  <a:lnTo>
                    <a:pt x="106" y="59"/>
                  </a:lnTo>
                  <a:lnTo>
                    <a:pt x="106" y="62"/>
                  </a:lnTo>
                  <a:lnTo>
                    <a:pt x="106" y="68"/>
                  </a:lnTo>
                  <a:lnTo>
                    <a:pt x="103" y="68"/>
                  </a:lnTo>
                  <a:lnTo>
                    <a:pt x="103" y="71"/>
                  </a:lnTo>
                  <a:lnTo>
                    <a:pt x="106" y="75"/>
                  </a:lnTo>
                  <a:lnTo>
                    <a:pt x="110" y="78"/>
                  </a:lnTo>
                  <a:lnTo>
                    <a:pt x="110" y="84"/>
                  </a:lnTo>
                  <a:lnTo>
                    <a:pt x="113" y="84"/>
                  </a:lnTo>
                  <a:lnTo>
                    <a:pt x="117" y="88"/>
                  </a:lnTo>
                  <a:lnTo>
                    <a:pt x="117" y="91"/>
                  </a:lnTo>
                  <a:lnTo>
                    <a:pt x="113" y="91"/>
                  </a:lnTo>
                  <a:lnTo>
                    <a:pt x="110" y="94"/>
                  </a:lnTo>
                  <a:lnTo>
                    <a:pt x="106" y="94"/>
                  </a:lnTo>
                  <a:lnTo>
                    <a:pt x="106" y="91"/>
                  </a:lnTo>
                  <a:lnTo>
                    <a:pt x="103" y="91"/>
                  </a:lnTo>
                  <a:lnTo>
                    <a:pt x="99" y="94"/>
                  </a:lnTo>
                  <a:lnTo>
                    <a:pt x="93" y="91"/>
                  </a:lnTo>
                  <a:lnTo>
                    <a:pt x="82" y="94"/>
                  </a:lnTo>
                  <a:lnTo>
                    <a:pt x="55" y="94"/>
                  </a:lnTo>
                  <a:lnTo>
                    <a:pt x="48" y="94"/>
                  </a:lnTo>
                  <a:lnTo>
                    <a:pt x="48" y="97"/>
                  </a:lnTo>
                  <a:lnTo>
                    <a:pt x="34" y="101"/>
                  </a:lnTo>
                  <a:lnTo>
                    <a:pt x="34" y="101"/>
                  </a:lnTo>
                  <a:lnTo>
                    <a:pt x="31" y="101"/>
                  </a:lnTo>
                  <a:lnTo>
                    <a:pt x="24" y="107"/>
                  </a:lnTo>
                  <a:lnTo>
                    <a:pt x="20"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26"/>
            <p:cNvSpPr>
              <a:spLocks/>
            </p:cNvSpPr>
            <p:nvPr/>
          </p:nvSpPr>
          <p:spPr bwMode="auto">
            <a:xfrm>
              <a:off x="6173788" y="4329767"/>
              <a:ext cx="130175" cy="174625"/>
            </a:xfrm>
            <a:custGeom>
              <a:avLst/>
              <a:gdLst>
                <a:gd name="T0" fmla="*/ 7 w 82"/>
                <a:gd name="T1" fmla="*/ 103 h 110"/>
                <a:gd name="T2" fmla="*/ 14 w 82"/>
                <a:gd name="T3" fmla="*/ 100 h 110"/>
                <a:gd name="T4" fmla="*/ 10 w 82"/>
                <a:gd name="T5" fmla="*/ 93 h 110"/>
                <a:gd name="T6" fmla="*/ 7 w 82"/>
                <a:gd name="T7" fmla="*/ 87 h 110"/>
                <a:gd name="T8" fmla="*/ 0 w 82"/>
                <a:gd name="T9" fmla="*/ 80 h 110"/>
                <a:gd name="T10" fmla="*/ 3 w 82"/>
                <a:gd name="T11" fmla="*/ 77 h 110"/>
                <a:gd name="T12" fmla="*/ 3 w 82"/>
                <a:gd name="T13" fmla="*/ 68 h 110"/>
                <a:gd name="T14" fmla="*/ 7 w 82"/>
                <a:gd name="T15" fmla="*/ 61 h 110"/>
                <a:gd name="T16" fmla="*/ 10 w 82"/>
                <a:gd name="T17" fmla="*/ 51 h 110"/>
                <a:gd name="T18" fmla="*/ 14 w 82"/>
                <a:gd name="T19" fmla="*/ 45 h 110"/>
                <a:gd name="T20" fmla="*/ 14 w 82"/>
                <a:gd name="T21" fmla="*/ 38 h 110"/>
                <a:gd name="T22" fmla="*/ 14 w 82"/>
                <a:gd name="T23" fmla="*/ 32 h 110"/>
                <a:gd name="T24" fmla="*/ 14 w 82"/>
                <a:gd name="T25" fmla="*/ 26 h 110"/>
                <a:gd name="T26" fmla="*/ 10 w 82"/>
                <a:gd name="T27" fmla="*/ 13 h 110"/>
                <a:gd name="T28" fmla="*/ 7 w 82"/>
                <a:gd name="T29" fmla="*/ 6 h 110"/>
                <a:gd name="T30" fmla="*/ 14 w 82"/>
                <a:gd name="T31" fmla="*/ 3 h 110"/>
                <a:gd name="T32" fmla="*/ 31 w 82"/>
                <a:gd name="T33" fmla="*/ 3 h 110"/>
                <a:gd name="T34" fmla="*/ 48 w 82"/>
                <a:gd name="T35" fmla="*/ 0 h 110"/>
                <a:gd name="T36" fmla="*/ 55 w 82"/>
                <a:gd name="T37" fmla="*/ 0 h 110"/>
                <a:gd name="T38" fmla="*/ 58 w 82"/>
                <a:gd name="T39" fmla="*/ 3 h 110"/>
                <a:gd name="T40" fmla="*/ 62 w 82"/>
                <a:gd name="T41" fmla="*/ 9 h 110"/>
                <a:gd name="T42" fmla="*/ 69 w 82"/>
                <a:gd name="T43" fmla="*/ 13 h 110"/>
                <a:gd name="T44" fmla="*/ 69 w 82"/>
                <a:gd name="T45" fmla="*/ 19 h 110"/>
                <a:gd name="T46" fmla="*/ 72 w 82"/>
                <a:gd name="T47" fmla="*/ 29 h 110"/>
                <a:gd name="T48" fmla="*/ 76 w 82"/>
                <a:gd name="T49" fmla="*/ 35 h 110"/>
                <a:gd name="T50" fmla="*/ 72 w 82"/>
                <a:gd name="T51" fmla="*/ 38 h 110"/>
                <a:gd name="T52" fmla="*/ 76 w 82"/>
                <a:gd name="T53" fmla="*/ 42 h 110"/>
                <a:gd name="T54" fmla="*/ 76 w 82"/>
                <a:gd name="T55" fmla="*/ 48 h 110"/>
                <a:gd name="T56" fmla="*/ 76 w 82"/>
                <a:gd name="T57" fmla="*/ 55 h 110"/>
                <a:gd name="T58" fmla="*/ 76 w 82"/>
                <a:gd name="T59" fmla="*/ 68 h 110"/>
                <a:gd name="T60" fmla="*/ 72 w 82"/>
                <a:gd name="T61" fmla="*/ 74 h 110"/>
                <a:gd name="T62" fmla="*/ 76 w 82"/>
                <a:gd name="T63" fmla="*/ 84 h 110"/>
                <a:gd name="T64" fmla="*/ 79 w 82"/>
                <a:gd name="T65" fmla="*/ 87 h 110"/>
                <a:gd name="T66" fmla="*/ 72 w 82"/>
                <a:gd name="T67" fmla="*/ 90 h 110"/>
                <a:gd name="T68" fmla="*/ 51 w 82"/>
                <a:gd name="T69" fmla="*/ 100 h 110"/>
                <a:gd name="T70" fmla="*/ 24 w 82"/>
                <a:gd name="T71" fmla="*/ 110 h 110"/>
                <a:gd name="T72" fmla="*/ 7 w 82"/>
                <a:gd name="T73"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2" h="110">
                  <a:moveTo>
                    <a:pt x="3" y="103"/>
                  </a:moveTo>
                  <a:lnTo>
                    <a:pt x="7" y="103"/>
                  </a:lnTo>
                  <a:lnTo>
                    <a:pt x="10" y="100"/>
                  </a:lnTo>
                  <a:lnTo>
                    <a:pt x="14" y="100"/>
                  </a:lnTo>
                  <a:lnTo>
                    <a:pt x="14" y="97"/>
                  </a:lnTo>
                  <a:lnTo>
                    <a:pt x="10" y="93"/>
                  </a:lnTo>
                  <a:lnTo>
                    <a:pt x="7" y="93"/>
                  </a:lnTo>
                  <a:lnTo>
                    <a:pt x="7" y="87"/>
                  </a:lnTo>
                  <a:lnTo>
                    <a:pt x="3" y="84"/>
                  </a:lnTo>
                  <a:lnTo>
                    <a:pt x="0" y="80"/>
                  </a:lnTo>
                  <a:lnTo>
                    <a:pt x="0" y="77"/>
                  </a:lnTo>
                  <a:lnTo>
                    <a:pt x="3" y="77"/>
                  </a:lnTo>
                  <a:lnTo>
                    <a:pt x="3" y="71"/>
                  </a:lnTo>
                  <a:lnTo>
                    <a:pt x="3" y="68"/>
                  </a:lnTo>
                  <a:lnTo>
                    <a:pt x="3" y="64"/>
                  </a:lnTo>
                  <a:lnTo>
                    <a:pt x="7" y="61"/>
                  </a:lnTo>
                  <a:lnTo>
                    <a:pt x="7" y="58"/>
                  </a:lnTo>
                  <a:lnTo>
                    <a:pt x="10" y="51"/>
                  </a:lnTo>
                  <a:lnTo>
                    <a:pt x="14" y="48"/>
                  </a:lnTo>
                  <a:lnTo>
                    <a:pt x="14" y="45"/>
                  </a:lnTo>
                  <a:lnTo>
                    <a:pt x="17" y="42"/>
                  </a:lnTo>
                  <a:lnTo>
                    <a:pt x="14" y="38"/>
                  </a:lnTo>
                  <a:lnTo>
                    <a:pt x="14" y="35"/>
                  </a:lnTo>
                  <a:lnTo>
                    <a:pt x="14" y="32"/>
                  </a:lnTo>
                  <a:lnTo>
                    <a:pt x="10" y="29"/>
                  </a:lnTo>
                  <a:lnTo>
                    <a:pt x="14" y="26"/>
                  </a:lnTo>
                  <a:lnTo>
                    <a:pt x="14" y="19"/>
                  </a:lnTo>
                  <a:lnTo>
                    <a:pt x="10" y="13"/>
                  </a:lnTo>
                  <a:lnTo>
                    <a:pt x="7" y="13"/>
                  </a:lnTo>
                  <a:lnTo>
                    <a:pt x="7" y="6"/>
                  </a:lnTo>
                  <a:lnTo>
                    <a:pt x="7" y="3"/>
                  </a:lnTo>
                  <a:lnTo>
                    <a:pt x="14" y="3"/>
                  </a:lnTo>
                  <a:lnTo>
                    <a:pt x="27" y="3"/>
                  </a:lnTo>
                  <a:lnTo>
                    <a:pt x="31" y="3"/>
                  </a:lnTo>
                  <a:lnTo>
                    <a:pt x="41" y="3"/>
                  </a:lnTo>
                  <a:lnTo>
                    <a:pt x="48" y="0"/>
                  </a:lnTo>
                  <a:lnTo>
                    <a:pt x="51" y="0"/>
                  </a:lnTo>
                  <a:lnTo>
                    <a:pt x="55" y="0"/>
                  </a:lnTo>
                  <a:lnTo>
                    <a:pt x="58" y="0"/>
                  </a:lnTo>
                  <a:lnTo>
                    <a:pt x="58" y="3"/>
                  </a:lnTo>
                  <a:lnTo>
                    <a:pt x="62" y="6"/>
                  </a:lnTo>
                  <a:lnTo>
                    <a:pt x="62" y="9"/>
                  </a:lnTo>
                  <a:lnTo>
                    <a:pt x="65" y="13"/>
                  </a:lnTo>
                  <a:lnTo>
                    <a:pt x="69" y="13"/>
                  </a:lnTo>
                  <a:lnTo>
                    <a:pt x="72" y="16"/>
                  </a:lnTo>
                  <a:lnTo>
                    <a:pt x="69" y="19"/>
                  </a:lnTo>
                  <a:lnTo>
                    <a:pt x="69" y="26"/>
                  </a:lnTo>
                  <a:lnTo>
                    <a:pt x="72" y="29"/>
                  </a:lnTo>
                  <a:lnTo>
                    <a:pt x="76" y="29"/>
                  </a:lnTo>
                  <a:lnTo>
                    <a:pt x="76" y="35"/>
                  </a:lnTo>
                  <a:lnTo>
                    <a:pt x="72" y="35"/>
                  </a:lnTo>
                  <a:lnTo>
                    <a:pt x="72" y="38"/>
                  </a:lnTo>
                  <a:lnTo>
                    <a:pt x="76" y="38"/>
                  </a:lnTo>
                  <a:lnTo>
                    <a:pt x="76" y="42"/>
                  </a:lnTo>
                  <a:lnTo>
                    <a:pt x="72" y="45"/>
                  </a:lnTo>
                  <a:lnTo>
                    <a:pt x="76" y="48"/>
                  </a:lnTo>
                  <a:lnTo>
                    <a:pt x="76" y="51"/>
                  </a:lnTo>
                  <a:lnTo>
                    <a:pt x="76" y="55"/>
                  </a:lnTo>
                  <a:lnTo>
                    <a:pt x="76" y="64"/>
                  </a:lnTo>
                  <a:lnTo>
                    <a:pt x="76" y="68"/>
                  </a:lnTo>
                  <a:lnTo>
                    <a:pt x="72" y="71"/>
                  </a:lnTo>
                  <a:lnTo>
                    <a:pt x="72" y="74"/>
                  </a:lnTo>
                  <a:lnTo>
                    <a:pt x="76" y="80"/>
                  </a:lnTo>
                  <a:lnTo>
                    <a:pt x="76" y="84"/>
                  </a:lnTo>
                  <a:lnTo>
                    <a:pt x="79" y="84"/>
                  </a:lnTo>
                  <a:lnTo>
                    <a:pt x="79" y="87"/>
                  </a:lnTo>
                  <a:lnTo>
                    <a:pt x="82" y="87"/>
                  </a:lnTo>
                  <a:lnTo>
                    <a:pt x="72" y="90"/>
                  </a:lnTo>
                  <a:lnTo>
                    <a:pt x="62" y="93"/>
                  </a:lnTo>
                  <a:lnTo>
                    <a:pt x="51" y="100"/>
                  </a:lnTo>
                  <a:lnTo>
                    <a:pt x="41" y="103"/>
                  </a:lnTo>
                  <a:lnTo>
                    <a:pt x="24" y="110"/>
                  </a:lnTo>
                  <a:lnTo>
                    <a:pt x="17" y="106"/>
                  </a:lnTo>
                  <a:lnTo>
                    <a:pt x="7" y="103"/>
                  </a:lnTo>
                  <a:lnTo>
                    <a:pt x="3" y="1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127"/>
            <p:cNvSpPr>
              <a:spLocks/>
            </p:cNvSpPr>
            <p:nvPr/>
          </p:nvSpPr>
          <p:spPr bwMode="auto">
            <a:xfrm>
              <a:off x="6265863" y="4329767"/>
              <a:ext cx="60325" cy="138112"/>
            </a:xfrm>
            <a:custGeom>
              <a:avLst/>
              <a:gdLst>
                <a:gd name="T0" fmla="*/ 21 w 38"/>
                <a:gd name="T1" fmla="*/ 3 h 87"/>
                <a:gd name="T2" fmla="*/ 0 w 38"/>
                <a:gd name="T3" fmla="*/ 0 h 87"/>
                <a:gd name="T4" fmla="*/ 0 w 38"/>
                <a:gd name="T5" fmla="*/ 0 h 87"/>
                <a:gd name="T6" fmla="*/ 0 w 38"/>
                <a:gd name="T7" fmla="*/ 3 h 87"/>
                <a:gd name="T8" fmla="*/ 4 w 38"/>
                <a:gd name="T9" fmla="*/ 6 h 87"/>
                <a:gd name="T10" fmla="*/ 4 w 38"/>
                <a:gd name="T11" fmla="*/ 9 h 87"/>
                <a:gd name="T12" fmla="*/ 7 w 38"/>
                <a:gd name="T13" fmla="*/ 13 h 87"/>
                <a:gd name="T14" fmla="*/ 11 w 38"/>
                <a:gd name="T15" fmla="*/ 13 h 87"/>
                <a:gd name="T16" fmla="*/ 14 w 38"/>
                <a:gd name="T17" fmla="*/ 16 h 87"/>
                <a:gd name="T18" fmla="*/ 11 w 38"/>
                <a:gd name="T19" fmla="*/ 19 h 87"/>
                <a:gd name="T20" fmla="*/ 11 w 38"/>
                <a:gd name="T21" fmla="*/ 26 h 87"/>
                <a:gd name="T22" fmla="*/ 14 w 38"/>
                <a:gd name="T23" fmla="*/ 29 h 87"/>
                <a:gd name="T24" fmla="*/ 18 w 38"/>
                <a:gd name="T25" fmla="*/ 29 h 87"/>
                <a:gd name="T26" fmla="*/ 18 w 38"/>
                <a:gd name="T27" fmla="*/ 35 h 87"/>
                <a:gd name="T28" fmla="*/ 14 w 38"/>
                <a:gd name="T29" fmla="*/ 35 h 87"/>
                <a:gd name="T30" fmla="*/ 14 w 38"/>
                <a:gd name="T31" fmla="*/ 38 h 87"/>
                <a:gd name="T32" fmla="*/ 18 w 38"/>
                <a:gd name="T33" fmla="*/ 38 h 87"/>
                <a:gd name="T34" fmla="*/ 18 w 38"/>
                <a:gd name="T35" fmla="*/ 42 h 87"/>
                <a:gd name="T36" fmla="*/ 14 w 38"/>
                <a:gd name="T37" fmla="*/ 45 h 87"/>
                <a:gd name="T38" fmla="*/ 18 w 38"/>
                <a:gd name="T39" fmla="*/ 48 h 87"/>
                <a:gd name="T40" fmla="*/ 18 w 38"/>
                <a:gd name="T41" fmla="*/ 51 h 87"/>
                <a:gd name="T42" fmla="*/ 18 w 38"/>
                <a:gd name="T43" fmla="*/ 55 h 87"/>
                <a:gd name="T44" fmla="*/ 18 w 38"/>
                <a:gd name="T45" fmla="*/ 64 h 87"/>
                <a:gd name="T46" fmla="*/ 18 w 38"/>
                <a:gd name="T47" fmla="*/ 68 h 87"/>
                <a:gd name="T48" fmla="*/ 14 w 38"/>
                <a:gd name="T49" fmla="*/ 71 h 87"/>
                <a:gd name="T50" fmla="*/ 14 w 38"/>
                <a:gd name="T51" fmla="*/ 74 h 87"/>
                <a:gd name="T52" fmla="*/ 18 w 38"/>
                <a:gd name="T53" fmla="*/ 80 h 87"/>
                <a:gd name="T54" fmla="*/ 18 w 38"/>
                <a:gd name="T55" fmla="*/ 84 h 87"/>
                <a:gd name="T56" fmla="*/ 21 w 38"/>
                <a:gd name="T57" fmla="*/ 84 h 87"/>
                <a:gd name="T58" fmla="*/ 21 w 38"/>
                <a:gd name="T59" fmla="*/ 87 h 87"/>
                <a:gd name="T60" fmla="*/ 24 w 38"/>
                <a:gd name="T61" fmla="*/ 87 h 87"/>
                <a:gd name="T62" fmla="*/ 24 w 38"/>
                <a:gd name="T63" fmla="*/ 87 h 87"/>
                <a:gd name="T64" fmla="*/ 35 w 38"/>
                <a:gd name="T65" fmla="*/ 84 h 87"/>
                <a:gd name="T66" fmla="*/ 38 w 38"/>
                <a:gd name="T67" fmla="*/ 84 h 87"/>
                <a:gd name="T68" fmla="*/ 38 w 38"/>
                <a:gd name="T69" fmla="*/ 80 h 87"/>
                <a:gd name="T70" fmla="*/ 35 w 38"/>
                <a:gd name="T71" fmla="*/ 77 h 87"/>
                <a:gd name="T72" fmla="*/ 35 w 38"/>
                <a:gd name="T73" fmla="*/ 71 h 87"/>
                <a:gd name="T74" fmla="*/ 35 w 38"/>
                <a:gd name="T75" fmla="*/ 68 h 87"/>
                <a:gd name="T76" fmla="*/ 35 w 38"/>
                <a:gd name="T77" fmla="*/ 48 h 87"/>
                <a:gd name="T78" fmla="*/ 35 w 38"/>
                <a:gd name="T79" fmla="*/ 45 h 87"/>
                <a:gd name="T80" fmla="*/ 38 w 38"/>
                <a:gd name="T81" fmla="*/ 42 h 87"/>
                <a:gd name="T82" fmla="*/ 38 w 38"/>
                <a:gd name="T83" fmla="*/ 38 h 87"/>
                <a:gd name="T84" fmla="*/ 35 w 38"/>
                <a:gd name="T85" fmla="*/ 35 h 87"/>
                <a:gd name="T86" fmla="*/ 35 w 38"/>
                <a:gd name="T87" fmla="*/ 32 h 87"/>
                <a:gd name="T88" fmla="*/ 35 w 38"/>
                <a:gd name="T89" fmla="*/ 26 h 87"/>
                <a:gd name="T90" fmla="*/ 31 w 38"/>
                <a:gd name="T91" fmla="*/ 16 h 87"/>
                <a:gd name="T92" fmla="*/ 28 w 38"/>
                <a:gd name="T93" fmla="*/ 16 h 87"/>
                <a:gd name="T94" fmla="*/ 24 w 38"/>
                <a:gd name="T95" fmla="*/ 13 h 87"/>
                <a:gd name="T96" fmla="*/ 21 w 38"/>
                <a:gd name="T97" fmla="*/ 9 h 87"/>
                <a:gd name="T98" fmla="*/ 21 w 38"/>
                <a:gd name="T99" fmla="*/ 6 h 87"/>
                <a:gd name="T100" fmla="*/ 21 w 38"/>
                <a:gd name="T10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 h="87">
                  <a:moveTo>
                    <a:pt x="21" y="3"/>
                  </a:moveTo>
                  <a:lnTo>
                    <a:pt x="0" y="0"/>
                  </a:lnTo>
                  <a:lnTo>
                    <a:pt x="0" y="0"/>
                  </a:lnTo>
                  <a:lnTo>
                    <a:pt x="0" y="3"/>
                  </a:lnTo>
                  <a:lnTo>
                    <a:pt x="4" y="6"/>
                  </a:lnTo>
                  <a:lnTo>
                    <a:pt x="4" y="9"/>
                  </a:lnTo>
                  <a:lnTo>
                    <a:pt x="7" y="13"/>
                  </a:lnTo>
                  <a:lnTo>
                    <a:pt x="11" y="13"/>
                  </a:lnTo>
                  <a:lnTo>
                    <a:pt x="14" y="16"/>
                  </a:lnTo>
                  <a:lnTo>
                    <a:pt x="11" y="19"/>
                  </a:lnTo>
                  <a:lnTo>
                    <a:pt x="11" y="26"/>
                  </a:lnTo>
                  <a:lnTo>
                    <a:pt x="14" y="29"/>
                  </a:lnTo>
                  <a:lnTo>
                    <a:pt x="18" y="29"/>
                  </a:lnTo>
                  <a:lnTo>
                    <a:pt x="18" y="35"/>
                  </a:lnTo>
                  <a:lnTo>
                    <a:pt x="14" y="35"/>
                  </a:lnTo>
                  <a:lnTo>
                    <a:pt x="14" y="38"/>
                  </a:lnTo>
                  <a:lnTo>
                    <a:pt x="18" y="38"/>
                  </a:lnTo>
                  <a:lnTo>
                    <a:pt x="18" y="42"/>
                  </a:lnTo>
                  <a:lnTo>
                    <a:pt x="14" y="45"/>
                  </a:lnTo>
                  <a:lnTo>
                    <a:pt x="18" y="48"/>
                  </a:lnTo>
                  <a:lnTo>
                    <a:pt x="18" y="51"/>
                  </a:lnTo>
                  <a:lnTo>
                    <a:pt x="18" y="55"/>
                  </a:lnTo>
                  <a:lnTo>
                    <a:pt x="18" y="64"/>
                  </a:lnTo>
                  <a:lnTo>
                    <a:pt x="18" y="68"/>
                  </a:lnTo>
                  <a:lnTo>
                    <a:pt x="14" y="71"/>
                  </a:lnTo>
                  <a:lnTo>
                    <a:pt x="14" y="74"/>
                  </a:lnTo>
                  <a:lnTo>
                    <a:pt x="18" y="80"/>
                  </a:lnTo>
                  <a:lnTo>
                    <a:pt x="18" y="84"/>
                  </a:lnTo>
                  <a:lnTo>
                    <a:pt x="21" y="84"/>
                  </a:lnTo>
                  <a:lnTo>
                    <a:pt x="21" y="87"/>
                  </a:lnTo>
                  <a:lnTo>
                    <a:pt x="24" y="87"/>
                  </a:lnTo>
                  <a:lnTo>
                    <a:pt x="24" y="87"/>
                  </a:lnTo>
                  <a:lnTo>
                    <a:pt x="35" y="84"/>
                  </a:lnTo>
                  <a:lnTo>
                    <a:pt x="38" y="84"/>
                  </a:lnTo>
                  <a:lnTo>
                    <a:pt x="38" y="80"/>
                  </a:lnTo>
                  <a:lnTo>
                    <a:pt x="35" y="77"/>
                  </a:lnTo>
                  <a:lnTo>
                    <a:pt x="35" y="71"/>
                  </a:lnTo>
                  <a:lnTo>
                    <a:pt x="35" y="68"/>
                  </a:lnTo>
                  <a:lnTo>
                    <a:pt x="35" y="48"/>
                  </a:lnTo>
                  <a:lnTo>
                    <a:pt x="35" y="45"/>
                  </a:lnTo>
                  <a:lnTo>
                    <a:pt x="38" y="42"/>
                  </a:lnTo>
                  <a:lnTo>
                    <a:pt x="38" y="38"/>
                  </a:lnTo>
                  <a:lnTo>
                    <a:pt x="35" y="35"/>
                  </a:lnTo>
                  <a:lnTo>
                    <a:pt x="35" y="32"/>
                  </a:lnTo>
                  <a:lnTo>
                    <a:pt x="35" y="26"/>
                  </a:lnTo>
                  <a:lnTo>
                    <a:pt x="31" y="16"/>
                  </a:lnTo>
                  <a:lnTo>
                    <a:pt x="28" y="16"/>
                  </a:lnTo>
                  <a:lnTo>
                    <a:pt x="24" y="13"/>
                  </a:lnTo>
                  <a:lnTo>
                    <a:pt x="21" y="9"/>
                  </a:lnTo>
                  <a:lnTo>
                    <a:pt x="21" y="6"/>
                  </a:ln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28"/>
            <p:cNvSpPr>
              <a:spLocks/>
            </p:cNvSpPr>
            <p:nvPr/>
          </p:nvSpPr>
          <p:spPr bwMode="auto">
            <a:xfrm>
              <a:off x="6299201" y="4293255"/>
              <a:ext cx="92075" cy="169862"/>
            </a:xfrm>
            <a:custGeom>
              <a:avLst/>
              <a:gdLst>
                <a:gd name="T0" fmla="*/ 28 w 58"/>
                <a:gd name="T1" fmla="*/ 7 h 107"/>
                <a:gd name="T2" fmla="*/ 21 w 58"/>
                <a:gd name="T3" fmla="*/ 13 h 107"/>
                <a:gd name="T4" fmla="*/ 10 w 58"/>
                <a:gd name="T5" fmla="*/ 13 h 107"/>
                <a:gd name="T6" fmla="*/ 7 w 58"/>
                <a:gd name="T7" fmla="*/ 19 h 107"/>
                <a:gd name="T8" fmla="*/ 7 w 58"/>
                <a:gd name="T9" fmla="*/ 23 h 107"/>
                <a:gd name="T10" fmla="*/ 0 w 58"/>
                <a:gd name="T11" fmla="*/ 29 h 107"/>
                <a:gd name="T12" fmla="*/ 3 w 58"/>
                <a:gd name="T13" fmla="*/ 36 h 107"/>
                <a:gd name="T14" fmla="*/ 10 w 58"/>
                <a:gd name="T15" fmla="*/ 39 h 107"/>
                <a:gd name="T16" fmla="*/ 14 w 58"/>
                <a:gd name="T17" fmla="*/ 55 h 107"/>
                <a:gd name="T18" fmla="*/ 17 w 58"/>
                <a:gd name="T19" fmla="*/ 61 h 107"/>
                <a:gd name="T20" fmla="*/ 14 w 58"/>
                <a:gd name="T21" fmla="*/ 68 h 107"/>
                <a:gd name="T22" fmla="*/ 14 w 58"/>
                <a:gd name="T23" fmla="*/ 91 h 107"/>
                <a:gd name="T24" fmla="*/ 14 w 58"/>
                <a:gd name="T25" fmla="*/ 100 h 107"/>
                <a:gd name="T26" fmla="*/ 17 w 58"/>
                <a:gd name="T27" fmla="*/ 107 h 107"/>
                <a:gd name="T28" fmla="*/ 38 w 58"/>
                <a:gd name="T29" fmla="*/ 103 h 107"/>
                <a:gd name="T30" fmla="*/ 38 w 58"/>
                <a:gd name="T31" fmla="*/ 100 h 107"/>
                <a:gd name="T32" fmla="*/ 38 w 58"/>
                <a:gd name="T33" fmla="*/ 87 h 107"/>
                <a:gd name="T34" fmla="*/ 38 w 58"/>
                <a:gd name="T35" fmla="*/ 81 h 107"/>
                <a:gd name="T36" fmla="*/ 38 w 58"/>
                <a:gd name="T37" fmla="*/ 74 h 107"/>
                <a:gd name="T38" fmla="*/ 38 w 58"/>
                <a:gd name="T39" fmla="*/ 74 h 107"/>
                <a:gd name="T40" fmla="*/ 38 w 58"/>
                <a:gd name="T41" fmla="*/ 68 h 107"/>
                <a:gd name="T42" fmla="*/ 38 w 58"/>
                <a:gd name="T43" fmla="*/ 61 h 107"/>
                <a:gd name="T44" fmla="*/ 38 w 58"/>
                <a:gd name="T45" fmla="*/ 58 h 107"/>
                <a:gd name="T46" fmla="*/ 45 w 58"/>
                <a:gd name="T47" fmla="*/ 58 h 107"/>
                <a:gd name="T48" fmla="*/ 48 w 58"/>
                <a:gd name="T49" fmla="*/ 52 h 107"/>
                <a:gd name="T50" fmla="*/ 52 w 58"/>
                <a:gd name="T51" fmla="*/ 45 h 107"/>
                <a:gd name="T52" fmla="*/ 55 w 58"/>
                <a:gd name="T53" fmla="*/ 45 h 107"/>
                <a:gd name="T54" fmla="*/ 52 w 58"/>
                <a:gd name="T55" fmla="*/ 39 h 107"/>
                <a:gd name="T56" fmla="*/ 55 w 58"/>
                <a:gd name="T57" fmla="*/ 36 h 107"/>
                <a:gd name="T58" fmla="*/ 58 w 58"/>
                <a:gd name="T59" fmla="*/ 32 h 107"/>
                <a:gd name="T60" fmla="*/ 58 w 58"/>
                <a:gd name="T61" fmla="*/ 23 h 107"/>
                <a:gd name="T62" fmla="*/ 52 w 58"/>
                <a:gd name="T63" fmla="*/ 16 h 107"/>
                <a:gd name="T64" fmla="*/ 52 w 58"/>
                <a:gd name="T65" fmla="*/ 13 h 107"/>
                <a:gd name="T66" fmla="*/ 45 w 58"/>
                <a:gd name="T67" fmla="*/ 7 h 107"/>
                <a:gd name="T68" fmla="*/ 34 w 58"/>
                <a:gd name="T69" fmla="*/ 0 h 107"/>
                <a:gd name="T70" fmla="*/ 34 w 58"/>
                <a:gd name="T71" fmla="*/ 3 h 107"/>
                <a:gd name="T72" fmla="*/ 28 w 58"/>
                <a:gd name="T73"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 h="107">
                  <a:moveTo>
                    <a:pt x="28" y="7"/>
                  </a:moveTo>
                  <a:lnTo>
                    <a:pt x="28" y="7"/>
                  </a:lnTo>
                  <a:lnTo>
                    <a:pt x="24" y="13"/>
                  </a:lnTo>
                  <a:lnTo>
                    <a:pt x="21" y="13"/>
                  </a:lnTo>
                  <a:lnTo>
                    <a:pt x="14" y="16"/>
                  </a:lnTo>
                  <a:lnTo>
                    <a:pt x="10" y="13"/>
                  </a:lnTo>
                  <a:lnTo>
                    <a:pt x="7" y="16"/>
                  </a:lnTo>
                  <a:lnTo>
                    <a:pt x="7" y="19"/>
                  </a:lnTo>
                  <a:lnTo>
                    <a:pt x="7" y="19"/>
                  </a:lnTo>
                  <a:lnTo>
                    <a:pt x="7" y="23"/>
                  </a:lnTo>
                  <a:lnTo>
                    <a:pt x="0" y="26"/>
                  </a:lnTo>
                  <a:lnTo>
                    <a:pt x="0" y="29"/>
                  </a:lnTo>
                  <a:lnTo>
                    <a:pt x="0" y="32"/>
                  </a:lnTo>
                  <a:lnTo>
                    <a:pt x="3" y="36"/>
                  </a:lnTo>
                  <a:lnTo>
                    <a:pt x="7" y="39"/>
                  </a:lnTo>
                  <a:lnTo>
                    <a:pt x="10" y="39"/>
                  </a:lnTo>
                  <a:lnTo>
                    <a:pt x="14" y="49"/>
                  </a:lnTo>
                  <a:lnTo>
                    <a:pt x="14" y="55"/>
                  </a:lnTo>
                  <a:lnTo>
                    <a:pt x="14" y="58"/>
                  </a:lnTo>
                  <a:lnTo>
                    <a:pt x="17" y="61"/>
                  </a:lnTo>
                  <a:lnTo>
                    <a:pt x="17" y="65"/>
                  </a:lnTo>
                  <a:lnTo>
                    <a:pt x="14" y="68"/>
                  </a:lnTo>
                  <a:lnTo>
                    <a:pt x="14" y="71"/>
                  </a:lnTo>
                  <a:lnTo>
                    <a:pt x="14" y="91"/>
                  </a:lnTo>
                  <a:lnTo>
                    <a:pt x="14" y="94"/>
                  </a:lnTo>
                  <a:lnTo>
                    <a:pt x="14" y="100"/>
                  </a:lnTo>
                  <a:lnTo>
                    <a:pt x="17" y="103"/>
                  </a:lnTo>
                  <a:lnTo>
                    <a:pt x="17" y="107"/>
                  </a:lnTo>
                  <a:lnTo>
                    <a:pt x="24" y="107"/>
                  </a:lnTo>
                  <a:lnTo>
                    <a:pt x="38" y="103"/>
                  </a:lnTo>
                  <a:lnTo>
                    <a:pt x="38" y="103"/>
                  </a:lnTo>
                  <a:lnTo>
                    <a:pt x="38" y="100"/>
                  </a:lnTo>
                  <a:lnTo>
                    <a:pt x="38" y="91"/>
                  </a:lnTo>
                  <a:lnTo>
                    <a:pt x="38" y="87"/>
                  </a:lnTo>
                  <a:lnTo>
                    <a:pt x="38" y="87"/>
                  </a:lnTo>
                  <a:lnTo>
                    <a:pt x="38" y="81"/>
                  </a:lnTo>
                  <a:lnTo>
                    <a:pt x="38" y="78"/>
                  </a:lnTo>
                  <a:lnTo>
                    <a:pt x="38" y="74"/>
                  </a:lnTo>
                  <a:lnTo>
                    <a:pt x="38" y="74"/>
                  </a:lnTo>
                  <a:lnTo>
                    <a:pt x="38" y="74"/>
                  </a:lnTo>
                  <a:lnTo>
                    <a:pt x="38" y="71"/>
                  </a:lnTo>
                  <a:lnTo>
                    <a:pt x="38" y="68"/>
                  </a:lnTo>
                  <a:lnTo>
                    <a:pt x="38" y="65"/>
                  </a:lnTo>
                  <a:lnTo>
                    <a:pt x="38" y="61"/>
                  </a:lnTo>
                  <a:lnTo>
                    <a:pt x="38" y="61"/>
                  </a:lnTo>
                  <a:lnTo>
                    <a:pt x="38" y="58"/>
                  </a:lnTo>
                  <a:lnTo>
                    <a:pt x="41" y="58"/>
                  </a:lnTo>
                  <a:lnTo>
                    <a:pt x="45" y="58"/>
                  </a:lnTo>
                  <a:lnTo>
                    <a:pt x="45" y="55"/>
                  </a:lnTo>
                  <a:lnTo>
                    <a:pt x="48" y="52"/>
                  </a:lnTo>
                  <a:lnTo>
                    <a:pt x="48" y="49"/>
                  </a:lnTo>
                  <a:lnTo>
                    <a:pt x="52" y="45"/>
                  </a:lnTo>
                  <a:lnTo>
                    <a:pt x="55" y="45"/>
                  </a:lnTo>
                  <a:lnTo>
                    <a:pt x="55" y="45"/>
                  </a:lnTo>
                  <a:lnTo>
                    <a:pt x="58" y="42"/>
                  </a:lnTo>
                  <a:lnTo>
                    <a:pt x="52" y="39"/>
                  </a:lnTo>
                  <a:lnTo>
                    <a:pt x="55" y="39"/>
                  </a:lnTo>
                  <a:lnTo>
                    <a:pt x="55" y="36"/>
                  </a:lnTo>
                  <a:lnTo>
                    <a:pt x="58" y="36"/>
                  </a:lnTo>
                  <a:lnTo>
                    <a:pt x="58" y="32"/>
                  </a:lnTo>
                  <a:lnTo>
                    <a:pt x="58" y="26"/>
                  </a:lnTo>
                  <a:lnTo>
                    <a:pt x="58" y="23"/>
                  </a:lnTo>
                  <a:lnTo>
                    <a:pt x="52" y="19"/>
                  </a:lnTo>
                  <a:lnTo>
                    <a:pt x="52" y="16"/>
                  </a:lnTo>
                  <a:lnTo>
                    <a:pt x="52" y="13"/>
                  </a:lnTo>
                  <a:lnTo>
                    <a:pt x="52" y="13"/>
                  </a:lnTo>
                  <a:lnTo>
                    <a:pt x="48" y="10"/>
                  </a:lnTo>
                  <a:lnTo>
                    <a:pt x="45" y="7"/>
                  </a:lnTo>
                  <a:lnTo>
                    <a:pt x="41" y="3"/>
                  </a:lnTo>
                  <a:lnTo>
                    <a:pt x="34" y="0"/>
                  </a:lnTo>
                  <a:lnTo>
                    <a:pt x="31" y="3"/>
                  </a:lnTo>
                  <a:lnTo>
                    <a:pt x="34" y="3"/>
                  </a:lnTo>
                  <a:lnTo>
                    <a:pt x="31" y="7"/>
                  </a:lnTo>
                  <a:lnTo>
                    <a:pt x="2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29"/>
            <p:cNvSpPr>
              <a:spLocks noEditPoints="1"/>
            </p:cNvSpPr>
            <p:nvPr/>
          </p:nvSpPr>
          <p:spPr bwMode="auto">
            <a:xfrm>
              <a:off x="6637338" y="3996392"/>
              <a:ext cx="355600" cy="434975"/>
            </a:xfrm>
            <a:custGeom>
              <a:avLst/>
              <a:gdLst>
                <a:gd name="T0" fmla="*/ 224 w 224"/>
                <a:gd name="T1" fmla="*/ 68 h 274"/>
                <a:gd name="T2" fmla="*/ 220 w 224"/>
                <a:gd name="T3" fmla="*/ 135 h 274"/>
                <a:gd name="T4" fmla="*/ 207 w 224"/>
                <a:gd name="T5" fmla="*/ 135 h 274"/>
                <a:gd name="T6" fmla="*/ 207 w 224"/>
                <a:gd name="T7" fmla="*/ 148 h 274"/>
                <a:gd name="T8" fmla="*/ 196 w 224"/>
                <a:gd name="T9" fmla="*/ 158 h 274"/>
                <a:gd name="T10" fmla="*/ 196 w 224"/>
                <a:gd name="T11" fmla="*/ 164 h 274"/>
                <a:gd name="T12" fmla="*/ 193 w 224"/>
                <a:gd name="T13" fmla="*/ 171 h 274"/>
                <a:gd name="T14" fmla="*/ 186 w 224"/>
                <a:gd name="T15" fmla="*/ 181 h 274"/>
                <a:gd name="T16" fmla="*/ 193 w 224"/>
                <a:gd name="T17" fmla="*/ 184 h 274"/>
                <a:gd name="T18" fmla="*/ 193 w 224"/>
                <a:gd name="T19" fmla="*/ 190 h 274"/>
                <a:gd name="T20" fmla="*/ 196 w 224"/>
                <a:gd name="T21" fmla="*/ 197 h 274"/>
                <a:gd name="T22" fmla="*/ 207 w 224"/>
                <a:gd name="T23" fmla="*/ 203 h 274"/>
                <a:gd name="T24" fmla="*/ 207 w 224"/>
                <a:gd name="T25" fmla="*/ 213 h 274"/>
                <a:gd name="T26" fmla="*/ 196 w 224"/>
                <a:gd name="T27" fmla="*/ 216 h 274"/>
                <a:gd name="T28" fmla="*/ 183 w 224"/>
                <a:gd name="T29" fmla="*/ 219 h 274"/>
                <a:gd name="T30" fmla="*/ 179 w 224"/>
                <a:gd name="T31" fmla="*/ 226 h 274"/>
                <a:gd name="T32" fmla="*/ 172 w 224"/>
                <a:gd name="T33" fmla="*/ 229 h 274"/>
                <a:gd name="T34" fmla="*/ 169 w 224"/>
                <a:gd name="T35" fmla="*/ 236 h 274"/>
                <a:gd name="T36" fmla="*/ 169 w 224"/>
                <a:gd name="T37" fmla="*/ 242 h 274"/>
                <a:gd name="T38" fmla="*/ 152 w 224"/>
                <a:gd name="T39" fmla="*/ 248 h 274"/>
                <a:gd name="T40" fmla="*/ 138 w 224"/>
                <a:gd name="T41" fmla="*/ 245 h 274"/>
                <a:gd name="T42" fmla="*/ 131 w 224"/>
                <a:gd name="T43" fmla="*/ 248 h 274"/>
                <a:gd name="T44" fmla="*/ 134 w 224"/>
                <a:gd name="T45" fmla="*/ 255 h 274"/>
                <a:gd name="T46" fmla="*/ 128 w 224"/>
                <a:gd name="T47" fmla="*/ 261 h 274"/>
                <a:gd name="T48" fmla="*/ 107 w 224"/>
                <a:gd name="T49" fmla="*/ 268 h 274"/>
                <a:gd name="T50" fmla="*/ 93 w 224"/>
                <a:gd name="T51" fmla="*/ 271 h 274"/>
                <a:gd name="T52" fmla="*/ 86 w 224"/>
                <a:gd name="T53" fmla="*/ 265 h 274"/>
                <a:gd name="T54" fmla="*/ 83 w 224"/>
                <a:gd name="T55" fmla="*/ 274 h 274"/>
                <a:gd name="T56" fmla="*/ 69 w 224"/>
                <a:gd name="T57" fmla="*/ 274 h 274"/>
                <a:gd name="T58" fmla="*/ 66 w 224"/>
                <a:gd name="T59" fmla="*/ 268 h 274"/>
                <a:gd name="T60" fmla="*/ 59 w 224"/>
                <a:gd name="T61" fmla="*/ 255 h 274"/>
                <a:gd name="T62" fmla="*/ 42 w 224"/>
                <a:gd name="T63" fmla="*/ 242 h 274"/>
                <a:gd name="T64" fmla="*/ 38 w 224"/>
                <a:gd name="T65" fmla="*/ 239 h 274"/>
                <a:gd name="T66" fmla="*/ 38 w 224"/>
                <a:gd name="T67" fmla="*/ 232 h 274"/>
                <a:gd name="T68" fmla="*/ 45 w 224"/>
                <a:gd name="T69" fmla="*/ 232 h 274"/>
                <a:gd name="T70" fmla="*/ 55 w 224"/>
                <a:gd name="T71" fmla="*/ 232 h 274"/>
                <a:gd name="T72" fmla="*/ 66 w 224"/>
                <a:gd name="T73" fmla="*/ 232 h 274"/>
                <a:gd name="T74" fmla="*/ 59 w 224"/>
                <a:gd name="T75" fmla="*/ 229 h 274"/>
                <a:gd name="T76" fmla="*/ 52 w 224"/>
                <a:gd name="T77" fmla="*/ 219 h 274"/>
                <a:gd name="T78" fmla="*/ 55 w 224"/>
                <a:gd name="T79" fmla="*/ 210 h 274"/>
                <a:gd name="T80" fmla="*/ 55 w 224"/>
                <a:gd name="T81" fmla="*/ 203 h 274"/>
                <a:gd name="T82" fmla="*/ 52 w 224"/>
                <a:gd name="T83" fmla="*/ 194 h 274"/>
                <a:gd name="T84" fmla="*/ 45 w 224"/>
                <a:gd name="T85" fmla="*/ 184 h 274"/>
                <a:gd name="T86" fmla="*/ 31 w 224"/>
                <a:gd name="T87" fmla="*/ 177 h 274"/>
                <a:gd name="T88" fmla="*/ 24 w 224"/>
                <a:gd name="T89" fmla="*/ 148 h 274"/>
                <a:gd name="T90" fmla="*/ 28 w 224"/>
                <a:gd name="T91" fmla="*/ 145 h 274"/>
                <a:gd name="T92" fmla="*/ 59 w 224"/>
                <a:gd name="T93" fmla="*/ 93 h 274"/>
                <a:gd name="T94" fmla="*/ 69 w 224"/>
                <a:gd name="T95" fmla="*/ 55 h 274"/>
                <a:gd name="T96" fmla="*/ 59 w 224"/>
                <a:gd name="T97" fmla="*/ 35 h 274"/>
                <a:gd name="T98" fmla="*/ 45 w 224"/>
                <a:gd name="T99" fmla="*/ 9 h 274"/>
                <a:gd name="T100" fmla="*/ 0 w 224"/>
                <a:gd name="T101" fmla="*/ 181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4" h="274">
                  <a:moveTo>
                    <a:pt x="45" y="9"/>
                  </a:moveTo>
                  <a:lnTo>
                    <a:pt x="69" y="0"/>
                  </a:lnTo>
                  <a:lnTo>
                    <a:pt x="224" y="68"/>
                  </a:lnTo>
                  <a:lnTo>
                    <a:pt x="224" y="132"/>
                  </a:lnTo>
                  <a:lnTo>
                    <a:pt x="224" y="135"/>
                  </a:lnTo>
                  <a:lnTo>
                    <a:pt x="220" y="135"/>
                  </a:lnTo>
                  <a:lnTo>
                    <a:pt x="217" y="135"/>
                  </a:lnTo>
                  <a:lnTo>
                    <a:pt x="210" y="135"/>
                  </a:lnTo>
                  <a:lnTo>
                    <a:pt x="207" y="135"/>
                  </a:lnTo>
                  <a:lnTo>
                    <a:pt x="207" y="142"/>
                  </a:lnTo>
                  <a:lnTo>
                    <a:pt x="210" y="142"/>
                  </a:lnTo>
                  <a:lnTo>
                    <a:pt x="207" y="148"/>
                  </a:lnTo>
                  <a:lnTo>
                    <a:pt x="200" y="155"/>
                  </a:lnTo>
                  <a:lnTo>
                    <a:pt x="200" y="155"/>
                  </a:lnTo>
                  <a:lnTo>
                    <a:pt x="196" y="158"/>
                  </a:lnTo>
                  <a:lnTo>
                    <a:pt x="196" y="158"/>
                  </a:lnTo>
                  <a:lnTo>
                    <a:pt x="196" y="161"/>
                  </a:lnTo>
                  <a:lnTo>
                    <a:pt x="196" y="164"/>
                  </a:lnTo>
                  <a:lnTo>
                    <a:pt x="193" y="168"/>
                  </a:lnTo>
                  <a:lnTo>
                    <a:pt x="189" y="168"/>
                  </a:lnTo>
                  <a:lnTo>
                    <a:pt x="193" y="171"/>
                  </a:lnTo>
                  <a:lnTo>
                    <a:pt x="196" y="174"/>
                  </a:lnTo>
                  <a:lnTo>
                    <a:pt x="193" y="177"/>
                  </a:lnTo>
                  <a:lnTo>
                    <a:pt x="186" y="181"/>
                  </a:lnTo>
                  <a:lnTo>
                    <a:pt x="186" y="187"/>
                  </a:lnTo>
                  <a:lnTo>
                    <a:pt x="189" y="187"/>
                  </a:lnTo>
                  <a:lnTo>
                    <a:pt x="193" y="184"/>
                  </a:lnTo>
                  <a:lnTo>
                    <a:pt x="196" y="187"/>
                  </a:lnTo>
                  <a:lnTo>
                    <a:pt x="196" y="187"/>
                  </a:lnTo>
                  <a:lnTo>
                    <a:pt x="193" y="190"/>
                  </a:lnTo>
                  <a:lnTo>
                    <a:pt x="196" y="190"/>
                  </a:lnTo>
                  <a:lnTo>
                    <a:pt x="196" y="194"/>
                  </a:lnTo>
                  <a:lnTo>
                    <a:pt x="196" y="197"/>
                  </a:lnTo>
                  <a:lnTo>
                    <a:pt x="196" y="200"/>
                  </a:lnTo>
                  <a:lnTo>
                    <a:pt x="196" y="203"/>
                  </a:lnTo>
                  <a:lnTo>
                    <a:pt x="207" y="203"/>
                  </a:lnTo>
                  <a:lnTo>
                    <a:pt x="207" y="206"/>
                  </a:lnTo>
                  <a:lnTo>
                    <a:pt x="207" y="210"/>
                  </a:lnTo>
                  <a:lnTo>
                    <a:pt x="207" y="213"/>
                  </a:lnTo>
                  <a:lnTo>
                    <a:pt x="203" y="213"/>
                  </a:lnTo>
                  <a:lnTo>
                    <a:pt x="200" y="216"/>
                  </a:lnTo>
                  <a:lnTo>
                    <a:pt x="196" y="216"/>
                  </a:lnTo>
                  <a:lnTo>
                    <a:pt x="193" y="216"/>
                  </a:lnTo>
                  <a:lnTo>
                    <a:pt x="189" y="216"/>
                  </a:lnTo>
                  <a:lnTo>
                    <a:pt x="183" y="219"/>
                  </a:lnTo>
                  <a:lnTo>
                    <a:pt x="183" y="223"/>
                  </a:lnTo>
                  <a:lnTo>
                    <a:pt x="183" y="223"/>
                  </a:lnTo>
                  <a:lnTo>
                    <a:pt x="179" y="226"/>
                  </a:lnTo>
                  <a:lnTo>
                    <a:pt x="176" y="229"/>
                  </a:lnTo>
                  <a:lnTo>
                    <a:pt x="176" y="229"/>
                  </a:lnTo>
                  <a:lnTo>
                    <a:pt x="172" y="229"/>
                  </a:lnTo>
                  <a:lnTo>
                    <a:pt x="172" y="232"/>
                  </a:lnTo>
                  <a:lnTo>
                    <a:pt x="172" y="232"/>
                  </a:lnTo>
                  <a:lnTo>
                    <a:pt x="169" y="236"/>
                  </a:lnTo>
                  <a:lnTo>
                    <a:pt x="169" y="239"/>
                  </a:lnTo>
                  <a:lnTo>
                    <a:pt x="169" y="242"/>
                  </a:lnTo>
                  <a:lnTo>
                    <a:pt x="169" y="242"/>
                  </a:lnTo>
                  <a:lnTo>
                    <a:pt x="165" y="245"/>
                  </a:lnTo>
                  <a:lnTo>
                    <a:pt x="162" y="245"/>
                  </a:lnTo>
                  <a:lnTo>
                    <a:pt x="152" y="248"/>
                  </a:lnTo>
                  <a:lnTo>
                    <a:pt x="148" y="248"/>
                  </a:lnTo>
                  <a:lnTo>
                    <a:pt x="141" y="248"/>
                  </a:lnTo>
                  <a:lnTo>
                    <a:pt x="138" y="245"/>
                  </a:lnTo>
                  <a:lnTo>
                    <a:pt x="134" y="245"/>
                  </a:lnTo>
                  <a:lnTo>
                    <a:pt x="131" y="245"/>
                  </a:lnTo>
                  <a:lnTo>
                    <a:pt x="131" y="248"/>
                  </a:lnTo>
                  <a:lnTo>
                    <a:pt x="128" y="252"/>
                  </a:lnTo>
                  <a:lnTo>
                    <a:pt x="131" y="255"/>
                  </a:lnTo>
                  <a:lnTo>
                    <a:pt x="134" y="255"/>
                  </a:lnTo>
                  <a:lnTo>
                    <a:pt x="134" y="255"/>
                  </a:lnTo>
                  <a:lnTo>
                    <a:pt x="131" y="258"/>
                  </a:lnTo>
                  <a:lnTo>
                    <a:pt x="128" y="261"/>
                  </a:lnTo>
                  <a:lnTo>
                    <a:pt x="121" y="261"/>
                  </a:lnTo>
                  <a:lnTo>
                    <a:pt x="110" y="265"/>
                  </a:lnTo>
                  <a:lnTo>
                    <a:pt x="107" y="268"/>
                  </a:lnTo>
                  <a:lnTo>
                    <a:pt x="100" y="268"/>
                  </a:lnTo>
                  <a:lnTo>
                    <a:pt x="97" y="271"/>
                  </a:lnTo>
                  <a:lnTo>
                    <a:pt x="93" y="271"/>
                  </a:lnTo>
                  <a:lnTo>
                    <a:pt x="90" y="271"/>
                  </a:lnTo>
                  <a:lnTo>
                    <a:pt x="90" y="268"/>
                  </a:lnTo>
                  <a:lnTo>
                    <a:pt x="86" y="265"/>
                  </a:lnTo>
                  <a:lnTo>
                    <a:pt x="83" y="268"/>
                  </a:lnTo>
                  <a:lnTo>
                    <a:pt x="83" y="271"/>
                  </a:lnTo>
                  <a:lnTo>
                    <a:pt x="83" y="274"/>
                  </a:lnTo>
                  <a:lnTo>
                    <a:pt x="76" y="274"/>
                  </a:lnTo>
                  <a:lnTo>
                    <a:pt x="73" y="274"/>
                  </a:lnTo>
                  <a:lnTo>
                    <a:pt x="69" y="274"/>
                  </a:lnTo>
                  <a:lnTo>
                    <a:pt x="69" y="271"/>
                  </a:lnTo>
                  <a:lnTo>
                    <a:pt x="66" y="271"/>
                  </a:lnTo>
                  <a:lnTo>
                    <a:pt x="66" y="268"/>
                  </a:lnTo>
                  <a:lnTo>
                    <a:pt x="62" y="261"/>
                  </a:lnTo>
                  <a:lnTo>
                    <a:pt x="62" y="258"/>
                  </a:lnTo>
                  <a:lnTo>
                    <a:pt x="59" y="255"/>
                  </a:lnTo>
                  <a:lnTo>
                    <a:pt x="52" y="248"/>
                  </a:lnTo>
                  <a:lnTo>
                    <a:pt x="45" y="245"/>
                  </a:lnTo>
                  <a:lnTo>
                    <a:pt x="42" y="242"/>
                  </a:lnTo>
                  <a:lnTo>
                    <a:pt x="42" y="242"/>
                  </a:lnTo>
                  <a:lnTo>
                    <a:pt x="38" y="242"/>
                  </a:lnTo>
                  <a:lnTo>
                    <a:pt x="38" y="239"/>
                  </a:lnTo>
                  <a:lnTo>
                    <a:pt x="38" y="236"/>
                  </a:lnTo>
                  <a:lnTo>
                    <a:pt x="38" y="236"/>
                  </a:lnTo>
                  <a:lnTo>
                    <a:pt x="38" y="232"/>
                  </a:lnTo>
                  <a:lnTo>
                    <a:pt x="42" y="232"/>
                  </a:lnTo>
                  <a:lnTo>
                    <a:pt x="45" y="232"/>
                  </a:lnTo>
                  <a:lnTo>
                    <a:pt x="45" y="232"/>
                  </a:lnTo>
                  <a:lnTo>
                    <a:pt x="48" y="232"/>
                  </a:lnTo>
                  <a:lnTo>
                    <a:pt x="52" y="232"/>
                  </a:lnTo>
                  <a:lnTo>
                    <a:pt x="55" y="232"/>
                  </a:lnTo>
                  <a:lnTo>
                    <a:pt x="59" y="232"/>
                  </a:lnTo>
                  <a:lnTo>
                    <a:pt x="62" y="232"/>
                  </a:lnTo>
                  <a:lnTo>
                    <a:pt x="66" y="232"/>
                  </a:lnTo>
                  <a:lnTo>
                    <a:pt x="66" y="232"/>
                  </a:lnTo>
                  <a:lnTo>
                    <a:pt x="66" y="232"/>
                  </a:lnTo>
                  <a:lnTo>
                    <a:pt x="59" y="229"/>
                  </a:lnTo>
                  <a:lnTo>
                    <a:pt x="59" y="223"/>
                  </a:lnTo>
                  <a:lnTo>
                    <a:pt x="55" y="223"/>
                  </a:lnTo>
                  <a:lnTo>
                    <a:pt x="52" y="219"/>
                  </a:lnTo>
                  <a:lnTo>
                    <a:pt x="52" y="216"/>
                  </a:lnTo>
                  <a:lnTo>
                    <a:pt x="55" y="213"/>
                  </a:lnTo>
                  <a:lnTo>
                    <a:pt x="55" y="210"/>
                  </a:lnTo>
                  <a:lnTo>
                    <a:pt x="55" y="206"/>
                  </a:lnTo>
                  <a:lnTo>
                    <a:pt x="55" y="206"/>
                  </a:lnTo>
                  <a:lnTo>
                    <a:pt x="55" y="203"/>
                  </a:lnTo>
                  <a:lnTo>
                    <a:pt x="55" y="203"/>
                  </a:lnTo>
                  <a:lnTo>
                    <a:pt x="52" y="197"/>
                  </a:lnTo>
                  <a:lnTo>
                    <a:pt x="52" y="194"/>
                  </a:lnTo>
                  <a:lnTo>
                    <a:pt x="52" y="194"/>
                  </a:lnTo>
                  <a:lnTo>
                    <a:pt x="48" y="187"/>
                  </a:lnTo>
                  <a:lnTo>
                    <a:pt x="45" y="184"/>
                  </a:lnTo>
                  <a:lnTo>
                    <a:pt x="35" y="181"/>
                  </a:lnTo>
                  <a:lnTo>
                    <a:pt x="35" y="181"/>
                  </a:lnTo>
                  <a:lnTo>
                    <a:pt x="31" y="177"/>
                  </a:lnTo>
                  <a:lnTo>
                    <a:pt x="28" y="171"/>
                  </a:lnTo>
                  <a:lnTo>
                    <a:pt x="24" y="171"/>
                  </a:lnTo>
                  <a:lnTo>
                    <a:pt x="24" y="148"/>
                  </a:lnTo>
                  <a:lnTo>
                    <a:pt x="24" y="148"/>
                  </a:lnTo>
                  <a:lnTo>
                    <a:pt x="24" y="148"/>
                  </a:lnTo>
                  <a:lnTo>
                    <a:pt x="28" y="145"/>
                  </a:lnTo>
                  <a:lnTo>
                    <a:pt x="28" y="145"/>
                  </a:lnTo>
                  <a:lnTo>
                    <a:pt x="62" y="116"/>
                  </a:lnTo>
                  <a:lnTo>
                    <a:pt x="59" y="93"/>
                  </a:lnTo>
                  <a:lnTo>
                    <a:pt x="66" y="61"/>
                  </a:lnTo>
                  <a:lnTo>
                    <a:pt x="69" y="58"/>
                  </a:lnTo>
                  <a:lnTo>
                    <a:pt x="69" y="55"/>
                  </a:lnTo>
                  <a:lnTo>
                    <a:pt x="55" y="38"/>
                  </a:lnTo>
                  <a:lnTo>
                    <a:pt x="59" y="38"/>
                  </a:lnTo>
                  <a:lnTo>
                    <a:pt x="59" y="35"/>
                  </a:lnTo>
                  <a:lnTo>
                    <a:pt x="48" y="9"/>
                  </a:lnTo>
                  <a:lnTo>
                    <a:pt x="45" y="9"/>
                  </a:lnTo>
                  <a:lnTo>
                    <a:pt x="45" y="9"/>
                  </a:lnTo>
                  <a:close/>
                  <a:moveTo>
                    <a:pt x="4" y="177"/>
                  </a:moveTo>
                  <a:lnTo>
                    <a:pt x="4" y="181"/>
                  </a:lnTo>
                  <a:lnTo>
                    <a:pt x="0" y="181"/>
                  </a:lnTo>
                  <a:lnTo>
                    <a:pt x="0" y="181"/>
                  </a:lnTo>
                  <a:lnTo>
                    <a:pt x="4"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130"/>
            <p:cNvSpPr>
              <a:spLocks/>
            </p:cNvSpPr>
            <p:nvPr/>
          </p:nvSpPr>
          <p:spPr bwMode="auto">
            <a:xfrm>
              <a:off x="6276976" y="4005917"/>
              <a:ext cx="469900" cy="307975"/>
            </a:xfrm>
            <a:custGeom>
              <a:avLst/>
              <a:gdLst>
                <a:gd name="T0" fmla="*/ 62 w 296"/>
                <a:gd name="T1" fmla="*/ 191 h 194"/>
                <a:gd name="T2" fmla="*/ 55 w 296"/>
                <a:gd name="T3" fmla="*/ 184 h 194"/>
                <a:gd name="T4" fmla="*/ 45 w 296"/>
                <a:gd name="T5" fmla="*/ 184 h 194"/>
                <a:gd name="T6" fmla="*/ 45 w 296"/>
                <a:gd name="T7" fmla="*/ 188 h 194"/>
                <a:gd name="T8" fmla="*/ 35 w 296"/>
                <a:gd name="T9" fmla="*/ 181 h 194"/>
                <a:gd name="T10" fmla="*/ 38 w 296"/>
                <a:gd name="T11" fmla="*/ 175 h 194"/>
                <a:gd name="T12" fmla="*/ 35 w 296"/>
                <a:gd name="T13" fmla="*/ 171 h 194"/>
                <a:gd name="T14" fmla="*/ 24 w 296"/>
                <a:gd name="T15" fmla="*/ 175 h 194"/>
                <a:gd name="T16" fmla="*/ 17 w 296"/>
                <a:gd name="T17" fmla="*/ 165 h 194"/>
                <a:gd name="T18" fmla="*/ 0 w 296"/>
                <a:gd name="T19" fmla="*/ 149 h 194"/>
                <a:gd name="T20" fmla="*/ 4 w 296"/>
                <a:gd name="T21" fmla="*/ 142 h 194"/>
                <a:gd name="T22" fmla="*/ 11 w 296"/>
                <a:gd name="T23" fmla="*/ 139 h 194"/>
                <a:gd name="T24" fmla="*/ 28 w 296"/>
                <a:gd name="T25" fmla="*/ 139 h 194"/>
                <a:gd name="T26" fmla="*/ 42 w 296"/>
                <a:gd name="T27" fmla="*/ 136 h 194"/>
                <a:gd name="T28" fmla="*/ 48 w 296"/>
                <a:gd name="T29" fmla="*/ 133 h 194"/>
                <a:gd name="T30" fmla="*/ 62 w 296"/>
                <a:gd name="T31" fmla="*/ 133 h 194"/>
                <a:gd name="T32" fmla="*/ 72 w 296"/>
                <a:gd name="T33" fmla="*/ 123 h 194"/>
                <a:gd name="T34" fmla="*/ 76 w 296"/>
                <a:gd name="T35" fmla="*/ 116 h 194"/>
                <a:gd name="T36" fmla="*/ 79 w 296"/>
                <a:gd name="T37" fmla="*/ 68 h 194"/>
                <a:gd name="T38" fmla="*/ 131 w 296"/>
                <a:gd name="T39" fmla="*/ 45 h 194"/>
                <a:gd name="T40" fmla="*/ 251 w 296"/>
                <a:gd name="T41" fmla="*/ 7 h 194"/>
                <a:gd name="T42" fmla="*/ 272 w 296"/>
                <a:gd name="T43" fmla="*/ 3 h 194"/>
                <a:gd name="T44" fmla="*/ 286 w 296"/>
                <a:gd name="T45" fmla="*/ 29 h 194"/>
                <a:gd name="T46" fmla="*/ 282 w 296"/>
                <a:gd name="T47" fmla="*/ 32 h 194"/>
                <a:gd name="T48" fmla="*/ 296 w 296"/>
                <a:gd name="T49" fmla="*/ 52 h 194"/>
                <a:gd name="T50" fmla="*/ 286 w 296"/>
                <a:gd name="T51" fmla="*/ 87 h 194"/>
                <a:gd name="T52" fmla="*/ 255 w 296"/>
                <a:gd name="T53" fmla="*/ 139 h 194"/>
                <a:gd name="T54" fmla="*/ 251 w 296"/>
                <a:gd name="T55" fmla="*/ 142 h 194"/>
                <a:gd name="T56" fmla="*/ 251 w 296"/>
                <a:gd name="T57" fmla="*/ 142 h 194"/>
                <a:gd name="T58" fmla="*/ 248 w 296"/>
                <a:gd name="T59" fmla="*/ 162 h 194"/>
                <a:gd name="T60" fmla="*/ 244 w 296"/>
                <a:gd name="T61" fmla="*/ 168 h 194"/>
                <a:gd name="T62" fmla="*/ 241 w 296"/>
                <a:gd name="T63" fmla="*/ 168 h 194"/>
                <a:gd name="T64" fmla="*/ 238 w 296"/>
                <a:gd name="T65" fmla="*/ 171 h 194"/>
                <a:gd name="T66" fmla="*/ 231 w 296"/>
                <a:gd name="T67" fmla="*/ 171 h 194"/>
                <a:gd name="T68" fmla="*/ 224 w 296"/>
                <a:gd name="T69" fmla="*/ 171 h 194"/>
                <a:gd name="T70" fmla="*/ 214 w 296"/>
                <a:gd name="T71" fmla="*/ 171 h 194"/>
                <a:gd name="T72" fmla="*/ 200 w 296"/>
                <a:gd name="T73" fmla="*/ 171 h 194"/>
                <a:gd name="T74" fmla="*/ 186 w 296"/>
                <a:gd name="T75" fmla="*/ 171 h 194"/>
                <a:gd name="T76" fmla="*/ 176 w 296"/>
                <a:gd name="T77" fmla="*/ 181 h 194"/>
                <a:gd name="T78" fmla="*/ 165 w 296"/>
                <a:gd name="T79" fmla="*/ 178 h 194"/>
                <a:gd name="T80" fmla="*/ 155 w 296"/>
                <a:gd name="T81" fmla="*/ 175 h 194"/>
                <a:gd name="T82" fmla="*/ 152 w 296"/>
                <a:gd name="T83" fmla="*/ 171 h 194"/>
                <a:gd name="T84" fmla="*/ 145 w 296"/>
                <a:gd name="T85" fmla="*/ 168 h 194"/>
                <a:gd name="T86" fmla="*/ 138 w 296"/>
                <a:gd name="T87" fmla="*/ 171 h 194"/>
                <a:gd name="T88" fmla="*/ 131 w 296"/>
                <a:gd name="T89" fmla="*/ 171 h 194"/>
                <a:gd name="T90" fmla="*/ 128 w 296"/>
                <a:gd name="T91" fmla="*/ 175 h 194"/>
                <a:gd name="T92" fmla="*/ 121 w 296"/>
                <a:gd name="T93" fmla="*/ 168 h 194"/>
                <a:gd name="T94" fmla="*/ 110 w 296"/>
                <a:gd name="T95" fmla="*/ 162 h 194"/>
                <a:gd name="T96" fmla="*/ 107 w 296"/>
                <a:gd name="T97" fmla="*/ 162 h 194"/>
                <a:gd name="T98" fmla="*/ 100 w 296"/>
                <a:gd name="T99" fmla="*/ 162 h 194"/>
                <a:gd name="T100" fmla="*/ 93 w 296"/>
                <a:gd name="T101" fmla="*/ 162 h 194"/>
                <a:gd name="T102" fmla="*/ 86 w 296"/>
                <a:gd name="T103" fmla="*/ 162 h 194"/>
                <a:gd name="T104" fmla="*/ 79 w 296"/>
                <a:gd name="T105" fmla="*/ 162 h 194"/>
                <a:gd name="T106" fmla="*/ 76 w 296"/>
                <a:gd name="T107" fmla="*/ 165 h 194"/>
                <a:gd name="T108" fmla="*/ 72 w 296"/>
                <a:gd name="T109" fmla="*/ 168 h 194"/>
                <a:gd name="T110" fmla="*/ 72 w 296"/>
                <a:gd name="T111" fmla="*/ 171 h 194"/>
                <a:gd name="T112" fmla="*/ 72 w 296"/>
                <a:gd name="T113" fmla="*/ 175 h 194"/>
                <a:gd name="T114" fmla="*/ 72 w 296"/>
                <a:gd name="T115" fmla="*/ 178 h 194"/>
                <a:gd name="T116" fmla="*/ 66 w 296"/>
                <a:gd name="T117" fmla="*/ 181 h 194"/>
                <a:gd name="T118" fmla="*/ 66 w 296"/>
                <a:gd name="T119" fmla="*/ 184 h 194"/>
                <a:gd name="T120" fmla="*/ 69 w 296"/>
                <a:gd name="T121" fmla="*/ 191 h 194"/>
                <a:gd name="T122" fmla="*/ 66 w 296"/>
                <a:gd name="T123"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 h="194">
                  <a:moveTo>
                    <a:pt x="66" y="194"/>
                  </a:moveTo>
                  <a:lnTo>
                    <a:pt x="62" y="191"/>
                  </a:lnTo>
                  <a:lnTo>
                    <a:pt x="59" y="188"/>
                  </a:lnTo>
                  <a:lnTo>
                    <a:pt x="55" y="184"/>
                  </a:lnTo>
                  <a:lnTo>
                    <a:pt x="48" y="181"/>
                  </a:lnTo>
                  <a:lnTo>
                    <a:pt x="45" y="184"/>
                  </a:lnTo>
                  <a:lnTo>
                    <a:pt x="48" y="184"/>
                  </a:lnTo>
                  <a:lnTo>
                    <a:pt x="45" y="188"/>
                  </a:lnTo>
                  <a:lnTo>
                    <a:pt x="42" y="188"/>
                  </a:lnTo>
                  <a:lnTo>
                    <a:pt x="35" y="181"/>
                  </a:lnTo>
                  <a:lnTo>
                    <a:pt x="38" y="178"/>
                  </a:lnTo>
                  <a:lnTo>
                    <a:pt x="38" y="175"/>
                  </a:lnTo>
                  <a:lnTo>
                    <a:pt x="38" y="175"/>
                  </a:lnTo>
                  <a:lnTo>
                    <a:pt x="35" y="171"/>
                  </a:lnTo>
                  <a:lnTo>
                    <a:pt x="35" y="171"/>
                  </a:lnTo>
                  <a:lnTo>
                    <a:pt x="24" y="175"/>
                  </a:lnTo>
                  <a:lnTo>
                    <a:pt x="17" y="171"/>
                  </a:lnTo>
                  <a:lnTo>
                    <a:pt x="17" y="165"/>
                  </a:lnTo>
                  <a:lnTo>
                    <a:pt x="0" y="155"/>
                  </a:lnTo>
                  <a:lnTo>
                    <a:pt x="0" y="149"/>
                  </a:lnTo>
                  <a:lnTo>
                    <a:pt x="4" y="146"/>
                  </a:lnTo>
                  <a:lnTo>
                    <a:pt x="4" y="142"/>
                  </a:lnTo>
                  <a:lnTo>
                    <a:pt x="4" y="139"/>
                  </a:lnTo>
                  <a:lnTo>
                    <a:pt x="11" y="139"/>
                  </a:lnTo>
                  <a:lnTo>
                    <a:pt x="21" y="139"/>
                  </a:lnTo>
                  <a:lnTo>
                    <a:pt x="28" y="139"/>
                  </a:lnTo>
                  <a:lnTo>
                    <a:pt x="31" y="136"/>
                  </a:lnTo>
                  <a:lnTo>
                    <a:pt x="42" y="136"/>
                  </a:lnTo>
                  <a:lnTo>
                    <a:pt x="45" y="136"/>
                  </a:lnTo>
                  <a:lnTo>
                    <a:pt x="48" y="133"/>
                  </a:lnTo>
                  <a:lnTo>
                    <a:pt x="55" y="133"/>
                  </a:lnTo>
                  <a:lnTo>
                    <a:pt x="62" y="133"/>
                  </a:lnTo>
                  <a:lnTo>
                    <a:pt x="72" y="126"/>
                  </a:lnTo>
                  <a:lnTo>
                    <a:pt x="72" y="123"/>
                  </a:lnTo>
                  <a:lnTo>
                    <a:pt x="72" y="116"/>
                  </a:lnTo>
                  <a:lnTo>
                    <a:pt x="76" y="116"/>
                  </a:lnTo>
                  <a:lnTo>
                    <a:pt x="76" y="100"/>
                  </a:lnTo>
                  <a:lnTo>
                    <a:pt x="79" y="68"/>
                  </a:lnTo>
                  <a:lnTo>
                    <a:pt x="107" y="65"/>
                  </a:lnTo>
                  <a:lnTo>
                    <a:pt x="131" y="45"/>
                  </a:lnTo>
                  <a:lnTo>
                    <a:pt x="217" y="0"/>
                  </a:lnTo>
                  <a:lnTo>
                    <a:pt x="251" y="7"/>
                  </a:lnTo>
                  <a:lnTo>
                    <a:pt x="255" y="10"/>
                  </a:lnTo>
                  <a:lnTo>
                    <a:pt x="272" y="3"/>
                  </a:lnTo>
                  <a:lnTo>
                    <a:pt x="275" y="3"/>
                  </a:lnTo>
                  <a:lnTo>
                    <a:pt x="286" y="29"/>
                  </a:lnTo>
                  <a:lnTo>
                    <a:pt x="286" y="32"/>
                  </a:lnTo>
                  <a:lnTo>
                    <a:pt x="282" y="32"/>
                  </a:lnTo>
                  <a:lnTo>
                    <a:pt x="296" y="49"/>
                  </a:lnTo>
                  <a:lnTo>
                    <a:pt x="296" y="52"/>
                  </a:lnTo>
                  <a:lnTo>
                    <a:pt x="293" y="55"/>
                  </a:lnTo>
                  <a:lnTo>
                    <a:pt x="286" y="87"/>
                  </a:lnTo>
                  <a:lnTo>
                    <a:pt x="289" y="110"/>
                  </a:lnTo>
                  <a:lnTo>
                    <a:pt x="255" y="139"/>
                  </a:lnTo>
                  <a:lnTo>
                    <a:pt x="255" y="139"/>
                  </a:lnTo>
                  <a:lnTo>
                    <a:pt x="251" y="142"/>
                  </a:lnTo>
                  <a:lnTo>
                    <a:pt x="251" y="142"/>
                  </a:lnTo>
                  <a:lnTo>
                    <a:pt x="251" y="142"/>
                  </a:lnTo>
                  <a:lnTo>
                    <a:pt x="251" y="165"/>
                  </a:lnTo>
                  <a:lnTo>
                    <a:pt x="248" y="162"/>
                  </a:lnTo>
                  <a:lnTo>
                    <a:pt x="244" y="165"/>
                  </a:lnTo>
                  <a:lnTo>
                    <a:pt x="244" y="168"/>
                  </a:lnTo>
                  <a:lnTo>
                    <a:pt x="244" y="168"/>
                  </a:lnTo>
                  <a:lnTo>
                    <a:pt x="241" y="168"/>
                  </a:lnTo>
                  <a:lnTo>
                    <a:pt x="238" y="168"/>
                  </a:lnTo>
                  <a:lnTo>
                    <a:pt x="238" y="171"/>
                  </a:lnTo>
                  <a:lnTo>
                    <a:pt x="234" y="171"/>
                  </a:lnTo>
                  <a:lnTo>
                    <a:pt x="231" y="171"/>
                  </a:lnTo>
                  <a:lnTo>
                    <a:pt x="227" y="175"/>
                  </a:lnTo>
                  <a:lnTo>
                    <a:pt x="224" y="171"/>
                  </a:lnTo>
                  <a:lnTo>
                    <a:pt x="217" y="171"/>
                  </a:lnTo>
                  <a:lnTo>
                    <a:pt x="214" y="171"/>
                  </a:lnTo>
                  <a:lnTo>
                    <a:pt x="203" y="168"/>
                  </a:lnTo>
                  <a:lnTo>
                    <a:pt x="200" y="171"/>
                  </a:lnTo>
                  <a:lnTo>
                    <a:pt x="189" y="171"/>
                  </a:lnTo>
                  <a:lnTo>
                    <a:pt x="186" y="171"/>
                  </a:lnTo>
                  <a:lnTo>
                    <a:pt x="179" y="178"/>
                  </a:lnTo>
                  <a:lnTo>
                    <a:pt x="176" y="181"/>
                  </a:lnTo>
                  <a:lnTo>
                    <a:pt x="172" y="178"/>
                  </a:lnTo>
                  <a:lnTo>
                    <a:pt x="165" y="178"/>
                  </a:lnTo>
                  <a:lnTo>
                    <a:pt x="162" y="175"/>
                  </a:lnTo>
                  <a:lnTo>
                    <a:pt x="155" y="175"/>
                  </a:lnTo>
                  <a:lnTo>
                    <a:pt x="152" y="171"/>
                  </a:lnTo>
                  <a:lnTo>
                    <a:pt x="152" y="171"/>
                  </a:lnTo>
                  <a:lnTo>
                    <a:pt x="148" y="168"/>
                  </a:lnTo>
                  <a:lnTo>
                    <a:pt x="145" y="168"/>
                  </a:lnTo>
                  <a:lnTo>
                    <a:pt x="141" y="168"/>
                  </a:lnTo>
                  <a:lnTo>
                    <a:pt x="138" y="171"/>
                  </a:lnTo>
                  <a:lnTo>
                    <a:pt x="134" y="171"/>
                  </a:lnTo>
                  <a:lnTo>
                    <a:pt x="131" y="171"/>
                  </a:lnTo>
                  <a:lnTo>
                    <a:pt x="131" y="175"/>
                  </a:lnTo>
                  <a:lnTo>
                    <a:pt x="128" y="175"/>
                  </a:lnTo>
                  <a:lnTo>
                    <a:pt x="124" y="171"/>
                  </a:lnTo>
                  <a:lnTo>
                    <a:pt x="121" y="168"/>
                  </a:lnTo>
                  <a:lnTo>
                    <a:pt x="117" y="165"/>
                  </a:lnTo>
                  <a:lnTo>
                    <a:pt x="110" y="162"/>
                  </a:lnTo>
                  <a:lnTo>
                    <a:pt x="110" y="162"/>
                  </a:lnTo>
                  <a:lnTo>
                    <a:pt x="107" y="162"/>
                  </a:lnTo>
                  <a:lnTo>
                    <a:pt x="100" y="162"/>
                  </a:lnTo>
                  <a:lnTo>
                    <a:pt x="100" y="162"/>
                  </a:lnTo>
                  <a:lnTo>
                    <a:pt x="97" y="162"/>
                  </a:lnTo>
                  <a:lnTo>
                    <a:pt x="93" y="162"/>
                  </a:lnTo>
                  <a:lnTo>
                    <a:pt x="90" y="162"/>
                  </a:lnTo>
                  <a:lnTo>
                    <a:pt x="86" y="162"/>
                  </a:lnTo>
                  <a:lnTo>
                    <a:pt x="83" y="162"/>
                  </a:lnTo>
                  <a:lnTo>
                    <a:pt x="79" y="162"/>
                  </a:lnTo>
                  <a:lnTo>
                    <a:pt x="79" y="162"/>
                  </a:lnTo>
                  <a:lnTo>
                    <a:pt x="76" y="165"/>
                  </a:lnTo>
                  <a:lnTo>
                    <a:pt x="72" y="168"/>
                  </a:lnTo>
                  <a:lnTo>
                    <a:pt x="72" y="168"/>
                  </a:lnTo>
                  <a:lnTo>
                    <a:pt x="72" y="171"/>
                  </a:lnTo>
                  <a:lnTo>
                    <a:pt x="72" y="171"/>
                  </a:lnTo>
                  <a:lnTo>
                    <a:pt x="72" y="171"/>
                  </a:lnTo>
                  <a:lnTo>
                    <a:pt x="72" y="175"/>
                  </a:lnTo>
                  <a:lnTo>
                    <a:pt x="72" y="178"/>
                  </a:lnTo>
                  <a:lnTo>
                    <a:pt x="72" y="178"/>
                  </a:lnTo>
                  <a:lnTo>
                    <a:pt x="69" y="178"/>
                  </a:lnTo>
                  <a:lnTo>
                    <a:pt x="66" y="181"/>
                  </a:lnTo>
                  <a:lnTo>
                    <a:pt x="66" y="184"/>
                  </a:lnTo>
                  <a:lnTo>
                    <a:pt x="66" y="184"/>
                  </a:lnTo>
                  <a:lnTo>
                    <a:pt x="69" y="191"/>
                  </a:lnTo>
                  <a:lnTo>
                    <a:pt x="69" y="191"/>
                  </a:lnTo>
                  <a:lnTo>
                    <a:pt x="69" y="191"/>
                  </a:lnTo>
                  <a:lnTo>
                    <a:pt x="66"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31"/>
            <p:cNvSpPr>
              <a:spLocks/>
            </p:cNvSpPr>
            <p:nvPr/>
          </p:nvSpPr>
          <p:spPr bwMode="auto">
            <a:xfrm>
              <a:off x="6359526" y="4263092"/>
              <a:ext cx="349250" cy="255587"/>
            </a:xfrm>
            <a:custGeom>
              <a:avLst/>
              <a:gdLst>
                <a:gd name="T0" fmla="*/ 206 w 220"/>
                <a:gd name="T1" fmla="*/ 9 h 161"/>
                <a:gd name="T2" fmla="*/ 192 w 220"/>
                <a:gd name="T3" fmla="*/ 3 h 161"/>
                <a:gd name="T4" fmla="*/ 189 w 220"/>
                <a:gd name="T5" fmla="*/ 6 h 161"/>
                <a:gd name="T6" fmla="*/ 182 w 220"/>
                <a:gd name="T7" fmla="*/ 9 h 161"/>
                <a:gd name="T8" fmla="*/ 172 w 220"/>
                <a:gd name="T9" fmla="*/ 9 h 161"/>
                <a:gd name="T10" fmla="*/ 151 w 220"/>
                <a:gd name="T11" fmla="*/ 6 h 161"/>
                <a:gd name="T12" fmla="*/ 134 w 220"/>
                <a:gd name="T13" fmla="*/ 9 h 161"/>
                <a:gd name="T14" fmla="*/ 120 w 220"/>
                <a:gd name="T15" fmla="*/ 16 h 161"/>
                <a:gd name="T16" fmla="*/ 103 w 220"/>
                <a:gd name="T17" fmla="*/ 13 h 161"/>
                <a:gd name="T18" fmla="*/ 96 w 220"/>
                <a:gd name="T19" fmla="*/ 6 h 161"/>
                <a:gd name="T20" fmla="*/ 86 w 220"/>
                <a:gd name="T21" fmla="*/ 9 h 161"/>
                <a:gd name="T22" fmla="*/ 79 w 220"/>
                <a:gd name="T23" fmla="*/ 13 h 161"/>
                <a:gd name="T24" fmla="*/ 69 w 220"/>
                <a:gd name="T25" fmla="*/ 6 h 161"/>
                <a:gd name="T26" fmla="*/ 58 w 220"/>
                <a:gd name="T27" fmla="*/ 0 h 161"/>
                <a:gd name="T28" fmla="*/ 48 w 220"/>
                <a:gd name="T29" fmla="*/ 0 h 161"/>
                <a:gd name="T30" fmla="*/ 38 w 220"/>
                <a:gd name="T31" fmla="*/ 0 h 161"/>
                <a:gd name="T32" fmla="*/ 27 w 220"/>
                <a:gd name="T33" fmla="*/ 0 h 161"/>
                <a:gd name="T34" fmla="*/ 20 w 220"/>
                <a:gd name="T35" fmla="*/ 6 h 161"/>
                <a:gd name="T36" fmla="*/ 20 w 220"/>
                <a:gd name="T37" fmla="*/ 9 h 161"/>
                <a:gd name="T38" fmla="*/ 20 w 220"/>
                <a:gd name="T39" fmla="*/ 16 h 161"/>
                <a:gd name="T40" fmla="*/ 14 w 220"/>
                <a:gd name="T41" fmla="*/ 19 h 161"/>
                <a:gd name="T42" fmla="*/ 17 w 220"/>
                <a:gd name="T43" fmla="*/ 29 h 161"/>
                <a:gd name="T44" fmla="*/ 14 w 220"/>
                <a:gd name="T45" fmla="*/ 32 h 161"/>
                <a:gd name="T46" fmla="*/ 20 w 220"/>
                <a:gd name="T47" fmla="*/ 42 h 161"/>
                <a:gd name="T48" fmla="*/ 20 w 220"/>
                <a:gd name="T49" fmla="*/ 55 h 161"/>
                <a:gd name="T50" fmla="*/ 14 w 220"/>
                <a:gd name="T51" fmla="*/ 58 h 161"/>
                <a:gd name="T52" fmla="*/ 17 w 220"/>
                <a:gd name="T53" fmla="*/ 64 h 161"/>
                <a:gd name="T54" fmla="*/ 10 w 220"/>
                <a:gd name="T55" fmla="*/ 71 h 161"/>
                <a:gd name="T56" fmla="*/ 3 w 220"/>
                <a:gd name="T57" fmla="*/ 77 h 161"/>
                <a:gd name="T58" fmla="*/ 0 w 220"/>
                <a:gd name="T59" fmla="*/ 80 h 161"/>
                <a:gd name="T60" fmla="*/ 0 w 220"/>
                <a:gd name="T61" fmla="*/ 90 h 161"/>
                <a:gd name="T62" fmla="*/ 0 w 220"/>
                <a:gd name="T63" fmla="*/ 93 h 161"/>
                <a:gd name="T64" fmla="*/ 0 w 220"/>
                <a:gd name="T65" fmla="*/ 106 h 161"/>
                <a:gd name="T66" fmla="*/ 0 w 220"/>
                <a:gd name="T67" fmla="*/ 119 h 161"/>
                <a:gd name="T68" fmla="*/ 14 w 220"/>
                <a:gd name="T69" fmla="*/ 122 h 161"/>
                <a:gd name="T70" fmla="*/ 41 w 220"/>
                <a:gd name="T71" fmla="*/ 142 h 161"/>
                <a:gd name="T72" fmla="*/ 45 w 220"/>
                <a:gd name="T73" fmla="*/ 155 h 161"/>
                <a:gd name="T74" fmla="*/ 76 w 220"/>
                <a:gd name="T75" fmla="*/ 158 h 161"/>
                <a:gd name="T76" fmla="*/ 93 w 220"/>
                <a:gd name="T77" fmla="*/ 155 h 161"/>
                <a:gd name="T78" fmla="*/ 103 w 220"/>
                <a:gd name="T79" fmla="*/ 152 h 161"/>
                <a:gd name="T80" fmla="*/ 106 w 220"/>
                <a:gd name="T81" fmla="*/ 155 h 161"/>
                <a:gd name="T82" fmla="*/ 113 w 220"/>
                <a:gd name="T83" fmla="*/ 142 h 161"/>
                <a:gd name="T84" fmla="*/ 113 w 220"/>
                <a:gd name="T85" fmla="*/ 132 h 161"/>
                <a:gd name="T86" fmla="*/ 120 w 220"/>
                <a:gd name="T87" fmla="*/ 126 h 161"/>
                <a:gd name="T88" fmla="*/ 127 w 220"/>
                <a:gd name="T89" fmla="*/ 119 h 161"/>
                <a:gd name="T90" fmla="*/ 134 w 220"/>
                <a:gd name="T91" fmla="*/ 113 h 161"/>
                <a:gd name="T92" fmla="*/ 144 w 220"/>
                <a:gd name="T93" fmla="*/ 116 h 161"/>
                <a:gd name="T94" fmla="*/ 155 w 220"/>
                <a:gd name="T95" fmla="*/ 122 h 161"/>
                <a:gd name="T96" fmla="*/ 162 w 220"/>
                <a:gd name="T97" fmla="*/ 119 h 161"/>
                <a:gd name="T98" fmla="*/ 165 w 220"/>
                <a:gd name="T99" fmla="*/ 113 h 161"/>
                <a:gd name="T100" fmla="*/ 168 w 220"/>
                <a:gd name="T101" fmla="*/ 106 h 161"/>
                <a:gd name="T102" fmla="*/ 175 w 220"/>
                <a:gd name="T103" fmla="*/ 93 h 161"/>
                <a:gd name="T104" fmla="*/ 186 w 220"/>
                <a:gd name="T105" fmla="*/ 87 h 161"/>
                <a:gd name="T106" fmla="*/ 189 w 220"/>
                <a:gd name="T107" fmla="*/ 74 h 161"/>
                <a:gd name="T108" fmla="*/ 199 w 220"/>
                <a:gd name="T109" fmla="*/ 68 h 161"/>
                <a:gd name="T110" fmla="*/ 199 w 220"/>
                <a:gd name="T111" fmla="*/ 58 h 161"/>
                <a:gd name="T112" fmla="*/ 206 w 220"/>
                <a:gd name="T113" fmla="*/ 48 h 161"/>
                <a:gd name="T114" fmla="*/ 213 w 220"/>
                <a:gd name="T115" fmla="*/ 42 h 161"/>
                <a:gd name="T116" fmla="*/ 220 w 220"/>
                <a:gd name="T117" fmla="*/ 35 h 161"/>
                <a:gd name="T118" fmla="*/ 217 w 220"/>
                <a:gd name="T119" fmla="*/ 29 h 161"/>
                <a:gd name="T120" fmla="*/ 213 w 220"/>
                <a:gd name="T121" fmla="*/ 19 h 161"/>
                <a:gd name="T122" fmla="*/ 210 w 220"/>
                <a:gd name="T123" fmla="*/ 13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0" h="161">
                  <a:moveTo>
                    <a:pt x="210" y="13"/>
                  </a:moveTo>
                  <a:lnTo>
                    <a:pt x="210" y="13"/>
                  </a:lnTo>
                  <a:lnTo>
                    <a:pt x="206" y="9"/>
                  </a:lnTo>
                  <a:lnTo>
                    <a:pt x="203" y="3"/>
                  </a:lnTo>
                  <a:lnTo>
                    <a:pt x="196" y="0"/>
                  </a:lnTo>
                  <a:lnTo>
                    <a:pt x="192" y="3"/>
                  </a:lnTo>
                  <a:lnTo>
                    <a:pt x="192" y="6"/>
                  </a:lnTo>
                  <a:lnTo>
                    <a:pt x="192" y="6"/>
                  </a:lnTo>
                  <a:lnTo>
                    <a:pt x="189" y="6"/>
                  </a:lnTo>
                  <a:lnTo>
                    <a:pt x="186" y="6"/>
                  </a:lnTo>
                  <a:lnTo>
                    <a:pt x="186" y="9"/>
                  </a:lnTo>
                  <a:lnTo>
                    <a:pt x="182" y="9"/>
                  </a:lnTo>
                  <a:lnTo>
                    <a:pt x="179" y="13"/>
                  </a:lnTo>
                  <a:lnTo>
                    <a:pt x="175" y="13"/>
                  </a:lnTo>
                  <a:lnTo>
                    <a:pt x="172" y="9"/>
                  </a:lnTo>
                  <a:lnTo>
                    <a:pt x="165" y="9"/>
                  </a:lnTo>
                  <a:lnTo>
                    <a:pt x="162" y="9"/>
                  </a:lnTo>
                  <a:lnTo>
                    <a:pt x="151" y="6"/>
                  </a:lnTo>
                  <a:lnTo>
                    <a:pt x="148" y="9"/>
                  </a:lnTo>
                  <a:lnTo>
                    <a:pt x="137" y="9"/>
                  </a:lnTo>
                  <a:lnTo>
                    <a:pt x="134" y="9"/>
                  </a:lnTo>
                  <a:lnTo>
                    <a:pt x="127" y="16"/>
                  </a:lnTo>
                  <a:lnTo>
                    <a:pt x="124" y="19"/>
                  </a:lnTo>
                  <a:lnTo>
                    <a:pt x="120" y="16"/>
                  </a:lnTo>
                  <a:lnTo>
                    <a:pt x="113" y="16"/>
                  </a:lnTo>
                  <a:lnTo>
                    <a:pt x="110" y="13"/>
                  </a:lnTo>
                  <a:lnTo>
                    <a:pt x="103" y="13"/>
                  </a:lnTo>
                  <a:lnTo>
                    <a:pt x="100" y="9"/>
                  </a:lnTo>
                  <a:lnTo>
                    <a:pt x="100" y="9"/>
                  </a:lnTo>
                  <a:lnTo>
                    <a:pt x="96" y="6"/>
                  </a:lnTo>
                  <a:lnTo>
                    <a:pt x="93" y="6"/>
                  </a:lnTo>
                  <a:lnTo>
                    <a:pt x="89" y="6"/>
                  </a:lnTo>
                  <a:lnTo>
                    <a:pt x="86" y="9"/>
                  </a:lnTo>
                  <a:lnTo>
                    <a:pt x="82" y="9"/>
                  </a:lnTo>
                  <a:lnTo>
                    <a:pt x="79" y="9"/>
                  </a:lnTo>
                  <a:lnTo>
                    <a:pt x="79" y="13"/>
                  </a:lnTo>
                  <a:lnTo>
                    <a:pt x="76" y="13"/>
                  </a:lnTo>
                  <a:lnTo>
                    <a:pt x="72" y="9"/>
                  </a:lnTo>
                  <a:lnTo>
                    <a:pt x="69" y="6"/>
                  </a:lnTo>
                  <a:lnTo>
                    <a:pt x="65" y="3"/>
                  </a:lnTo>
                  <a:lnTo>
                    <a:pt x="58" y="0"/>
                  </a:lnTo>
                  <a:lnTo>
                    <a:pt x="58" y="0"/>
                  </a:lnTo>
                  <a:lnTo>
                    <a:pt x="55" y="0"/>
                  </a:lnTo>
                  <a:lnTo>
                    <a:pt x="48" y="0"/>
                  </a:lnTo>
                  <a:lnTo>
                    <a:pt x="48" y="0"/>
                  </a:lnTo>
                  <a:lnTo>
                    <a:pt x="45" y="0"/>
                  </a:lnTo>
                  <a:lnTo>
                    <a:pt x="41" y="0"/>
                  </a:lnTo>
                  <a:lnTo>
                    <a:pt x="38" y="0"/>
                  </a:lnTo>
                  <a:lnTo>
                    <a:pt x="34" y="0"/>
                  </a:lnTo>
                  <a:lnTo>
                    <a:pt x="31" y="0"/>
                  </a:lnTo>
                  <a:lnTo>
                    <a:pt x="27" y="0"/>
                  </a:lnTo>
                  <a:lnTo>
                    <a:pt x="27" y="0"/>
                  </a:lnTo>
                  <a:lnTo>
                    <a:pt x="24" y="3"/>
                  </a:lnTo>
                  <a:lnTo>
                    <a:pt x="20" y="6"/>
                  </a:lnTo>
                  <a:lnTo>
                    <a:pt x="20" y="6"/>
                  </a:lnTo>
                  <a:lnTo>
                    <a:pt x="20" y="9"/>
                  </a:lnTo>
                  <a:lnTo>
                    <a:pt x="20" y="9"/>
                  </a:lnTo>
                  <a:lnTo>
                    <a:pt x="20" y="9"/>
                  </a:lnTo>
                  <a:lnTo>
                    <a:pt x="20" y="13"/>
                  </a:lnTo>
                  <a:lnTo>
                    <a:pt x="20" y="16"/>
                  </a:lnTo>
                  <a:lnTo>
                    <a:pt x="20" y="16"/>
                  </a:lnTo>
                  <a:lnTo>
                    <a:pt x="17" y="16"/>
                  </a:lnTo>
                  <a:lnTo>
                    <a:pt x="14" y="19"/>
                  </a:lnTo>
                  <a:lnTo>
                    <a:pt x="14" y="22"/>
                  </a:lnTo>
                  <a:lnTo>
                    <a:pt x="14" y="22"/>
                  </a:lnTo>
                  <a:lnTo>
                    <a:pt x="17" y="29"/>
                  </a:lnTo>
                  <a:lnTo>
                    <a:pt x="17" y="29"/>
                  </a:lnTo>
                  <a:lnTo>
                    <a:pt x="17" y="29"/>
                  </a:lnTo>
                  <a:lnTo>
                    <a:pt x="14" y="32"/>
                  </a:lnTo>
                  <a:lnTo>
                    <a:pt x="14" y="35"/>
                  </a:lnTo>
                  <a:lnTo>
                    <a:pt x="14" y="38"/>
                  </a:lnTo>
                  <a:lnTo>
                    <a:pt x="20" y="42"/>
                  </a:lnTo>
                  <a:lnTo>
                    <a:pt x="20" y="45"/>
                  </a:lnTo>
                  <a:lnTo>
                    <a:pt x="20" y="51"/>
                  </a:lnTo>
                  <a:lnTo>
                    <a:pt x="20" y="55"/>
                  </a:lnTo>
                  <a:lnTo>
                    <a:pt x="17" y="55"/>
                  </a:lnTo>
                  <a:lnTo>
                    <a:pt x="17" y="58"/>
                  </a:lnTo>
                  <a:lnTo>
                    <a:pt x="14" y="58"/>
                  </a:lnTo>
                  <a:lnTo>
                    <a:pt x="20" y="61"/>
                  </a:lnTo>
                  <a:lnTo>
                    <a:pt x="17" y="64"/>
                  </a:lnTo>
                  <a:lnTo>
                    <a:pt x="17" y="64"/>
                  </a:lnTo>
                  <a:lnTo>
                    <a:pt x="14" y="64"/>
                  </a:lnTo>
                  <a:lnTo>
                    <a:pt x="10" y="68"/>
                  </a:lnTo>
                  <a:lnTo>
                    <a:pt x="10" y="71"/>
                  </a:lnTo>
                  <a:lnTo>
                    <a:pt x="7" y="74"/>
                  </a:lnTo>
                  <a:lnTo>
                    <a:pt x="7" y="77"/>
                  </a:lnTo>
                  <a:lnTo>
                    <a:pt x="3" y="77"/>
                  </a:lnTo>
                  <a:lnTo>
                    <a:pt x="0" y="77"/>
                  </a:lnTo>
                  <a:lnTo>
                    <a:pt x="0" y="80"/>
                  </a:lnTo>
                  <a:lnTo>
                    <a:pt x="0" y="80"/>
                  </a:lnTo>
                  <a:lnTo>
                    <a:pt x="0" y="84"/>
                  </a:lnTo>
                  <a:lnTo>
                    <a:pt x="0" y="87"/>
                  </a:lnTo>
                  <a:lnTo>
                    <a:pt x="0" y="90"/>
                  </a:lnTo>
                  <a:lnTo>
                    <a:pt x="0" y="93"/>
                  </a:lnTo>
                  <a:lnTo>
                    <a:pt x="0" y="93"/>
                  </a:lnTo>
                  <a:lnTo>
                    <a:pt x="0" y="93"/>
                  </a:lnTo>
                  <a:lnTo>
                    <a:pt x="0" y="97"/>
                  </a:lnTo>
                  <a:lnTo>
                    <a:pt x="0" y="100"/>
                  </a:lnTo>
                  <a:lnTo>
                    <a:pt x="0" y="106"/>
                  </a:lnTo>
                  <a:lnTo>
                    <a:pt x="0" y="106"/>
                  </a:lnTo>
                  <a:lnTo>
                    <a:pt x="0" y="110"/>
                  </a:lnTo>
                  <a:lnTo>
                    <a:pt x="0" y="119"/>
                  </a:lnTo>
                  <a:lnTo>
                    <a:pt x="0" y="122"/>
                  </a:lnTo>
                  <a:lnTo>
                    <a:pt x="7" y="122"/>
                  </a:lnTo>
                  <a:lnTo>
                    <a:pt x="14" y="122"/>
                  </a:lnTo>
                  <a:lnTo>
                    <a:pt x="27" y="129"/>
                  </a:lnTo>
                  <a:lnTo>
                    <a:pt x="34" y="135"/>
                  </a:lnTo>
                  <a:lnTo>
                    <a:pt x="41" y="142"/>
                  </a:lnTo>
                  <a:lnTo>
                    <a:pt x="41" y="148"/>
                  </a:lnTo>
                  <a:lnTo>
                    <a:pt x="45" y="148"/>
                  </a:lnTo>
                  <a:lnTo>
                    <a:pt x="45" y="155"/>
                  </a:lnTo>
                  <a:lnTo>
                    <a:pt x="51" y="158"/>
                  </a:lnTo>
                  <a:lnTo>
                    <a:pt x="58" y="161"/>
                  </a:lnTo>
                  <a:lnTo>
                    <a:pt x="76" y="158"/>
                  </a:lnTo>
                  <a:lnTo>
                    <a:pt x="79" y="158"/>
                  </a:lnTo>
                  <a:lnTo>
                    <a:pt x="82" y="158"/>
                  </a:lnTo>
                  <a:lnTo>
                    <a:pt x="93" y="155"/>
                  </a:lnTo>
                  <a:lnTo>
                    <a:pt x="96" y="155"/>
                  </a:lnTo>
                  <a:lnTo>
                    <a:pt x="100" y="155"/>
                  </a:lnTo>
                  <a:lnTo>
                    <a:pt x="103" y="152"/>
                  </a:lnTo>
                  <a:lnTo>
                    <a:pt x="106" y="155"/>
                  </a:lnTo>
                  <a:lnTo>
                    <a:pt x="106" y="155"/>
                  </a:lnTo>
                  <a:lnTo>
                    <a:pt x="106" y="155"/>
                  </a:lnTo>
                  <a:lnTo>
                    <a:pt x="106" y="152"/>
                  </a:lnTo>
                  <a:lnTo>
                    <a:pt x="110" y="145"/>
                  </a:lnTo>
                  <a:lnTo>
                    <a:pt x="113" y="142"/>
                  </a:lnTo>
                  <a:lnTo>
                    <a:pt x="113" y="139"/>
                  </a:lnTo>
                  <a:lnTo>
                    <a:pt x="113" y="135"/>
                  </a:lnTo>
                  <a:lnTo>
                    <a:pt x="113" y="132"/>
                  </a:lnTo>
                  <a:lnTo>
                    <a:pt x="113" y="132"/>
                  </a:lnTo>
                  <a:lnTo>
                    <a:pt x="117" y="129"/>
                  </a:lnTo>
                  <a:lnTo>
                    <a:pt x="120" y="126"/>
                  </a:lnTo>
                  <a:lnTo>
                    <a:pt x="124" y="126"/>
                  </a:lnTo>
                  <a:lnTo>
                    <a:pt x="131" y="122"/>
                  </a:lnTo>
                  <a:lnTo>
                    <a:pt x="127" y="119"/>
                  </a:lnTo>
                  <a:lnTo>
                    <a:pt x="131" y="116"/>
                  </a:lnTo>
                  <a:lnTo>
                    <a:pt x="134" y="116"/>
                  </a:lnTo>
                  <a:lnTo>
                    <a:pt x="134" y="113"/>
                  </a:lnTo>
                  <a:lnTo>
                    <a:pt x="137" y="116"/>
                  </a:lnTo>
                  <a:lnTo>
                    <a:pt x="141" y="116"/>
                  </a:lnTo>
                  <a:lnTo>
                    <a:pt x="144" y="116"/>
                  </a:lnTo>
                  <a:lnTo>
                    <a:pt x="148" y="119"/>
                  </a:lnTo>
                  <a:lnTo>
                    <a:pt x="151" y="122"/>
                  </a:lnTo>
                  <a:lnTo>
                    <a:pt x="155" y="122"/>
                  </a:lnTo>
                  <a:lnTo>
                    <a:pt x="155" y="122"/>
                  </a:lnTo>
                  <a:lnTo>
                    <a:pt x="158" y="122"/>
                  </a:lnTo>
                  <a:lnTo>
                    <a:pt x="162" y="119"/>
                  </a:lnTo>
                  <a:lnTo>
                    <a:pt x="162" y="116"/>
                  </a:lnTo>
                  <a:lnTo>
                    <a:pt x="165" y="116"/>
                  </a:lnTo>
                  <a:lnTo>
                    <a:pt x="165" y="113"/>
                  </a:lnTo>
                  <a:lnTo>
                    <a:pt x="168" y="110"/>
                  </a:lnTo>
                  <a:lnTo>
                    <a:pt x="168" y="110"/>
                  </a:lnTo>
                  <a:lnTo>
                    <a:pt x="168" y="106"/>
                  </a:lnTo>
                  <a:lnTo>
                    <a:pt x="175" y="100"/>
                  </a:lnTo>
                  <a:lnTo>
                    <a:pt x="175" y="97"/>
                  </a:lnTo>
                  <a:lnTo>
                    <a:pt x="175" y="93"/>
                  </a:lnTo>
                  <a:lnTo>
                    <a:pt x="179" y="93"/>
                  </a:lnTo>
                  <a:lnTo>
                    <a:pt x="182" y="87"/>
                  </a:lnTo>
                  <a:lnTo>
                    <a:pt x="186" y="87"/>
                  </a:lnTo>
                  <a:lnTo>
                    <a:pt x="186" y="80"/>
                  </a:lnTo>
                  <a:lnTo>
                    <a:pt x="189" y="80"/>
                  </a:lnTo>
                  <a:lnTo>
                    <a:pt x="189" y="74"/>
                  </a:lnTo>
                  <a:lnTo>
                    <a:pt x="189" y="71"/>
                  </a:lnTo>
                  <a:lnTo>
                    <a:pt x="196" y="71"/>
                  </a:lnTo>
                  <a:lnTo>
                    <a:pt x="199" y="68"/>
                  </a:lnTo>
                  <a:lnTo>
                    <a:pt x="199" y="64"/>
                  </a:lnTo>
                  <a:lnTo>
                    <a:pt x="199" y="58"/>
                  </a:lnTo>
                  <a:lnTo>
                    <a:pt x="199" y="58"/>
                  </a:lnTo>
                  <a:lnTo>
                    <a:pt x="203" y="55"/>
                  </a:lnTo>
                  <a:lnTo>
                    <a:pt x="203" y="48"/>
                  </a:lnTo>
                  <a:lnTo>
                    <a:pt x="206" y="48"/>
                  </a:lnTo>
                  <a:lnTo>
                    <a:pt x="206" y="45"/>
                  </a:lnTo>
                  <a:lnTo>
                    <a:pt x="210" y="42"/>
                  </a:lnTo>
                  <a:lnTo>
                    <a:pt x="213" y="42"/>
                  </a:lnTo>
                  <a:lnTo>
                    <a:pt x="217" y="42"/>
                  </a:lnTo>
                  <a:lnTo>
                    <a:pt x="220" y="38"/>
                  </a:lnTo>
                  <a:lnTo>
                    <a:pt x="220" y="35"/>
                  </a:lnTo>
                  <a:lnTo>
                    <a:pt x="220" y="32"/>
                  </a:lnTo>
                  <a:lnTo>
                    <a:pt x="220" y="32"/>
                  </a:lnTo>
                  <a:lnTo>
                    <a:pt x="217" y="29"/>
                  </a:lnTo>
                  <a:lnTo>
                    <a:pt x="213" y="26"/>
                  </a:lnTo>
                  <a:lnTo>
                    <a:pt x="213" y="26"/>
                  </a:lnTo>
                  <a:lnTo>
                    <a:pt x="213" y="19"/>
                  </a:lnTo>
                  <a:lnTo>
                    <a:pt x="213" y="16"/>
                  </a:lnTo>
                  <a:lnTo>
                    <a:pt x="210" y="13"/>
                  </a:lnTo>
                  <a:lnTo>
                    <a:pt x="21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132"/>
            <p:cNvSpPr>
              <a:spLocks/>
            </p:cNvSpPr>
            <p:nvPr/>
          </p:nvSpPr>
          <p:spPr bwMode="auto">
            <a:xfrm>
              <a:off x="6462713" y="4617105"/>
              <a:ext cx="6350" cy="9525"/>
            </a:xfrm>
            <a:custGeom>
              <a:avLst/>
              <a:gdLst>
                <a:gd name="T0" fmla="*/ 0 w 4"/>
                <a:gd name="T1" fmla="*/ 6 h 6"/>
                <a:gd name="T2" fmla="*/ 0 w 4"/>
                <a:gd name="T3" fmla="*/ 3 h 6"/>
                <a:gd name="T4" fmla="*/ 0 w 4"/>
                <a:gd name="T5" fmla="*/ 0 h 6"/>
                <a:gd name="T6" fmla="*/ 4 w 4"/>
                <a:gd name="T7" fmla="*/ 3 h 6"/>
                <a:gd name="T8" fmla="*/ 4 w 4"/>
                <a:gd name="T9" fmla="*/ 6 h 6"/>
                <a:gd name="T10" fmla="*/ 0 w 4"/>
                <a:gd name="T11" fmla="*/ 6 h 6"/>
                <a:gd name="T12" fmla="*/ 0 w 4"/>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6"/>
                  </a:moveTo>
                  <a:lnTo>
                    <a:pt x="0" y="3"/>
                  </a:lnTo>
                  <a:lnTo>
                    <a:pt x="0" y="0"/>
                  </a:lnTo>
                  <a:lnTo>
                    <a:pt x="4" y="3"/>
                  </a:lnTo>
                  <a:lnTo>
                    <a:pt x="4"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2" name="Freeform 133"/>
            <p:cNvSpPr>
              <a:spLocks/>
            </p:cNvSpPr>
            <p:nvPr/>
          </p:nvSpPr>
          <p:spPr bwMode="auto">
            <a:xfrm>
              <a:off x="6518276" y="4523442"/>
              <a:ext cx="15875" cy="20637"/>
            </a:xfrm>
            <a:custGeom>
              <a:avLst/>
              <a:gdLst>
                <a:gd name="T0" fmla="*/ 0 w 10"/>
                <a:gd name="T1" fmla="*/ 10 h 13"/>
                <a:gd name="T2" fmla="*/ 0 w 10"/>
                <a:gd name="T3" fmla="*/ 10 h 13"/>
                <a:gd name="T4" fmla="*/ 3 w 10"/>
                <a:gd name="T5" fmla="*/ 10 h 13"/>
                <a:gd name="T6" fmla="*/ 6 w 10"/>
                <a:gd name="T7" fmla="*/ 4 h 13"/>
                <a:gd name="T8" fmla="*/ 10 w 10"/>
                <a:gd name="T9" fmla="*/ 0 h 13"/>
                <a:gd name="T10" fmla="*/ 10 w 10"/>
                <a:gd name="T11" fmla="*/ 4 h 13"/>
                <a:gd name="T12" fmla="*/ 10 w 10"/>
                <a:gd name="T13" fmla="*/ 7 h 13"/>
                <a:gd name="T14" fmla="*/ 10 w 10"/>
                <a:gd name="T15" fmla="*/ 13 h 13"/>
                <a:gd name="T16" fmla="*/ 3 w 10"/>
                <a:gd name="T17" fmla="*/ 13 h 13"/>
                <a:gd name="T18" fmla="*/ 0 w 10"/>
                <a:gd name="T19" fmla="*/ 1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3">
                  <a:moveTo>
                    <a:pt x="0" y="10"/>
                  </a:moveTo>
                  <a:lnTo>
                    <a:pt x="0" y="10"/>
                  </a:lnTo>
                  <a:lnTo>
                    <a:pt x="3" y="10"/>
                  </a:lnTo>
                  <a:lnTo>
                    <a:pt x="6" y="4"/>
                  </a:lnTo>
                  <a:lnTo>
                    <a:pt x="10" y="0"/>
                  </a:lnTo>
                  <a:lnTo>
                    <a:pt x="10" y="4"/>
                  </a:lnTo>
                  <a:lnTo>
                    <a:pt x="10" y="7"/>
                  </a:lnTo>
                  <a:lnTo>
                    <a:pt x="10" y="13"/>
                  </a:lnTo>
                  <a:lnTo>
                    <a:pt x="3" y="13"/>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134"/>
            <p:cNvSpPr>
              <a:spLocks/>
            </p:cNvSpPr>
            <p:nvPr/>
          </p:nvSpPr>
          <p:spPr bwMode="auto">
            <a:xfrm>
              <a:off x="6527801" y="4283730"/>
              <a:ext cx="234950" cy="296862"/>
            </a:xfrm>
            <a:custGeom>
              <a:avLst/>
              <a:gdLst>
                <a:gd name="T0" fmla="*/ 4 w 148"/>
                <a:gd name="T1" fmla="*/ 132 h 187"/>
                <a:gd name="T2" fmla="*/ 7 w 148"/>
                <a:gd name="T3" fmla="*/ 122 h 187"/>
                <a:gd name="T4" fmla="*/ 11 w 148"/>
                <a:gd name="T5" fmla="*/ 116 h 187"/>
                <a:gd name="T6" fmla="*/ 25 w 148"/>
                <a:gd name="T7" fmla="*/ 109 h 187"/>
                <a:gd name="T8" fmla="*/ 28 w 148"/>
                <a:gd name="T9" fmla="*/ 103 h 187"/>
                <a:gd name="T10" fmla="*/ 35 w 148"/>
                <a:gd name="T11" fmla="*/ 103 h 187"/>
                <a:gd name="T12" fmla="*/ 45 w 148"/>
                <a:gd name="T13" fmla="*/ 109 h 187"/>
                <a:gd name="T14" fmla="*/ 52 w 148"/>
                <a:gd name="T15" fmla="*/ 109 h 187"/>
                <a:gd name="T16" fmla="*/ 59 w 148"/>
                <a:gd name="T17" fmla="*/ 103 h 187"/>
                <a:gd name="T18" fmla="*/ 62 w 148"/>
                <a:gd name="T19" fmla="*/ 97 h 187"/>
                <a:gd name="T20" fmla="*/ 69 w 148"/>
                <a:gd name="T21" fmla="*/ 84 h 187"/>
                <a:gd name="T22" fmla="*/ 76 w 148"/>
                <a:gd name="T23" fmla="*/ 74 h 187"/>
                <a:gd name="T24" fmla="*/ 83 w 148"/>
                <a:gd name="T25" fmla="*/ 67 h 187"/>
                <a:gd name="T26" fmla="*/ 90 w 148"/>
                <a:gd name="T27" fmla="*/ 58 h 187"/>
                <a:gd name="T28" fmla="*/ 93 w 148"/>
                <a:gd name="T29" fmla="*/ 45 h 187"/>
                <a:gd name="T30" fmla="*/ 97 w 148"/>
                <a:gd name="T31" fmla="*/ 35 h 187"/>
                <a:gd name="T32" fmla="*/ 104 w 148"/>
                <a:gd name="T33" fmla="*/ 29 h 187"/>
                <a:gd name="T34" fmla="*/ 114 w 148"/>
                <a:gd name="T35" fmla="*/ 25 h 187"/>
                <a:gd name="T36" fmla="*/ 114 w 148"/>
                <a:gd name="T37" fmla="*/ 19 h 187"/>
                <a:gd name="T38" fmla="*/ 107 w 148"/>
                <a:gd name="T39" fmla="*/ 13 h 187"/>
                <a:gd name="T40" fmla="*/ 104 w 148"/>
                <a:gd name="T41" fmla="*/ 0 h 187"/>
                <a:gd name="T42" fmla="*/ 121 w 148"/>
                <a:gd name="T43" fmla="*/ 13 h 187"/>
                <a:gd name="T44" fmla="*/ 124 w 148"/>
                <a:gd name="T45" fmla="*/ 22 h 187"/>
                <a:gd name="T46" fmla="*/ 124 w 148"/>
                <a:gd name="T47" fmla="*/ 25 h 187"/>
                <a:gd name="T48" fmla="*/ 121 w 148"/>
                <a:gd name="T49" fmla="*/ 35 h 187"/>
                <a:gd name="T50" fmla="*/ 128 w 148"/>
                <a:gd name="T51" fmla="*/ 42 h 187"/>
                <a:gd name="T52" fmla="*/ 135 w 148"/>
                <a:gd name="T53" fmla="*/ 51 h 187"/>
                <a:gd name="T54" fmla="*/ 128 w 148"/>
                <a:gd name="T55" fmla="*/ 51 h 187"/>
                <a:gd name="T56" fmla="*/ 117 w 148"/>
                <a:gd name="T57" fmla="*/ 51 h 187"/>
                <a:gd name="T58" fmla="*/ 111 w 148"/>
                <a:gd name="T59" fmla="*/ 51 h 187"/>
                <a:gd name="T60" fmla="*/ 107 w 148"/>
                <a:gd name="T61" fmla="*/ 55 h 187"/>
                <a:gd name="T62" fmla="*/ 111 w 148"/>
                <a:gd name="T63" fmla="*/ 61 h 187"/>
                <a:gd name="T64" fmla="*/ 121 w 148"/>
                <a:gd name="T65" fmla="*/ 67 h 187"/>
                <a:gd name="T66" fmla="*/ 131 w 148"/>
                <a:gd name="T67" fmla="*/ 80 h 187"/>
                <a:gd name="T68" fmla="*/ 131 w 148"/>
                <a:gd name="T69" fmla="*/ 93 h 187"/>
                <a:gd name="T70" fmla="*/ 124 w 148"/>
                <a:gd name="T71" fmla="*/ 103 h 187"/>
                <a:gd name="T72" fmla="*/ 117 w 148"/>
                <a:gd name="T73" fmla="*/ 113 h 187"/>
                <a:gd name="T74" fmla="*/ 117 w 148"/>
                <a:gd name="T75" fmla="*/ 122 h 187"/>
                <a:gd name="T76" fmla="*/ 117 w 148"/>
                <a:gd name="T77" fmla="*/ 135 h 187"/>
                <a:gd name="T78" fmla="*/ 124 w 148"/>
                <a:gd name="T79" fmla="*/ 145 h 187"/>
                <a:gd name="T80" fmla="*/ 135 w 148"/>
                <a:gd name="T81" fmla="*/ 158 h 187"/>
                <a:gd name="T82" fmla="*/ 145 w 148"/>
                <a:gd name="T83" fmla="*/ 168 h 187"/>
                <a:gd name="T84" fmla="*/ 148 w 148"/>
                <a:gd name="T85" fmla="*/ 177 h 187"/>
                <a:gd name="T86" fmla="*/ 145 w 148"/>
                <a:gd name="T87" fmla="*/ 181 h 187"/>
                <a:gd name="T88" fmla="*/ 145 w 148"/>
                <a:gd name="T89" fmla="*/ 187 h 187"/>
                <a:gd name="T90" fmla="*/ 142 w 148"/>
                <a:gd name="T91" fmla="*/ 187 h 187"/>
                <a:gd name="T92" fmla="*/ 138 w 148"/>
                <a:gd name="T93" fmla="*/ 187 h 187"/>
                <a:gd name="T94" fmla="*/ 128 w 148"/>
                <a:gd name="T95" fmla="*/ 184 h 187"/>
                <a:gd name="T96" fmla="*/ 124 w 148"/>
                <a:gd name="T97" fmla="*/ 187 h 187"/>
                <a:gd name="T98" fmla="*/ 117 w 148"/>
                <a:gd name="T99" fmla="*/ 184 h 187"/>
                <a:gd name="T100" fmla="*/ 114 w 148"/>
                <a:gd name="T101" fmla="*/ 184 h 187"/>
                <a:gd name="T102" fmla="*/ 86 w 148"/>
                <a:gd name="T103" fmla="*/ 181 h 187"/>
                <a:gd name="T104" fmla="*/ 80 w 148"/>
                <a:gd name="T105" fmla="*/ 181 h 187"/>
                <a:gd name="T106" fmla="*/ 73 w 148"/>
                <a:gd name="T107" fmla="*/ 181 h 187"/>
                <a:gd name="T108" fmla="*/ 62 w 148"/>
                <a:gd name="T109" fmla="*/ 181 h 187"/>
                <a:gd name="T110" fmla="*/ 52 w 148"/>
                <a:gd name="T111" fmla="*/ 181 h 187"/>
                <a:gd name="T112" fmla="*/ 52 w 148"/>
                <a:gd name="T113" fmla="*/ 184 h 187"/>
                <a:gd name="T114" fmla="*/ 25 w 148"/>
                <a:gd name="T115" fmla="*/ 181 h 187"/>
                <a:gd name="T116" fmla="*/ 21 w 148"/>
                <a:gd name="T117" fmla="*/ 177 h 187"/>
                <a:gd name="T118" fmla="*/ 21 w 148"/>
                <a:gd name="T119" fmla="*/ 161 h 187"/>
                <a:gd name="T120" fmla="*/ 21 w 148"/>
                <a:gd name="T121" fmla="*/ 151 h 187"/>
                <a:gd name="T122" fmla="*/ 7 w 148"/>
                <a:gd name="T123" fmla="*/ 151 h 187"/>
                <a:gd name="T124" fmla="*/ 0 w 148"/>
                <a:gd name="T125" fmla="*/ 14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8" h="187">
                  <a:moveTo>
                    <a:pt x="0" y="142"/>
                  </a:moveTo>
                  <a:lnTo>
                    <a:pt x="0" y="139"/>
                  </a:lnTo>
                  <a:lnTo>
                    <a:pt x="4" y="132"/>
                  </a:lnTo>
                  <a:lnTo>
                    <a:pt x="7" y="129"/>
                  </a:lnTo>
                  <a:lnTo>
                    <a:pt x="7" y="126"/>
                  </a:lnTo>
                  <a:lnTo>
                    <a:pt x="7" y="122"/>
                  </a:lnTo>
                  <a:lnTo>
                    <a:pt x="7" y="119"/>
                  </a:lnTo>
                  <a:lnTo>
                    <a:pt x="7" y="119"/>
                  </a:lnTo>
                  <a:lnTo>
                    <a:pt x="11" y="116"/>
                  </a:lnTo>
                  <a:lnTo>
                    <a:pt x="14" y="113"/>
                  </a:lnTo>
                  <a:lnTo>
                    <a:pt x="18" y="113"/>
                  </a:lnTo>
                  <a:lnTo>
                    <a:pt x="25" y="109"/>
                  </a:lnTo>
                  <a:lnTo>
                    <a:pt x="21" y="106"/>
                  </a:lnTo>
                  <a:lnTo>
                    <a:pt x="25" y="103"/>
                  </a:lnTo>
                  <a:lnTo>
                    <a:pt x="28" y="103"/>
                  </a:lnTo>
                  <a:lnTo>
                    <a:pt x="28" y="100"/>
                  </a:lnTo>
                  <a:lnTo>
                    <a:pt x="31" y="103"/>
                  </a:lnTo>
                  <a:lnTo>
                    <a:pt x="35" y="103"/>
                  </a:lnTo>
                  <a:lnTo>
                    <a:pt x="38" y="103"/>
                  </a:lnTo>
                  <a:lnTo>
                    <a:pt x="42" y="106"/>
                  </a:lnTo>
                  <a:lnTo>
                    <a:pt x="45" y="109"/>
                  </a:lnTo>
                  <a:lnTo>
                    <a:pt x="49" y="109"/>
                  </a:lnTo>
                  <a:lnTo>
                    <a:pt x="49" y="109"/>
                  </a:lnTo>
                  <a:lnTo>
                    <a:pt x="52" y="109"/>
                  </a:lnTo>
                  <a:lnTo>
                    <a:pt x="56" y="106"/>
                  </a:lnTo>
                  <a:lnTo>
                    <a:pt x="56" y="103"/>
                  </a:lnTo>
                  <a:lnTo>
                    <a:pt x="59" y="103"/>
                  </a:lnTo>
                  <a:lnTo>
                    <a:pt x="59" y="100"/>
                  </a:lnTo>
                  <a:lnTo>
                    <a:pt x="62" y="97"/>
                  </a:lnTo>
                  <a:lnTo>
                    <a:pt x="62" y="97"/>
                  </a:lnTo>
                  <a:lnTo>
                    <a:pt x="62" y="93"/>
                  </a:lnTo>
                  <a:lnTo>
                    <a:pt x="69" y="87"/>
                  </a:lnTo>
                  <a:lnTo>
                    <a:pt x="69" y="84"/>
                  </a:lnTo>
                  <a:lnTo>
                    <a:pt x="69" y="80"/>
                  </a:lnTo>
                  <a:lnTo>
                    <a:pt x="73" y="80"/>
                  </a:lnTo>
                  <a:lnTo>
                    <a:pt x="76" y="74"/>
                  </a:lnTo>
                  <a:lnTo>
                    <a:pt x="80" y="74"/>
                  </a:lnTo>
                  <a:lnTo>
                    <a:pt x="80" y="67"/>
                  </a:lnTo>
                  <a:lnTo>
                    <a:pt x="83" y="67"/>
                  </a:lnTo>
                  <a:lnTo>
                    <a:pt x="83" y="61"/>
                  </a:lnTo>
                  <a:lnTo>
                    <a:pt x="83" y="58"/>
                  </a:lnTo>
                  <a:lnTo>
                    <a:pt x="90" y="58"/>
                  </a:lnTo>
                  <a:lnTo>
                    <a:pt x="93" y="55"/>
                  </a:lnTo>
                  <a:lnTo>
                    <a:pt x="93" y="51"/>
                  </a:lnTo>
                  <a:lnTo>
                    <a:pt x="93" y="45"/>
                  </a:lnTo>
                  <a:lnTo>
                    <a:pt x="93" y="45"/>
                  </a:lnTo>
                  <a:lnTo>
                    <a:pt x="97" y="42"/>
                  </a:lnTo>
                  <a:lnTo>
                    <a:pt x="97" y="35"/>
                  </a:lnTo>
                  <a:lnTo>
                    <a:pt x="100" y="35"/>
                  </a:lnTo>
                  <a:lnTo>
                    <a:pt x="100" y="32"/>
                  </a:lnTo>
                  <a:lnTo>
                    <a:pt x="104" y="29"/>
                  </a:lnTo>
                  <a:lnTo>
                    <a:pt x="107" y="29"/>
                  </a:lnTo>
                  <a:lnTo>
                    <a:pt x="111" y="29"/>
                  </a:lnTo>
                  <a:lnTo>
                    <a:pt x="114" y="25"/>
                  </a:lnTo>
                  <a:lnTo>
                    <a:pt x="114" y="22"/>
                  </a:lnTo>
                  <a:lnTo>
                    <a:pt x="114" y="19"/>
                  </a:lnTo>
                  <a:lnTo>
                    <a:pt x="114" y="19"/>
                  </a:lnTo>
                  <a:lnTo>
                    <a:pt x="111" y="16"/>
                  </a:lnTo>
                  <a:lnTo>
                    <a:pt x="107" y="13"/>
                  </a:lnTo>
                  <a:lnTo>
                    <a:pt x="107" y="13"/>
                  </a:lnTo>
                  <a:lnTo>
                    <a:pt x="107" y="6"/>
                  </a:lnTo>
                  <a:lnTo>
                    <a:pt x="107" y="3"/>
                  </a:lnTo>
                  <a:lnTo>
                    <a:pt x="104" y="0"/>
                  </a:lnTo>
                  <a:lnTo>
                    <a:pt x="114" y="3"/>
                  </a:lnTo>
                  <a:lnTo>
                    <a:pt x="117" y="6"/>
                  </a:lnTo>
                  <a:lnTo>
                    <a:pt x="121" y="13"/>
                  </a:lnTo>
                  <a:lnTo>
                    <a:pt x="121" y="13"/>
                  </a:lnTo>
                  <a:lnTo>
                    <a:pt x="121" y="16"/>
                  </a:lnTo>
                  <a:lnTo>
                    <a:pt x="124" y="22"/>
                  </a:lnTo>
                  <a:lnTo>
                    <a:pt x="124" y="22"/>
                  </a:lnTo>
                  <a:lnTo>
                    <a:pt x="124" y="25"/>
                  </a:lnTo>
                  <a:lnTo>
                    <a:pt x="124" y="25"/>
                  </a:lnTo>
                  <a:lnTo>
                    <a:pt x="124" y="29"/>
                  </a:lnTo>
                  <a:lnTo>
                    <a:pt x="124" y="32"/>
                  </a:lnTo>
                  <a:lnTo>
                    <a:pt x="121" y="35"/>
                  </a:lnTo>
                  <a:lnTo>
                    <a:pt x="121" y="38"/>
                  </a:lnTo>
                  <a:lnTo>
                    <a:pt x="124" y="42"/>
                  </a:lnTo>
                  <a:lnTo>
                    <a:pt x="128" y="42"/>
                  </a:lnTo>
                  <a:lnTo>
                    <a:pt x="128" y="48"/>
                  </a:lnTo>
                  <a:lnTo>
                    <a:pt x="135" y="51"/>
                  </a:lnTo>
                  <a:lnTo>
                    <a:pt x="135" y="51"/>
                  </a:lnTo>
                  <a:lnTo>
                    <a:pt x="135" y="51"/>
                  </a:lnTo>
                  <a:lnTo>
                    <a:pt x="131" y="51"/>
                  </a:lnTo>
                  <a:lnTo>
                    <a:pt x="128" y="51"/>
                  </a:lnTo>
                  <a:lnTo>
                    <a:pt x="124" y="51"/>
                  </a:lnTo>
                  <a:lnTo>
                    <a:pt x="121" y="51"/>
                  </a:lnTo>
                  <a:lnTo>
                    <a:pt x="117" y="51"/>
                  </a:lnTo>
                  <a:lnTo>
                    <a:pt x="114" y="51"/>
                  </a:lnTo>
                  <a:lnTo>
                    <a:pt x="114" y="51"/>
                  </a:lnTo>
                  <a:lnTo>
                    <a:pt x="111" y="51"/>
                  </a:lnTo>
                  <a:lnTo>
                    <a:pt x="107" y="51"/>
                  </a:lnTo>
                  <a:lnTo>
                    <a:pt x="107" y="55"/>
                  </a:lnTo>
                  <a:lnTo>
                    <a:pt x="107" y="55"/>
                  </a:lnTo>
                  <a:lnTo>
                    <a:pt x="107" y="58"/>
                  </a:lnTo>
                  <a:lnTo>
                    <a:pt x="107" y="61"/>
                  </a:lnTo>
                  <a:lnTo>
                    <a:pt x="111" y="61"/>
                  </a:lnTo>
                  <a:lnTo>
                    <a:pt x="111" y="61"/>
                  </a:lnTo>
                  <a:lnTo>
                    <a:pt x="114" y="64"/>
                  </a:lnTo>
                  <a:lnTo>
                    <a:pt x="121" y="67"/>
                  </a:lnTo>
                  <a:lnTo>
                    <a:pt x="128" y="74"/>
                  </a:lnTo>
                  <a:lnTo>
                    <a:pt x="131" y="77"/>
                  </a:lnTo>
                  <a:lnTo>
                    <a:pt x="131" y="80"/>
                  </a:lnTo>
                  <a:lnTo>
                    <a:pt x="135" y="87"/>
                  </a:lnTo>
                  <a:lnTo>
                    <a:pt x="135" y="90"/>
                  </a:lnTo>
                  <a:lnTo>
                    <a:pt x="131" y="93"/>
                  </a:lnTo>
                  <a:lnTo>
                    <a:pt x="131" y="93"/>
                  </a:lnTo>
                  <a:lnTo>
                    <a:pt x="128" y="100"/>
                  </a:lnTo>
                  <a:lnTo>
                    <a:pt x="124" y="103"/>
                  </a:lnTo>
                  <a:lnTo>
                    <a:pt x="121" y="109"/>
                  </a:lnTo>
                  <a:lnTo>
                    <a:pt x="117" y="113"/>
                  </a:lnTo>
                  <a:lnTo>
                    <a:pt x="117" y="113"/>
                  </a:lnTo>
                  <a:lnTo>
                    <a:pt x="114" y="116"/>
                  </a:lnTo>
                  <a:lnTo>
                    <a:pt x="114" y="119"/>
                  </a:lnTo>
                  <a:lnTo>
                    <a:pt x="117" y="122"/>
                  </a:lnTo>
                  <a:lnTo>
                    <a:pt x="117" y="129"/>
                  </a:lnTo>
                  <a:lnTo>
                    <a:pt x="117" y="132"/>
                  </a:lnTo>
                  <a:lnTo>
                    <a:pt x="117" y="135"/>
                  </a:lnTo>
                  <a:lnTo>
                    <a:pt x="117" y="142"/>
                  </a:lnTo>
                  <a:lnTo>
                    <a:pt x="121" y="142"/>
                  </a:lnTo>
                  <a:lnTo>
                    <a:pt x="124" y="145"/>
                  </a:lnTo>
                  <a:lnTo>
                    <a:pt x="128" y="148"/>
                  </a:lnTo>
                  <a:lnTo>
                    <a:pt x="131" y="151"/>
                  </a:lnTo>
                  <a:lnTo>
                    <a:pt x="135" y="158"/>
                  </a:lnTo>
                  <a:lnTo>
                    <a:pt x="138" y="164"/>
                  </a:lnTo>
                  <a:lnTo>
                    <a:pt x="138" y="164"/>
                  </a:lnTo>
                  <a:lnTo>
                    <a:pt x="145" y="168"/>
                  </a:lnTo>
                  <a:lnTo>
                    <a:pt x="145" y="171"/>
                  </a:lnTo>
                  <a:lnTo>
                    <a:pt x="145" y="174"/>
                  </a:lnTo>
                  <a:lnTo>
                    <a:pt x="148" y="177"/>
                  </a:lnTo>
                  <a:lnTo>
                    <a:pt x="148" y="177"/>
                  </a:lnTo>
                  <a:lnTo>
                    <a:pt x="148" y="177"/>
                  </a:lnTo>
                  <a:lnTo>
                    <a:pt x="145" y="181"/>
                  </a:lnTo>
                  <a:lnTo>
                    <a:pt x="145" y="181"/>
                  </a:lnTo>
                  <a:lnTo>
                    <a:pt x="142" y="184"/>
                  </a:lnTo>
                  <a:lnTo>
                    <a:pt x="145" y="187"/>
                  </a:lnTo>
                  <a:lnTo>
                    <a:pt x="145" y="187"/>
                  </a:lnTo>
                  <a:lnTo>
                    <a:pt x="142" y="187"/>
                  </a:lnTo>
                  <a:lnTo>
                    <a:pt x="142" y="187"/>
                  </a:lnTo>
                  <a:lnTo>
                    <a:pt x="142" y="187"/>
                  </a:lnTo>
                  <a:lnTo>
                    <a:pt x="138" y="187"/>
                  </a:lnTo>
                  <a:lnTo>
                    <a:pt x="138" y="187"/>
                  </a:lnTo>
                  <a:lnTo>
                    <a:pt x="131" y="187"/>
                  </a:lnTo>
                  <a:lnTo>
                    <a:pt x="131" y="187"/>
                  </a:lnTo>
                  <a:lnTo>
                    <a:pt x="128" y="184"/>
                  </a:lnTo>
                  <a:lnTo>
                    <a:pt x="128" y="184"/>
                  </a:lnTo>
                  <a:lnTo>
                    <a:pt x="128" y="184"/>
                  </a:lnTo>
                  <a:lnTo>
                    <a:pt x="124" y="187"/>
                  </a:lnTo>
                  <a:lnTo>
                    <a:pt x="124" y="184"/>
                  </a:lnTo>
                  <a:lnTo>
                    <a:pt x="121" y="184"/>
                  </a:lnTo>
                  <a:lnTo>
                    <a:pt x="117" y="184"/>
                  </a:lnTo>
                  <a:lnTo>
                    <a:pt x="117" y="184"/>
                  </a:lnTo>
                  <a:lnTo>
                    <a:pt x="114" y="184"/>
                  </a:lnTo>
                  <a:lnTo>
                    <a:pt x="114" y="184"/>
                  </a:lnTo>
                  <a:lnTo>
                    <a:pt x="111" y="184"/>
                  </a:lnTo>
                  <a:lnTo>
                    <a:pt x="86" y="181"/>
                  </a:lnTo>
                  <a:lnTo>
                    <a:pt x="86" y="181"/>
                  </a:lnTo>
                  <a:lnTo>
                    <a:pt x="83" y="181"/>
                  </a:lnTo>
                  <a:lnTo>
                    <a:pt x="83" y="181"/>
                  </a:lnTo>
                  <a:lnTo>
                    <a:pt x="80" y="181"/>
                  </a:lnTo>
                  <a:lnTo>
                    <a:pt x="80" y="181"/>
                  </a:lnTo>
                  <a:lnTo>
                    <a:pt x="76" y="181"/>
                  </a:lnTo>
                  <a:lnTo>
                    <a:pt x="73" y="181"/>
                  </a:lnTo>
                  <a:lnTo>
                    <a:pt x="69" y="181"/>
                  </a:lnTo>
                  <a:lnTo>
                    <a:pt x="66" y="181"/>
                  </a:lnTo>
                  <a:lnTo>
                    <a:pt x="62" y="181"/>
                  </a:lnTo>
                  <a:lnTo>
                    <a:pt x="59" y="181"/>
                  </a:lnTo>
                  <a:lnTo>
                    <a:pt x="56" y="181"/>
                  </a:lnTo>
                  <a:lnTo>
                    <a:pt x="52" y="181"/>
                  </a:lnTo>
                  <a:lnTo>
                    <a:pt x="52" y="181"/>
                  </a:lnTo>
                  <a:lnTo>
                    <a:pt x="52" y="184"/>
                  </a:lnTo>
                  <a:lnTo>
                    <a:pt x="52" y="184"/>
                  </a:lnTo>
                  <a:lnTo>
                    <a:pt x="28" y="184"/>
                  </a:lnTo>
                  <a:lnTo>
                    <a:pt x="28" y="181"/>
                  </a:lnTo>
                  <a:lnTo>
                    <a:pt x="25" y="181"/>
                  </a:lnTo>
                  <a:lnTo>
                    <a:pt x="21" y="181"/>
                  </a:lnTo>
                  <a:lnTo>
                    <a:pt x="25" y="181"/>
                  </a:lnTo>
                  <a:lnTo>
                    <a:pt x="21" y="177"/>
                  </a:lnTo>
                  <a:lnTo>
                    <a:pt x="25" y="171"/>
                  </a:lnTo>
                  <a:lnTo>
                    <a:pt x="25" y="164"/>
                  </a:lnTo>
                  <a:lnTo>
                    <a:pt x="21" y="161"/>
                  </a:lnTo>
                  <a:lnTo>
                    <a:pt x="21" y="155"/>
                  </a:lnTo>
                  <a:lnTo>
                    <a:pt x="21" y="155"/>
                  </a:lnTo>
                  <a:lnTo>
                    <a:pt x="21" y="151"/>
                  </a:lnTo>
                  <a:lnTo>
                    <a:pt x="14" y="151"/>
                  </a:lnTo>
                  <a:lnTo>
                    <a:pt x="11" y="151"/>
                  </a:lnTo>
                  <a:lnTo>
                    <a:pt x="7" y="151"/>
                  </a:lnTo>
                  <a:lnTo>
                    <a:pt x="7" y="139"/>
                  </a:lnTo>
                  <a:lnTo>
                    <a:pt x="4" y="142"/>
                  </a:lnTo>
                  <a:lnTo>
                    <a:pt x="0"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35"/>
            <p:cNvSpPr>
              <a:spLocks/>
            </p:cNvSpPr>
            <p:nvPr/>
          </p:nvSpPr>
          <p:spPr bwMode="auto">
            <a:xfrm>
              <a:off x="6527801" y="4571067"/>
              <a:ext cx="176213" cy="158750"/>
            </a:xfrm>
            <a:custGeom>
              <a:avLst/>
              <a:gdLst>
                <a:gd name="T0" fmla="*/ 52 w 111"/>
                <a:gd name="T1" fmla="*/ 0 h 100"/>
                <a:gd name="T2" fmla="*/ 56 w 111"/>
                <a:gd name="T3" fmla="*/ 0 h 100"/>
                <a:gd name="T4" fmla="*/ 62 w 111"/>
                <a:gd name="T5" fmla="*/ 0 h 100"/>
                <a:gd name="T6" fmla="*/ 69 w 111"/>
                <a:gd name="T7" fmla="*/ 0 h 100"/>
                <a:gd name="T8" fmla="*/ 76 w 111"/>
                <a:gd name="T9" fmla="*/ 0 h 100"/>
                <a:gd name="T10" fmla="*/ 80 w 111"/>
                <a:gd name="T11" fmla="*/ 0 h 100"/>
                <a:gd name="T12" fmla="*/ 83 w 111"/>
                <a:gd name="T13" fmla="*/ 0 h 100"/>
                <a:gd name="T14" fmla="*/ 86 w 111"/>
                <a:gd name="T15" fmla="*/ 0 h 100"/>
                <a:gd name="T16" fmla="*/ 86 w 111"/>
                <a:gd name="T17" fmla="*/ 3 h 100"/>
                <a:gd name="T18" fmla="*/ 86 w 111"/>
                <a:gd name="T19" fmla="*/ 12 h 100"/>
                <a:gd name="T20" fmla="*/ 86 w 111"/>
                <a:gd name="T21" fmla="*/ 16 h 100"/>
                <a:gd name="T22" fmla="*/ 93 w 111"/>
                <a:gd name="T23" fmla="*/ 16 h 100"/>
                <a:gd name="T24" fmla="*/ 100 w 111"/>
                <a:gd name="T25" fmla="*/ 16 h 100"/>
                <a:gd name="T26" fmla="*/ 111 w 111"/>
                <a:gd name="T27" fmla="*/ 16 h 100"/>
                <a:gd name="T28" fmla="*/ 111 w 111"/>
                <a:gd name="T29" fmla="*/ 19 h 100"/>
                <a:gd name="T30" fmla="*/ 111 w 111"/>
                <a:gd name="T31" fmla="*/ 25 h 100"/>
                <a:gd name="T32" fmla="*/ 107 w 111"/>
                <a:gd name="T33" fmla="*/ 29 h 100"/>
                <a:gd name="T34" fmla="*/ 104 w 111"/>
                <a:gd name="T35" fmla="*/ 32 h 100"/>
                <a:gd name="T36" fmla="*/ 107 w 111"/>
                <a:gd name="T37" fmla="*/ 35 h 100"/>
                <a:gd name="T38" fmla="*/ 104 w 111"/>
                <a:gd name="T39" fmla="*/ 35 h 100"/>
                <a:gd name="T40" fmla="*/ 100 w 111"/>
                <a:gd name="T41" fmla="*/ 38 h 100"/>
                <a:gd name="T42" fmla="*/ 104 w 111"/>
                <a:gd name="T43" fmla="*/ 42 h 100"/>
                <a:gd name="T44" fmla="*/ 107 w 111"/>
                <a:gd name="T45" fmla="*/ 45 h 100"/>
                <a:gd name="T46" fmla="*/ 111 w 111"/>
                <a:gd name="T47" fmla="*/ 48 h 100"/>
                <a:gd name="T48" fmla="*/ 111 w 111"/>
                <a:gd name="T49" fmla="*/ 51 h 100"/>
                <a:gd name="T50" fmla="*/ 104 w 111"/>
                <a:gd name="T51" fmla="*/ 71 h 100"/>
                <a:gd name="T52" fmla="*/ 107 w 111"/>
                <a:gd name="T53" fmla="*/ 77 h 100"/>
                <a:gd name="T54" fmla="*/ 104 w 111"/>
                <a:gd name="T55" fmla="*/ 74 h 100"/>
                <a:gd name="T56" fmla="*/ 93 w 111"/>
                <a:gd name="T57" fmla="*/ 74 h 100"/>
                <a:gd name="T58" fmla="*/ 90 w 111"/>
                <a:gd name="T59" fmla="*/ 74 h 100"/>
                <a:gd name="T60" fmla="*/ 83 w 111"/>
                <a:gd name="T61" fmla="*/ 74 h 100"/>
                <a:gd name="T62" fmla="*/ 76 w 111"/>
                <a:gd name="T63" fmla="*/ 67 h 100"/>
                <a:gd name="T64" fmla="*/ 76 w 111"/>
                <a:gd name="T65" fmla="*/ 71 h 100"/>
                <a:gd name="T66" fmla="*/ 66 w 111"/>
                <a:gd name="T67" fmla="*/ 74 h 100"/>
                <a:gd name="T68" fmla="*/ 62 w 111"/>
                <a:gd name="T69" fmla="*/ 77 h 100"/>
                <a:gd name="T70" fmla="*/ 59 w 111"/>
                <a:gd name="T71" fmla="*/ 77 h 100"/>
                <a:gd name="T72" fmla="*/ 52 w 111"/>
                <a:gd name="T73" fmla="*/ 77 h 100"/>
                <a:gd name="T74" fmla="*/ 52 w 111"/>
                <a:gd name="T75" fmla="*/ 84 h 100"/>
                <a:gd name="T76" fmla="*/ 59 w 111"/>
                <a:gd name="T77" fmla="*/ 84 h 100"/>
                <a:gd name="T78" fmla="*/ 62 w 111"/>
                <a:gd name="T79" fmla="*/ 87 h 100"/>
                <a:gd name="T80" fmla="*/ 62 w 111"/>
                <a:gd name="T81" fmla="*/ 96 h 100"/>
                <a:gd name="T82" fmla="*/ 56 w 111"/>
                <a:gd name="T83" fmla="*/ 93 h 100"/>
                <a:gd name="T84" fmla="*/ 52 w 111"/>
                <a:gd name="T85" fmla="*/ 96 h 100"/>
                <a:gd name="T86" fmla="*/ 49 w 111"/>
                <a:gd name="T87" fmla="*/ 96 h 100"/>
                <a:gd name="T88" fmla="*/ 45 w 111"/>
                <a:gd name="T89" fmla="*/ 100 h 100"/>
                <a:gd name="T90" fmla="*/ 42 w 111"/>
                <a:gd name="T91" fmla="*/ 96 h 100"/>
                <a:gd name="T92" fmla="*/ 35 w 111"/>
                <a:gd name="T93" fmla="*/ 90 h 100"/>
                <a:gd name="T94" fmla="*/ 21 w 111"/>
                <a:gd name="T95" fmla="*/ 80 h 100"/>
                <a:gd name="T96" fmla="*/ 18 w 111"/>
                <a:gd name="T97" fmla="*/ 74 h 100"/>
                <a:gd name="T98" fmla="*/ 11 w 111"/>
                <a:gd name="T99" fmla="*/ 67 h 100"/>
                <a:gd name="T100" fmla="*/ 7 w 111"/>
                <a:gd name="T101" fmla="*/ 61 h 100"/>
                <a:gd name="T102" fmla="*/ 4 w 111"/>
                <a:gd name="T103" fmla="*/ 54 h 100"/>
                <a:gd name="T104" fmla="*/ 0 w 111"/>
                <a:gd name="T105" fmla="*/ 48 h 100"/>
                <a:gd name="T106" fmla="*/ 11 w 111"/>
                <a:gd name="T107" fmla="*/ 45 h 100"/>
                <a:gd name="T108" fmla="*/ 11 w 111"/>
                <a:gd name="T109" fmla="*/ 32 h 100"/>
                <a:gd name="T110" fmla="*/ 21 w 111"/>
                <a:gd name="T111" fmla="*/ 32 h 100"/>
                <a:gd name="T112" fmla="*/ 11 w 111"/>
                <a:gd name="T113" fmla="*/ 25 h 100"/>
                <a:gd name="T114" fmla="*/ 18 w 111"/>
                <a:gd name="T115" fmla="*/ 22 h 100"/>
                <a:gd name="T116" fmla="*/ 21 w 111"/>
                <a:gd name="T117" fmla="*/ 19 h 100"/>
                <a:gd name="T118" fmla="*/ 25 w 111"/>
                <a:gd name="T119" fmla="*/ 22 h 100"/>
                <a:gd name="T120" fmla="*/ 52 w 111"/>
                <a:gd name="T121" fmla="*/ 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1" h="100">
                  <a:moveTo>
                    <a:pt x="52" y="3"/>
                  </a:moveTo>
                  <a:lnTo>
                    <a:pt x="52" y="0"/>
                  </a:lnTo>
                  <a:lnTo>
                    <a:pt x="52" y="0"/>
                  </a:lnTo>
                  <a:lnTo>
                    <a:pt x="56" y="0"/>
                  </a:lnTo>
                  <a:lnTo>
                    <a:pt x="59" y="0"/>
                  </a:lnTo>
                  <a:lnTo>
                    <a:pt x="62" y="0"/>
                  </a:lnTo>
                  <a:lnTo>
                    <a:pt x="66" y="0"/>
                  </a:lnTo>
                  <a:lnTo>
                    <a:pt x="69" y="0"/>
                  </a:lnTo>
                  <a:lnTo>
                    <a:pt x="73" y="0"/>
                  </a:lnTo>
                  <a:lnTo>
                    <a:pt x="76" y="0"/>
                  </a:lnTo>
                  <a:lnTo>
                    <a:pt x="80" y="0"/>
                  </a:lnTo>
                  <a:lnTo>
                    <a:pt x="80" y="0"/>
                  </a:lnTo>
                  <a:lnTo>
                    <a:pt x="83" y="0"/>
                  </a:lnTo>
                  <a:lnTo>
                    <a:pt x="83" y="0"/>
                  </a:lnTo>
                  <a:lnTo>
                    <a:pt x="86" y="0"/>
                  </a:lnTo>
                  <a:lnTo>
                    <a:pt x="86" y="0"/>
                  </a:lnTo>
                  <a:lnTo>
                    <a:pt x="86" y="0"/>
                  </a:lnTo>
                  <a:lnTo>
                    <a:pt x="86" y="3"/>
                  </a:lnTo>
                  <a:lnTo>
                    <a:pt x="86" y="6"/>
                  </a:lnTo>
                  <a:lnTo>
                    <a:pt x="86" y="12"/>
                  </a:lnTo>
                  <a:lnTo>
                    <a:pt x="90" y="16"/>
                  </a:lnTo>
                  <a:lnTo>
                    <a:pt x="86" y="16"/>
                  </a:lnTo>
                  <a:lnTo>
                    <a:pt x="90" y="16"/>
                  </a:lnTo>
                  <a:lnTo>
                    <a:pt x="93" y="16"/>
                  </a:lnTo>
                  <a:lnTo>
                    <a:pt x="97" y="16"/>
                  </a:lnTo>
                  <a:lnTo>
                    <a:pt x="100" y="16"/>
                  </a:lnTo>
                  <a:lnTo>
                    <a:pt x="104" y="16"/>
                  </a:lnTo>
                  <a:lnTo>
                    <a:pt x="111" y="16"/>
                  </a:lnTo>
                  <a:lnTo>
                    <a:pt x="111" y="16"/>
                  </a:lnTo>
                  <a:lnTo>
                    <a:pt x="111" y="19"/>
                  </a:lnTo>
                  <a:lnTo>
                    <a:pt x="111" y="22"/>
                  </a:lnTo>
                  <a:lnTo>
                    <a:pt x="111" y="25"/>
                  </a:lnTo>
                  <a:lnTo>
                    <a:pt x="111" y="29"/>
                  </a:lnTo>
                  <a:lnTo>
                    <a:pt x="107" y="29"/>
                  </a:lnTo>
                  <a:lnTo>
                    <a:pt x="104" y="29"/>
                  </a:lnTo>
                  <a:lnTo>
                    <a:pt x="104" y="32"/>
                  </a:lnTo>
                  <a:lnTo>
                    <a:pt x="104" y="32"/>
                  </a:lnTo>
                  <a:lnTo>
                    <a:pt x="107" y="35"/>
                  </a:lnTo>
                  <a:lnTo>
                    <a:pt x="104" y="35"/>
                  </a:lnTo>
                  <a:lnTo>
                    <a:pt x="104" y="35"/>
                  </a:lnTo>
                  <a:lnTo>
                    <a:pt x="100" y="38"/>
                  </a:lnTo>
                  <a:lnTo>
                    <a:pt x="100" y="38"/>
                  </a:lnTo>
                  <a:lnTo>
                    <a:pt x="104" y="38"/>
                  </a:lnTo>
                  <a:lnTo>
                    <a:pt x="104" y="42"/>
                  </a:lnTo>
                  <a:lnTo>
                    <a:pt x="107" y="42"/>
                  </a:lnTo>
                  <a:lnTo>
                    <a:pt x="107" y="45"/>
                  </a:lnTo>
                  <a:lnTo>
                    <a:pt x="111" y="45"/>
                  </a:lnTo>
                  <a:lnTo>
                    <a:pt x="111" y="48"/>
                  </a:lnTo>
                  <a:lnTo>
                    <a:pt x="111" y="48"/>
                  </a:lnTo>
                  <a:lnTo>
                    <a:pt x="111" y="51"/>
                  </a:lnTo>
                  <a:lnTo>
                    <a:pt x="111" y="58"/>
                  </a:lnTo>
                  <a:lnTo>
                    <a:pt x="104" y="71"/>
                  </a:lnTo>
                  <a:lnTo>
                    <a:pt x="107" y="74"/>
                  </a:lnTo>
                  <a:lnTo>
                    <a:pt x="107" y="77"/>
                  </a:lnTo>
                  <a:lnTo>
                    <a:pt x="104" y="77"/>
                  </a:lnTo>
                  <a:lnTo>
                    <a:pt x="104" y="74"/>
                  </a:lnTo>
                  <a:lnTo>
                    <a:pt x="100" y="74"/>
                  </a:lnTo>
                  <a:lnTo>
                    <a:pt x="93" y="74"/>
                  </a:lnTo>
                  <a:lnTo>
                    <a:pt x="93" y="74"/>
                  </a:lnTo>
                  <a:lnTo>
                    <a:pt x="90" y="74"/>
                  </a:lnTo>
                  <a:lnTo>
                    <a:pt x="86" y="77"/>
                  </a:lnTo>
                  <a:lnTo>
                    <a:pt x="83" y="74"/>
                  </a:lnTo>
                  <a:lnTo>
                    <a:pt x="80" y="67"/>
                  </a:lnTo>
                  <a:lnTo>
                    <a:pt x="76" y="67"/>
                  </a:lnTo>
                  <a:lnTo>
                    <a:pt x="73" y="67"/>
                  </a:lnTo>
                  <a:lnTo>
                    <a:pt x="76" y="71"/>
                  </a:lnTo>
                  <a:lnTo>
                    <a:pt x="73" y="74"/>
                  </a:lnTo>
                  <a:lnTo>
                    <a:pt x="66" y="74"/>
                  </a:lnTo>
                  <a:lnTo>
                    <a:pt x="66" y="74"/>
                  </a:lnTo>
                  <a:lnTo>
                    <a:pt x="62" y="77"/>
                  </a:lnTo>
                  <a:lnTo>
                    <a:pt x="62" y="77"/>
                  </a:lnTo>
                  <a:lnTo>
                    <a:pt x="59" y="77"/>
                  </a:lnTo>
                  <a:lnTo>
                    <a:pt x="52" y="77"/>
                  </a:lnTo>
                  <a:lnTo>
                    <a:pt x="52" y="77"/>
                  </a:lnTo>
                  <a:lnTo>
                    <a:pt x="52" y="80"/>
                  </a:lnTo>
                  <a:lnTo>
                    <a:pt x="52" y="84"/>
                  </a:lnTo>
                  <a:lnTo>
                    <a:pt x="56" y="84"/>
                  </a:lnTo>
                  <a:lnTo>
                    <a:pt x="59" y="84"/>
                  </a:lnTo>
                  <a:lnTo>
                    <a:pt x="59" y="84"/>
                  </a:lnTo>
                  <a:lnTo>
                    <a:pt x="62" y="87"/>
                  </a:lnTo>
                  <a:lnTo>
                    <a:pt x="66" y="93"/>
                  </a:lnTo>
                  <a:lnTo>
                    <a:pt x="62" y="96"/>
                  </a:lnTo>
                  <a:lnTo>
                    <a:pt x="59" y="93"/>
                  </a:lnTo>
                  <a:lnTo>
                    <a:pt x="56" y="93"/>
                  </a:lnTo>
                  <a:lnTo>
                    <a:pt x="56" y="93"/>
                  </a:lnTo>
                  <a:lnTo>
                    <a:pt x="52" y="96"/>
                  </a:lnTo>
                  <a:lnTo>
                    <a:pt x="52" y="96"/>
                  </a:lnTo>
                  <a:lnTo>
                    <a:pt x="49" y="96"/>
                  </a:lnTo>
                  <a:lnTo>
                    <a:pt x="49" y="100"/>
                  </a:lnTo>
                  <a:lnTo>
                    <a:pt x="45" y="100"/>
                  </a:lnTo>
                  <a:lnTo>
                    <a:pt x="42" y="100"/>
                  </a:lnTo>
                  <a:lnTo>
                    <a:pt x="42" y="96"/>
                  </a:lnTo>
                  <a:lnTo>
                    <a:pt x="35" y="93"/>
                  </a:lnTo>
                  <a:lnTo>
                    <a:pt x="35" y="90"/>
                  </a:lnTo>
                  <a:lnTo>
                    <a:pt x="25" y="84"/>
                  </a:lnTo>
                  <a:lnTo>
                    <a:pt x="21" y="80"/>
                  </a:lnTo>
                  <a:lnTo>
                    <a:pt x="21" y="77"/>
                  </a:lnTo>
                  <a:lnTo>
                    <a:pt x="18" y="74"/>
                  </a:lnTo>
                  <a:lnTo>
                    <a:pt x="14" y="71"/>
                  </a:lnTo>
                  <a:lnTo>
                    <a:pt x="11" y="67"/>
                  </a:lnTo>
                  <a:lnTo>
                    <a:pt x="11" y="64"/>
                  </a:lnTo>
                  <a:lnTo>
                    <a:pt x="7" y="61"/>
                  </a:lnTo>
                  <a:lnTo>
                    <a:pt x="7" y="58"/>
                  </a:lnTo>
                  <a:lnTo>
                    <a:pt x="4" y="54"/>
                  </a:lnTo>
                  <a:lnTo>
                    <a:pt x="0" y="48"/>
                  </a:lnTo>
                  <a:lnTo>
                    <a:pt x="0" y="48"/>
                  </a:lnTo>
                  <a:lnTo>
                    <a:pt x="7" y="48"/>
                  </a:lnTo>
                  <a:lnTo>
                    <a:pt x="11" y="45"/>
                  </a:lnTo>
                  <a:lnTo>
                    <a:pt x="11" y="35"/>
                  </a:lnTo>
                  <a:lnTo>
                    <a:pt x="11" y="32"/>
                  </a:lnTo>
                  <a:lnTo>
                    <a:pt x="14" y="35"/>
                  </a:lnTo>
                  <a:lnTo>
                    <a:pt x="21" y="32"/>
                  </a:lnTo>
                  <a:lnTo>
                    <a:pt x="18" y="32"/>
                  </a:lnTo>
                  <a:lnTo>
                    <a:pt x="11" y="25"/>
                  </a:lnTo>
                  <a:lnTo>
                    <a:pt x="18" y="25"/>
                  </a:lnTo>
                  <a:lnTo>
                    <a:pt x="18" y="22"/>
                  </a:lnTo>
                  <a:lnTo>
                    <a:pt x="18" y="22"/>
                  </a:lnTo>
                  <a:lnTo>
                    <a:pt x="21" y="19"/>
                  </a:lnTo>
                  <a:lnTo>
                    <a:pt x="25" y="19"/>
                  </a:lnTo>
                  <a:lnTo>
                    <a:pt x="25" y="22"/>
                  </a:lnTo>
                  <a:lnTo>
                    <a:pt x="52" y="22"/>
                  </a:ln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36"/>
            <p:cNvSpPr>
              <a:spLocks/>
            </p:cNvSpPr>
            <p:nvPr/>
          </p:nvSpPr>
          <p:spPr bwMode="auto">
            <a:xfrm>
              <a:off x="6545263" y="4571067"/>
              <a:ext cx="65088" cy="34925"/>
            </a:xfrm>
            <a:custGeom>
              <a:avLst/>
              <a:gdLst>
                <a:gd name="T0" fmla="*/ 7 w 41"/>
                <a:gd name="T1" fmla="*/ 22 h 22"/>
                <a:gd name="T2" fmla="*/ 7 w 41"/>
                <a:gd name="T3" fmla="*/ 22 h 22"/>
                <a:gd name="T4" fmla="*/ 10 w 41"/>
                <a:gd name="T5" fmla="*/ 19 h 22"/>
                <a:gd name="T6" fmla="*/ 14 w 41"/>
                <a:gd name="T7" fmla="*/ 19 h 22"/>
                <a:gd name="T8" fmla="*/ 14 w 41"/>
                <a:gd name="T9" fmla="*/ 22 h 22"/>
                <a:gd name="T10" fmla="*/ 41 w 41"/>
                <a:gd name="T11" fmla="*/ 22 h 22"/>
                <a:gd name="T12" fmla="*/ 41 w 41"/>
                <a:gd name="T13" fmla="*/ 3 h 22"/>
                <a:gd name="T14" fmla="*/ 17 w 41"/>
                <a:gd name="T15" fmla="*/ 3 h 22"/>
                <a:gd name="T16" fmla="*/ 17 w 41"/>
                <a:gd name="T17" fmla="*/ 0 h 22"/>
                <a:gd name="T18" fmla="*/ 14 w 41"/>
                <a:gd name="T19" fmla="*/ 0 h 22"/>
                <a:gd name="T20" fmla="*/ 10 w 41"/>
                <a:gd name="T21" fmla="*/ 0 h 22"/>
                <a:gd name="T22" fmla="*/ 10 w 41"/>
                <a:gd name="T23" fmla="*/ 3 h 22"/>
                <a:gd name="T24" fmla="*/ 14 w 41"/>
                <a:gd name="T25" fmla="*/ 6 h 22"/>
                <a:gd name="T26" fmla="*/ 7 w 41"/>
                <a:gd name="T27" fmla="*/ 9 h 22"/>
                <a:gd name="T28" fmla="*/ 0 w 41"/>
                <a:gd name="T29" fmla="*/ 19 h 22"/>
                <a:gd name="T30" fmla="*/ 7 w 41"/>
                <a:gd name="T31" fmla="*/ 19 h 22"/>
                <a:gd name="T32" fmla="*/ 7 w 41"/>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22">
                  <a:moveTo>
                    <a:pt x="7" y="22"/>
                  </a:moveTo>
                  <a:lnTo>
                    <a:pt x="7" y="22"/>
                  </a:lnTo>
                  <a:lnTo>
                    <a:pt x="10" y="19"/>
                  </a:lnTo>
                  <a:lnTo>
                    <a:pt x="14" y="19"/>
                  </a:lnTo>
                  <a:lnTo>
                    <a:pt x="14" y="22"/>
                  </a:lnTo>
                  <a:lnTo>
                    <a:pt x="41" y="22"/>
                  </a:lnTo>
                  <a:lnTo>
                    <a:pt x="41" y="3"/>
                  </a:lnTo>
                  <a:lnTo>
                    <a:pt x="17" y="3"/>
                  </a:lnTo>
                  <a:lnTo>
                    <a:pt x="17" y="0"/>
                  </a:lnTo>
                  <a:lnTo>
                    <a:pt x="14" y="0"/>
                  </a:lnTo>
                  <a:lnTo>
                    <a:pt x="10" y="0"/>
                  </a:lnTo>
                  <a:lnTo>
                    <a:pt x="10" y="3"/>
                  </a:lnTo>
                  <a:lnTo>
                    <a:pt x="14" y="6"/>
                  </a:lnTo>
                  <a:lnTo>
                    <a:pt x="7" y="9"/>
                  </a:lnTo>
                  <a:lnTo>
                    <a:pt x="0" y="19"/>
                  </a:lnTo>
                  <a:lnTo>
                    <a:pt x="7" y="19"/>
                  </a:lnTo>
                  <a:lnTo>
                    <a:pt x="7"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6" name="Freeform 137"/>
            <p:cNvSpPr>
              <a:spLocks/>
            </p:cNvSpPr>
            <p:nvPr/>
          </p:nvSpPr>
          <p:spPr bwMode="auto">
            <a:xfrm>
              <a:off x="6605588" y="4529792"/>
              <a:ext cx="234950" cy="234950"/>
            </a:xfrm>
            <a:custGeom>
              <a:avLst/>
              <a:gdLst>
                <a:gd name="T0" fmla="*/ 3 w 148"/>
                <a:gd name="T1" fmla="*/ 122 h 148"/>
                <a:gd name="T2" fmla="*/ 7 w 148"/>
                <a:gd name="T3" fmla="*/ 119 h 148"/>
                <a:gd name="T4" fmla="*/ 17 w 148"/>
                <a:gd name="T5" fmla="*/ 119 h 148"/>
                <a:gd name="T6" fmla="*/ 10 w 148"/>
                <a:gd name="T7" fmla="*/ 110 h 148"/>
                <a:gd name="T8" fmla="*/ 3 w 148"/>
                <a:gd name="T9" fmla="*/ 106 h 148"/>
                <a:gd name="T10" fmla="*/ 10 w 148"/>
                <a:gd name="T11" fmla="*/ 103 h 148"/>
                <a:gd name="T12" fmla="*/ 17 w 148"/>
                <a:gd name="T13" fmla="*/ 100 h 148"/>
                <a:gd name="T14" fmla="*/ 27 w 148"/>
                <a:gd name="T15" fmla="*/ 97 h 148"/>
                <a:gd name="T16" fmla="*/ 31 w 148"/>
                <a:gd name="T17" fmla="*/ 93 h 148"/>
                <a:gd name="T18" fmla="*/ 41 w 148"/>
                <a:gd name="T19" fmla="*/ 100 h 148"/>
                <a:gd name="T20" fmla="*/ 51 w 148"/>
                <a:gd name="T21" fmla="*/ 100 h 148"/>
                <a:gd name="T22" fmla="*/ 58 w 148"/>
                <a:gd name="T23" fmla="*/ 103 h 148"/>
                <a:gd name="T24" fmla="*/ 62 w 148"/>
                <a:gd name="T25" fmla="*/ 84 h 148"/>
                <a:gd name="T26" fmla="*/ 62 w 148"/>
                <a:gd name="T27" fmla="*/ 74 h 148"/>
                <a:gd name="T28" fmla="*/ 58 w 148"/>
                <a:gd name="T29" fmla="*/ 68 h 148"/>
                <a:gd name="T30" fmla="*/ 51 w 148"/>
                <a:gd name="T31" fmla="*/ 64 h 148"/>
                <a:gd name="T32" fmla="*/ 55 w 148"/>
                <a:gd name="T33" fmla="*/ 61 h 148"/>
                <a:gd name="T34" fmla="*/ 55 w 148"/>
                <a:gd name="T35" fmla="*/ 58 h 148"/>
                <a:gd name="T36" fmla="*/ 62 w 148"/>
                <a:gd name="T37" fmla="*/ 55 h 148"/>
                <a:gd name="T38" fmla="*/ 62 w 148"/>
                <a:gd name="T39" fmla="*/ 45 h 148"/>
                <a:gd name="T40" fmla="*/ 55 w 148"/>
                <a:gd name="T41" fmla="*/ 42 h 148"/>
                <a:gd name="T42" fmla="*/ 44 w 148"/>
                <a:gd name="T43" fmla="*/ 42 h 148"/>
                <a:gd name="T44" fmla="*/ 41 w 148"/>
                <a:gd name="T45" fmla="*/ 42 h 148"/>
                <a:gd name="T46" fmla="*/ 37 w 148"/>
                <a:gd name="T47" fmla="*/ 29 h 148"/>
                <a:gd name="T48" fmla="*/ 65 w 148"/>
                <a:gd name="T49" fmla="*/ 29 h 148"/>
                <a:gd name="T50" fmla="*/ 68 w 148"/>
                <a:gd name="T51" fmla="*/ 29 h 148"/>
                <a:gd name="T52" fmla="*/ 75 w 148"/>
                <a:gd name="T53" fmla="*/ 32 h 148"/>
                <a:gd name="T54" fmla="*/ 79 w 148"/>
                <a:gd name="T55" fmla="*/ 29 h 148"/>
                <a:gd name="T56" fmla="*/ 89 w 148"/>
                <a:gd name="T57" fmla="*/ 32 h 148"/>
                <a:gd name="T58" fmla="*/ 93 w 148"/>
                <a:gd name="T59" fmla="*/ 32 h 148"/>
                <a:gd name="T60" fmla="*/ 96 w 148"/>
                <a:gd name="T61" fmla="*/ 32 h 148"/>
                <a:gd name="T62" fmla="*/ 96 w 148"/>
                <a:gd name="T63" fmla="*/ 26 h 148"/>
                <a:gd name="T64" fmla="*/ 113 w 148"/>
                <a:gd name="T65" fmla="*/ 6 h 148"/>
                <a:gd name="T66" fmla="*/ 127 w 148"/>
                <a:gd name="T67" fmla="*/ 0 h 148"/>
                <a:gd name="T68" fmla="*/ 134 w 148"/>
                <a:gd name="T69" fmla="*/ 0 h 148"/>
                <a:gd name="T70" fmla="*/ 141 w 148"/>
                <a:gd name="T71" fmla="*/ 3 h 148"/>
                <a:gd name="T72" fmla="*/ 144 w 148"/>
                <a:gd name="T73" fmla="*/ 3 h 148"/>
                <a:gd name="T74" fmla="*/ 144 w 148"/>
                <a:gd name="T75" fmla="*/ 13 h 148"/>
                <a:gd name="T76" fmla="*/ 137 w 148"/>
                <a:gd name="T77" fmla="*/ 32 h 148"/>
                <a:gd name="T78" fmla="*/ 130 w 148"/>
                <a:gd name="T79" fmla="*/ 42 h 148"/>
                <a:gd name="T80" fmla="*/ 130 w 148"/>
                <a:gd name="T81" fmla="*/ 51 h 148"/>
                <a:gd name="T82" fmla="*/ 127 w 148"/>
                <a:gd name="T83" fmla="*/ 61 h 148"/>
                <a:gd name="T84" fmla="*/ 120 w 148"/>
                <a:gd name="T85" fmla="*/ 80 h 148"/>
                <a:gd name="T86" fmla="*/ 110 w 148"/>
                <a:gd name="T87" fmla="*/ 80 h 148"/>
                <a:gd name="T88" fmla="*/ 103 w 148"/>
                <a:gd name="T89" fmla="*/ 93 h 148"/>
                <a:gd name="T90" fmla="*/ 96 w 148"/>
                <a:gd name="T91" fmla="*/ 106 h 148"/>
                <a:gd name="T92" fmla="*/ 93 w 148"/>
                <a:gd name="T93" fmla="*/ 119 h 148"/>
                <a:gd name="T94" fmla="*/ 89 w 148"/>
                <a:gd name="T95" fmla="*/ 129 h 148"/>
                <a:gd name="T96" fmla="*/ 75 w 148"/>
                <a:gd name="T97" fmla="*/ 139 h 148"/>
                <a:gd name="T98" fmla="*/ 65 w 148"/>
                <a:gd name="T99" fmla="*/ 142 h 148"/>
                <a:gd name="T100" fmla="*/ 65 w 148"/>
                <a:gd name="T101" fmla="*/ 135 h 148"/>
                <a:gd name="T102" fmla="*/ 55 w 148"/>
                <a:gd name="T103" fmla="*/ 139 h 148"/>
                <a:gd name="T104" fmla="*/ 48 w 148"/>
                <a:gd name="T105" fmla="*/ 142 h 148"/>
                <a:gd name="T106" fmla="*/ 44 w 148"/>
                <a:gd name="T107" fmla="*/ 142 h 148"/>
                <a:gd name="T108" fmla="*/ 37 w 148"/>
                <a:gd name="T109" fmla="*/ 142 h 148"/>
                <a:gd name="T110" fmla="*/ 34 w 148"/>
                <a:gd name="T111" fmla="*/ 135 h 148"/>
                <a:gd name="T112" fmla="*/ 27 w 148"/>
                <a:gd name="T113" fmla="*/ 139 h 148"/>
                <a:gd name="T114" fmla="*/ 20 w 148"/>
                <a:gd name="T115" fmla="*/ 142 h 148"/>
                <a:gd name="T116" fmla="*/ 13 w 148"/>
                <a:gd name="T117" fmla="*/ 148 h 148"/>
                <a:gd name="T118" fmla="*/ 10 w 148"/>
                <a:gd name="T119" fmla="*/ 139 h 148"/>
                <a:gd name="T120" fmla="*/ 3 w 148"/>
                <a:gd name="T121" fmla="*/ 129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8" h="148">
                  <a:moveTo>
                    <a:pt x="0" y="126"/>
                  </a:moveTo>
                  <a:lnTo>
                    <a:pt x="0" y="122"/>
                  </a:lnTo>
                  <a:lnTo>
                    <a:pt x="3" y="122"/>
                  </a:lnTo>
                  <a:lnTo>
                    <a:pt x="3" y="122"/>
                  </a:lnTo>
                  <a:lnTo>
                    <a:pt x="7" y="119"/>
                  </a:lnTo>
                  <a:lnTo>
                    <a:pt x="7" y="119"/>
                  </a:lnTo>
                  <a:lnTo>
                    <a:pt x="10" y="119"/>
                  </a:lnTo>
                  <a:lnTo>
                    <a:pt x="13" y="122"/>
                  </a:lnTo>
                  <a:lnTo>
                    <a:pt x="17" y="119"/>
                  </a:lnTo>
                  <a:lnTo>
                    <a:pt x="13" y="113"/>
                  </a:lnTo>
                  <a:lnTo>
                    <a:pt x="10" y="110"/>
                  </a:lnTo>
                  <a:lnTo>
                    <a:pt x="10" y="110"/>
                  </a:lnTo>
                  <a:lnTo>
                    <a:pt x="7" y="110"/>
                  </a:lnTo>
                  <a:lnTo>
                    <a:pt x="3" y="110"/>
                  </a:lnTo>
                  <a:lnTo>
                    <a:pt x="3" y="106"/>
                  </a:lnTo>
                  <a:lnTo>
                    <a:pt x="3" y="103"/>
                  </a:lnTo>
                  <a:lnTo>
                    <a:pt x="3" y="103"/>
                  </a:lnTo>
                  <a:lnTo>
                    <a:pt x="10" y="103"/>
                  </a:lnTo>
                  <a:lnTo>
                    <a:pt x="13" y="103"/>
                  </a:lnTo>
                  <a:lnTo>
                    <a:pt x="13" y="103"/>
                  </a:lnTo>
                  <a:lnTo>
                    <a:pt x="17" y="100"/>
                  </a:lnTo>
                  <a:lnTo>
                    <a:pt x="17" y="100"/>
                  </a:lnTo>
                  <a:lnTo>
                    <a:pt x="24" y="100"/>
                  </a:lnTo>
                  <a:lnTo>
                    <a:pt x="27" y="97"/>
                  </a:lnTo>
                  <a:lnTo>
                    <a:pt x="24" y="93"/>
                  </a:lnTo>
                  <a:lnTo>
                    <a:pt x="27" y="93"/>
                  </a:lnTo>
                  <a:lnTo>
                    <a:pt x="31" y="93"/>
                  </a:lnTo>
                  <a:lnTo>
                    <a:pt x="34" y="100"/>
                  </a:lnTo>
                  <a:lnTo>
                    <a:pt x="37" y="103"/>
                  </a:lnTo>
                  <a:lnTo>
                    <a:pt x="41" y="100"/>
                  </a:lnTo>
                  <a:lnTo>
                    <a:pt x="44" y="100"/>
                  </a:lnTo>
                  <a:lnTo>
                    <a:pt x="44" y="100"/>
                  </a:lnTo>
                  <a:lnTo>
                    <a:pt x="51" y="100"/>
                  </a:lnTo>
                  <a:lnTo>
                    <a:pt x="55" y="100"/>
                  </a:lnTo>
                  <a:lnTo>
                    <a:pt x="55" y="103"/>
                  </a:lnTo>
                  <a:lnTo>
                    <a:pt x="58" y="103"/>
                  </a:lnTo>
                  <a:lnTo>
                    <a:pt x="58" y="100"/>
                  </a:lnTo>
                  <a:lnTo>
                    <a:pt x="55" y="97"/>
                  </a:lnTo>
                  <a:lnTo>
                    <a:pt x="62" y="84"/>
                  </a:lnTo>
                  <a:lnTo>
                    <a:pt x="62" y="77"/>
                  </a:lnTo>
                  <a:lnTo>
                    <a:pt x="62" y="74"/>
                  </a:lnTo>
                  <a:lnTo>
                    <a:pt x="62" y="74"/>
                  </a:lnTo>
                  <a:lnTo>
                    <a:pt x="62" y="71"/>
                  </a:lnTo>
                  <a:lnTo>
                    <a:pt x="58" y="71"/>
                  </a:lnTo>
                  <a:lnTo>
                    <a:pt x="58" y="68"/>
                  </a:lnTo>
                  <a:lnTo>
                    <a:pt x="55" y="68"/>
                  </a:lnTo>
                  <a:lnTo>
                    <a:pt x="55" y="64"/>
                  </a:lnTo>
                  <a:lnTo>
                    <a:pt x="51" y="64"/>
                  </a:lnTo>
                  <a:lnTo>
                    <a:pt x="51" y="64"/>
                  </a:lnTo>
                  <a:lnTo>
                    <a:pt x="55" y="61"/>
                  </a:lnTo>
                  <a:lnTo>
                    <a:pt x="55" y="61"/>
                  </a:lnTo>
                  <a:lnTo>
                    <a:pt x="58" y="61"/>
                  </a:lnTo>
                  <a:lnTo>
                    <a:pt x="55" y="58"/>
                  </a:lnTo>
                  <a:lnTo>
                    <a:pt x="55" y="58"/>
                  </a:lnTo>
                  <a:lnTo>
                    <a:pt x="55" y="55"/>
                  </a:lnTo>
                  <a:lnTo>
                    <a:pt x="58" y="55"/>
                  </a:lnTo>
                  <a:lnTo>
                    <a:pt x="62" y="55"/>
                  </a:lnTo>
                  <a:lnTo>
                    <a:pt x="62" y="51"/>
                  </a:lnTo>
                  <a:lnTo>
                    <a:pt x="62" y="48"/>
                  </a:lnTo>
                  <a:lnTo>
                    <a:pt x="62" y="45"/>
                  </a:lnTo>
                  <a:lnTo>
                    <a:pt x="62" y="42"/>
                  </a:lnTo>
                  <a:lnTo>
                    <a:pt x="62" y="42"/>
                  </a:lnTo>
                  <a:lnTo>
                    <a:pt x="55" y="42"/>
                  </a:lnTo>
                  <a:lnTo>
                    <a:pt x="51" y="42"/>
                  </a:lnTo>
                  <a:lnTo>
                    <a:pt x="48" y="42"/>
                  </a:lnTo>
                  <a:lnTo>
                    <a:pt x="44" y="42"/>
                  </a:lnTo>
                  <a:lnTo>
                    <a:pt x="41" y="42"/>
                  </a:lnTo>
                  <a:lnTo>
                    <a:pt x="37" y="42"/>
                  </a:lnTo>
                  <a:lnTo>
                    <a:pt x="41" y="42"/>
                  </a:lnTo>
                  <a:lnTo>
                    <a:pt x="37" y="38"/>
                  </a:lnTo>
                  <a:lnTo>
                    <a:pt x="37" y="32"/>
                  </a:lnTo>
                  <a:lnTo>
                    <a:pt x="37" y="29"/>
                  </a:lnTo>
                  <a:lnTo>
                    <a:pt x="37" y="26"/>
                  </a:lnTo>
                  <a:lnTo>
                    <a:pt x="62" y="29"/>
                  </a:lnTo>
                  <a:lnTo>
                    <a:pt x="65" y="29"/>
                  </a:lnTo>
                  <a:lnTo>
                    <a:pt x="65" y="29"/>
                  </a:lnTo>
                  <a:lnTo>
                    <a:pt x="68" y="29"/>
                  </a:lnTo>
                  <a:lnTo>
                    <a:pt x="68" y="29"/>
                  </a:lnTo>
                  <a:lnTo>
                    <a:pt x="72" y="29"/>
                  </a:lnTo>
                  <a:lnTo>
                    <a:pt x="75" y="29"/>
                  </a:lnTo>
                  <a:lnTo>
                    <a:pt x="75" y="32"/>
                  </a:lnTo>
                  <a:lnTo>
                    <a:pt x="79" y="29"/>
                  </a:lnTo>
                  <a:lnTo>
                    <a:pt x="79" y="29"/>
                  </a:lnTo>
                  <a:lnTo>
                    <a:pt x="79" y="29"/>
                  </a:lnTo>
                  <a:lnTo>
                    <a:pt x="82" y="32"/>
                  </a:lnTo>
                  <a:lnTo>
                    <a:pt x="82" y="32"/>
                  </a:lnTo>
                  <a:lnTo>
                    <a:pt x="89" y="32"/>
                  </a:lnTo>
                  <a:lnTo>
                    <a:pt x="89" y="32"/>
                  </a:lnTo>
                  <a:lnTo>
                    <a:pt x="93" y="32"/>
                  </a:lnTo>
                  <a:lnTo>
                    <a:pt x="93" y="32"/>
                  </a:lnTo>
                  <a:lnTo>
                    <a:pt x="93" y="32"/>
                  </a:lnTo>
                  <a:lnTo>
                    <a:pt x="96" y="32"/>
                  </a:lnTo>
                  <a:lnTo>
                    <a:pt x="96" y="32"/>
                  </a:lnTo>
                  <a:lnTo>
                    <a:pt x="93" y="29"/>
                  </a:lnTo>
                  <a:lnTo>
                    <a:pt x="96" y="26"/>
                  </a:lnTo>
                  <a:lnTo>
                    <a:pt x="96" y="26"/>
                  </a:lnTo>
                  <a:lnTo>
                    <a:pt x="99" y="22"/>
                  </a:lnTo>
                  <a:lnTo>
                    <a:pt x="106" y="9"/>
                  </a:lnTo>
                  <a:lnTo>
                    <a:pt x="113" y="6"/>
                  </a:lnTo>
                  <a:lnTo>
                    <a:pt x="117" y="3"/>
                  </a:lnTo>
                  <a:lnTo>
                    <a:pt x="117" y="3"/>
                  </a:lnTo>
                  <a:lnTo>
                    <a:pt x="127" y="0"/>
                  </a:lnTo>
                  <a:lnTo>
                    <a:pt x="127" y="0"/>
                  </a:lnTo>
                  <a:lnTo>
                    <a:pt x="130" y="0"/>
                  </a:lnTo>
                  <a:lnTo>
                    <a:pt x="134" y="0"/>
                  </a:lnTo>
                  <a:lnTo>
                    <a:pt x="137" y="0"/>
                  </a:lnTo>
                  <a:lnTo>
                    <a:pt x="137" y="0"/>
                  </a:lnTo>
                  <a:lnTo>
                    <a:pt x="141" y="3"/>
                  </a:lnTo>
                  <a:lnTo>
                    <a:pt x="144" y="0"/>
                  </a:lnTo>
                  <a:lnTo>
                    <a:pt x="144" y="0"/>
                  </a:lnTo>
                  <a:lnTo>
                    <a:pt x="144" y="3"/>
                  </a:lnTo>
                  <a:lnTo>
                    <a:pt x="148" y="6"/>
                  </a:lnTo>
                  <a:lnTo>
                    <a:pt x="148" y="13"/>
                  </a:lnTo>
                  <a:lnTo>
                    <a:pt x="144" y="13"/>
                  </a:lnTo>
                  <a:lnTo>
                    <a:pt x="144" y="16"/>
                  </a:lnTo>
                  <a:lnTo>
                    <a:pt x="134" y="26"/>
                  </a:lnTo>
                  <a:lnTo>
                    <a:pt x="137" y="32"/>
                  </a:lnTo>
                  <a:lnTo>
                    <a:pt x="134" y="35"/>
                  </a:lnTo>
                  <a:lnTo>
                    <a:pt x="134" y="38"/>
                  </a:lnTo>
                  <a:lnTo>
                    <a:pt x="130" y="42"/>
                  </a:lnTo>
                  <a:lnTo>
                    <a:pt x="130" y="45"/>
                  </a:lnTo>
                  <a:lnTo>
                    <a:pt x="130" y="48"/>
                  </a:lnTo>
                  <a:lnTo>
                    <a:pt x="130" y="51"/>
                  </a:lnTo>
                  <a:lnTo>
                    <a:pt x="130" y="55"/>
                  </a:lnTo>
                  <a:lnTo>
                    <a:pt x="130" y="58"/>
                  </a:lnTo>
                  <a:lnTo>
                    <a:pt x="127" y="61"/>
                  </a:lnTo>
                  <a:lnTo>
                    <a:pt x="127" y="64"/>
                  </a:lnTo>
                  <a:lnTo>
                    <a:pt x="127" y="71"/>
                  </a:lnTo>
                  <a:lnTo>
                    <a:pt x="120" y="80"/>
                  </a:lnTo>
                  <a:lnTo>
                    <a:pt x="117" y="80"/>
                  </a:lnTo>
                  <a:lnTo>
                    <a:pt x="113" y="84"/>
                  </a:lnTo>
                  <a:lnTo>
                    <a:pt x="110" y="80"/>
                  </a:lnTo>
                  <a:lnTo>
                    <a:pt x="106" y="84"/>
                  </a:lnTo>
                  <a:lnTo>
                    <a:pt x="103" y="87"/>
                  </a:lnTo>
                  <a:lnTo>
                    <a:pt x="103" y="93"/>
                  </a:lnTo>
                  <a:lnTo>
                    <a:pt x="96" y="97"/>
                  </a:lnTo>
                  <a:lnTo>
                    <a:pt x="93" y="100"/>
                  </a:lnTo>
                  <a:lnTo>
                    <a:pt x="96" y="106"/>
                  </a:lnTo>
                  <a:lnTo>
                    <a:pt x="96" y="106"/>
                  </a:lnTo>
                  <a:lnTo>
                    <a:pt x="96" y="116"/>
                  </a:lnTo>
                  <a:lnTo>
                    <a:pt x="93" y="119"/>
                  </a:lnTo>
                  <a:lnTo>
                    <a:pt x="96" y="122"/>
                  </a:lnTo>
                  <a:lnTo>
                    <a:pt x="93" y="129"/>
                  </a:lnTo>
                  <a:lnTo>
                    <a:pt x="89" y="129"/>
                  </a:lnTo>
                  <a:lnTo>
                    <a:pt x="86" y="129"/>
                  </a:lnTo>
                  <a:lnTo>
                    <a:pt x="82" y="132"/>
                  </a:lnTo>
                  <a:lnTo>
                    <a:pt x="75" y="139"/>
                  </a:lnTo>
                  <a:lnTo>
                    <a:pt x="72" y="142"/>
                  </a:lnTo>
                  <a:lnTo>
                    <a:pt x="68" y="145"/>
                  </a:lnTo>
                  <a:lnTo>
                    <a:pt x="65" y="142"/>
                  </a:lnTo>
                  <a:lnTo>
                    <a:pt x="62" y="139"/>
                  </a:lnTo>
                  <a:lnTo>
                    <a:pt x="62" y="139"/>
                  </a:lnTo>
                  <a:lnTo>
                    <a:pt x="65" y="135"/>
                  </a:lnTo>
                  <a:lnTo>
                    <a:pt x="65" y="132"/>
                  </a:lnTo>
                  <a:lnTo>
                    <a:pt x="58" y="135"/>
                  </a:lnTo>
                  <a:lnTo>
                    <a:pt x="55" y="139"/>
                  </a:lnTo>
                  <a:lnTo>
                    <a:pt x="51" y="135"/>
                  </a:lnTo>
                  <a:lnTo>
                    <a:pt x="48" y="139"/>
                  </a:lnTo>
                  <a:lnTo>
                    <a:pt x="48" y="142"/>
                  </a:lnTo>
                  <a:lnTo>
                    <a:pt x="48" y="142"/>
                  </a:lnTo>
                  <a:lnTo>
                    <a:pt x="41" y="142"/>
                  </a:lnTo>
                  <a:lnTo>
                    <a:pt x="44" y="142"/>
                  </a:lnTo>
                  <a:lnTo>
                    <a:pt x="41" y="139"/>
                  </a:lnTo>
                  <a:lnTo>
                    <a:pt x="37" y="142"/>
                  </a:lnTo>
                  <a:lnTo>
                    <a:pt x="37" y="142"/>
                  </a:lnTo>
                  <a:lnTo>
                    <a:pt x="34" y="142"/>
                  </a:lnTo>
                  <a:lnTo>
                    <a:pt x="34" y="139"/>
                  </a:lnTo>
                  <a:lnTo>
                    <a:pt x="34" y="135"/>
                  </a:lnTo>
                  <a:lnTo>
                    <a:pt x="31" y="135"/>
                  </a:lnTo>
                  <a:lnTo>
                    <a:pt x="31" y="135"/>
                  </a:lnTo>
                  <a:lnTo>
                    <a:pt x="27" y="139"/>
                  </a:lnTo>
                  <a:lnTo>
                    <a:pt x="24" y="139"/>
                  </a:lnTo>
                  <a:lnTo>
                    <a:pt x="24" y="142"/>
                  </a:lnTo>
                  <a:lnTo>
                    <a:pt x="20" y="142"/>
                  </a:lnTo>
                  <a:lnTo>
                    <a:pt x="17" y="142"/>
                  </a:lnTo>
                  <a:lnTo>
                    <a:pt x="17" y="145"/>
                  </a:lnTo>
                  <a:lnTo>
                    <a:pt x="13" y="148"/>
                  </a:lnTo>
                  <a:lnTo>
                    <a:pt x="13" y="145"/>
                  </a:lnTo>
                  <a:lnTo>
                    <a:pt x="13" y="142"/>
                  </a:lnTo>
                  <a:lnTo>
                    <a:pt x="10" y="139"/>
                  </a:lnTo>
                  <a:lnTo>
                    <a:pt x="10" y="135"/>
                  </a:lnTo>
                  <a:lnTo>
                    <a:pt x="3" y="132"/>
                  </a:lnTo>
                  <a:lnTo>
                    <a:pt x="3" y="129"/>
                  </a:lnTo>
                  <a:lnTo>
                    <a:pt x="0"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138"/>
            <p:cNvSpPr>
              <a:spLocks/>
            </p:cNvSpPr>
            <p:nvPr/>
          </p:nvSpPr>
          <p:spPr bwMode="auto">
            <a:xfrm>
              <a:off x="6626226" y="4744105"/>
              <a:ext cx="33338" cy="36512"/>
            </a:xfrm>
            <a:custGeom>
              <a:avLst/>
              <a:gdLst>
                <a:gd name="T0" fmla="*/ 21 w 21"/>
                <a:gd name="T1" fmla="*/ 7 h 23"/>
                <a:gd name="T2" fmla="*/ 21 w 21"/>
                <a:gd name="T3" fmla="*/ 4 h 23"/>
                <a:gd name="T4" fmla="*/ 21 w 21"/>
                <a:gd name="T5" fmla="*/ 0 h 23"/>
                <a:gd name="T6" fmla="*/ 18 w 21"/>
                <a:gd name="T7" fmla="*/ 0 h 23"/>
                <a:gd name="T8" fmla="*/ 18 w 21"/>
                <a:gd name="T9" fmla="*/ 0 h 23"/>
                <a:gd name="T10" fmla="*/ 14 w 21"/>
                <a:gd name="T11" fmla="*/ 4 h 23"/>
                <a:gd name="T12" fmla="*/ 11 w 21"/>
                <a:gd name="T13" fmla="*/ 4 h 23"/>
                <a:gd name="T14" fmla="*/ 11 w 21"/>
                <a:gd name="T15" fmla="*/ 7 h 23"/>
                <a:gd name="T16" fmla="*/ 7 w 21"/>
                <a:gd name="T17" fmla="*/ 7 h 23"/>
                <a:gd name="T18" fmla="*/ 4 w 21"/>
                <a:gd name="T19" fmla="*/ 7 h 23"/>
                <a:gd name="T20" fmla="*/ 4 w 21"/>
                <a:gd name="T21" fmla="*/ 10 h 23"/>
                <a:gd name="T22" fmla="*/ 0 w 21"/>
                <a:gd name="T23" fmla="*/ 13 h 23"/>
                <a:gd name="T24" fmla="*/ 4 w 21"/>
                <a:gd name="T25" fmla="*/ 13 h 23"/>
                <a:gd name="T26" fmla="*/ 4 w 21"/>
                <a:gd name="T27" fmla="*/ 20 h 23"/>
                <a:gd name="T28" fmla="*/ 4 w 21"/>
                <a:gd name="T29" fmla="*/ 23 h 23"/>
                <a:gd name="T30" fmla="*/ 4 w 21"/>
                <a:gd name="T31" fmla="*/ 23 h 23"/>
                <a:gd name="T32" fmla="*/ 7 w 21"/>
                <a:gd name="T33" fmla="*/ 23 h 23"/>
                <a:gd name="T34" fmla="*/ 11 w 21"/>
                <a:gd name="T35" fmla="*/ 23 h 23"/>
                <a:gd name="T36" fmla="*/ 14 w 21"/>
                <a:gd name="T37" fmla="*/ 20 h 23"/>
                <a:gd name="T38" fmla="*/ 14 w 21"/>
                <a:gd name="T39" fmla="*/ 13 h 23"/>
                <a:gd name="T40" fmla="*/ 14 w 21"/>
                <a:gd name="T41" fmla="*/ 13 h 23"/>
                <a:gd name="T42" fmla="*/ 18 w 21"/>
                <a:gd name="T43" fmla="*/ 10 h 23"/>
                <a:gd name="T44" fmla="*/ 21 w 21"/>
                <a:gd name="T4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3">
                  <a:moveTo>
                    <a:pt x="21" y="7"/>
                  </a:moveTo>
                  <a:lnTo>
                    <a:pt x="21" y="4"/>
                  </a:lnTo>
                  <a:lnTo>
                    <a:pt x="21" y="0"/>
                  </a:lnTo>
                  <a:lnTo>
                    <a:pt x="18" y="0"/>
                  </a:lnTo>
                  <a:lnTo>
                    <a:pt x="18" y="0"/>
                  </a:lnTo>
                  <a:lnTo>
                    <a:pt x="14" y="4"/>
                  </a:lnTo>
                  <a:lnTo>
                    <a:pt x="11" y="4"/>
                  </a:lnTo>
                  <a:lnTo>
                    <a:pt x="11" y="7"/>
                  </a:lnTo>
                  <a:lnTo>
                    <a:pt x="7" y="7"/>
                  </a:lnTo>
                  <a:lnTo>
                    <a:pt x="4" y="7"/>
                  </a:lnTo>
                  <a:lnTo>
                    <a:pt x="4" y="10"/>
                  </a:lnTo>
                  <a:lnTo>
                    <a:pt x="0" y="13"/>
                  </a:lnTo>
                  <a:lnTo>
                    <a:pt x="4" y="13"/>
                  </a:lnTo>
                  <a:lnTo>
                    <a:pt x="4" y="20"/>
                  </a:lnTo>
                  <a:lnTo>
                    <a:pt x="4" y="23"/>
                  </a:lnTo>
                  <a:lnTo>
                    <a:pt x="4" y="23"/>
                  </a:lnTo>
                  <a:lnTo>
                    <a:pt x="7" y="23"/>
                  </a:lnTo>
                  <a:lnTo>
                    <a:pt x="11" y="23"/>
                  </a:lnTo>
                  <a:lnTo>
                    <a:pt x="14" y="20"/>
                  </a:lnTo>
                  <a:lnTo>
                    <a:pt x="14" y="13"/>
                  </a:lnTo>
                  <a:lnTo>
                    <a:pt x="14" y="13"/>
                  </a:lnTo>
                  <a:lnTo>
                    <a:pt x="18" y="10"/>
                  </a:lnTo>
                  <a:lnTo>
                    <a:pt x="21"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8" name="Freeform 139"/>
            <p:cNvSpPr>
              <a:spLocks/>
            </p:cNvSpPr>
            <p:nvPr/>
          </p:nvSpPr>
          <p:spPr bwMode="auto">
            <a:xfrm>
              <a:off x="7162801" y="4652030"/>
              <a:ext cx="342900" cy="298450"/>
            </a:xfrm>
            <a:custGeom>
              <a:avLst/>
              <a:gdLst>
                <a:gd name="T0" fmla="*/ 27 w 216"/>
                <a:gd name="T1" fmla="*/ 3 h 188"/>
                <a:gd name="T2" fmla="*/ 92 w 216"/>
                <a:gd name="T3" fmla="*/ 0 h 188"/>
                <a:gd name="T4" fmla="*/ 168 w 216"/>
                <a:gd name="T5" fmla="*/ 42 h 188"/>
                <a:gd name="T6" fmla="*/ 192 w 216"/>
                <a:gd name="T7" fmla="*/ 62 h 188"/>
                <a:gd name="T8" fmla="*/ 192 w 216"/>
                <a:gd name="T9" fmla="*/ 65 h 188"/>
                <a:gd name="T10" fmla="*/ 185 w 216"/>
                <a:gd name="T11" fmla="*/ 84 h 188"/>
                <a:gd name="T12" fmla="*/ 196 w 216"/>
                <a:gd name="T13" fmla="*/ 94 h 188"/>
                <a:gd name="T14" fmla="*/ 199 w 216"/>
                <a:gd name="T15" fmla="*/ 104 h 188"/>
                <a:gd name="T16" fmla="*/ 192 w 216"/>
                <a:gd name="T17" fmla="*/ 107 h 188"/>
                <a:gd name="T18" fmla="*/ 196 w 216"/>
                <a:gd name="T19" fmla="*/ 120 h 188"/>
                <a:gd name="T20" fmla="*/ 196 w 216"/>
                <a:gd name="T21" fmla="*/ 129 h 188"/>
                <a:gd name="T22" fmla="*/ 199 w 216"/>
                <a:gd name="T23" fmla="*/ 136 h 188"/>
                <a:gd name="T24" fmla="*/ 199 w 216"/>
                <a:gd name="T25" fmla="*/ 142 h 188"/>
                <a:gd name="T26" fmla="*/ 209 w 216"/>
                <a:gd name="T27" fmla="*/ 155 h 188"/>
                <a:gd name="T28" fmla="*/ 216 w 216"/>
                <a:gd name="T29" fmla="*/ 158 h 188"/>
                <a:gd name="T30" fmla="*/ 216 w 216"/>
                <a:gd name="T31" fmla="*/ 162 h 188"/>
                <a:gd name="T32" fmla="*/ 206 w 216"/>
                <a:gd name="T33" fmla="*/ 165 h 188"/>
                <a:gd name="T34" fmla="*/ 196 w 216"/>
                <a:gd name="T35" fmla="*/ 168 h 188"/>
                <a:gd name="T36" fmla="*/ 189 w 216"/>
                <a:gd name="T37" fmla="*/ 171 h 188"/>
                <a:gd name="T38" fmla="*/ 175 w 216"/>
                <a:gd name="T39" fmla="*/ 175 h 188"/>
                <a:gd name="T40" fmla="*/ 168 w 216"/>
                <a:gd name="T41" fmla="*/ 171 h 188"/>
                <a:gd name="T42" fmla="*/ 165 w 216"/>
                <a:gd name="T43" fmla="*/ 178 h 188"/>
                <a:gd name="T44" fmla="*/ 154 w 216"/>
                <a:gd name="T45" fmla="*/ 178 h 188"/>
                <a:gd name="T46" fmla="*/ 147 w 216"/>
                <a:gd name="T47" fmla="*/ 175 h 188"/>
                <a:gd name="T48" fmla="*/ 141 w 216"/>
                <a:gd name="T49" fmla="*/ 178 h 188"/>
                <a:gd name="T50" fmla="*/ 134 w 216"/>
                <a:gd name="T51" fmla="*/ 178 h 188"/>
                <a:gd name="T52" fmla="*/ 127 w 216"/>
                <a:gd name="T53" fmla="*/ 175 h 188"/>
                <a:gd name="T54" fmla="*/ 123 w 216"/>
                <a:gd name="T55" fmla="*/ 175 h 188"/>
                <a:gd name="T56" fmla="*/ 96 w 216"/>
                <a:gd name="T57" fmla="*/ 188 h 188"/>
                <a:gd name="T58" fmla="*/ 89 w 216"/>
                <a:gd name="T59" fmla="*/ 149 h 188"/>
                <a:gd name="T60" fmla="*/ 86 w 216"/>
                <a:gd name="T61" fmla="*/ 146 h 188"/>
                <a:gd name="T62" fmla="*/ 79 w 216"/>
                <a:gd name="T63" fmla="*/ 142 h 188"/>
                <a:gd name="T64" fmla="*/ 75 w 216"/>
                <a:gd name="T65" fmla="*/ 142 h 188"/>
                <a:gd name="T66" fmla="*/ 72 w 216"/>
                <a:gd name="T67" fmla="*/ 139 h 188"/>
                <a:gd name="T68" fmla="*/ 65 w 216"/>
                <a:gd name="T69" fmla="*/ 136 h 188"/>
                <a:gd name="T70" fmla="*/ 61 w 216"/>
                <a:gd name="T71" fmla="*/ 133 h 188"/>
                <a:gd name="T72" fmla="*/ 44 w 216"/>
                <a:gd name="T73" fmla="*/ 129 h 188"/>
                <a:gd name="T74" fmla="*/ 41 w 216"/>
                <a:gd name="T75" fmla="*/ 126 h 188"/>
                <a:gd name="T76" fmla="*/ 34 w 216"/>
                <a:gd name="T77" fmla="*/ 123 h 188"/>
                <a:gd name="T78" fmla="*/ 6 w 216"/>
                <a:gd name="T79" fmla="*/ 94 h 188"/>
                <a:gd name="T80" fmla="*/ 10 w 216"/>
                <a:gd name="T81" fmla="*/ 58 h 188"/>
                <a:gd name="T82" fmla="*/ 27 w 216"/>
                <a:gd name="T83" fmla="*/ 49 h 188"/>
                <a:gd name="T84" fmla="*/ 34 w 216"/>
                <a:gd name="T85" fmla="*/ 42 h 188"/>
                <a:gd name="T86" fmla="*/ 30 w 216"/>
                <a:gd name="T87" fmla="*/ 36 h 188"/>
                <a:gd name="T88" fmla="*/ 27 w 216"/>
                <a:gd name="T89" fmla="*/ 29 h 188"/>
                <a:gd name="T90" fmla="*/ 27 w 216"/>
                <a:gd name="T91" fmla="*/ 26 h 188"/>
                <a:gd name="T92" fmla="*/ 30 w 216"/>
                <a:gd name="T93" fmla="*/ 26 h 188"/>
                <a:gd name="T94" fmla="*/ 34 w 216"/>
                <a:gd name="T95" fmla="*/ 16 h 188"/>
                <a:gd name="T96" fmla="*/ 30 w 216"/>
                <a:gd name="T97" fmla="*/ 1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16" h="188">
                  <a:moveTo>
                    <a:pt x="24" y="3"/>
                  </a:moveTo>
                  <a:lnTo>
                    <a:pt x="27" y="3"/>
                  </a:lnTo>
                  <a:lnTo>
                    <a:pt x="27" y="3"/>
                  </a:lnTo>
                  <a:lnTo>
                    <a:pt x="30" y="3"/>
                  </a:lnTo>
                  <a:lnTo>
                    <a:pt x="55" y="0"/>
                  </a:lnTo>
                  <a:lnTo>
                    <a:pt x="92" y="0"/>
                  </a:lnTo>
                  <a:lnTo>
                    <a:pt x="165" y="36"/>
                  </a:lnTo>
                  <a:lnTo>
                    <a:pt x="168" y="42"/>
                  </a:lnTo>
                  <a:lnTo>
                    <a:pt x="168" y="42"/>
                  </a:lnTo>
                  <a:lnTo>
                    <a:pt x="168" y="45"/>
                  </a:lnTo>
                  <a:lnTo>
                    <a:pt x="168" y="45"/>
                  </a:lnTo>
                  <a:lnTo>
                    <a:pt x="192" y="62"/>
                  </a:lnTo>
                  <a:lnTo>
                    <a:pt x="192" y="62"/>
                  </a:lnTo>
                  <a:lnTo>
                    <a:pt x="192" y="62"/>
                  </a:lnTo>
                  <a:lnTo>
                    <a:pt x="192" y="65"/>
                  </a:lnTo>
                  <a:lnTo>
                    <a:pt x="192" y="65"/>
                  </a:lnTo>
                  <a:lnTo>
                    <a:pt x="189" y="78"/>
                  </a:lnTo>
                  <a:lnTo>
                    <a:pt x="185" y="84"/>
                  </a:lnTo>
                  <a:lnTo>
                    <a:pt x="185" y="87"/>
                  </a:lnTo>
                  <a:lnTo>
                    <a:pt x="192" y="91"/>
                  </a:lnTo>
                  <a:lnTo>
                    <a:pt x="196" y="94"/>
                  </a:lnTo>
                  <a:lnTo>
                    <a:pt x="199" y="94"/>
                  </a:lnTo>
                  <a:lnTo>
                    <a:pt x="199" y="100"/>
                  </a:lnTo>
                  <a:lnTo>
                    <a:pt x="199" y="104"/>
                  </a:lnTo>
                  <a:lnTo>
                    <a:pt x="196" y="104"/>
                  </a:lnTo>
                  <a:lnTo>
                    <a:pt x="196" y="104"/>
                  </a:lnTo>
                  <a:lnTo>
                    <a:pt x="192" y="107"/>
                  </a:lnTo>
                  <a:lnTo>
                    <a:pt x="196" y="113"/>
                  </a:lnTo>
                  <a:lnTo>
                    <a:pt x="196" y="116"/>
                  </a:lnTo>
                  <a:lnTo>
                    <a:pt x="196" y="120"/>
                  </a:lnTo>
                  <a:lnTo>
                    <a:pt x="192" y="123"/>
                  </a:lnTo>
                  <a:lnTo>
                    <a:pt x="196" y="126"/>
                  </a:lnTo>
                  <a:lnTo>
                    <a:pt x="196" y="129"/>
                  </a:lnTo>
                  <a:lnTo>
                    <a:pt x="196" y="129"/>
                  </a:lnTo>
                  <a:lnTo>
                    <a:pt x="196" y="133"/>
                  </a:lnTo>
                  <a:lnTo>
                    <a:pt x="199" y="136"/>
                  </a:lnTo>
                  <a:lnTo>
                    <a:pt x="199" y="136"/>
                  </a:lnTo>
                  <a:lnTo>
                    <a:pt x="199" y="139"/>
                  </a:lnTo>
                  <a:lnTo>
                    <a:pt x="199" y="142"/>
                  </a:lnTo>
                  <a:lnTo>
                    <a:pt x="202" y="146"/>
                  </a:lnTo>
                  <a:lnTo>
                    <a:pt x="202" y="149"/>
                  </a:lnTo>
                  <a:lnTo>
                    <a:pt x="209" y="155"/>
                  </a:lnTo>
                  <a:lnTo>
                    <a:pt x="213" y="155"/>
                  </a:lnTo>
                  <a:lnTo>
                    <a:pt x="216" y="158"/>
                  </a:lnTo>
                  <a:lnTo>
                    <a:pt x="216" y="158"/>
                  </a:lnTo>
                  <a:lnTo>
                    <a:pt x="216" y="158"/>
                  </a:lnTo>
                  <a:lnTo>
                    <a:pt x="216" y="162"/>
                  </a:lnTo>
                  <a:lnTo>
                    <a:pt x="216" y="162"/>
                  </a:lnTo>
                  <a:lnTo>
                    <a:pt x="213" y="162"/>
                  </a:lnTo>
                  <a:lnTo>
                    <a:pt x="209" y="165"/>
                  </a:lnTo>
                  <a:lnTo>
                    <a:pt x="206" y="165"/>
                  </a:lnTo>
                  <a:lnTo>
                    <a:pt x="202" y="165"/>
                  </a:lnTo>
                  <a:lnTo>
                    <a:pt x="199" y="168"/>
                  </a:lnTo>
                  <a:lnTo>
                    <a:pt x="196" y="168"/>
                  </a:lnTo>
                  <a:lnTo>
                    <a:pt x="196" y="171"/>
                  </a:lnTo>
                  <a:lnTo>
                    <a:pt x="192" y="171"/>
                  </a:lnTo>
                  <a:lnTo>
                    <a:pt x="189" y="171"/>
                  </a:lnTo>
                  <a:lnTo>
                    <a:pt x="182" y="171"/>
                  </a:lnTo>
                  <a:lnTo>
                    <a:pt x="178" y="175"/>
                  </a:lnTo>
                  <a:lnTo>
                    <a:pt x="175" y="175"/>
                  </a:lnTo>
                  <a:lnTo>
                    <a:pt x="172" y="171"/>
                  </a:lnTo>
                  <a:lnTo>
                    <a:pt x="172" y="171"/>
                  </a:lnTo>
                  <a:lnTo>
                    <a:pt x="168" y="171"/>
                  </a:lnTo>
                  <a:lnTo>
                    <a:pt x="165" y="171"/>
                  </a:lnTo>
                  <a:lnTo>
                    <a:pt x="165" y="175"/>
                  </a:lnTo>
                  <a:lnTo>
                    <a:pt x="165" y="178"/>
                  </a:lnTo>
                  <a:lnTo>
                    <a:pt x="158" y="178"/>
                  </a:lnTo>
                  <a:lnTo>
                    <a:pt x="154" y="178"/>
                  </a:lnTo>
                  <a:lnTo>
                    <a:pt x="154" y="178"/>
                  </a:lnTo>
                  <a:lnTo>
                    <a:pt x="151" y="178"/>
                  </a:lnTo>
                  <a:lnTo>
                    <a:pt x="151" y="175"/>
                  </a:lnTo>
                  <a:lnTo>
                    <a:pt x="147" y="175"/>
                  </a:lnTo>
                  <a:lnTo>
                    <a:pt x="147" y="178"/>
                  </a:lnTo>
                  <a:lnTo>
                    <a:pt x="144" y="178"/>
                  </a:lnTo>
                  <a:lnTo>
                    <a:pt x="141" y="178"/>
                  </a:lnTo>
                  <a:lnTo>
                    <a:pt x="134" y="181"/>
                  </a:lnTo>
                  <a:lnTo>
                    <a:pt x="134" y="178"/>
                  </a:lnTo>
                  <a:lnTo>
                    <a:pt x="134" y="178"/>
                  </a:lnTo>
                  <a:lnTo>
                    <a:pt x="130" y="178"/>
                  </a:lnTo>
                  <a:lnTo>
                    <a:pt x="127" y="175"/>
                  </a:lnTo>
                  <a:lnTo>
                    <a:pt x="127" y="175"/>
                  </a:lnTo>
                  <a:lnTo>
                    <a:pt x="127" y="175"/>
                  </a:lnTo>
                  <a:lnTo>
                    <a:pt x="123" y="175"/>
                  </a:lnTo>
                  <a:lnTo>
                    <a:pt x="123" y="175"/>
                  </a:lnTo>
                  <a:lnTo>
                    <a:pt x="120" y="175"/>
                  </a:lnTo>
                  <a:lnTo>
                    <a:pt x="99" y="178"/>
                  </a:lnTo>
                  <a:lnTo>
                    <a:pt x="96" y="188"/>
                  </a:lnTo>
                  <a:lnTo>
                    <a:pt x="96" y="162"/>
                  </a:lnTo>
                  <a:lnTo>
                    <a:pt x="96" y="155"/>
                  </a:lnTo>
                  <a:lnTo>
                    <a:pt x="89" y="149"/>
                  </a:lnTo>
                  <a:lnTo>
                    <a:pt x="86" y="146"/>
                  </a:lnTo>
                  <a:lnTo>
                    <a:pt x="86" y="146"/>
                  </a:lnTo>
                  <a:lnTo>
                    <a:pt x="86" y="146"/>
                  </a:lnTo>
                  <a:lnTo>
                    <a:pt x="82" y="146"/>
                  </a:lnTo>
                  <a:lnTo>
                    <a:pt x="82" y="142"/>
                  </a:lnTo>
                  <a:lnTo>
                    <a:pt x="79" y="142"/>
                  </a:lnTo>
                  <a:lnTo>
                    <a:pt x="79" y="142"/>
                  </a:lnTo>
                  <a:lnTo>
                    <a:pt x="79" y="142"/>
                  </a:lnTo>
                  <a:lnTo>
                    <a:pt x="75" y="142"/>
                  </a:lnTo>
                  <a:lnTo>
                    <a:pt x="75" y="139"/>
                  </a:lnTo>
                  <a:lnTo>
                    <a:pt x="72" y="139"/>
                  </a:lnTo>
                  <a:lnTo>
                    <a:pt x="72" y="139"/>
                  </a:lnTo>
                  <a:lnTo>
                    <a:pt x="72" y="139"/>
                  </a:lnTo>
                  <a:lnTo>
                    <a:pt x="68" y="139"/>
                  </a:lnTo>
                  <a:lnTo>
                    <a:pt x="65" y="136"/>
                  </a:lnTo>
                  <a:lnTo>
                    <a:pt x="65" y="136"/>
                  </a:lnTo>
                  <a:lnTo>
                    <a:pt x="61" y="136"/>
                  </a:lnTo>
                  <a:lnTo>
                    <a:pt x="61" y="133"/>
                  </a:lnTo>
                  <a:lnTo>
                    <a:pt x="58" y="133"/>
                  </a:lnTo>
                  <a:lnTo>
                    <a:pt x="51" y="129"/>
                  </a:lnTo>
                  <a:lnTo>
                    <a:pt x="44" y="129"/>
                  </a:lnTo>
                  <a:lnTo>
                    <a:pt x="44" y="129"/>
                  </a:lnTo>
                  <a:lnTo>
                    <a:pt x="44" y="126"/>
                  </a:lnTo>
                  <a:lnTo>
                    <a:pt x="41" y="126"/>
                  </a:lnTo>
                  <a:lnTo>
                    <a:pt x="37" y="126"/>
                  </a:lnTo>
                  <a:lnTo>
                    <a:pt x="34" y="123"/>
                  </a:lnTo>
                  <a:lnTo>
                    <a:pt x="34" y="123"/>
                  </a:lnTo>
                  <a:lnTo>
                    <a:pt x="27" y="123"/>
                  </a:lnTo>
                  <a:lnTo>
                    <a:pt x="20" y="110"/>
                  </a:lnTo>
                  <a:lnTo>
                    <a:pt x="6" y="94"/>
                  </a:lnTo>
                  <a:lnTo>
                    <a:pt x="3" y="75"/>
                  </a:lnTo>
                  <a:lnTo>
                    <a:pt x="0" y="58"/>
                  </a:lnTo>
                  <a:lnTo>
                    <a:pt x="10" y="58"/>
                  </a:lnTo>
                  <a:lnTo>
                    <a:pt x="17" y="58"/>
                  </a:lnTo>
                  <a:lnTo>
                    <a:pt x="20" y="55"/>
                  </a:lnTo>
                  <a:lnTo>
                    <a:pt x="27" y="49"/>
                  </a:lnTo>
                  <a:lnTo>
                    <a:pt x="27" y="49"/>
                  </a:lnTo>
                  <a:lnTo>
                    <a:pt x="30" y="45"/>
                  </a:lnTo>
                  <a:lnTo>
                    <a:pt x="34" y="42"/>
                  </a:lnTo>
                  <a:lnTo>
                    <a:pt x="34" y="39"/>
                  </a:lnTo>
                  <a:lnTo>
                    <a:pt x="34" y="36"/>
                  </a:lnTo>
                  <a:lnTo>
                    <a:pt x="30" y="36"/>
                  </a:lnTo>
                  <a:lnTo>
                    <a:pt x="30" y="33"/>
                  </a:lnTo>
                  <a:lnTo>
                    <a:pt x="27" y="33"/>
                  </a:lnTo>
                  <a:lnTo>
                    <a:pt x="27" y="29"/>
                  </a:lnTo>
                  <a:lnTo>
                    <a:pt x="27" y="29"/>
                  </a:lnTo>
                  <a:lnTo>
                    <a:pt x="27" y="26"/>
                  </a:lnTo>
                  <a:lnTo>
                    <a:pt x="27" y="26"/>
                  </a:lnTo>
                  <a:lnTo>
                    <a:pt x="27" y="29"/>
                  </a:lnTo>
                  <a:lnTo>
                    <a:pt x="30" y="26"/>
                  </a:lnTo>
                  <a:lnTo>
                    <a:pt x="30" y="26"/>
                  </a:lnTo>
                  <a:lnTo>
                    <a:pt x="34" y="23"/>
                  </a:lnTo>
                  <a:lnTo>
                    <a:pt x="34" y="20"/>
                  </a:lnTo>
                  <a:lnTo>
                    <a:pt x="34" y="16"/>
                  </a:lnTo>
                  <a:lnTo>
                    <a:pt x="30" y="13"/>
                  </a:lnTo>
                  <a:lnTo>
                    <a:pt x="30" y="10"/>
                  </a:lnTo>
                  <a:lnTo>
                    <a:pt x="30" y="10"/>
                  </a:lnTo>
                  <a:lnTo>
                    <a:pt x="27" y="7"/>
                  </a:lnTo>
                  <a:lnTo>
                    <a:pt x="2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9" name="Freeform 140"/>
            <p:cNvSpPr>
              <a:spLocks/>
            </p:cNvSpPr>
            <p:nvPr/>
          </p:nvSpPr>
          <p:spPr bwMode="auto">
            <a:xfrm>
              <a:off x="7156451" y="4656792"/>
              <a:ext cx="60325" cy="47625"/>
            </a:xfrm>
            <a:custGeom>
              <a:avLst/>
              <a:gdLst>
                <a:gd name="T0" fmla="*/ 10 w 38"/>
                <a:gd name="T1" fmla="*/ 4 h 30"/>
                <a:gd name="T2" fmla="*/ 10 w 38"/>
                <a:gd name="T3" fmla="*/ 4 h 30"/>
                <a:gd name="T4" fmla="*/ 14 w 38"/>
                <a:gd name="T5" fmla="*/ 4 h 30"/>
                <a:gd name="T6" fmla="*/ 17 w 38"/>
                <a:gd name="T7" fmla="*/ 4 h 30"/>
                <a:gd name="T8" fmla="*/ 21 w 38"/>
                <a:gd name="T9" fmla="*/ 4 h 30"/>
                <a:gd name="T10" fmla="*/ 21 w 38"/>
                <a:gd name="T11" fmla="*/ 4 h 30"/>
                <a:gd name="T12" fmla="*/ 24 w 38"/>
                <a:gd name="T13" fmla="*/ 4 h 30"/>
                <a:gd name="T14" fmla="*/ 24 w 38"/>
                <a:gd name="T15" fmla="*/ 4 h 30"/>
                <a:gd name="T16" fmla="*/ 24 w 38"/>
                <a:gd name="T17" fmla="*/ 0 h 30"/>
                <a:gd name="T18" fmla="*/ 28 w 38"/>
                <a:gd name="T19" fmla="*/ 0 h 30"/>
                <a:gd name="T20" fmla="*/ 31 w 38"/>
                <a:gd name="T21" fmla="*/ 4 h 30"/>
                <a:gd name="T22" fmla="*/ 34 w 38"/>
                <a:gd name="T23" fmla="*/ 7 h 30"/>
                <a:gd name="T24" fmla="*/ 34 w 38"/>
                <a:gd name="T25" fmla="*/ 7 h 30"/>
                <a:gd name="T26" fmla="*/ 34 w 38"/>
                <a:gd name="T27" fmla="*/ 10 h 30"/>
                <a:gd name="T28" fmla="*/ 38 w 38"/>
                <a:gd name="T29" fmla="*/ 13 h 30"/>
                <a:gd name="T30" fmla="*/ 38 w 38"/>
                <a:gd name="T31" fmla="*/ 17 h 30"/>
                <a:gd name="T32" fmla="*/ 38 w 38"/>
                <a:gd name="T33" fmla="*/ 20 h 30"/>
                <a:gd name="T34" fmla="*/ 34 w 38"/>
                <a:gd name="T35" fmla="*/ 23 h 30"/>
                <a:gd name="T36" fmla="*/ 34 w 38"/>
                <a:gd name="T37" fmla="*/ 23 h 30"/>
                <a:gd name="T38" fmla="*/ 31 w 38"/>
                <a:gd name="T39" fmla="*/ 26 h 30"/>
                <a:gd name="T40" fmla="*/ 31 w 38"/>
                <a:gd name="T41" fmla="*/ 23 h 30"/>
                <a:gd name="T42" fmla="*/ 31 w 38"/>
                <a:gd name="T43" fmla="*/ 23 h 30"/>
                <a:gd name="T44" fmla="*/ 31 w 38"/>
                <a:gd name="T45" fmla="*/ 23 h 30"/>
                <a:gd name="T46" fmla="*/ 28 w 38"/>
                <a:gd name="T47" fmla="*/ 23 h 30"/>
                <a:gd name="T48" fmla="*/ 28 w 38"/>
                <a:gd name="T49" fmla="*/ 20 h 30"/>
                <a:gd name="T50" fmla="*/ 24 w 38"/>
                <a:gd name="T51" fmla="*/ 20 h 30"/>
                <a:gd name="T52" fmla="*/ 24 w 38"/>
                <a:gd name="T53" fmla="*/ 17 h 30"/>
                <a:gd name="T54" fmla="*/ 21 w 38"/>
                <a:gd name="T55" fmla="*/ 17 h 30"/>
                <a:gd name="T56" fmla="*/ 21 w 38"/>
                <a:gd name="T57" fmla="*/ 20 h 30"/>
                <a:gd name="T58" fmla="*/ 17 w 38"/>
                <a:gd name="T59" fmla="*/ 26 h 30"/>
                <a:gd name="T60" fmla="*/ 17 w 38"/>
                <a:gd name="T61" fmla="*/ 26 h 30"/>
                <a:gd name="T62" fmla="*/ 14 w 38"/>
                <a:gd name="T63" fmla="*/ 30 h 30"/>
                <a:gd name="T64" fmla="*/ 14 w 38"/>
                <a:gd name="T65" fmla="*/ 26 h 30"/>
                <a:gd name="T66" fmla="*/ 10 w 38"/>
                <a:gd name="T67" fmla="*/ 26 h 30"/>
                <a:gd name="T68" fmla="*/ 10 w 38"/>
                <a:gd name="T69" fmla="*/ 30 h 30"/>
                <a:gd name="T70" fmla="*/ 7 w 38"/>
                <a:gd name="T71" fmla="*/ 26 h 30"/>
                <a:gd name="T72" fmla="*/ 7 w 38"/>
                <a:gd name="T73" fmla="*/ 23 h 30"/>
                <a:gd name="T74" fmla="*/ 4 w 38"/>
                <a:gd name="T75" fmla="*/ 23 h 30"/>
                <a:gd name="T76" fmla="*/ 0 w 38"/>
                <a:gd name="T77" fmla="*/ 23 h 30"/>
                <a:gd name="T78" fmla="*/ 0 w 38"/>
                <a:gd name="T79" fmla="*/ 23 h 30"/>
                <a:gd name="T80" fmla="*/ 0 w 38"/>
                <a:gd name="T81" fmla="*/ 23 h 30"/>
                <a:gd name="T82" fmla="*/ 4 w 38"/>
                <a:gd name="T83" fmla="*/ 10 h 30"/>
                <a:gd name="T84" fmla="*/ 7 w 38"/>
                <a:gd name="T85" fmla="*/ 7 h 30"/>
                <a:gd name="T86" fmla="*/ 10 w 38"/>
                <a:gd name="T87" fmla="*/ 4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 h="30">
                  <a:moveTo>
                    <a:pt x="10" y="4"/>
                  </a:moveTo>
                  <a:lnTo>
                    <a:pt x="10" y="4"/>
                  </a:lnTo>
                  <a:lnTo>
                    <a:pt x="14" y="4"/>
                  </a:lnTo>
                  <a:lnTo>
                    <a:pt x="17" y="4"/>
                  </a:lnTo>
                  <a:lnTo>
                    <a:pt x="21" y="4"/>
                  </a:lnTo>
                  <a:lnTo>
                    <a:pt x="21" y="4"/>
                  </a:lnTo>
                  <a:lnTo>
                    <a:pt x="24" y="4"/>
                  </a:lnTo>
                  <a:lnTo>
                    <a:pt x="24" y="4"/>
                  </a:lnTo>
                  <a:lnTo>
                    <a:pt x="24" y="0"/>
                  </a:lnTo>
                  <a:lnTo>
                    <a:pt x="28" y="0"/>
                  </a:lnTo>
                  <a:lnTo>
                    <a:pt x="31" y="4"/>
                  </a:lnTo>
                  <a:lnTo>
                    <a:pt x="34" y="7"/>
                  </a:lnTo>
                  <a:lnTo>
                    <a:pt x="34" y="7"/>
                  </a:lnTo>
                  <a:lnTo>
                    <a:pt x="34" y="10"/>
                  </a:lnTo>
                  <a:lnTo>
                    <a:pt x="38" y="13"/>
                  </a:lnTo>
                  <a:lnTo>
                    <a:pt x="38" y="17"/>
                  </a:lnTo>
                  <a:lnTo>
                    <a:pt x="38" y="20"/>
                  </a:lnTo>
                  <a:lnTo>
                    <a:pt x="34" y="23"/>
                  </a:lnTo>
                  <a:lnTo>
                    <a:pt x="34" y="23"/>
                  </a:lnTo>
                  <a:lnTo>
                    <a:pt x="31" y="26"/>
                  </a:lnTo>
                  <a:lnTo>
                    <a:pt x="31" y="23"/>
                  </a:lnTo>
                  <a:lnTo>
                    <a:pt x="31" y="23"/>
                  </a:lnTo>
                  <a:lnTo>
                    <a:pt x="31" y="23"/>
                  </a:lnTo>
                  <a:lnTo>
                    <a:pt x="28" y="23"/>
                  </a:lnTo>
                  <a:lnTo>
                    <a:pt x="28" y="20"/>
                  </a:lnTo>
                  <a:lnTo>
                    <a:pt x="24" y="20"/>
                  </a:lnTo>
                  <a:lnTo>
                    <a:pt x="24" y="17"/>
                  </a:lnTo>
                  <a:lnTo>
                    <a:pt x="21" y="17"/>
                  </a:lnTo>
                  <a:lnTo>
                    <a:pt x="21" y="20"/>
                  </a:lnTo>
                  <a:lnTo>
                    <a:pt x="17" y="26"/>
                  </a:lnTo>
                  <a:lnTo>
                    <a:pt x="17" y="26"/>
                  </a:lnTo>
                  <a:lnTo>
                    <a:pt x="14" y="30"/>
                  </a:lnTo>
                  <a:lnTo>
                    <a:pt x="14" y="26"/>
                  </a:lnTo>
                  <a:lnTo>
                    <a:pt x="10" y="26"/>
                  </a:lnTo>
                  <a:lnTo>
                    <a:pt x="10" y="30"/>
                  </a:lnTo>
                  <a:lnTo>
                    <a:pt x="7" y="26"/>
                  </a:lnTo>
                  <a:lnTo>
                    <a:pt x="7" y="23"/>
                  </a:lnTo>
                  <a:lnTo>
                    <a:pt x="4" y="23"/>
                  </a:lnTo>
                  <a:lnTo>
                    <a:pt x="0" y="23"/>
                  </a:lnTo>
                  <a:lnTo>
                    <a:pt x="0" y="23"/>
                  </a:lnTo>
                  <a:lnTo>
                    <a:pt x="0" y="23"/>
                  </a:lnTo>
                  <a:lnTo>
                    <a:pt x="4" y="10"/>
                  </a:lnTo>
                  <a:lnTo>
                    <a:pt x="7" y="7"/>
                  </a:lnTo>
                  <a:lnTo>
                    <a:pt x="1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0" name="Freeform 141"/>
            <p:cNvSpPr>
              <a:spLocks/>
            </p:cNvSpPr>
            <p:nvPr/>
          </p:nvSpPr>
          <p:spPr bwMode="auto">
            <a:xfrm>
              <a:off x="7151688" y="4683780"/>
              <a:ext cx="65088" cy="60325"/>
            </a:xfrm>
            <a:custGeom>
              <a:avLst/>
              <a:gdLst>
                <a:gd name="T0" fmla="*/ 7 w 41"/>
                <a:gd name="T1" fmla="*/ 38 h 38"/>
                <a:gd name="T2" fmla="*/ 17 w 41"/>
                <a:gd name="T3" fmla="*/ 38 h 38"/>
                <a:gd name="T4" fmla="*/ 24 w 41"/>
                <a:gd name="T5" fmla="*/ 38 h 38"/>
                <a:gd name="T6" fmla="*/ 27 w 41"/>
                <a:gd name="T7" fmla="*/ 35 h 38"/>
                <a:gd name="T8" fmla="*/ 34 w 41"/>
                <a:gd name="T9" fmla="*/ 29 h 38"/>
                <a:gd name="T10" fmla="*/ 34 w 41"/>
                <a:gd name="T11" fmla="*/ 29 h 38"/>
                <a:gd name="T12" fmla="*/ 37 w 41"/>
                <a:gd name="T13" fmla="*/ 25 h 38"/>
                <a:gd name="T14" fmla="*/ 41 w 41"/>
                <a:gd name="T15" fmla="*/ 22 h 38"/>
                <a:gd name="T16" fmla="*/ 41 w 41"/>
                <a:gd name="T17" fmla="*/ 19 h 38"/>
                <a:gd name="T18" fmla="*/ 41 w 41"/>
                <a:gd name="T19" fmla="*/ 16 h 38"/>
                <a:gd name="T20" fmla="*/ 37 w 41"/>
                <a:gd name="T21" fmla="*/ 16 h 38"/>
                <a:gd name="T22" fmla="*/ 37 w 41"/>
                <a:gd name="T23" fmla="*/ 13 h 38"/>
                <a:gd name="T24" fmla="*/ 34 w 41"/>
                <a:gd name="T25" fmla="*/ 13 h 38"/>
                <a:gd name="T26" fmla="*/ 34 w 41"/>
                <a:gd name="T27" fmla="*/ 9 h 38"/>
                <a:gd name="T28" fmla="*/ 34 w 41"/>
                <a:gd name="T29" fmla="*/ 9 h 38"/>
                <a:gd name="T30" fmla="*/ 34 w 41"/>
                <a:gd name="T31" fmla="*/ 6 h 38"/>
                <a:gd name="T32" fmla="*/ 31 w 41"/>
                <a:gd name="T33" fmla="*/ 6 h 38"/>
                <a:gd name="T34" fmla="*/ 31 w 41"/>
                <a:gd name="T35" fmla="*/ 3 h 38"/>
                <a:gd name="T36" fmla="*/ 27 w 41"/>
                <a:gd name="T37" fmla="*/ 3 h 38"/>
                <a:gd name="T38" fmla="*/ 27 w 41"/>
                <a:gd name="T39" fmla="*/ 0 h 38"/>
                <a:gd name="T40" fmla="*/ 24 w 41"/>
                <a:gd name="T41" fmla="*/ 0 h 38"/>
                <a:gd name="T42" fmla="*/ 24 w 41"/>
                <a:gd name="T43" fmla="*/ 3 h 38"/>
                <a:gd name="T44" fmla="*/ 20 w 41"/>
                <a:gd name="T45" fmla="*/ 9 h 38"/>
                <a:gd name="T46" fmla="*/ 20 w 41"/>
                <a:gd name="T47" fmla="*/ 9 h 38"/>
                <a:gd name="T48" fmla="*/ 17 w 41"/>
                <a:gd name="T49" fmla="*/ 13 h 38"/>
                <a:gd name="T50" fmla="*/ 17 w 41"/>
                <a:gd name="T51" fmla="*/ 9 h 38"/>
                <a:gd name="T52" fmla="*/ 13 w 41"/>
                <a:gd name="T53" fmla="*/ 9 h 38"/>
                <a:gd name="T54" fmla="*/ 13 w 41"/>
                <a:gd name="T55" fmla="*/ 13 h 38"/>
                <a:gd name="T56" fmla="*/ 10 w 41"/>
                <a:gd name="T57" fmla="*/ 9 h 38"/>
                <a:gd name="T58" fmla="*/ 10 w 41"/>
                <a:gd name="T59" fmla="*/ 6 h 38"/>
                <a:gd name="T60" fmla="*/ 7 w 41"/>
                <a:gd name="T61" fmla="*/ 6 h 38"/>
                <a:gd name="T62" fmla="*/ 3 w 41"/>
                <a:gd name="T63" fmla="*/ 6 h 38"/>
                <a:gd name="T64" fmla="*/ 3 w 41"/>
                <a:gd name="T65" fmla="*/ 6 h 38"/>
                <a:gd name="T66" fmla="*/ 0 w 41"/>
                <a:gd name="T67" fmla="*/ 9 h 38"/>
                <a:gd name="T68" fmla="*/ 3 w 41"/>
                <a:gd name="T69" fmla="*/ 13 h 38"/>
                <a:gd name="T70" fmla="*/ 3 w 41"/>
                <a:gd name="T71" fmla="*/ 16 h 38"/>
                <a:gd name="T72" fmla="*/ 3 w 41"/>
                <a:gd name="T73" fmla="*/ 19 h 38"/>
                <a:gd name="T74" fmla="*/ 7 w 41"/>
                <a:gd name="T75"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 h="38">
                  <a:moveTo>
                    <a:pt x="7" y="38"/>
                  </a:moveTo>
                  <a:lnTo>
                    <a:pt x="17" y="38"/>
                  </a:lnTo>
                  <a:lnTo>
                    <a:pt x="24" y="38"/>
                  </a:lnTo>
                  <a:lnTo>
                    <a:pt x="27" y="35"/>
                  </a:lnTo>
                  <a:lnTo>
                    <a:pt x="34" y="29"/>
                  </a:lnTo>
                  <a:lnTo>
                    <a:pt x="34" y="29"/>
                  </a:lnTo>
                  <a:lnTo>
                    <a:pt x="37" y="25"/>
                  </a:lnTo>
                  <a:lnTo>
                    <a:pt x="41" y="22"/>
                  </a:lnTo>
                  <a:lnTo>
                    <a:pt x="41" y="19"/>
                  </a:lnTo>
                  <a:lnTo>
                    <a:pt x="41" y="16"/>
                  </a:lnTo>
                  <a:lnTo>
                    <a:pt x="37" y="16"/>
                  </a:lnTo>
                  <a:lnTo>
                    <a:pt x="37" y="13"/>
                  </a:lnTo>
                  <a:lnTo>
                    <a:pt x="34" y="13"/>
                  </a:lnTo>
                  <a:lnTo>
                    <a:pt x="34" y="9"/>
                  </a:lnTo>
                  <a:lnTo>
                    <a:pt x="34" y="9"/>
                  </a:lnTo>
                  <a:lnTo>
                    <a:pt x="34" y="6"/>
                  </a:lnTo>
                  <a:lnTo>
                    <a:pt x="31" y="6"/>
                  </a:lnTo>
                  <a:lnTo>
                    <a:pt x="31" y="3"/>
                  </a:lnTo>
                  <a:lnTo>
                    <a:pt x="27" y="3"/>
                  </a:lnTo>
                  <a:lnTo>
                    <a:pt x="27" y="0"/>
                  </a:lnTo>
                  <a:lnTo>
                    <a:pt x="24" y="0"/>
                  </a:lnTo>
                  <a:lnTo>
                    <a:pt x="24" y="3"/>
                  </a:lnTo>
                  <a:lnTo>
                    <a:pt x="20" y="9"/>
                  </a:lnTo>
                  <a:lnTo>
                    <a:pt x="20" y="9"/>
                  </a:lnTo>
                  <a:lnTo>
                    <a:pt x="17" y="13"/>
                  </a:lnTo>
                  <a:lnTo>
                    <a:pt x="17" y="9"/>
                  </a:lnTo>
                  <a:lnTo>
                    <a:pt x="13" y="9"/>
                  </a:lnTo>
                  <a:lnTo>
                    <a:pt x="13" y="13"/>
                  </a:lnTo>
                  <a:lnTo>
                    <a:pt x="10" y="9"/>
                  </a:lnTo>
                  <a:lnTo>
                    <a:pt x="10" y="6"/>
                  </a:lnTo>
                  <a:lnTo>
                    <a:pt x="7" y="6"/>
                  </a:lnTo>
                  <a:lnTo>
                    <a:pt x="3" y="6"/>
                  </a:lnTo>
                  <a:lnTo>
                    <a:pt x="3" y="6"/>
                  </a:lnTo>
                  <a:lnTo>
                    <a:pt x="0" y="9"/>
                  </a:lnTo>
                  <a:lnTo>
                    <a:pt x="3" y="13"/>
                  </a:lnTo>
                  <a:lnTo>
                    <a:pt x="3" y="16"/>
                  </a:lnTo>
                  <a:lnTo>
                    <a:pt x="3" y="19"/>
                  </a:lnTo>
                  <a:lnTo>
                    <a:pt x="7"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142"/>
            <p:cNvSpPr>
              <a:spLocks/>
            </p:cNvSpPr>
            <p:nvPr/>
          </p:nvSpPr>
          <p:spPr bwMode="auto">
            <a:xfrm>
              <a:off x="6632576" y="4488517"/>
              <a:ext cx="588963" cy="492125"/>
            </a:xfrm>
            <a:custGeom>
              <a:avLst/>
              <a:gdLst>
                <a:gd name="T0" fmla="*/ 10 w 371"/>
                <a:gd name="T1" fmla="*/ 174 h 310"/>
                <a:gd name="T2" fmla="*/ 24 w 371"/>
                <a:gd name="T3" fmla="*/ 168 h 310"/>
                <a:gd name="T4" fmla="*/ 41 w 371"/>
                <a:gd name="T5" fmla="*/ 161 h 310"/>
                <a:gd name="T6" fmla="*/ 51 w 371"/>
                <a:gd name="T7" fmla="*/ 171 h 310"/>
                <a:gd name="T8" fmla="*/ 76 w 371"/>
                <a:gd name="T9" fmla="*/ 155 h 310"/>
                <a:gd name="T10" fmla="*/ 76 w 371"/>
                <a:gd name="T11" fmla="*/ 126 h 310"/>
                <a:gd name="T12" fmla="*/ 96 w 371"/>
                <a:gd name="T13" fmla="*/ 110 h 310"/>
                <a:gd name="T14" fmla="*/ 113 w 371"/>
                <a:gd name="T15" fmla="*/ 84 h 310"/>
                <a:gd name="T16" fmla="*/ 117 w 371"/>
                <a:gd name="T17" fmla="*/ 64 h 310"/>
                <a:gd name="T18" fmla="*/ 131 w 371"/>
                <a:gd name="T19" fmla="*/ 39 h 310"/>
                <a:gd name="T20" fmla="*/ 127 w 371"/>
                <a:gd name="T21" fmla="*/ 16 h 310"/>
                <a:gd name="T22" fmla="*/ 134 w 371"/>
                <a:gd name="T23" fmla="*/ 6 h 310"/>
                <a:gd name="T24" fmla="*/ 148 w 371"/>
                <a:gd name="T25" fmla="*/ 3 h 310"/>
                <a:gd name="T26" fmla="*/ 165 w 371"/>
                <a:gd name="T27" fmla="*/ 16 h 310"/>
                <a:gd name="T28" fmla="*/ 186 w 371"/>
                <a:gd name="T29" fmla="*/ 16 h 310"/>
                <a:gd name="T30" fmla="*/ 199 w 371"/>
                <a:gd name="T31" fmla="*/ 16 h 310"/>
                <a:gd name="T32" fmla="*/ 217 w 371"/>
                <a:gd name="T33" fmla="*/ 10 h 310"/>
                <a:gd name="T34" fmla="*/ 241 w 371"/>
                <a:gd name="T35" fmla="*/ 3 h 310"/>
                <a:gd name="T36" fmla="*/ 251 w 371"/>
                <a:gd name="T37" fmla="*/ 6 h 310"/>
                <a:gd name="T38" fmla="*/ 261 w 371"/>
                <a:gd name="T39" fmla="*/ 0 h 310"/>
                <a:gd name="T40" fmla="*/ 278 w 371"/>
                <a:gd name="T41" fmla="*/ 3 h 310"/>
                <a:gd name="T42" fmla="*/ 303 w 371"/>
                <a:gd name="T43" fmla="*/ 3 h 310"/>
                <a:gd name="T44" fmla="*/ 316 w 371"/>
                <a:gd name="T45" fmla="*/ 16 h 310"/>
                <a:gd name="T46" fmla="*/ 330 w 371"/>
                <a:gd name="T47" fmla="*/ 13 h 310"/>
                <a:gd name="T48" fmla="*/ 344 w 371"/>
                <a:gd name="T49" fmla="*/ 10 h 310"/>
                <a:gd name="T50" fmla="*/ 361 w 371"/>
                <a:gd name="T51" fmla="*/ 22 h 310"/>
                <a:gd name="T52" fmla="*/ 368 w 371"/>
                <a:gd name="T53" fmla="*/ 29 h 310"/>
                <a:gd name="T54" fmla="*/ 368 w 371"/>
                <a:gd name="T55" fmla="*/ 52 h 310"/>
                <a:gd name="T56" fmla="*/ 351 w 371"/>
                <a:gd name="T57" fmla="*/ 77 h 310"/>
                <a:gd name="T58" fmla="*/ 340 w 371"/>
                <a:gd name="T59" fmla="*/ 110 h 310"/>
                <a:gd name="T60" fmla="*/ 330 w 371"/>
                <a:gd name="T61" fmla="*/ 139 h 310"/>
                <a:gd name="T62" fmla="*/ 358 w 371"/>
                <a:gd name="T63" fmla="*/ 223 h 310"/>
                <a:gd name="T64" fmla="*/ 323 w 371"/>
                <a:gd name="T65" fmla="*/ 252 h 310"/>
                <a:gd name="T66" fmla="*/ 320 w 371"/>
                <a:gd name="T67" fmla="*/ 265 h 310"/>
                <a:gd name="T68" fmla="*/ 316 w 371"/>
                <a:gd name="T69" fmla="*/ 284 h 310"/>
                <a:gd name="T70" fmla="*/ 337 w 371"/>
                <a:gd name="T71" fmla="*/ 294 h 310"/>
                <a:gd name="T72" fmla="*/ 340 w 371"/>
                <a:gd name="T73" fmla="*/ 310 h 310"/>
                <a:gd name="T74" fmla="*/ 327 w 371"/>
                <a:gd name="T75" fmla="*/ 310 h 310"/>
                <a:gd name="T76" fmla="*/ 299 w 371"/>
                <a:gd name="T77" fmla="*/ 294 h 310"/>
                <a:gd name="T78" fmla="*/ 289 w 371"/>
                <a:gd name="T79" fmla="*/ 281 h 310"/>
                <a:gd name="T80" fmla="*/ 275 w 371"/>
                <a:gd name="T81" fmla="*/ 287 h 310"/>
                <a:gd name="T82" fmla="*/ 254 w 371"/>
                <a:gd name="T83" fmla="*/ 284 h 310"/>
                <a:gd name="T84" fmla="*/ 248 w 371"/>
                <a:gd name="T85" fmla="*/ 274 h 310"/>
                <a:gd name="T86" fmla="*/ 237 w 371"/>
                <a:gd name="T87" fmla="*/ 278 h 310"/>
                <a:gd name="T88" fmla="*/ 227 w 371"/>
                <a:gd name="T89" fmla="*/ 271 h 310"/>
                <a:gd name="T90" fmla="*/ 213 w 371"/>
                <a:gd name="T91" fmla="*/ 274 h 310"/>
                <a:gd name="T92" fmla="*/ 199 w 371"/>
                <a:gd name="T93" fmla="*/ 274 h 310"/>
                <a:gd name="T94" fmla="*/ 196 w 371"/>
                <a:gd name="T95" fmla="*/ 268 h 310"/>
                <a:gd name="T96" fmla="*/ 192 w 371"/>
                <a:gd name="T97" fmla="*/ 255 h 310"/>
                <a:gd name="T98" fmla="*/ 189 w 371"/>
                <a:gd name="T99" fmla="*/ 249 h 310"/>
                <a:gd name="T100" fmla="*/ 186 w 371"/>
                <a:gd name="T101" fmla="*/ 232 h 310"/>
                <a:gd name="T102" fmla="*/ 186 w 371"/>
                <a:gd name="T103" fmla="*/ 219 h 310"/>
                <a:gd name="T104" fmla="*/ 165 w 371"/>
                <a:gd name="T105" fmla="*/ 207 h 310"/>
                <a:gd name="T106" fmla="*/ 141 w 371"/>
                <a:gd name="T107" fmla="*/ 210 h 310"/>
                <a:gd name="T108" fmla="*/ 120 w 371"/>
                <a:gd name="T109" fmla="*/ 223 h 310"/>
                <a:gd name="T110" fmla="*/ 100 w 371"/>
                <a:gd name="T111" fmla="*/ 216 h 310"/>
                <a:gd name="T112" fmla="*/ 93 w 371"/>
                <a:gd name="T113" fmla="*/ 200 h 310"/>
                <a:gd name="T114" fmla="*/ 89 w 371"/>
                <a:gd name="T115" fmla="*/ 190 h 310"/>
                <a:gd name="T116" fmla="*/ 41 w 371"/>
                <a:gd name="T117" fmla="*/ 187 h 310"/>
                <a:gd name="T118" fmla="*/ 20 w 371"/>
                <a:gd name="T119" fmla="*/ 187 h 310"/>
                <a:gd name="T120" fmla="*/ 10 w 371"/>
                <a:gd name="T121" fmla="*/ 187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1" h="310">
                  <a:moveTo>
                    <a:pt x="0" y="184"/>
                  </a:moveTo>
                  <a:lnTo>
                    <a:pt x="3" y="184"/>
                  </a:lnTo>
                  <a:lnTo>
                    <a:pt x="7" y="184"/>
                  </a:lnTo>
                  <a:lnTo>
                    <a:pt x="10" y="181"/>
                  </a:lnTo>
                  <a:lnTo>
                    <a:pt x="10" y="174"/>
                  </a:lnTo>
                  <a:lnTo>
                    <a:pt x="10" y="174"/>
                  </a:lnTo>
                  <a:lnTo>
                    <a:pt x="14" y="171"/>
                  </a:lnTo>
                  <a:lnTo>
                    <a:pt x="20" y="168"/>
                  </a:lnTo>
                  <a:lnTo>
                    <a:pt x="20" y="168"/>
                  </a:lnTo>
                  <a:lnTo>
                    <a:pt x="24" y="165"/>
                  </a:lnTo>
                  <a:lnTo>
                    <a:pt x="27" y="168"/>
                  </a:lnTo>
                  <a:lnTo>
                    <a:pt x="24" y="168"/>
                  </a:lnTo>
                  <a:lnTo>
                    <a:pt x="31" y="168"/>
                  </a:lnTo>
                  <a:lnTo>
                    <a:pt x="31" y="168"/>
                  </a:lnTo>
                  <a:lnTo>
                    <a:pt x="31" y="165"/>
                  </a:lnTo>
                  <a:lnTo>
                    <a:pt x="34" y="161"/>
                  </a:lnTo>
                  <a:lnTo>
                    <a:pt x="38" y="165"/>
                  </a:lnTo>
                  <a:lnTo>
                    <a:pt x="41" y="161"/>
                  </a:lnTo>
                  <a:lnTo>
                    <a:pt x="48" y="158"/>
                  </a:lnTo>
                  <a:lnTo>
                    <a:pt x="48" y="161"/>
                  </a:lnTo>
                  <a:lnTo>
                    <a:pt x="45" y="165"/>
                  </a:lnTo>
                  <a:lnTo>
                    <a:pt x="45" y="165"/>
                  </a:lnTo>
                  <a:lnTo>
                    <a:pt x="48" y="168"/>
                  </a:lnTo>
                  <a:lnTo>
                    <a:pt x="51" y="171"/>
                  </a:lnTo>
                  <a:lnTo>
                    <a:pt x="55" y="168"/>
                  </a:lnTo>
                  <a:lnTo>
                    <a:pt x="58" y="165"/>
                  </a:lnTo>
                  <a:lnTo>
                    <a:pt x="65" y="158"/>
                  </a:lnTo>
                  <a:lnTo>
                    <a:pt x="69" y="155"/>
                  </a:lnTo>
                  <a:lnTo>
                    <a:pt x="72" y="155"/>
                  </a:lnTo>
                  <a:lnTo>
                    <a:pt x="76" y="155"/>
                  </a:lnTo>
                  <a:lnTo>
                    <a:pt x="79" y="148"/>
                  </a:lnTo>
                  <a:lnTo>
                    <a:pt x="76" y="145"/>
                  </a:lnTo>
                  <a:lnTo>
                    <a:pt x="79" y="142"/>
                  </a:lnTo>
                  <a:lnTo>
                    <a:pt x="79" y="132"/>
                  </a:lnTo>
                  <a:lnTo>
                    <a:pt x="79" y="132"/>
                  </a:lnTo>
                  <a:lnTo>
                    <a:pt x="76" y="126"/>
                  </a:lnTo>
                  <a:lnTo>
                    <a:pt x="79" y="123"/>
                  </a:lnTo>
                  <a:lnTo>
                    <a:pt x="86" y="119"/>
                  </a:lnTo>
                  <a:lnTo>
                    <a:pt x="86" y="113"/>
                  </a:lnTo>
                  <a:lnTo>
                    <a:pt x="89" y="110"/>
                  </a:lnTo>
                  <a:lnTo>
                    <a:pt x="93" y="106"/>
                  </a:lnTo>
                  <a:lnTo>
                    <a:pt x="96" y="110"/>
                  </a:lnTo>
                  <a:lnTo>
                    <a:pt x="100" y="106"/>
                  </a:lnTo>
                  <a:lnTo>
                    <a:pt x="103" y="106"/>
                  </a:lnTo>
                  <a:lnTo>
                    <a:pt x="110" y="97"/>
                  </a:lnTo>
                  <a:lnTo>
                    <a:pt x="110" y="90"/>
                  </a:lnTo>
                  <a:lnTo>
                    <a:pt x="110" y="87"/>
                  </a:lnTo>
                  <a:lnTo>
                    <a:pt x="113" y="84"/>
                  </a:lnTo>
                  <a:lnTo>
                    <a:pt x="113" y="81"/>
                  </a:lnTo>
                  <a:lnTo>
                    <a:pt x="113" y="77"/>
                  </a:lnTo>
                  <a:lnTo>
                    <a:pt x="113" y="74"/>
                  </a:lnTo>
                  <a:lnTo>
                    <a:pt x="113" y="71"/>
                  </a:lnTo>
                  <a:lnTo>
                    <a:pt x="113" y="68"/>
                  </a:lnTo>
                  <a:lnTo>
                    <a:pt x="117" y="64"/>
                  </a:lnTo>
                  <a:lnTo>
                    <a:pt x="117" y="61"/>
                  </a:lnTo>
                  <a:lnTo>
                    <a:pt x="120" y="58"/>
                  </a:lnTo>
                  <a:lnTo>
                    <a:pt x="117" y="52"/>
                  </a:lnTo>
                  <a:lnTo>
                    <a:pt x="127" y="42"/>
                  </a:lnTo>
                  <a:lnTo>
                    <a:pt x="127" y="39"/>
                  </a:lnTo>
                  <a:lnTo>
                    <a:pt x="131" y="39"/>
                  </a:lnTo>
                  <a:lnTo>
                    <a:pt x="131" y="32"/>
                  </a:lnTo>
                  <a:lnTo>
                    <a:pt x="127" y="29"/>
                  </a:lnTo>
                  <a:lnTo>
                    <a:pt x="127" y="22"/>
                  </a:lnTo>
                  <a:lnTo>
                    <a:pt x="131" y="22"/>
                  </a:lnTo>
                  <a:lnTo>
                    <a:pt x="131" y="19"/>
                  </a:lnTo>
                  <a:lnTo>
                    <a:pt x="127" y="16"/>
                  </a:lnTo>
                  <a:lnTo>
                    <a:pt x="127" y="16"/>
                  </a:lnTo>
                  <a:lnTo>
                    <a:pt x="131" y="16"/>
                  </a:lnTo>
                  <a:lnTo>
                    <a:pt x="131" y="13"/>
                  </a:lnTo>
                  <a:lnTo>
                    <a:pt x="131" y="13"/>
                  </a:lnTo>
                  <a:lnTo>
                    <a:pt x="134" y="10"/>
                  </a:lnTo>
                  <a:lnTo>
                    <a:pt x="134" y="6"/>
                  </a:lnTo>
                  <a:lnTo>
                    <a:pt x="134" y="6"/>
                  </a:lnTo>
                  <a:lnTo>
                    <a:pt x="137" y="6"/>
                  </a:lnTo>
                  <a:lnTo>
                    <a:pt x="141" y="3"/>
                  </a:lnTo>
                  <a:lnTo>
                    <a:pt x="144" y="3"/>
                  </a:lnTo>
                  <a:lnTo>
                    <a:pt x="144" y="3"/>
                  </a:lnTo>
                  <a:lnTo>
                    <a:pt x="148" y="3"/>
                  </a:lnTo>
                  <a:lnTo>
                    <a:pt x="148" y="6"/>
                  </a:lnTo>
                  <a:lnTo>
                    <a:pt x="151" y="6"/>
                  </a:lnTo>
                  <a:lnTo>
                    <a:pt x="158" y="10"/>
                  </a:lnTo>
                  <a:lnTo>
                    <a:pt x="162" y="10"/>
                  </a:lnTo>
                  <a:lnTo>
                    <a:pt x="165" y="13"/>
                  </a:lnTo>
                  <a:lnTo>
                    <a:pt x="165" y="16"/>
                  </a:lnTo>
                  <a:lnTo>
                    <a:pt x="172" y="16"/>
                  </a:lnTo>
                  <a:lnTo>
                    <a:pt x="175" y="16"/>
                  </a:lnTo>
                  <a:lnTo>
                    <a:pt x="179" y="16"/>
                  </a:lnTo>
                  <a:lnTo>
                    <a:pt x="182" y="16"/>
                  </a:lnTo>
                  <a:lnTo>
                    <a:pt x="186" y="16"/>
                  </a:lnTo>
                  <a:lnTo>
                    <a:pt x="186" y="16"/>
                  </a:lnTo>
                  <a:lnTo>
                    <a:pt x="189" y="16"/>
                  </a:lnTo>
                  <a:lnTo>
                    <a:pt x="196" y="19"/>
                  </a:lnTo>
                  <a:lnTo>
                    <a:pt x="196" y="19"/>
                  </a:lnTo>
                  <a:lnTo>
                    <a:pt x="203" y="19"/>
                  </a:lnTo>
                  <a:lnTo>
                    <a:pt x="203" y="16"/>
                  </a:lnTo>
                  <a:lnTo>
                    <a:pt x="199" y="16"/>
                  </a:lnTo>
                  <a:lnTo>
                    <a:pt x="199" y="13"/>
                  </a:lnTo>
                  <a:lnTo>
                    <a:pt x="203" y="10"/>
                  </a:lnTo>
                  <a:lnTo>
                    <a:pt x="206" y="6"/>
                  </a:lnTo>
                  <a:lnTo>
                    <a:pt x="210" y="10"/>
                  </a:lnTo>
                  <a:lnTo>
                    <a:pt x="213" y="10"/>
                  </a:lnTo>
                  <a:lnTo>
                    <a:pt x="217" y="10"/>
                  </a:lnTo>
                  <a:lnTo>
                    <a:pt x="217" y="10"/>
                  </a:lnTo>
                  <a:lnTo>
                    <a:pt x="227" y="10"/>
                  </a:lnTo>
                  <a:lnTo>
                    <a:pt x="227" y="6"/>
                  </a:lnTo>
                  <a:lnTo>
                    <a:pt x="230" y="6"/>
                  </a:lnTo>
                  <a:lnTo>
                    <a:pt x="237" y="3"/>
                  </a:lnTo>
                  <a:lnTo>
                    <a:pt x="241" y="3"/>
                  </a:lnTo>
                  <a:lnTo>
                    <a:pt x="241" y="6"/>
                  </a:lnTo>
                  <a:lnTo>
                    <a:pt x="244" y="6"/>
                  </a:lnTo>
                  <a:lnTo>
                    <a:pt x="244" y="6"/>
                  </a:lnTo>
                  <a:lnTo>
                    <a:pt x="244" y="6"/>
                  </a:lnTo>
                  <a:lnTo>
                    <a:pt x="248" y="6"/>
                  </a:lnTo>
                  <a:lnTo>
                    <a:pt x="251" y="6"/>
                  </a:lnTo>
                  <a:lnTo>
                    <a:pt x="254" y="6"/>
                  </a:lnTo>
                  <a:lnTo>
                    <a:pt x="258" y="6"/>
                  </a:lnTo>
                  <a:lnTo>
                    <a:pt x="261" y="3"/>
                  </a:lnTo>
                  <a:lnTo>
                    <a:pt x="258" y="0"/>
                  </a:lnTo>
                  <a:lnTo>
                    <a:pt x="258" y="0"/>
                  </a:lnTo>
                  <a:lnTo>
                    <a:pt x="261" y="0"/>
                  </a:lnTo>
                  <a:lnTo>
                    <a:pt x="265" y="0"/>
                  </a:lnTo>
                  <a:lnTo>
                    <a:pt x="268" y="0"/>
                  </a:lnTo>
                  <a:lnTo>
                    <a:pt x="272" y="0"/>
                  </a:lnTo>
                  <a:lnTo>
                    <a:pt x="272" y="3"/>
                  </a:lnTo>
                  <a:lnTo>
                    <a:pt x="275" y="3"/>
                  </a:lnTo>
                  <a:lnTo>
                    <a:pt x="278" y="3"/>
                  </a:lnTo>
                  <a:lnTo>
                    <a:pt x="285" y="3"/>
                  </a:lnTo>
                  <a:lnTo>
                    <a:pt x="285" y="3"/>
                  </a:lnTo>
                  <a:lnTo>
                    <a:pt x="292" y="3"/>
                  </a:lnTo>
                  <a:lnTo>
                    <a:pt x="296" y="3"/>
                  </a:lnTo>
                  <a:lnTo>
                    <a:pt x="299" y="3"/>
                  </a:lnTo>
                  <a:lnTo>
                    <a:pt x="303" y="3"/>
                  </a:lnTo>
                  <a:lnTo>
                    <a:pt x="303" y="6"/>
                  </a:lnTo>
                  <a:lnTo>
                    <a:pt x="306" y="10"/>
                  </a:lnTo>
                  <a:lnTo>
                    <a:pt x="306" y="10"/>
                  </a:lnTo>
                  <a:lnTo>
                    <a:pt x="309" y="13"/>
                  </a:lnTo>
                  <a:lnTo>
                    <a:pt x="313" y="16"/>
                  </a:lnTo>
                  <a:lnTo>
                    <a:pt x="316" y="16"/>
                  </a:lnTo>
                  <a:lnTo>
                    <a:pt x="320" y="16"/>
                  </a:lnTo>
                  <a:lnTo>
                    <a:pt x="320" y="13"/>
                  </a:lnTo>
                  <a:lnTo>
                    <a:pt x="323" y="13"/>
                  </a:lnTo>
                  <a:lnTo>
                    <a:pt x="327" y="13"/>
                  </a:lnTo>
                  <a:lnTo>
                    <a:pt x="330" y="13"/>
                  </a:lnTo>
                  <a:lnTo>
                    <a:pt x="330" y="13"/>
                  </a:lnTo>
                  <a:lnTo>
                    <a:pt x="334" y="13"/>
                  </a:lnTo>
                  <a:lnTo>
                    <a:pt x="337" y="13"/>
                  </a:lnTo>
                  <a:lnTo>
                    <a:pt x="337" y="10"/>
                  </a:lnTo>
                  <a:lnTo>
                    <a:pt x="340" y="10"/>
                  </a:lnTo>
                  <a:lnTo>
                    <a:pt x="344" y="10"/>
                  </a:lnTo>
                  <a:lnTo>
                    <a:pt x="344" y="10"/>
                  </a:lnTo>
                  <a:lnTo>
                    <a:pt x="347" y="13"/>
                  </a:lnTo>
                  <a:lnTo>
                    <a:pt x="351" y="16"/>
                  </a:lnTo>
                  <a:lnTo>
                    <a:pt x="351" y="16"/>
                  </a:lnTo>
                  <a:lnTo>
                    <a:pt x="358" y="19"/>
                  </a:lnTo>
                  <a:lnTo>
                    <a:pt x="358" y="19"/>
                  </a:lnTo>
                  <a:lnTo>
                    <a:pt x="361" y="22"/>
                  </a:lnTo>
                  <a:lnTo>
                    <a:pt x="361" y="26"/>
                  </a:lnTo>
                  <a:lnTo>
                    <a:pt x="361" y="26"/>
                  </a:lnTo>
                  <a:lnTo>
                    <a:pt x="361" y="29"/>
                  </a:lnTo>
                  <a:lnTo>
                    <a:pt x="364" y="29"/>
                  </a:lnTo>
                  <a:lnTo>
                    <a:pt x="368" y="29"/>
                  </a:lnTo>
                  <a:lnTo>
                    <a:pt x="368" y="29"/>
                  </a:lnTo>
                  <a:lnTo>
                    <a:pt x="368" y="32"/>
                  </a:lnTo>
                  <a:lnTo>
                    <a:pt x="368" y="35"/>
                  </a:lnTo>
                  <a:lnTo>
                    <a:pt x="368" y="39"/>
                  </a:lnTo>
                  <a:lnTo>
                    <a:pt x="364" y="45"/>
                  </a:lnTo>
                  <a:lnTo>
                    <a:pt x="364" y="48"/>
                  </a:lnTo>
                  <a:lnTo>
                    <a:pt x="368" y="52"/>
                  </a:lnTo>
                  <a:lnTo>
                    <a:pt x="368" y="52"/>
                  </a:lnTo>
                  <a:lnTo>
                    <a:pt x="371" y="55"/>
                  </a:lnTo>
                  <a:lnTo>
                    <a:pt x="371" y="58"/>
                  </a:lnTo>
                  <a:lnTo>
                    <a:pt x="361" y="68"/>
                  </a:lnTo>
                  <a:lnTo>
                    <a:pt x="354" y="74"/>
                  </a:lnTo>
                  <a:lnTo>
                    <a:pt x="351" y="77"/>
                  </a:lnTo>
                  <a:lnTo>
                    <a:pt x="344" y="87"/>
                  </a:lnTo>
                  <a:lnTo>
                    <a:pt x="344" y="90"/>
                  </a:lnTo>
                  <a:lnTo>
                    <a:pt x="344" y="94"/>
                  </a:lnTo>
                  <a:lnTo>
                    <a:pt x="344" y="100"/>
                  </a:lnTo>
                  <a:lnTo>
                    <a:pt x="340" y="106"/>
                  </a:lnTo>
                  <a:lnTo>
                    <a:pt x="340" y="110"/>
                  </a:lnTo>
                  <a:lnTo>
                    <a:pt x="337" y="113"/>
                  </a:lnTo>
                  <a:lnTo>
                    <a:pt x="334" y="116"/>
                  </a:lnTo>
                  <a:lnTo>
                    <a:pt x="330" y="129"/>
                  </a:lnTo>
                  <a:lnTo>
                    <a:pt x="327" y="132"/>
                  </a:lnTo>
                  <a:lnTo>
                    <a:pt x="330" y="136"/>
                  </a:lnTo>
                  <a:lnTo>
                    <a:pt x="330" y="139"/>
                  </a:lnTo>
                  <a:lnTo>
                    <a:pt x="330" y="142"/>
                  </a:lnTo>
                  <a:lnTo>
                    <a:pt x="337" y="178"/>
                  </a:lnTo>
                  <a:lnTo>
                    <a:pt x="340" y="197"/>
                  </a:lnTo>
                  <a:lnTo>
                    <a:pt x="354" y="213"/>
                  </a:lnTo>
                  <a:lnTo>
                    <a:pt x="361" y="226"/>
                  </a:lnTo>
                  <a:lnTo>
                    <a:pt x="358" y="223"/>
                  </a:lnTo>
                  <a:lnTo>
                    <a:pt x="327" y="229"/>
                  </a:lnTo>
                  <a:lnTo>
                    <a:pt x="316" y="242"/>
                  </a:lnTo>
                  <a:lnTo>
                    <a:pt x="320" y="245"/>
                  </a:lnTo>
                  <a:lnTo>
                    <a:pt x="320" y="249"/>
                  </a:lnTo>
                  <a:lnTo>
                    <a:pt x="323" y="249"/>
                  </a:lnTo>
                  <a:lnTo>
                    <a:pt x="323" y="252"/>
                  </a:lnTo>
                  <a:lnTo>
                    <a:pt x="323" y="252"/>
                  </a:lnTo>
                  <a:lnTo>
                    <a:pt x="323" y="255"/>
                  </a:lnTo>
                  <a:lnTo>
                    <a:pt x="323" y="255"/>
                  </a:lnTo>
                  <a:lnTo>
                    <a:pt x="323" y="258"/>
                  </a:lnTo>
                  <a:lnTo>
                    <a:pt x="323" y="261"/>
                  </a:lnTo>
                  <a:lnTo>
                    <a:pt x="320" y="265"/>
                  </a:lnTo>
                  <a:lnTo>
                    <a:pt x="320" y="265"/>
                  </a:lnTo>
                  <a:lnTo>
                    <a:pt x="320" y="265"/>
                  </a:lnTo>
                  <a:lnTo>
                    <a:pt x="316" y="268"/>
                  </a:lnTo>
                  <a:lnTo>
                    <a:pt x="316" y="271"/>
                  </a:lnTo>
                  <a:lnTo>
                    <a:pt x="316" y="281"/>
                  </a:lnTo>
                  <a:lnTo>
                    <a:pt x="316" y="284"/>
                  </a:lnTo>
                  <a:lnTo>
                    <a:pt x="320" y="287"/>
                  </a:lnTo>
                  <a:lnTo>
                    <a:pt x="323" y="291"/>
                  </a:lnTo>
                  <a:lnTo>
                    <a:pt x="323" y="294"/>
                  </a:lnTo>
                  <a:lnTo>
                    <a:pt x="327" y="297"/>
                  </a:lnTo>
                  <a:lnTo>
                    <a:pt x="334" y="297"/>
                  </a:lnTo>
                  <a:lnTo>
                    <a:pt x="337" y="294"/>
                  </a:lnTo>
                  <a:lnTo>
                    <a:pt x="334" y="294"/>
                  </a:lnTo>
                  <a:lnTo>
                    <a:pt x="334" y="291"/>
                  </a:lnTo>
                  <a:lnTo>
                    <a:pt x="337" y="291"/>
                  </a:lnTo>
                  <a:lnTo>
                    <a:pt x="340" y="291"/>
                  </a:lnTo>
                  <a:lnTo>
                    <a:pt x="340" y="310"/>
                  </a:lnTo>
                  <a:lnTo>
                    <a:pt x="340" y="310"/>
                  </a:lnTo>
                  <a:lnTo>
                    <a:pt x="337" y="310"/>
                  </a:lnTo>
                  <a:lnTo>
                    <a:pt x="337" y="310"/>
                  </a:lnTo>
                  <a:lnTo>
                    <a:pt x="337" y="310"/>
                  </a:lnTo>
                  <a:lnTo>
                    <a:pt x="334" y="310"/>
                  </a:lnTo>
                  <a:lnTo>
                    <a:pt x="330" y="310"/>
                  </a:lnTo>
                  <a:lnTo>
                    <a:pt x="327" y="310"/>
                  </a:lnTo>
                  <a:lnTo>
                    <a:pt x="323" y="307"/>
                  </a:lnTo>
                  <a:lnTo>
                    <a:pt x="320" y="303"/>
                  </a:lnTo>
                  <a:lnTo>
                    <a:pt x="316" y="300"/>
                  </a:lnTo>
                  <a:lnTo>
                    <a:pt x="313" y="297"/>
                  </a:lnTo>
                  <a:lnTo>
                    <a:pt x="306" y="294"/>
                  </a:lnTo>
                  <a:lnTo>
                    <a:pt x="299" y="294"/>
                  </a:lnTo>
                  <a:lnTo>
                    <a:pt x="296" y="291"/>
                  </a:lnTo>
                  <a:lnTo>
                    <a:pt x="296" y="287"/>
                  </a:lnTo>
                  <a:lnTo>
                    <a:pt x="292" y="284"/>
                  </a:lnTo>
                  <a:lnTo>
                    <a:pt x="292" y="281"/>
                  </a:lnTo>
                  <a:lnTo>
                    <a:pt x="289" y="281"/>
                  </a:lnTo>
                  <a:lnTo>
                    <a:pt x="289" y="281"/>
                  </a:lnTo>
                  <a:lnTo>
                    <a:pt x="285" y="281"/>
                  </a:lnTo>
                  <a:lnTo>
                    <a:pt x="285" y="284"/>
                  </a:lnTo>
                  <a:lnTo>
                    <a:pt x="285" y="287"/>
                  </a:lnTo>
                  <a:lnTo>
                    <a:pt x="278" y="287"/>
                  </a:lnTo>
                  <a:lnTo>
                    <a:pt x="275" y="287"/>
                  </a:lnTo>
                  <a:lnTo>
                    <a:pt x="275" y="287"/>
                  </a:lnTo>
                  <a:lnTo>
                    <a:pt x="272" y="287"/>
                  </a:lnTo>
                  <a:lnTo>
                    <a:pt x="268" y="287"/>
                  </a:lnTo>
                  <a:lnTo>
                    <a:pt x="261" y="284"/>
                  </a:lnTo>
                  <a:lnTo>
                    <a:pt x="261" y="284"/>
                  </a:lnTo>
                  <a:lnTo>
                    <a:pt x="258" y="284"/>
                  </a:lnTo>
                  <a:lnTo>
                    <a:pt x="254" y="284"/>
                  </a:lnTo>
                  <a:lnTo>
                    <a:pt x="254" y="281"/>
                  </a:lnTo>
                  <a:lnTo>
                    <a:pt x="254" y="278"/>
                  </a:lnTo>
                  <a:lnTo>
                    <a:pt x="254" y="278"/>
                  </a:lnTo>
                  <a:lnTo>
                    <a:pt x="254" y="274"/>
                  </a:lnTo>
                  <a:lnTo>
                    <a:pt x="251" y="274"/>
                  </a:lnTo>
                  <a:lnTo>
                    <a:pt x="248" y="274"/>
                  </a:lnTo>
                  <a:lnTo>
                    <a:pt x="248" y="278"/>
                  </a:lnTo>
                  <a:lnTo>
                    <a:pt x="244" y="278"/>
                  </a:lnTo>
                  <a:lnTo>
                    <a:pt x="241" y="278"/>
                  </a:lnTo>
                  <a:lnTo>
                    <a:pt x="237" y="278"/>
                  </a:lnTo>
                  <a:lnTo>
                    <a:pt x="237" y="278"/>
                  </a:lnTo>
                  <a:lnTo>
                    <a:pt x="237" y="278"/>
                  </a:lnTo>
                  <a:lnTo>
                    <a:pt x="237" y="274"/>
                  </a:lnTo>
                  <a:lnTo>
                    <a:pt x="234" y="274"/>
                  </a:lnTo>
                  <a:lnTo>
                    <a:pt x="234" y="271"/>
                  </a:lnTo>
                  <a:lnTo>
                    <a:pt x="230" y="271"/>
                  </a:lnTo>
                  <a:lnTo>
                    <a:pt x="227" y="271"/>
                  </a:lnTo>
                  <a:lnTo>
                    <a:pt x="227" y="271"/>
                  </a:lnTo>
                  <a:lnTo>
                    <a:pt x="223" y="271"/>
                  </a:lnTo>
                  <a:lnTo>
                    <a:pt x="223" y="271"/>
                  </a:lnTo>
                  <a:lnTo>
                    <a:pt x="220" y="274"/>
                  </a:lnTo>
                  <a:lnTo>
                    <a:pt x="217" y="274"/>
                  </a:lnTo>
                  <a:lnTo>
                    <a:pt x="213" y="274"/>
                  </a:lnTo>
                  <a:lnTo>
                    <a:pt x="213" y="274"/>
                  </a:lnTo>
                  <a:lnTo>
                    <a:pt x="206" y="274"/>
                  </a:lnTo>
                  <a:lnTo>
                    <a:pt x="206" y="274"/>
                  </a:lnTo>
                  <a:lnTo>
                    <a:pt x="203" y="271"/>
                  </a:lnTo>
                  <a:lnTo>
                    <a:pt x="203" y="271"/>
                  </a:lnTo>
                  <a:lnTo>
                    <a:pt x="199" y="274"/>
                  </a:lnTo>
                  <a:lnTo>
                    <a:pt x="199" y="274"/>
                  </a:lnTo>
                  <a:lnTo>
                    <a:pt x="196" y="274"/>
                  </a:lnTo>
                  <a:lnTo>
                    <a:pt x="196" y="274"/>
                  </a:lnTo>
                  <a:lnTo>
                    <a:pt x="196" y="274"/>
                  </a:lnTo>
                  <a:lnTo>
                    <a:pt x="196" y="271"/>
                  </a:lnTo>
                  <a:lnTo>
                    <a:pt x="196" y="268"/>
                  </a:lnTo>
                  <a:lnTo>
                    <a:pt x="196" y="268"/>
                  </a:lnTo>
                  <a:lnTo>
                    <a:pt x="196" y="265"/>
                  </a:lnTo>
                  <a:lnTo>
                    <a:pt x="196" y="265"/>
                  </a:lnTo>
                  <a:lnTo>
                    <a:pt x="192" y="261"/>
                  </a:lnTo>
                  <a:lnTo>
                    <a:pt x="196" y="261"/>
                  </a:lnTo>
                  <a:lnTo>
                    <a:pt x="196" y="258"/>
                  </a:lnTo>
                  <a:lnTo>
                    <a:pt x="192" y="255"/>
                  </a:lnTo>
                  <a:lnTo>
                    <a:pt x="192" y="255"/>
                  </a:lnTo>
                  <a:lnTo>
                    <a:pt x="192" y="252"/>
                  </a:lnTo>
                  <a:lnTo>
                    <a:pt x="192" y="252"/>
                  </a:lnTo>
                  <a:lnTo>
                    <a:pt x="192" y="252"/>
                  </a:lnTo>
                  <a:lnTo>
                    <a:pt x="189" y="249"/>
                  </a:lnTo>
                  <a:lnTo>
                    <a:pt x="189" y="249"/>
                  </a:lnTo>
                  <a:lnTo>
                    <a:pt x="189" y="245"/>
                  </a:lnTo>
                  <a:lnTo>
                    <a:pt x="186" y="245"/>
                  </a:lnTo>
                  <a:lnTo>
                    <a:pt x="186" y="242"/>
                  </a:lnTo>
                  <a:lnTo>
                    <a:pt x="186" y="242"/>
                  </a:lnTo>
                  <a:lnTo>
                    <a:pt x="189" y="239"/>
                  </a:lnTo>
                  <a:lnTo>
                    <a:pt x="186" y="232"/>
                  </a:lnTo>
                  <a:lnTo>
                    <a:pt x="186" y="229"/>
                  </a:lnTo>
                  <a:lnTo>
                    <a:pt x="186" y="229"/>
                  </a:lnTo>
                  <a:lnTo>
                    <a:pt x="189" y="226"/>
                  </a:lnTo>
                  <a:lnTo>
                    <a:pt x="189" y="226"/>
                  </a:lnTo>
                  <a:lnTo>
                    <a:pt x="186" y="223"/>
                  </a:lnTo>
                  <a:lnTo>
                    <a:pt x="186" y="219"/>
                  </a:lnTo>
                  <a:lnTo>
                    <a:pt x="189" y="216"/>
                  </a:lnTo>
                  <a:lnTo>
                    <a:pt x="189" y="213"/>
                  </a:lnTo>
                  <a:lnTo>
                    <a:pt x="189" y="213"/>
                  </a:lnTo>
                  <a:lnTo>
                    <a:pt x="189" y="210"/>
                  </a:lnTo>
                  <a:lnTo>
                    <a:pt x="165" y="210"/>
                  </a:lnTo>
                  <a:lnTo>
                    <a:pt x="165" y="207"/>
                  </a:lnTo>
                  <a:lnTo>
                    <a:pt x="165" y="203"/>
                  </a:lnTo>
                  <a:lnTo>
                    <a:pt x="165" y="203"/>
                  </a:lnTo>
                  <a:lnTo>
                    <a:pt x="162" y="203"/>
                  </a:lnTo>
                  <a:lnTo>
                    <a:pt x="162" y="203"/>
                  </a:lnTo>
                  <a:lnTo>
                    <a:pt x="141" y="203"/>
                  </a:lnTo>
                  <a:lnTo>
                    <a:pt x="141" y="210"/>
                  </a:lnTo>
                  <a:lnTo>
                    <a:pt x="137" y="213"/>
                  </a:lnTo>
                  <a:lnTo>
                    <a:pt x="137" y="213"/>
                  </a:lnTo>
                  <a:lnTo>
                    <a:pt x="137" y="216"/>
                  </a:lnTo>
                  <a:lnTo>
                    <a:pt x="137" y="219"/>
                  </a:lnTo>
                  <a:lnTo>
                    <a:pt x="124" y="219"/>
                  </a:lnTo>
                  <a:lnTo>
                    <a:pt x="120" y="223"/>
                  </a:lnTo>
                  <a:lnTo>
                    <a:pt x="113" y="223"/>
                  </a:lnTo>
                  <a:lnTo>
                    <a:pt x="113" y="223"/>
                  </a:lnTo>
                  <a:lnTo>
                    <a:pt x="110" y="223"/>
                  </a:lnTo>
                  <a:lnTo>
                    <a:pt x="103" y="223"/>
                  </a:lnTo>
                  <a:lnTo>
                    <a:pt x="100" y="219"/>
                  </a:lnTo>
                  <a:lnTo>
                    <a:pt x="100" y="216"/>
                  </a:lnTo>
                  <a:lnTo>
                    <a:pt x="96" y="213"/>
                  </a:lnTo>
                  <a:lnTo>
                    <a:pt x="96" y="210"/>
                  </a:lnTo>
                  <a:lnTo>
                    <a:pt x="93" y="210"/>
                  </a:lnTo>
                  <a:lnTo>
                    <a:pt x="93" y="207"/>
                  </a:lnTo>
                  <a:lnTo>
                    <a:pt x="93" y="207"/>
                  </a:lnTo>
                  <a:lnTo>
                    <a:pt x="93" y="200"/>
                  </a:lnTo>
                  <a:lnTo>
                    <a:pt x="89" y="200"/>
                  </a:lnTo>
                  <a:lnTo>
                    <a:pt x="89" y="197"/>
                  </a:lnTo>
                  <a:lnTo>
                    <a:pt x="93" y="194"/>
                  </a:lnTo>
                  <a:lnTo>
                    <a:pt x="89" y="194"/>
                  </a:lnTo>
                  <a:lnTo>
                    <a:pt x="89" y="190"/>
                  </a:lnTo>
                  <a:lnTo>
                    <a:pt x="89" y="190"/>
                  </a:lnTo>
                  <a:lnTo>
                    <a:pt x="89" y="187"/>
                  </a:lnTo>
                  <a:lnTo>
                    <a:pt x="89" y="187"/>
                  </a:lnTo>
                  <a:lnTo>
                    <a:pt x="69" y="187"/>
                  </a:lnTo>
                  <a:lnTo>
                    <a:pt x="55" y="187"/>
                  </a:lnTo>
                  <a:lnTo>
                    <a:pt x="48" y="187"/>
                  </a:lnTo>
                  <a:lnTo>
                    <a:pt x="41" y="187"/>
                  </a:lnTo>
                  <a:lnTo>
                    <a:pt x="38" y="187"/>
                  </a:lnTo>
                  <a:lnTo>
                    <a:pt x="34" y="187"/>
                  </a:lnTo>
                  <a:lnTo>
                    <a:pt x="31" y="187"/>
                  </a:lnTo>
                  <a:lnTo>
                    <a:pt x="24" y="187"/>
                  </a:lnTo>
                  <a:lnTo>
                    <a:pt x="24" y="187"/>
                  </a:lnTo>
                  <a:lnTo>
                    <a:pt x="20" y="187"/>
                  </a:lnTo>
                  <a:lnTo>
                    <a:pt x="17" y="187"/>
                  </a:lnTo>
                  <a:lnTo>
                    <a:pt x="14" y="187"/>
                  </a:lnTo>
                  <a:lnTo>
                    <a:pt x="14" y="187"/>
                  </a:lnTo>
                  <a:lnTo>
                    <a:pt x="10" y="187"/>
                  </a:lnTo>
                  <a:lnTo>
                    <a:pt x="10" y="187"/>
                  </a:lnTo>
                  <a:lnTo>
                    <a:pt x="10" y="187"/>
                  </a:lnTo>
                  <a:lnTo>
                    <a:pt x="10" y="187"/>
                  </a:lnTo>
                  <a:lnTo>
                    <a:pt x="10" y="187"/>
                  </a:lnTo>
                  <a:lnTo>
                    <a:pt x="7" y="187"/>
                  </a:lnTo>
                  <a:lnTo>
                    <a:pt x="0" y="187"/>
                  </a:lnTo>
                  <a:lnTo>
                    <a:pt x="0"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143"/>
            <p:cNvSpPr>
              <a:spLocks/>
            </p:cNvSpPr>
            <p:nvPr/>
          </p:nvSpPr>
          <p:spPr bwMode="auto">
            <a:xfrm>
              <a:off x="7265988" y="4872692"/>
              <a:ext cx="98425" cy="211137"/>
            </a:xfrm>
            <a:custGeom>
              <a:avLst/>
              <a:gdLst>
                <a:gd name="T0" fmla="*/ 7 w 62"/>
                <a:gd name="T1" fmla="*/ 0 h 133"/>
                <a:gd name="T2" fmla="*/ 10 w 62"/>
                <a:gd name="T3" fmla="*/ 3 h 133"/>
                <a:gd name="T4" fmla="*/ 14 w 62"/>
                <a:gd name="T5" fmla="*/ 3 h 133"/>
                <a:gd name="T6" fmla="*/ 17 w 62"/>
                <a:gd name="T7" fmla="*/ 3 h 133"/>
                <a:gd name="T8" fmla="*/ 21 w 62"/>
                <a:gd name="T9" fmla="*/ 7 h 133"/>
                <a:gd name="T10" fmla="*/ 21 w 62"/>
                <a:gd name="T11" fmla="*/ 7 h 133"/>
                <a:gd name="T12" fmla="*/ 31 w 62"/>
                <a:gd name="T13" fmla="*/ 16 h 133"/>
                <a:gd name="T14" fmla="*/ 31 w 62"/>
                <a:gd name="T15" fmla="*/ 49 h 133"/>
                <a:gd name="T16" fmla="*/ 34 w 62"/>
                <a:gd name="T17" fmla="*/ 68 h 133"/>
                <a:gd name="T18" fmla="*/ 41 w 62"/>
                <a:gd name="T19" fmla="*/ 71 h 133"/>
                <a:gd name="T20" fmla="*/ 45 w 62"/>
                <a:gd name="T21" fmla="*/ 74 h 133"/>
                <a:gd name="T22" fmla="*/ 55 w 62"/>
                <a:gd name="T23" fmla="*/ 84 h 133"/>
                <a:gd name="T24" fmla="*/ 58 w 62"/>
                <a:gd name="T25" fmla="*/ 91 h 133"/>
                <a:gd name="T26" fmla="*/ 62 w 62"/>
                <a:gd name="T27" fmla="*/ 97 h 133"/>
                <a:gd name="T28" fmla="*/ 58 w 62"/>
                <a:gd name="T29" fmla="*/ 97 h 133"/>
                <a:gd name="T30" fmla="*/ 55 w 62"/>
                <a:gd name="T31" fmla="*/ 100 h 133"/>
                <a:gd name="T32" fmla="*/ 55 w 62"/>
                <a:gd name="T33" fmla="*/ 103 h 133"/>
                <a:gd name="T34" fmla="*/ 58 w 62"/>
                <a:gd name="T35" fmla="*/ 110 h 133"/>
                <a:gd name="T36" fmla="*/ 55 w 62"/>
                <a:gd name="T37" fmla="*/ 113 h 133"/>
                <a:gd name="T38" fmla="*/ 48 w 62"/>
                <a:gd name="T39" fmla="*/ 120 h 133"/>
                <a:gd name="T40" fmla="*/ 45 w 62"/>
                <a:gd name="T41" fmla="*/ 126 h 133"/>
                <a:gd name="T42" fmla="*/ 45 w 62"/>
                <a:gd name="T43" fmla="*/ 133 h 133"/>
                <a:gd name="T44" fmla="*/ 41 w 62"/>
                <a:gd name="T45" fmla="*/ 133 h 133"/>
                <a:gd name="T46" fmla="*/ 41 w 62"/>
                <a:gd name="T47" fmla="*/ 126 h 133"/>
                <a:gd name="T48" fmla="*/ 34 w 62"/>
                <a:gd name="T49" fmla="*/ 123 h 133"/>
                <a:gd name="T50" fmla="*/ 27 w 62"/>
                <a:gd name="T51" fmla="*/ 116 h 133"/>
                <a:gd name="T52" fmla="*/ 27 w 62"/>
                <a:gd name="T53" fmla="*/ 110 h 133"/>
                <a:gd name="T54" fmla="*/ 27 w 62"/>
                <a:gd name="T55" fmla="*/ 107 h 133"/>
                <a:gd name="T56" fmla="*/ 34 w 62"/>
                <a:gd name="T57" fmla="*/ 97 h 133"/>
                <a:gd name="T58" fmla="*/ 34 w 62"/>
                <a:gd name="T59" fmla="*/ 91 h 133"/>
                <a:gd name="T60" fmla="*/ 27 w 62"/>
                <a:gd name="T61" fmla="*/ 87 h 133"/>
                <a:gd name="T62" fmla="*/ 21 w 62"/>
                <a:gd name="T63" fmla="*/ 87 h 133"/>
                <a:gd name="T64" fmla="*/ 17 w 62"/>
                <a:gd name="T65" fmla="*/ 87 h 133"/>
                <a:gd name="T66" fmla="*/ 14 w 62"/>
                <a:gd name="T67" fmla="*/ 84 h 133"/>
                <a:gd name="T68" fmla="*/ 10 w 62"/>
                <a:gd name="T69" fmla="*/ 81 h 133"/>
                <a:gd name="T70" fmla="*/ 7 w 62"/>
                <a:gd name="T71" fmla="*/ 81 h 133"/>
                <a:gd name="T72" fmla="*/ 3 w 62"/>
                <a:gd name="T73" fmla="*/ 78 h 133"/>
                <a:gd name="T74" fmla="*/ 0 w 62"/>
                <a:gd name="T75" fmla="*/ 71 h 133"/>
                <a:gd name="T76" fmla="*/ 3 w 62"/>
                <a:gd name="T77" fmla="*/ 68 h 133"/>
                <a:gd name="T78" fmla="*/ 7 w 62"/>
                <a:gd name="T79" fmla="*/ 65 h 133"/>
                <a:gd name="T80" fmla="*/ 3 w 62"/>
                <a:gd name="T81" fmla="*/ 61 h 133"/>
                <a:gd name="T82" fmla="*/ 10 w 62"/>
                <a:gd name="T83" fmla="*/ 55 h 133"/>
                <a:gd name="T84" fmla="*/ 14 w 62"/>
                <a:gd name="T85" fmla="*/ 55 h 133"/>
                <a:gd name="T86" fmla="*/ 14 w 62"/>
                <a:gd name="T87" fmla="*/ 52 h 133"/>
                <a:gd name="T88" fmla="*/ 14 w 62"/>
                <a:gd name="T89" fmla="*/ 49 h 133"/>
                <a:gd name="T90" fmla="*/ 14 w 62"/>
                <a:gd name="T91" fmla="*/ 45 h 133"/>
                <a:gd name="T92" fmla="*/ 10 w 62"/>
                <a:gd name="T93" fmla="*/ 42 h 133"/>
                <a:gd name="T94" fmla="*/ 14 w 62"/>
                <a:gd name="T95" fmla="*/ 39 h 133"/>
                <a:gd name="T96" fmla="*/ 10 w 62"/>
                <a:gd name="T97" fmla="*/ 32 h 133"/>
                <a:gd name="T98" fmla="*/ 17 w 62"/>
                <a:gd name="T99" fmla="*/ 26 h 133"/>
                <a:gd name="T100" fmla="*/ 17 w 62"/>
                <a:gd name="T101" fmla="*/ 23 h 133"/>
                <a:gd name="T102" fmla="*/ 17 w 62"/>
                <a:gd name="T103" fmla="*/ 19 h 133"/>
                <a:gd name="T104" fmla="*/ 14 w 62"/>
                <a:gd name="T105" fmla="*/ 16 h 133"/>
                <a:gd name="T106" fmla="*/ 14 w 62"/>
                <a:gd name="T107" fmla="*/ 10 h 133"/>
                <a:gd name="T108" fmla="*/ 10 w 62"/>
                <a:gd name="T109" fmla="*/ 7 h 133"/>
                <a:gd name="T110" fmla="*/ 7 w 62"/>
                <a:gd name="T11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2" h="133">
                  <a:moveTo>
                    <a:pt x="7" y="0"/>
                  </a:moveTo>
                  <a:lnTo>
                    <a:pt x="7" y="0"/>
                  </a:lnTo>
                  <a:lnTo>
                    <a:pt x="10" y="0"/>
                  </a:lnTo>
                  <a:lnTo>
                    <a:pt x="10" y="3"/>
                  </a:lnTo>
                  <a:lnTo>
                    <a:pt x="14" y="3"/>
                  </a:lnTo>
                  <a:lnTo>
                    <a:pt x="14" y="3"/>
                  </a:lnTo>
                  <a:lnTo>
                    <a:pt x="14" y="3"/>
                  </a:lnTo>
                  <a:lnTo>
                    <a:pt x="17" y="3"/>
                  </a:lnTo>
                  <a:lnTo>
                    <a:pt x="17" y="7"/>
                  </a:lnTo>
                  <a:lnTo>
                    <a:pt x="21" y="7"/>
                  </a:lnTo>
                  <a:lnTo>
                    <a:pt x="21" y="7"/>
                  </a:lnTo>
                  <a:lnTo>
                    <a:pt x="21" y="7"/>
                  </a:lnTo>
                  <a:lnTo>
                    <a:pt x="24" y="10"/>
                  </a:lnTo>
                  <a:lnTo>
                    <a:pt x="31" y="16"/>
                  </a:lnTo>
                  <a:lnTo>
                    <a:pt x="31" y="23"/>
                  </a:lnTo>
                  <a:lnTo>
                    <a:pt x="31" y="49"/>
                  </a:lnTo>
                  <a:lnTo>
                    <a:pt x="31" y="52"/>
                  </a:lnTo>
                  <a:lnTo>
                    <a:pt x="34" y="68"/>
                  </a:lnTo>
                  <a:lnTo>
                    <a:pt x="41" y="71"/>
                  </a:lnTo>
                  <a:lnTo>
                    <a:pt x="41" y="71"/>
                  </a:lnTo>
                  <a:lnTo>
                    <a:pt x="45" y="74"/>
                  </a:lnTo>
                  <a:lnTo>
                    <a:pt x="45" y="74"/>
                  </a:lnTo>
                  <a:lnTo>
                    <a:pt x="51" y="81"/>
                  </a:lnTo>
                  <a:lnTo>
                    <a:pt x="55" y="84"/>
                  </a:lnTo>
                  <a:lnTo>
                    <a:pt x="58" y="87"/>
                  </a:lnTo>
                  <a:lnTo>
                    <a:pt x="58" y="91"/>
                  </a:lnTo>
                  <a:lnTo>
                    <a:pt x="62" y="94"/>
                  </a:lnTo>
                  <a:lnTo>
                    <a:pt x="62" y="97"/>
                  </a:lnTo>
                  <a:lnTo>
                    <a:pt x="58" y="97"/>
                  </a:lnTo>
                  <a:lnTo>
                    <a:pt x="58" y="97"/>
                  </a:lnTo>
                  <a:lnTo>
                    <a:pt x="55" y="97"/>
                  </a:lnTo>
                  <a:lnTo>
                    <a:pt x="55" y="100"/>
                  </a:lnTo>
                  <a:lnTo>
                    <a:pt x="55" y="100"/>
                  </a:lnTo>
                  <a:lnTo>
                    <a:pt x="55" y="103"/>
                  </a:lnTo>
                  <a:lnTo>
                    <a:pt x="58" y="103"/>
                  </a:lnTo>
                  <a:lnTo>
                    <a:pt x="58" y="110"/>
                  </a:lnTo>
                  <a:lnTo>
                    <a:pt x="55" y="113"/>
                  </a:lnTo>
                  <a:lnTo>
                    <a:pt x="55" y="113"/>
                  </a:lnTo>
                  <a:lnTo>
                    <a:pt x="48" y="116"/>
                  </a:lnTo>
                  <a:lnTo>
                    <a:pt x="48" y="120"/>
                  </a:lnTo>
                  <a:lnTo>
                    <a:pt x="48" y="123"/>
                  </a:lnTo>
                  <a:lnTo>
                    <a:pt x="45" y="126"/>
                  </a:lnTo>
                  <a:lnTo>
                    <a:pt x="48" y="129"/>
                  </a:lnTo>
                  <a:lnTo>
                    <a:pt x="45" y="133"/>
                  </a:lnTo>
                  <a:lnTo>
                    <a:pt x="41" y="133"/>
                  </a:lnTo>
                  <a:lnTo>
                    <a:pt x="41" y="133"/>
                  </a:lnTo>
                  <a:lnTo>
                    <a:pt x="41" y="129"/>
                  </a:lnTo>
                  <a:lnTo>
                    <a:pt x="41" y="126"/>
                  </a:lnTo>
                  <a:lnTo>
                    <a:pt x="38" y="126"/>
                  </a:lnTo>
                  <a:lnTo>
                    <a:pt x="34" y="123"/>
                  </a:lnTo>
                  <a:lnTo>
                    <a:pt x="31" y="120"/>
                  </a:lnTo>
                  <a:lnTo>
                    <a:pt x="27" y="116"/>
                  </a:lnTo>
                  <a:lnTo>
                    <a:pt x="27" y="116"/>
                  </a:lnTo>
                  <a:lnTo>
                    <a:pt x="27" y="110"/>
                  </a:lnTo>
                  <a:lnTo>
                    <a:pt x="27" y="110"/>
                  </a:lnTo>
                  <a:lnTo>
                    <a:pt x="27" y="107"/>
                  </a:lnTo>
                  <a:lnTo>
                    <a:pt x="31" y="103"/>
                  </a:lnTo>
                  <a:lnTo>
                    <a:pt x="34" y="97"/>
                  </a:lnTo>
                  <a:lnTo>
                    <a:pt x="34" y="94"/>
                  </a:lnTo>
                  <a:lnTo>
                    <a:pt x="34" y="91"/>
                  </a:lnTo>
                  <a:lnTo>
                    <a:pt x="31" y="87"/>
                  </a:lnTo>
                  <a:lnTo>
                    <a:pt x="27" y="87"/>
                  </a:lnTo>
                  <a:lnTo>
                    <a:pt x="24" y="87"/>
                  </a:lnTo>
                  <a:lnTo>
                    <a:pt x="21" y="87"/>
                  </a:lnTo>
                  <a:lnTo>
                    <a:pt x="21" y="87"/>
                  </a:lnTo>
                  <a:lnTo>
                    <a:pt x="17" y="87"/>
                  </a:lnTo>
                  <a:lnTo>
                    <a:pt x="14" y="87"/>
                  </a:lnTo>
                  <a:lnTo>
                    <a:pt x="14" y="84"/>
                  </a:lnTo>
                  <a:lnTo>
                    <a:pt x="14" y="84"/>
                  </a:lnTo>
                  <a:lnTo>
                    <a:pt x="10" y="81"/>
                  </a:lnTo>
                  <a:lnTo>
                    <a:pt x="10" y="81"/>
                  </a:lnTo>
                  <a:lnTo>
                    <a:pt x="7" y="81"/>
                  </a:lnTo>
                  <a:lnTo>
                    <a:pt x="3" y="81"/>
                  </a:lnTo>
                  <a:lnTo>
                    <a:pt x="3" y="78"/>
                  </a:lnTo>
                  <a:lnTo>
                    <a:pt x="0" y="74"/>
                  </a:lnTo>
                  <a:lnTo>
                    <a:pt x="0" y="71"/>
                  </a:lnTo>
                  <a:lnTo>
                    <a:pt x="3" y="71"/>
                  </a:lnTo>
                  <a:lnTo>
                    <a:pt x="3" y="68"/>
                  </a:lnTo>
                  <a:lnTo>
                    <a:pt x="3" y="65"/>
                  </a:lnTo>
                  <a:lnTo>
                    <a:pt x="7" y="65"/>
                  </a:lnTo>
                  <a:lnTo>
                    <a:pt x="3" y="61"/>
                  </a:lnTo>
                  <a:lnTo>
                    <a:pt x="3" y="61"/>
                  </a:lnTo>
                  <a:lnTo>
                    <a:pt x="7" y="58"/>
                  </a:lnTo>
                  <a:lnTo>
                    <a:pt x="10" y="55"/>
                  </a:lnTo>
                  <a:lnTo>
                    <a:pt x="14" y="55"/>
                  </a:lnTo>
                  <a:lnTo>
                    <a:pt x="14" y="55"/>
                  </a:lnTo>
                  <a:lnTo>
                    <a:pt x="14" y="52"/>
                  </a:lnTo>
                  <a:lnTo>
                    <a:pt x="14" y="52"/>
                  </a:lnTo>
                  <a:lnTo>
                    <a:pt x="14" y="52"/>
                  </a:lnTo>
                  <a:lnTo>
                    <a:pt x="14" y="49"/>
                  </a:lnTo>
                  <a:lnTo>
                    <a:pt x="10" y="49"/>
                  </a:lnTo>
                  <a:lnTo>
                    <a:pt x="14" y="45"/>
                  </a:lnTo>
                  <a:lnTo>
                    <a:pt x="14" y="45"/>
                  </a:lnTo>
                  <a:lnTo>
                    <a:pt x="10" y="42"/>
                  </a:lnTo>
                  <a:lnTo>
                    <a:pt x="14" y="39"/>
                  </a:lnTo>
                  <a:lnTo>
                    <a:pt x="14" y="39"/>
                  </a:lnTo>
                  <a:lnTo>
                    <a:pt x="14" y="36"/>
                  </a:lnTo>
                  <a:lnTo>
                    <a:pt x="10" y="32"/>
                  </a:lnTo>
                  <a:lnTo>
                    <a:pt x="10" y="29"/>
                  </a:lnTo>
                  <a:lnTo>
                    <a:pt x="17" y="26"/>
                  </a:lnTo>
                  <a:lnTo>
                    <a:pt x="17" y="26"/>
                  </a:lnTo>
                  <a:lnTo>
                    <a:pt x="17" y="23"/>
                  </a:lnTo>
                  <a:lnTo>
                    <a:pt x="17" y="19"/>
                  </a:lnTo>
                  <a:lnTo>
                    <a:pt x="17" y="19"/>
                  </a:lnTo>
                  <a:lnTo>
                    <a:pt x="14" y="16"/>
                  </a:lnTo>
                  <a:lnTo>
                    <a:pt x="14" y="16"/>
                  </a:lnTo>
                  <a:lnTo>
                    <a:pt x="14" y="10"/>
                  </a:lnTo>
                  <a:lnTo>
                    <a:pt x="14" y="10"/>
                  </a:lnTo>
                  <a:lnTo>
                    <a:pt x="10" y="10"/>
                  </a:lnTo>
                  <a:lnTo>
                    <a:pt x="10" y="7"/>
                  </a:lnTo>
                  <a:lnTo>
                    <a:pt x="7" y="7"/>
                  </a:lnTo>
                  <a:lnTo>
                    <a:pt x="7" y="3"/>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144"/>
            <p:cNvSpPr>
              <a:spLocks/>
            </p:cNvSpPr>
            <p:nvPr/>
          </p:nvSpPr>
          <p:spPr bwMode="auto">
            <a:xfrm>
              <a:off x="6927851" y="4842530"/>
              <a:ext cx="365125" cy="266700"/>
            </a:xfrm>
            <a:custGeom>
              <a:avLst/>
              <a:gdLst>
                <a:gd name="T0" fmla="*/ 48 w 230"/>
                <a:gd name="T1" fmla="*/ 51 h 168"/>
                <a:gd name="T2" fmla="*/ 51 w 230"/>
                <a:gd name="T3" fmla="*/ 55 h 168"/>
                <a:gd name="T4" fmla="*/ 62 w 230"/>
                <a:gd name="T5" fmla="*/ 51 h 168"/>
                <a:gd name="T6" fmla="*/ 68 w 230"/>
                <a:gd name="T7" fmla="*/ 55 h 168"/>
                <a:gd name="T8" fmla="*/ 75 w 230"/>
                <a:gd name="T9" fmla="*/ 61 h 168"/>
                <a:gd name="T10" fmla="*/ 89 w 230"/>
                <a:gd name="T11" fmla="*/ 64 h 168"/>
                <a:gd name="T12" fmla="*/ 99 w 230"/>
                <a:gd name="T13" fmla="*/ 61 h 168"/>
                <a:gd name="T14" fmla="*/ 106 w 230"/>
                <a:gd name="T15" fmla="*/ 58 h 168"/>
                <a:gd name="T16" fmla="*/ 113 w 230"/>
                <a:gd name="T17" fmla="*/ 71 h 168"/>
                <a:gd name="T18" fmla="*/ 134 w 230"/>
                <a:gd name="T19" fmla="*/ 80 h 168"/>
                <a:gd name="T20" fmla="*/ 148 w 230"/>
                <a:gd name="T21" fmla="*/ 87 h 168"/>
                <a:gd name="T22" fmla="*/ 154 w 230"/>
                <a:gd name="T23" fmla="*/ 87 h 168"/>
                <a:gd name="T24" fmla="*/ 148 w 230"/>
                <a:gd name="T25" fmla="*/ 68 h 168"/>
                <a:gd name="T26" fmla="*/ 141 w 230"/>
                <a:gd name="T27" fmla="*/ 74 h 168"/>
                <a:gd name="T28" fmla="*/ 130 w 230"/>
                <a:gd name="T29" fmla="*/ 61 h 168"/>
                <a:gd name="T30" fmla="*/ 134 w 230"/>
                <a:gd name="T31" fmla="*/ 42 h 168"/>
                <a:gd name="T32" fmla="*/ 137 w 230"/>
                <a:gd name="T33" fmla="*/ 35 h 168"/>
                <a:gd name="T34" fmla="*/ 137 w 230"/>
                <a:gd name="T35" fmla="*/ 29 h 168"/>
                <a:gd name="T36" fmla="*/ 130 w 230"/>
                <a:gd name="T37" fmla="*/ 19 h 168"/>
                <a:gd name="T38" fmla="*/ 182 w 230"/>
                <a:gd name="T39" fmla="*/ 3 h 168"/>
                <a:gd name="T40" fmla="*/ 192 w 230"/>
                <a:gd name="T41" fmla="*/ 9 h 168"/>
                <a:gd name="T42" fmla="*/ 209 w 230"/>
                <a:gd name="T43" fmla="*/ 13 h 168"/>
                <a:gd name="T44" fmla="*/ 216 w 230"/>
                <a:gd name="T45" fmla="*/ 19 h 168"/>
                <a:gd name="T46" fmla="*/ 223 w 230"/>
                <a:gd name="T47" fmla="*/ 26 h 168"/>
                <a:gd name="T48" fmla="*/ 227 w 230"/>
                <a:gd name="T49" fmla="*/ 35 h 168"/>
                <a:gd name="T50" fmla="*/ 230 w 230"/>
                <a:gd name="T51" fmla="*/ 42 h 168"/>
                <a:gd name="T52" fmla="*/ 223 w 230"/>
                <a:gd name="T53" fmla="*/ 51 h 168"/>
                <a:gd name="T54" fmla="*/ 223 w 230"/>
                <a:gd name="T55" fmla="*/ 61 h 168"/>
                <a:gd name="T56" fmla="*/ 227 w 230"/>
                <a:gd name="T57" fmla="*/ 68 h 168"/>
                <a:gd name="T58" fmla="*/ 227 w 230"/>
                <a:gd name="T59" fmla="*/ 74 h 168"/>
                <a:gd name="T60" fmla="*/ 216 w 230"/>
                <a:gd name="T61" fmla="*/ 80 h 168"/>
                <a:gd name="T62" fmla="*/ 216 w 230"/>
                <a:gd name="T63" fmla="*/ 87 h 168"/>
                <a:gd name="T64" fmla="*/ 216 w 230"/>
                <a:gd name="T65" fmla="*/ 97 h 168"/>
                <a:gd name="T66" fmla="*/ 213 w 230"/>
                <a:gd name="T67" fmla="*/ 103 h 168"/>
                <a:gd name="T68" fmla="*/ 175 w 230"/>
                <a:gd name="T69" fmla="*/ 113 h 168"/>
                <a:gd name="T70" fmla="*/ 165 w 230"/>
                <a:gd name="T71" fmla="*/ 126 h 168"/>
                <a:gd name="T72" fmla="*/ 158 w 230"/>
                <a:gd name="T73" fmla="*/ 126 h 168"/>
                <a:gd name="T74" fmla="*/ 144 w 230"/>
                <a:gd name="T75" fmla="*/ 126 h 168"/>
                <a:gd name="T76" fmla="*/ 134 w 230"/>
                <a:gd name="T77" fmla="*/ 135 h 168"/>
                <a:gd name="T78" fmla="*/ 134 w 230"/>
                <a:gd name="T79" fmla="*/ 139 h 168"/>
                <a:gd name="T80" fmla="*/ 99 w 230"/>
                <a:gd name="T81" fmla="*/ 164 h 168"/>
                <a:gd name="T82" fmla="*/ 89 w 230"/>
                <a:gd name="T83" fmla="*/ 164 h 168"/>
                <a:gd name="T84" fmla="*/ 79 w 230"/>
                <a:gd name="T85" fmla="*/ 161 h 168"/>
                <a:gd name="T86" fmla="*/ 68 w 230"/>
                <a:gd name="T87" fmla="*/ 161 h 168"/>
                <a:gd name="T88" fmla="*/ 58 w 230"/>
                <a:gd name="T89" fmla="*/ 158 h 168"/>
                <a:gd name="T90" fmla="*/ 55 w 230"/>
                <a:gd name="T91" fmla="*/ 158 h 168"/>
                <a:gd name="T92" fmla="*/ 27 w 230"/>
                <a:gd name="T93" fmla="*/ 161 h 168"/>
                <a:gd name="T94" fmla="*/ 20 w 230"/>
                <a:gd name="T95" fmla="*/ 152 h 168"/>
                <a:gd name="T96" fmla="*/ 6 w 230"/>
                <a:gd name="T97" fmla="*/ 145 h 168"/>
                <a:gd name="T98" fmla="*/ 0 w 230"/>
                <a:gd name="T99" fmla="*/ 135 h 168"/>
                <a:gd name="T100" fmla="*/ 44 w 230"/>
                <a:gd name="T101" fmla="*/ 74 h 168"/>
                <a:gd name="T102" fmla="*/ 41 w 230"/>
                <a:gd name="T103" fmla="*/ 64 h 168"/>
                <a:gd name="T104" fmla="*/ 41 w 230"/>
                <a:gd name="T105" fmla="*/ 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0" h="168">
                  <a:moveTo>
                    <a:pt x="41" y="48"/>
                  </a:moveTo>
                  <a:lnTo>
                    <a:pt x="44" y="48"/>
                  </a:lnTo>
                  <a:lnTo>
                    <a:pt x="48" y="48"/>
                  </a:lnTo>
                  <a:lnTo>
                    <a:pt x="48" y="51"/>
                  </a:lnTo>
                  <a:lnTo>
                    <a:pt x="51" y="51"/>
                  </a:lnTo>
                  <a:lnTo>
                    <a:pt x="51" y="55"/>
                  </a:lnTo>
                  <a:lnTo>
                    <a:pt x="51" y="55"/>
                  </a:lnTo>
                  <a:lnTo>
                    <a:pt x="51" y="55"/>
                  </a:lnTo>
                  <a:lnTo>
                    <a:pt x="55" y="55"/>
                  </a:lnTo>
                  <a:lnTo>
                    <a:pt x="58" y="55"/>
                  </a:lnTo>
                  <a:lnTo>
                    <a:pt x="62" y="55"/>
                  </a:lnTo>
                  <a:lnTo>
                    <a:pt x="62" y="51"/>
                  </a:lnTo>
                  <a:lnTo>
                    <a:pt x="65" y="51"/>
                  </a:lnTo>
                  <a:lnTo>
                    <a:pt x="68" y="51"/>
                  </a:lnTo>
                  <a:lnTo>
                    <a:pt x="68" y="55"/>
                  </a:lnTo>
                  <a:lnTo>
                    <a:pt x="68" y="55"/>
                  </a:lnTo>
                  <a:lnTo>
                    <a:pt x="68" y="58"/>
                  </a:lnTo>
                  <a:lnTo>
                    <a:pt x="68" y="61"/>
                  </a:lnTo>
                  <a:lnTo>
                    <a:pt x="72" y="61"/>
                  </a:lnTo>
                  <a:lnTo>
                    <a:pt x="75" y="61"/>
                  </a:lnTo>
                  <a:lnTo>
                    <a:pt x="75" y="61"/>
                  </a:lnTo>
                  <a:lnTo>
                    <a:pt x="82" y="64"/>
                  </a:lnTo>
                  <a:lnTo>
                    <a:pt x="86" y="64"/>
                  </a:lnTo>
                  <a:lnTo>
                    <a:pt x="89" y="64"/>
                  </a:lnTo>
                  <a:lnTo>
                    <a:pt x="89" y="64"/>
                  </a:lnTo>
                  <a:lnTo>
                    <a:pt x="92" y="64"/>
                  </a:lnTo>
                  <a:lnTo>
                    <a:pt x="99" y="64"/>
                  </a:lnTo>
                  <a:lnTo>
                    <a:pt x="99" y="61"/>
                  </a:lnTo>
                  <a:lnTo>
                    <a:pt x="99" y="58"/>
                  </a:lnTo>
                  <a:lnTo>
                    <a:pt x="103" y="58"/>
                  </a:lnTo>
                  <a:lnTo>
                    <a:pt x="103" y="58"/>
                  </a:lnTo>
                  <a:lnTo>
                    <a:pt x="106" y="58"/>
                  </a:lnTo>
                  <a:lnTo>
                    <a:pt x="106" y="61"/>
                  </a:lnTo>
                  <a:lnTo>
                    <a:pt x="110" y="64"/>
                  </a:lnTo>
                  <a:lnTo>
                    <a:pt x="110" y="68"/>
                  </a:lnTo>
                  <a:lnTo>
                    <a:pt x="113" y="71"/>
                  </a:lnTo>
                  <a:lnTo>
                    <a:pt x="120" y="71"/>
                  </a:lnTo>
                  <a:lnTo>
                    <a:pt x="127" y="74"/>
                  </a:lnTo>
                  <a:lnTo>
                    <a:pt x="130" y="77"/>
                  </a:lnTo>
                  <a:lnTo>
                    <a:pt x="134" y="80"/>
                  </a:lnTo>
                  <a:lnTo>
                    <a:pt x="137" y="84"/>
                  </a:lnTo>
                  <a:lnTo>
                    <a:pt x="141" y="87"/>
                  </a:lnTo>
                  <a:lnTo>
                    <a:pt x="144" y="87"/>
                  </a:lnTo>
                  <a:lnTo>
                    <a:pt x="148" y="87"/>
                  </a:lnTo>
                  <a:lnTo>
                    <a:pt x="151" y="87"/>
                  </a:lnTo>
                  <a:lnTo>
                    <a:pt x="151" y="87"/>
                  </a:lnTo>
                  <a:lnTo>
                    <a:pt x="151" y="87"/>
                  </a:lnTo>
                  <a:lnTo>
                    <a:pt x="154" y="87"/>
                  </a:lnTo>
                  <a:lnTo>
                    <a:pt x="154" y="87"/>
                  </a:lnTo>
                  <a:lnTo>
                    <a:pt x="154" y="68"/>
                  </a:lnTo>
                  <a:lnTo>
                    <a:pt x="151" y="68"/>
                  </a:lnTo>
                  <a:lnTo>
                    <a:pt x="148" y="68"/>
                  </a:lnTo>
                  <a:lnTo>
                    <a:pt x="148" y="71"/>
                  </a:lnTo>
                  <a:lnTo>
                    <a:pt x="151" y="71"/>
                  </a:lnTo>
                  <a:lnTo>
                    <a:pt x="148" y="74"/>
                  </a:lnTo>
                  <a:lnTo>
                    <a:pt x="141" y="74"/>
                  </a:lnTo>
                  <a:lnTo>
                    <a:pt x="137" y="71"/>
                  </a:lnTo>
                  <a:lnTo>
                    <a:pt x="137" y="68"/>
                  </a:lnTo>
                  <a:lnTo>
                    <a:pt x="134" y="64"/>
                  </a:lnTo>
                  <a:lnTo>
                    <a:pt x="130" y="61"/>
                  </a:lnTo>
                  <a:lnTo>
                    <a:pt x="130" y="58"/>
                  </a:lnTo>
                  <a:lnTo>
                    <a:pt x="130" y="48"/>
                  </a:lnTo>
                  <a:lnTo>
                    <a:pt x="130" y="45"/>
                  </a:lnTo>
                  <a:lnTo>
                    <a:pt x="134" y="42"/>
                  </a:lnTo>
                  <a:lnTo>
                    <a:pt x="134" y="42"/>
                  </a:lnTo>
                  <a:lnTo>
                    <a:pt x="134" y="42"/>
                  </a:lnTo>
                  <a:lnTo>
                    <a:pt x="137" y="38"/>
                  </a:lnTo>
                  <a:lnTo>
                    <a:pt x="137" y="35"/>
                  </a:lnTo>
                  <a:lnTo>
                    <a:pt x="137" y="32"/>
                  </a:lnTo>
                  <a:lnTo>
                    <a:pt x="137" y="32"/>
                  </a:lnTo>
                  <a:lnTo>
                    <a:pt x="137" y="29"/>
                  </a:lnTo>
                  <a:lnTo>
                    <a:pt x="137" y="29"/>
                  </a:lnTo>
                  <a:lnTo>
                    <a:pt x="137" y="26"/>
                  </a:lnTo>
                  <a:lnTo>
                    <a:pt x="134" y="26"/>
                  </a:lnTo>
                  <a:lnTo>
                    <a:pt x="134" y="22"/>
                  </a:lnTo>
                  <a:lnTo>
                    <a:pt x="130" y="19"/>
                  </a:lnTo>
                  <a:lnTo>
                    <a:pt x="141" y="6"/>
                  </a:lnTo>
                  <a:lnTo>
                    <a:pt x="172" y="0"/>
                  </a:lnTo>
                  <a:lnTo>
                    <a:pt x="182" y="3"/>
                  </a:lnTo>
                  <a:lnTo>
                    <a:pt x="182" y="3"/>
                  </a:lnTo>
                  <a:lnTo>
                    <a:pt x="185" y="6"/>
                  </a:lnTo>
                  <a:lnTo>
                    <a:pt x="189" y="6"/>
                  </a:lnTo>
                  <a:lnTo>
                    <a:pt x="192" y="6"/>
                  </a:lnTo>
                  <a:lnTo>
                    <a:pt x="192" y="9"/>
                  </a:lnTo>
                  <a:lnTo>
                    <a:pt x="192" y="9"/>
                  </a:lnTo>
                  <a:lnTo>
                    <a:pt x="199" y="9"/>
                  </a:lnTo>
                  <a:lnTo>
                    <a:pt x="206" y="13"/>
                  </a:lnTo>
                  <a:lnTo>
                    <a:pt x="209" y="13"/>
                  </a:lnTo>
                  <a:lnTo>
                    <a:pt x="209" y="16"/>
                  </a:lnTo>
                  <a:lnTo>
                    <a:pt x="213" y="16"/>
                  </a:lnTo>
                  <a:lnTo>
                    <a:pt x="213" y="16"/>
                  </a:lnTo>
                  <a:lnTo>
                    <a:pt x="216" y="19"/>
                  </a:lnTo>
                  <a:lnTo>
                    <a:pt x="220" y="19"/>
                  </a:lnTo>
                  <a:lnTo>
                    <a:pt x="220" y="22"/>
                  </a:lnTo>
                  <a:lnTo>
                    <a:pt x="220" y="26"/>
                  </a:lnTo>
                  <a:lnTo>
                    <a:pt x="223" y="26"/>
                  </a:lnTo>
                  <a:lnTo>
                    <a:pt x="223" y="29"/>
                  </a:lnTo>
                  <a:lnTo>
                    <a:pt x="227" y="29"/>
                  </a:lnTo>
                  <a:lnTo>
                    <a:pt x="227" y="29"/>
                  </a:lnTo>
                  <a:lnTo>
                    <a:pt x="227" y="35"/>
                  </a:lnTo>
                  <a:lnTo>
                    <a:pt x="227" y="35"/>
                  </a:lnTo>
                  <a:lnTo>
                    <a:pt x="230" y="38"/>
                  </a:lnTo>
                  <a:lnTo>
                    <a:pt x="230" y="38"/>
                  </a:lnTo>
                  <a:lnTo>
                    <a:pt x="230" y="42"/>
                  </a:lnTo>
                  <a:lnTo>
                    <a:pt x="230" y="45"/>
                  </a:lnTo>
                  <a:lnTo>
                    <a:pt x="230" y="45"/>
                  </a:lnTo>
                  <a:lnTo>
                    <a:pt x="223" y="48"/>
                  </a:lnTo>
                  <a:lnTo>
                    <a:pt x="223" y="51"/>
                  </a:lnTo>
                  <a:lnTo>
                    <a:pt x="227" y="55"/>
                  </a:lnTo>
                  <a:lnTo>
                    <a:pt x="227" y="58"/>
                  </a:lnTo>
                  <a:lnTo>
                    <a:pt x="227" y="58"/>
                  </a:lnTo>
                  <a:lnTo>
                    <a:pt x="223" y="61"/>
                  </a:lnTo>
                  <a:lnTo>
                    <a:pt x="227" y="64"/>
                  </a:lnTo>
                  <a:lnTo>
                    <a:pt x="227" y="64"/>
                  </a:lnTo>
                  <a:lnTo>
                    <a:pt x="223" y="68"/>
                  </a:lnTo>
                  <a:lnTo>
                    <a:pt x="227" y="68"/>
                  </a:lnTo>
                  <a:lnTo>
                    <a:pt x="227" y="71"/>
                  </a:lnTo>
                  <a:lnTo>
                    <a:pt x="227" y="71"/>
                  </a:lnTo>
                  <a:lnTo>
                    <a:pt x="227" y="71"/>
                  </a:lnTo>
                  <a:lnTo>
                    <a:pt x="227" y="74"/>
                  </a:lnTo>
                  <a:lnTo>
                    <a:pt x="227" y="74"/>
                  </a:lnTo>
                  <a:lnTo>
                    <a:pt x="223" y="74"/>
                  </a:lnTo>
                  <a:lnTo>
                    <a:pt x="220" y="77"/>
                  </a:lnTo>
                  <a:lnTo>
                    <a:pt x="216" y="80"/>
                  </a:lnTo>
                  <a:lnTo>
                    <a:pt x="216" y="80"/>
                  </a:lnTo>
                  <a:lnTo>
                    <a:pt x="220" y="84"/>
                  </a:lnTo>
                  <a:lnTo>
                    <a:pt x="216" y="84"/>
                  </a:lnTo>
                  <a:lnTo>
                    <a:pt x="216" y="87"/>
                  </a:lnTo>
                  <a:lnTo>
                    <a:pt x="216" y="90"/>
                  </a:lnTo>
                  <a:lnTo>
                    <a:pt x="213" y="90"/>
                  </a:lnTo>
                  <a:lnTo>
                    <a:pt x="213" y="93"/>
                  </a:lnTo>
                  <a:lnTo>
                    <a:pt x="216" y="97"/>
                  </a:lnTo>
                  <a:lnTo>
                    <a:pt x="216" y="100"/>
                  </a:lnTo>
                  <a:lnTo>
                    <a:pt x="220" y="100"/>
                  </a:lnTo>
                  <a:lnTo>
                    <a:pt x="216" y="100"/>
                  </a:lnTo>
                  <a:lnTo>
                    <a:pt x="213" y="103"/>
                  </a:lnTo>
                  <a:lnTo>
                    <a:pt x="199" y="106"/>
                  </a:lnTo>
                  <a:lnTo>
                    <a:pt x="196" y="106"/>
                  </a:lnTo>
                  <a:lnTo>
                    <a:pt x="178" y="113"/>
                  </a:lnTo>
                  <a:lnTo>
                    <a:pt x="175" y="113"/>
                  </a:lnTo>
                  <a:lnTo>
                    <a:pt x="165" y="116"/>
                  </a:lnTo>
                  <a:lnTo>
                    <a:pt x="165" y="119"/>
                  </a:lnTo>
                  <a:lnTo>
                    <a:pt x="165" y="122"/>
                  </a:lnTo>
                  <a:lnTo>
                    <a:pt x="165" y="126"/>
                  </a:lnTo>
                  <a:lnTo>
                    <a:pt x="165" y="126"/>
                  </a:lnTo>
                  <a:lnTo>
                    <a:pt x="165" y="126"/>
                  </a:lnTo>
                  <a:lnTo>
                    <a:pt x="158" y="126"/>
                  </a:lnTo>
                  <a:lnTo>
                    <a:pt x="158" y="126"/>
                  </a:lnTo>
                  <a:lnTo>
                    <a:pt x="158" y="126"/>
                  </a:lnTo>
                  <a:lnTo>
                    <a:pt x="151" y="126"/>
                  </a:lnTo>
                  <a:lnTo>
                    <a:pt x="148" y="126"/>
                  </a:lnTo>
                  <a:lnTo>
                    <a:pt x="144" y="126"/>
                  </a:lnTo>
                  <a:lnTo>
                    <a:pt x="141" y="129"/>
                  </a:lnTo>
                  <a:lnTo>
                    <a:pt x="137" y="129"/>
                  </a:lnTo>
                  <a:lnTo>
                    <a:pt x="134" y="132"/>
                  </a:lnTo>
                  <a:lnTo>
                    <a:pt x="134" y="135"/>
                  </a:lnTo>
                  <a:lnTo>
                    <a:pt x="134" y="135"/>
                  </a:lnTo>
                  <a:lnTo>
                    <a:pt x="134" y="139"/>
                  </a:lnTo>
                  <a:lnTo>
                    <a:pt x="134" y="139"/>
                  </a:lnTo>
                  <a:lnTo>
                    <a:pt x="134" y="139"/>
                  </a:lnTo>
                  <a:lnTo>
                    <a:pt x="127" y="142"/>
                  </a:lnTo>
                  <a:lnTo>
                    <a:pt x="113" y="148"/>
                  </a:lnTo>
                  <a:lnTo>
                    <a:pt x="106" y="158"/>
                  </a:lnTo>
                  <a:lnTo>
                    <a:pt x="99" y="164"/>
                  </a:lnTo>
                  <a:lnTo>
                    <a:pt x="96" y="168"/>
                  </a:lnTo>
                  <a:lnTo>
                    <a:pt x="92" y="164"/>
                  </a:lnTo>
                  <a:lnTo>
                    <a:pt x="89" y="164"/>
                  </a:lnTo>
                  <a:lnTo>
                    <a:pt x="89" y="164"/>
                  </a:lnTo>
                  <a:lnTo>
                    <a:pt x="86" y="164"/>
                  </a:lnTo>
                  <a:lnTo>
                    <a:pt x="86" y="164"/>
                  </a:lnTo>
                  <a:lnTo>
                    <a:pt x="82" y="161"/>
                  </a:lnTo>
                  <a:lnTo>
                    <a:pt x="79" y="161"/>
                  </a:lnTo>
                  <a:lnTo>
                    <a:pt x="75" y="164"/>
                  </a:lnTo>
                  <a:lnTo>
                    <a:pt x="75" y="164"/>
                  </a:lnTo>
                  <a:lnTo>
                    <a:pt x="72" y="164"/>
                  </a:lnTo>
                  <a:lnTo>
                    <a:pt x="68" y="161"/>
                  </a:lnTo>
                  <a:lnTo>
                    <a:pt x="65" y="161"/>
                  </a:lnTo>
                  <a:lnTo>
                    <a:pt x="62" y="161"/>
                  </a:lnTo>
                  <a:lnTo>
                    <a:pt x="58" y="158"/>
                  </a:lnTo>
                  <a:lnTo>
                    <a:pt x="58" y="158"/>
                  </a:lnTo>
                  <a:lnTo>
                    <a:pt x="58" y="158"/>
                  </a:lnTo>
                  <a:lnTo>
                    <a:pt x="55" y="158"/>
                  </a:lnTo>
                  <a:lnTo>
                    <a:pt x="55" y="158"/>
                  </a:lnTo>
                  <a:lnTo>
                    <a:pt x="55" y="158"/>
                  </a:lnTo>
                  <a:lnTo>
                    <a:pt x="51" y="155"/>
                  </a:lnTo>
                  <a:lnTo>
                    <a:pt x="48" y="158"/>
                  </a:lnTo>
                  <a:lnTo>
                    <a:pt x="44" y="158"/>
                  </a:lnTo>
                  <a:lnTo>
                    <a:pt x="27" y="161"/>
                  </a:lnTo>
                  <a:lnTo>
                    <a:pt x="27" y="158"/>
                  </a:lnTo>
                  <a:lnTo>
                    <a:pt x="24" y="158"/>
                  </a:lnTo>
                  <a:lnTo>
                    <a:pt x="20" y="155"/>
                  </a:lnTo>
                  <a:lnTo>
                    <a:pt x="20" y="152"/>
                  </a:lnTo>
                  <a:lnTo>
                    <a:pt x="17" y="152"/>
                  </a:lnTo>
                  <a:lnTo>
                    <a:pt x="13" y="148"/>
                  </a:lnTo>
                  <a:lnTo>
                    <a:pt x="10" y="145"/>
                  </a:lnTo>
                  <a:lnTo>
                    <a:pt x="6" y="145"/>
                  </a:lnTo>
                  <a:lnTo>
                    <a:pt x="6" y="142"/>
                  </a:lnTo>
                  <a:lnTo>
                    <a:pt x="3" y="142"/>
                  </a:lnTo>
                  <a:lnTo>
                    <a:pt x="3" y="139"/>
                  </a:lnTo>
                  <a:lnTo>
                    <a:pt x="0" y="135"/>
                  </a:lnTo>
                  <a:lnTo>
                    <a:pt x="3" y="80"/>
                  </a:lnTo>
                  <a:lnTo>
                    <a:pt x="44" y="80"/>
                  </a:lnTo>
                  <a:lnTo>
                    <a:pt x="41" y="80"/>
                  </a:lnTo>
                  <a:lnTo>
                    <a:pt x="44" y="74"/>
                  </a:lnTo>
                  <a:lnTo>
                    <a:pt x="44" y="74"/>
                  </a:lnTo>
                  <a:lnTo>
                    <a:pt x="44" y="71"/>
                  </a:lnTo>
                  <a:lnTo>
                    <a:pt x="41" y="68"/>
                  </a:lnTo>
                  <a:lnTo>
                    <a:pt x="41" y="64"/>
                  </a:lnTo>
                  <a:lnTo>
                    <a:pt x="41" y="58"/>
                  </a:lnTo>
                  <a:lnTo>
                    <a:pt x="41" y="51"/>
                  </a:lnTo>
                  <a:lnTo>
                    <a:pt x="41" y="51"/>
                  </a:lnTo>
                  <a:lnTo>
                    <a:pt x="41" y="48"/>
                  </a:lnTo>
                  <a:lnTo>
                    <a:pt x="41"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145"/>
            <p:cNvSpPr>
              <a:spLocks/>
            </p:cNvSpPr>
            <p:nvPr/>
          </p:nvSpPr>
          <p:spPr bwMode="auto">
            <a:xfrm>
              <a:off x="6610351" y="4785380"/>
              <a:ext cx="387350" cy="323850"/>
            </a:xfrm>
            <a:custGeom>
              <a:avLst/>
              <a:gdLst>
                <a:gd name="T0" fmla="*/ 220 w 244"/>
                <a:gd name="T1" fmla="*/ 191 h 204"/>
                <a:gd name="T2" fmla="*/ 210 w 244"/>
                <a:gd name="T3" fmla="*/ 181 h 204"/>
                <a:gd name="T4" fmla="*/ 203 w 244"/>
                <a:gd name="T5" fmla="*/ 175 h 204"/>
                <a:gd name="T6" fmla="*/ 241 w 244"/>
                <a:gd name="T7" fmla="*/ 116 h 204"/>
                <a:gd name="T8" fmla="*/ 241 w 244"/>
                <a:gd name="T9" fmla="*/ 104 h 204"/>
                <a:gd name="T10" fmla="*/ 241 w 244"/>
                <a:gd name="T11" fmla="*/ 87 h 204"/>
                <a:gd name="T12" fmla="*/ 237 w 244"/>
                <a:gd name="T13" fmla="*/ 84 h 204"/>
                <a:gd name="T14" fmla="*/ 227 w 244"/>
                <a:gd name="T15" fmla="*/ 87 h 204"/>
                <a:gd name="T16" fmla="*/ 217 w 244"/>
                <a:gd name="T17" fmla="*/ 84 h 204"/>
                <a:gd name="T18" fmla="*/ 210 w 244"/>
                <a:gd name="T19" fmla="*/ 87 h 204"/>
                <a:gd name="T20" fmla="*/ 210 w 244"/>
                <a:gd name="T21" fmla="*/ 81 h 204"/>
                <a:gd name="T22" fmla="*/ 210 w 244"/>
                <a:gd name="T23" fmla="*/ 74 h 204"/>
                <a:gd name="T24" fmla="*/ 206 w 244"/>
                <a:gd name="T25" fmla="*/ 65 h 204"/>
                <a:gd name="T26" fmla="*/ 203 w 244"/>
                <a:gd name="T27" fmla="*/ 62 h 204"/>
                <a:gd name="T28" fmla="*/ 200 w 244"/>
                <a:gd name="T29" fmla="*/ 55 h 204"/>
                <a:gd name="T30" fmla="*/ 200 w 244"/>
                <a:gd name="T31" fmla="*/ 42 h 204"/>
                <a:gd name="T32" fmla="*/ 200 w 244"/>
                <a:gd name="T33" fmla="*/ 32 h 204"/>
                <a:gd name="T34" fmla="*/ 203 w 244"/>
                <a:gd name="T35" fmla="*/ 23 h 204"/>
                <a:gd name="T36" fmla="*/ 179 w 244"/>
                <a:gd name="T37" fmla="*/ 16 h 204"/>
                <a:gd name="T38" fmla="*/ 155 w 244"/>
                <a:gd name="T39" fmla="*/ 23 h 204"/>
                <a:gd name="T40" fmla="*/ 151 w 244"/>
                <a:gd name="T41" fmla="*/ 32 h 204"/>
                <a:gd name="T42" fmla="*/ 127 w 244"/>
                <a:gd name="T43" fmla="*/ 36 h 204"/>
                <a:gd name="T44" fmla="*/ 114 w 244"/>
                <a:gd name="T45" fmla="*/ 29 h 204"/>
                <a:gd name="T46" fmla="*/ 107 w 244"/>
                <a:gd name="T47" fmla="*/ 20 h 204"/>
                <a:gd name="T48" fmla="*/ 103 w 244"/>
                <a:gd name="T49" fmla="*/ 10 h 204"/>
                <a:gd name="T50" fmla="*/ 103 w 244"/>
                <a:gd name="T51" fmla="*/ 3 h 204"/>
                <a:gd name="T52" fmla="*/ 69 w 244"/>
                <a:gd name="T53" fmla="*/ 0 h 204"/>
                <a:gd name="T54" fmla="*/ 48 w 244"/>
                <a:gd name="T55" fmla="*/ 0 h 204"/>
                <a:gd name="T56" fmla="*/ 34 w 244"/>
                <a:gd name="T57" fmla="*/ 0 h 204"/>
                <a:gd name="T58" fmla="*/ 24 w 244"/>
                <a:gd name="T59" fmla="*/ 0 h 204"/>
                <a:gd name="T60" fmla="*/ 17 w 244"/>
                <a:gd name="T61" fmla="*/ 3 h 204"/>
                <a:gd name="T62" fmla="*/ 31 w 244"/>
                <a:gd name="T63" fmla="*/ 32 h 204"/>
                <a:gd name="T64" fmla="*/ 34 w 244"/>
                <a:gd name="T65" fmla="*/ 52 h 204"/>
                <a:gd name="T66" fmla="*/ 45 w 244"/>
                <a:gd name="T67" fmla="*/ 78 h 204"/>
                <a:gd name="T68" fmla="*/ 38 w 244"/>
                <a:gd name="T69" fmla="*/ 110 h 204"/>
                <a:gd name="T70" fmla="*/ 17 w 244"/>
                <a:gd name="T71" fmla="*/ 126 h 204"/>
                <a:gd name="T72" fmla="*/ 10 w 244"/>
                <a:gd name="T73" fmla="*/ 152 h 204"/>
                <a:gd name="T74" fmla="*/ 4 w 244"/>
                <a:gd name="T75" fmla="*/ 175 h 204"/>
                <a:gd name="T76" fmla="*/ 0 w 244"/>
                <a:gd name="T77" fmla="*/ 191 h 204"/>
                <a:gd name="T78" fmla="*/ 7 w 244"/>
                <a:gd name="T79" fmla="*/ 188 h 204"/>
                <a:gd name="T80" fmla="*/ 17 w 244"/>
                <a:gd name="T81" fmla="*/ 188 h 204"/>
                <a:gd name="T82" fmla="*/ 31 w 244"/>
                <a:gd name="T83" fmla="*/ 184 h 204"/>
                <a:gd name="T84" fmla="*/ 34 w 244"/>
                <a:gd name="T85" fmla="*/ 184 h 204"/>
                <a:gd name="T86" fmla="*/ 38 w 244"/>
                <a:gd name="T87" fmla="*/ 188 h 204"/>
                <a:gd name="T88" fmla="*/ 52 w 244"/>
                <a:gd name="T89" fmla="*/ 191 h 204"/>
                <a:gd name="T90" fmla="*/ 131 w 244"/>
                <a:gd name="T91" fmla="*/ 191 h 204"/>
                <a:gd name="T92" fmla="*/ 138 w 244"/>
                <a:gd name="T93" fmla="*/ 197 h 204"/>
                <a:gd name="T94" fmla="*/ 148 w 244"/>
                <a:gd name="T95" fmla="*/ 200 h 204"/>
                <a:gd name="T96" fmla="*/ 162 w 244"/>
                <a:gd name="T97" fmla="*/ 200 h 204"/>
                <a:gd name="T98" fmla="*/ 169 w 244"/>
                <a:gd name="T99" fmla="*/ 197 h 204"/>
                <a:gd name="T100" fmla="*/ 182 w 244"/>
                <a:gd name="T101" fmla="*/ 200 h 204"/>
                <a:gd name="T102" fmla="*/ 186 w 244"/>
                <a:gd name="T103" fmla="*/ 200 h 204"/>
                <a:gd name="T104" fmla="*/ 193 w 244"/>
                <a:gd name="T105" fmla="*/ 204 h 204"/>
                <a:gd name="T106" fmla="*/ 227 w 244"/>
                <a:gd name="T107" fmla="*/ 19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44" h="204">
                  <a:moveTo>
                    <a:pt x="227" y="197"/>
                  </a:moveTo>
                  <a:lnTo>
                    <a:pt x="227" y="194"/>
                  </a:lnTo>
                  <a:lnTo>
                    <a:pt x="224" y="194"/>
                  </a:lnTo>
                  <a:lnTo>
                    <a:pt x="220" y="191"/>
                  </a:lnTo>
                  <a:lnTo>
                    <a:pt x="220" y="188"/>
                  </a:lnTo>
                  <a:lnTo>
                    <a:pt x="217" y="188"/>
                  </a:lnTo>
                  <a:lnTo>
                    <a:pt x="213" y="184"/>
                  </a:lnTo>
                  <a:lnTo>
                    <a:pt x="210" y="181"/>
                  </a:lnTo>
                  <a:lnTo>
                    <a:pt x="206" y="181"/>
                  </a:lnTo>
                  <a:lnTo>
                    <a:pt x="206" y="178"/>
                  </a:lnTo>
                  <a:lnTo>
                    <a:pt x="203" y="178"/>
                  </a:lnTo>
                  <a:lnTo>
                    <a:pt x="203" y="175"/>
                  </a:lnTo>
                  <a:lnTo>
                    <a:pt x="200" y="171"/>
                  </a:lnTo>
                  <a:lnTo>
                    <a:pt x="203" y="116"/>
                  </a:lnTo>
                  <a:lnTo>
                    <a:pt x="244" y="116"/>
                  </a:lnTo>
                  <a:lnTo>
                    <a:pt x="241" y="116"/>
                  </a:lnTo>
                  <a:lnTo>
                    <a:pt x="244" y="110"/>
                  </a:lnTo>
                  <a:lnTo>
                    <a:pt x="244" y="110"/>
                  </a:lnTo>
                  <a:lnTo>
                    <a:pt x="244" y="107"/>
                  </a:lnTo>
                  <a:lnTo>
                    <a:pt x="241" y="104"/>
                  </a:lnTo>
                  <a:lnTo>
                    <a:pt x="241" y="100"/>
                  </a:lnTo>
                  <a:lnTo>
                    <a:pt x="241" y="94"/>
                  </a:lnTo>
                  <a:lnTo>
                    <a:pt x="241" y="87"/>
                  </a:lnTo>
                  <a:lnTo>
                    <a:pt x="241" y="87"/>
                  </a:lnTo>
                  <a:lnTo>
                    <a:pt x="241" y="84"/>
                  </a:lnTo>
                  <a:lnTo>
                    <a:pt x="241" y="84"/>
                  </a:lnTo>
                  <a:lnTo>
                    <a:pt x="237" y="84"/>
                  </a:lnTo>
                  <a:lnTo>
                    <a:pt x="237" y="84"/>
                  </a:lnTo>
                  <a:lnTo>
                    <a:pt x="234" y="87"/>
                  </a:lnTo>
                  <a:lnTo>
                    <a:pt x="231" y="87"/>
                  </a:lnTo>
                  <a:lnTo>
                    <a:pt x="227" y="87"/>
                  </a:lnTo>
                  <a:lnTo>
                    <a:pt x="227" y="87"/>
                  </a:lnTo>
                  <a:lnTo>
                    <a:pt x="220" y="87"/>
                  </a:lnTo>
                  <a:lnTo>
                    <a:pt x="220" y="87"/>
                  </a:lnTo>
                  <a:lnTo>
                    <a:pt x="217" y="84"/>
                  </a:lnTo>
                  <a:lnTo>
                    <a:pt x="217" y="84"/>
                  </a:lnTo>
                  <a:lnTo>
                    <a:pt x="213" y="87"/>
                  </a:lnTo>
                  <a:lnTo>
                    <a:pt x="213" y="87"/>
                  </a:lnTo>
                  <a:lnTo>
                    <a:pt x="210" y="87"/>
                  </a:lnTo>
                  <a:lnTo>
                    <a:pt x="210" y="87"/>
                  </a:lnTo>
                  <a:lnTo>
                    <a:pt x="210" y="87"/>
                  </a:lnTo>
                  <a:lnTo>
                    <a:pt x="210" y="84"/>
                  </a:lnTo>
                  <a:lnTo>
                    <a:pt x="210" y="81"/>
                  </a:lnTo>
                  <a:lnTo>
                    <a:pt x="210" y="81"/>
                  </a:lnTo>
                  <a:lnTo>
                    <a:pt x="210" y="78"/>
                  </a:lnTo>
                  <a:lnTo>
                    <a:pt x="210" y="78"/>
                  </a:lnTo>
                  <a:lnTo>
                    <a:pt x="206" y="74"/>
                  </a:lnTo>
                  <a:lnTo>
                    <a:pt x="210" y="74"/>
                  </a:lnTo>
                  <a:lnTo>
                    <a:pt x="210" y="71"/>
                  </a:lnTo>
                  <a:lnTo>
                    <a:pt x="206" y="68"/>
                  </a:lnTo>
                  <a:lnTo>
                    <a:pt x="206" y="68"/>
                  </a:lnTo>
                  <a:lnTo>
                    <a:pt x="206" y="65"/>
                  </a:lnTo>
                  <a:lnTo>
                    <a:pt x="206" y="65"/>
                  </a:lnTo>
                  <a:lnTo>
                    <a:pt x="206" y="65"/>
                  </a:lnTo>
                  <a:lnTo>
                    <a:pt x="203" y="62"/>
                  </a:lnTo>
                  <a:lnTo>
                    <a:pt x="203" y="62"/>
                  </a:lnTo>
                  <a:lnTo>
                    <a:pt x="203" y="58"/>
                  </a:lnTo>
                  <a:lnTo>
                    <a:pt x="200" y="58"/>
                  </a:lnTo>
                  <a:lnTo>
                    <a:pt x="200" y="55"/>
                  </a:lnTo>
                  <a:lnTo>
                    <a:pt x="200" y="55"/>
                  </a:lnTo>
                  <a:lnTo>
                    <a:pt x="203" y="52"/>
                  </a:lnTo>
                  <a:lnTo>
                    <a:pt x="200" y="45"/>
                  </a:lnTo>
                  <a:lnTo>
                    <a:pt x="200" y="42"/>
                  </a:lnTo>
                  <a:lnTo>
                    <a:pt x="200" y="42"/>
                  </a:lnTo>
                  <a:lnTo>
                    <a:pt x="203" y="39"/>
                  </a:lnTo>
                  <a:lnTo>
                    <a:pt x="203" y="39"/>
                  </a:lnTo>
                  <a:lnTo>
                    <a:pt x="200" y="36"/>
                  </a:lnTo>
                  <a:lnTo>
                    <a:pt x="200" y="32"/>
                  </a:lnTo>
                  <a:lnTo>
                    <a:pt x="203" y="29"/>
                  </a:lnTo>
                  <a:lnTo>
                    <a:pt x="203" y="26"/>
                  </a:lnTo>
                  <a:lnTo>
                    <a:pt x="203" y="26"/>
                  </a:lnTo>
                  <a:lnTo>
                    <a:pt x="203" y="23"/>
                  </a:lnTo>
                  <a:lnTo>
                    <a:pt x="179" y="23"/>
                  </a:lnTo>
                  <a:lnTo>
                    <a:pt x="179" y="20"/>
                  </a:lnTo>
                  <a:lnTo>
                    <a:pt x="179" y="16"/>
                  </a:lnTo>
                  <a:lnTo>
                    <a:pt x="179" y="16"/>
                  </a:lnTo>
                  <a:lnTo>
                    <a:pt x="176" y="16"/>
                  </a:lnTo>
                  <a:lnTo>
                    <a:pt x="176" y="16"/>
                  </a:lnTo>
                  <a:lnTo>
                    <a:pt x="155" y="16"/>
                  </a:lnTo>
                  <a:lnTo>
                    <a:pt x="155" y="23"/>
                  </a:lnTo>
                  <a:lnTo>
                    <a:pt x="151" y="26"/>
                  </a:lnTo>
                  <a:lnTo>
                    <a:pt x="151" y="26"/>
                  </a:lnTo>
                  <a:lnTo>
                    <a:pt x="151" y="29"/>
                  </a:lnTo>
                  <a:lnTo>
                    <a:pt x="151" y="32"/>
                  </a:lnTo>
                  <a:lnTo>
                    <a:pt x="138" y="32"/>
                  </a:lnTo>
                  <a:lnTo>
                    <a:pt x="134" y="36"/>
                  </a:lnTo>
                  <a:lnTo>
                    <a:pt x="127" y="36"/>
                  </a:lnTo>
                  <a:lnTo>
                    <a:pt x="127" y="36"/>
                  </a:lnTo>
                  <a:lnTo>
                    <a:pt x="124" y="36"/>
                  </a:lnTo>
                  <a:lnTo>
                    <a:pt x="117" y="36"/>
                  </a:lnTo>
                  <a:lnTo>
                    <a:pt x="114" y="32"/>
                  </a:lnTo>
                  <a:lnTo>
                    <a:pt x="114" y="29"/>
                  </a:lnTo>
                  <a:lnTo>
                    <a:pt x="110" y="26"/>
                  </a:lnTo>
                  <a:lnTo>
                    <a:pt x="110" y="23"/>
                  </a:lnTo>
                  <a:lnTo>
                    <a:pt x="107" y="23"/>
                  </a:lnTo>
                  <a:lnTo>
                    <a:pt x="107" y="20"/>
                  </a:lnTo>
                  <a:lnTo>
                    <a:pt x="107" y="20"/>
                  </a:lnTo>
                  <a:lnTo>
                    <a:pt x="107" y="13"/>
                  </a:lnTo>
                  <a:lnTo>
                    <a:pt x="103" y="13"/>
                  </a:lnTo>
                  <a:lnTo>
                    <a:pt x="103" y="10"/>
                  </a:lnTo>
                  <a:lnTo>
                    <a:pt x="107" y="7"/>
                  </a:lnTo>
                  <a:lnTo>
                    <a:pt x="103" y="7"/>
                  </a:lnTo>
                  <a:lnTo>
                    <a:pt x="103" y="3"/>
                  </a:lnTo>
                  <a:lnTo>
                    <a:pt x="103" y="3"/>
                  </a:lnTo>
                  <a:lnTo>
                    <a:pt x="103" y="0"/>
                  </a:lnTo>
                  <a:lnTo>
                    <a:pt x="103" y="0"/>
                  </a:lnTo>
                  <a:lnTo>
                    <a:pt x="83" y="0"/>
                  </a:lnTo>
                  <a:lnTo>
                    <a:pt x="69" y="0"/>
                  </a:lnTo>
                  <a:lnTo>
                    <a:pt x="62" y="0"/>
                  </a:lnTo>
                  <a:lnTo>
                    <a:pt x="55" y="0"/>
                  </a:lnTo>
                  <a:lnTo>
                    <a:pt x="52" y="0"/>
                  </a:lnTo>
                  <a:lnTo>
                    <a:pt x="48" y="0"/>
                  </a:lnTo>
                  <a:lnTo>
                    <a:pt x="45" y="0"/>
                  </a:lnTo>
                  <a:lnTo>
                    <a:pt x="38" y="0"/>
                  </a:lnTo>
                  <a:lnTo>
                    <a:pt x="38" y="0"/>
                  </a:lnTo>
                  <a:lnTo>
                    <a:pt x="34" y="0"/>
                  </a:lnTo>
                  <a:lnTo>
                    <a:pt x="31" y="0"/>
                  </a:lnTo>
                  <a:lnTo>
                    <a:pt x="28" y="0"/>
                  </a:lnTo>
                  <a:lnTo>
                    <a:pt x="28" y="0"/>
                  </a:lnTo>
                  <a:lnTo>
                    <a:pt x="24" y="0"/>
                  </a:lnTo>
                  <a:lnTo>
                    <a:pt x="24" y="0"/>
                  </a:lnTo>
                  <a:lnTo>
                    <a:pt x="24" y="0"/>
                  </a:lnTo>
                  <a:lnTo>
                    <a:pt x="24" y="0"/>
                  </a:lnTo>
                  <a:lnTo>
                    <a:pt x="17" y="3"/>
                  </a:lnTo>
                  <a:lnTo>
                    <a:pt x="21" y="7"/>
                  </a:lnTo>
                  <a:lnTo>
                    <a:pt x="21" y="10"/>
                  </a:lnTo>
                  <a:lnTo>
                    <a:pt x="31" y="20"/>
                  </a:lnTo>
                  <a:lnTo>
                    <a:pt x="31" y="32"/>
                  </a:lnTo>
                  <a:lnTo>
                    <a:pt x="38" y="39"/>
                  </a:lnTo>
                  <a:lnTo>
                    <a:pt x="34" y="45"/>
                  </a:lnTo>
                  <a:lnTo>
                    <a:pt x="31" y="52"/>
                  </a:lnTo>
                  <a:lnTo>
                    <a:pt x="34" y="52"/>
                  </a:lnTo>
                  <a:lnTo>
                    <a:pt x="34" y="58"/>
                  </a:lnTo>
                  <a:lnTo>
                    <a:pt x="34" y="65"/>
                  </a:lnTo>
                  <a:lnTo>
                    <a:pt x="34" y="68"/>
                  </a:lnTo>
                  <a:lnTo>
                    <a:pt x="45" y="78"/>
                  </a:lnTo>
                  <a:lnTo>
                    <a:pt x="41" y="81"/>
                  </a:lnTo>
                  <a:lnTo>
                    <a:pt x="45" y="84"/>
                  </a:lnTo>
                  <a:lnTo>
                    <a:pt x="45" y="97"/>
                  </a:lnTo>
                  <a:lnTo>
                    <a:pt x="38" y="110"/>
                  </a:lnTo>
                  <a:lnTo>
                    <a:pt x="34" y="110"/>
                  </a:lnTo>
                  <a:lnTo>
                    <a:pt x="28" y="116"/>
                  </a:lnTo>
                  <a:lnTo>
                    <a:pt x="28" y="120"/>
                  </a:lnTo>
                  <a:lnTo>
                    <a:pt x="17" y="126"/>
                  </a:lnTo>
                  <a:lnTo>
                    <a:pt x="17" y="133"/>
                  </a:lnTo>
                  <a:lnTo>
                    <a:pt x="14" y="133"/>
                  </a:lnTo>
                  <a:lnTo>
                    <a:pt x="14" y="146"/>
                  </a:lnTo>
                  <a:lnTo>
                    <a:pt x="10" y="152"/>
                  </a:lnTo>
                  <a:lnTo>
                    <a:pt x="7" y="158"/>
                  </a:lnTo>
                  <a:lnTo>
                    <a:pt x="4" y="165"/>
                  </a:lnTo>
                  <a:lnTo>
                    <a:pt x="4" y="168"/>
                  </a:lnTo>
                  <a:lnTo>
                    <a:pt x="4" y="175"/>
                  </a:lnTo>
                  <a:lnTo>
                    <a:pt x="4" y="184"/>
                  </a:lnTo>
                  <a:lnTo>
                    <a:pt x="0" y="188"/>
                  </a:lnTo>
                  <a:lnTo>
                    <a:pt x="0" y="191"/>
                  </a:lnTo>
                  <a:lnTo>
                    <a:pt x="0" y="191"/>
                  </a:lnTo>
                  <a:lnTo>
                    <a:pt x="4" y="191"/>
                  </a:lnTo>
                  <a:lnTo>
                    <a:pt x="7" y="191"/>
                  </a:lnTo>
                  <a:lnTo>
                    <a:pt x="7" y="191"/>
                  </a:lnTo>
                  <a:lnTo>
                    <a:pt x="7" y="188"/>
                  </a:lnTo>
                  <a:lnTo>
                    <a:pt x="10" y="188"/>
                  </a:lnTo>
                  <a:lnTo>
                    <a:pt x="14" y="188"/>
                  </a:lnTo>
                  <a:lnTo>
                    <a:pt x="17" y="191"/>
                  </a:lnTo>
                  <a:lnTo>
                    <a:pt x="17" y="188"/>
                  </a:lnTo>
                  <a:lnTo>
                    <a:pt x="17" y="188"/>
                  </a:lnTo>
                  <a:lnTo>
                    <a:pt x="24" y="184"/>
                  </a:lnTo>
                  <a:lnTo>
                    <a:pt x="28" y="184"/>
                  </a:lnTo>
                  <a:lnTo>
                    <a:pt x="31" y="184"/>
                  </a:lnTo>
                  <a:lnTo>
                    <a:pt x="31" y="184"/>
                  </a:lnTo>
                  <a:lnTo>
                    <a:pt x="31" y="184"/>
                  </a:lnTo>
                  <a:lnTo>
                    <a:pt x="34" y="184"/>
                  </a:lnTo>
                  <a:lnTo>
                    <a:pt x="34" y="184"/>
                  </a:lnTo>
                  <a:lnTo>
                    <a:pt x="38" y="184"/>
                  </a:lnTo>
                  <a:lnTo>
                    <a:pt x="38" y="188"/>
                  </a:lnTo>
                  <a:lnTo>
                    <a:pt x="38" y="188"/>
                  </a:lnTo>
                  <a:lnTo>
                    <a:pt x="38" y="188"/>
                  </a:lnTo>
                  <a:lnTo>
                    <a:pt x="45" y="191"/>
                  </a:lnTo>
                  <a:lnTo>
                    <a:pt x="48" y="194"/>
                  </a:lnTo>
                  <a:lnTo>
                    <a:pt x="52" y="191"/>
                  </a:lnTo>
                  <a:lnTo>
                    <a:pt x="52" y="191"/>
                  </a:lnTo>
                  <a:lnTo>
                    <a:pt x="55" y="191"/>
                  </a:lnTo>
                  <a:lnTo>
                    <a:pt x="55" y="191"/>
                  </a:lnTo>
                  <a:lnTo>
                    <a:pt x="59" y="191"/>
                  </a:lnTo>
                  <a:lnTo>
                    <a:pt x="131" y="191"/>
                  </a:lnTo>
                  <a:lnTo>
                    <a:pt x="131" y="191"/>
                  </a:lnTo>
                  <a:lnTo>
                    <a:pt x="134" y="194"/>
                  </a:lnTo>
                  <a:lnTo>
                    <a:pt x="134" y="194"/>
                  </a:lnTo>
                  <a:lnTo>
                    <a:pt x="138" y="197"/>
                  </a:lnTo>
                  <a:lnTo>
                    <a:pt x="141" y="197"/>
                  </a:lnTo>
                  <a:lnTo>
                    <a:pt x="145" y="197"/>
                  </a:lnTo>
                  <a:lnTo>
                    <a:pt x="148" y="197"/>
                  </a:lnTo>
                  <a:lnTo>
                    <a:pt x="148" y="200"/>
                  </a:lnTo>
                  <a:lnTo>
                    <a:pt x="151" y="200"/>
                  </a:lnTo>
                  <a:lnTo>
                    <a:pt x="155" y="197"/>
                  </a:lnTo>
                  <a:lnTo>
                    <a:pt x="158" y="197"/>
                  </a:lnTo>
                  <a:lnTo>
                    <a:pt x="162" y="200"/>
                  </a:lnTo>
                  <a:lnTo>
                    <a:pt x="165" y="197"/>
                  </a:lnTo>
                  <a:lnTo>
                    <a:pt x="165" y="197"/>
                  </a:lnTo>
                  <a:lnTo>
                    <a:pt x="165" y="197"/>
                  </a:lnTo>
                  <a:lnTo>
                    <a:pt x="169" y="197"/>
                  </a:lnTo>
                  <a:lnTo>
                    <a:pt x="172" y="200"/>
                  </a:lnTo>
                  <a:lnTo>
                    <a:pt x="176" y="200"/>
                  </a:lnTo>
                  <a:lnTo>
                    <a:pt x="179" y="200"/>
                  </a:lnTo>
                  <a:lnTo>
                    <a:pt x="182" y="200"/>
                  </a:lnTo>
                  <a:lnTo>
                    <a:pt x="182" y="200"/>
                  </a:lnTo>
                  <a:lnTo>
                    <a:pt x="182" y="200"/>
                  </a:lnTo>
                  <a:lnTo>
                    <a:pt x="186" y="200"/>
                  </a:lnTo>
                  <a:lnTo>
                    <a:pt x="186" y="200"/>
                  </a:lnTo>
                  <a:lnTo>
                    <a:pt x="189" y="200"/>
                  </a:lnTo>
                  <a:lnTo>
                    <a:pt x="189" y="200"/>
                  </a:lnTo>
                  <a:lnTo>
                    <a:pt x="193" y="200"/>
                  </a:lnTo>
                  <a:lnTo>
                    <a:pt x="193" y="204"/>
                  </a:lnTo>
                  <a:lnTo>
                    <a:pt x="193" y="204"/>
                  </a:lnTo>
                  <a:lnTo>
                    <a:pt x="196" y="204"/>
                  </a:lnTo>
                  <a:lnTo>
                    <a:pt x="196" y="204"/>
                  </a:lnTo>
                  <a:lnTo>
                    <a:pt x="227"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5" name="Freeform 146"/>
            <p:cNvSpPr>
              <a:spLocks/>
            </p:cNvSpPr>
            <p:nvPr/>
          </p:nvSpPr>
          <p:spPr bwMode="auto">
            <a:xfrm>
              <a:off x="7026276" y="5042555"/>
              <a:ext cx="239713" cy="184150"/>
            </a:xfrm>
            <a:custGeom>
              <a:avLst/>
              <a:gdLst>
                <a:gd name="T0" fmla="*/ 6 w 151"/>
                <a:gd name="T1" fmla="*/ 35 h 116"/>
                <a:gd name="T2" fmla="*/ 13 w 151"/>
                <a:gd name="T3" fmla="*/ 38 h 116"/>
                <a:gd name="T4" fmla="*/ 24 w 151"/>
                <a:gd name="T5" fmla="*/ 38 h 116"/>
                <a:gd name="T6" fmla="*/ 27 w 151"/>
                <a:gd name="T7" fmla="*/ 38 h 116"/>
                <a:gd name="T8" fmla="*/ 37 w 151"/>
                <a:gd name="T9" fmla="*/ 38 h 116"/>
                <a:gd name="T10" fmla="*/ 65 w 151"/>
                <a:gd name="T11" fmla="*/ 16 h 116"/>
                <a:gd name="T12" fmla="*/ 72 w 151"/>
                <a:gd name="T13" fmla="*/ 13 h 116"/>
                <a:gd name="T14" fmla="*/ 72 w 151"/>
                <a:gd name="T15" fmla="*/ 6 h 116"/>
                <a:gd name="T16" fmla="*/ 82 w 151"/>
                <a:gd name="T17" fmla="*/ 0 h 116"/>
                <a:gd name="T18" fmla="*/ 96 w 151"/>
                <a:gd name="T19" fmla="*/ 0 h 116"/>
                <a:gd name="T20" fmla="*/ 103 w 151"/>
                <a:gd name="T21" fmla="*/ 0 h 116"/>
                <a:gd name="T22" fmla="*/ 103 w 151"/>
                <a:gd name="T23" fmla="*/ 6 h 116"/>
                <a:gd name="T24" fmla="*/ 116 w 151"/>
                <a:gd name="T25" fmla="*/ 9 h 116"/>
                <a:gd name="T26" fmla="*/ 123 w 151"/>
                <a:gd name="T27" fmla="*/ 6 h 116"/>
                <a:gd name="T28" fmla="*/ 137 w 151"/>
                <a:gd name="T29" fmla="*/ 13 h 116"/>
                <a:gd name="T30" fmla="*/ 147 w 151"/>
                <a:gd name="T31" fmla="*/ 19 h 116"/>
                <a:gd name="T32" fmla="*/ 151 w 151"/>
                <a:gd name="T33" fmla="*/ 26 h 116"/>
                <a:gd name="T34" fmla="*/ 151 w 151"/>
                <a:gd name="T35" fmla="*/ 32 h 116"/>
                <a:gd name="T36" fmla="*/ 147 w 151"/>
                <a:gd name="T37" fmla="*/ 42 h 116"/>
                <a:gd name="T38" fmla="*/ 151 w 151"/>
                <a:gd name="T39" fmla="*/ 45 h 116"/>
                <a:gd name="T40" fmla="*/ 147 w 151"/>
                <a:gd name="T41" fmla="*/ 51 h 116"/>
                <a:gd name="T42" fmla="*/ 144 w 151"/>
                <a:gd name="T43" fmla="*/ 58 h 116"/>
                <a:gd name="T44" fmla="*/ 147 w 151"/>
                <a:gd name="T45" fmla="*/ 64 h 116"/>
                <a:gd name="T46" fmla="*/ 151 w 151"/>
                <a:gd name="T47" fmla="*/ 71 h 116"/>
                <a:gd name="T48" fmla="*/ 141 w 151"/>
                <a:gd name="T49" fmla="*/ 77 h 116"/>
                <a:gd name="T50" fmla="*/ 141 w 151"/>
                <a:gd name="T51" fmla="*/ 84 h 116"/>
                <a:gd name="T52" fmla="*/ 137 w 151"/>
                <a:gd name="T53" fmla="*/ 93 h 116"/>
                <a:gd name="T54" fmla="*/ 113 w 151"/>
                <a:gd name="T55" fmla="*/ 113 h 116"/>
                <a:gd name="T56" fmla="*/ 99 w 151"/>
                <a:gd name="T57" fmla="*/ 116 h 116"/>
                <a:gd name="T58" fmla="*/ 89 w 151"/>
                <a:gd name="T59" fmla="*/ 113 h 116"/>
                <a:gd name="T60" fmla="*/ 79 w 151"/>
                <a:gd name="T61" fmla="*/ 110 h 116"/>
                <a:gd name="T62" fmla="*/ 75 w 151"/>
                <a:gd name="T63" fmla="*/ 106 h 116"/>
                <a:gd name="T64" fmla="*/ 65 w 151"/>
                <a:gd name="T65" fmla="*/ 103 h 116"/>
                <a:gd name="T66" fmla="*/ 55 w 151"/>
                <a:gd name="T67" fmla="*/ 100 h 116"/>
                <a:gd name="T68" fmla="*/ 48 w 151"/>
                <a:gd name="T69" fmla="*/ 93 h 116"/>
                <a:gd name="T70" fmla="*/ 44 w 151"/>
                <a:gd name="T71" fmla="*/ 87 h 116"/>
                <a:gd name="T72" fmla="*/ 37 w 151"/>
                <a:gd name="T73" fmla="*/ 80 h 116"/>
                <a:gd name="T74" fmla="*/ 37 w 151"/>
                <a:gd name="T75" fmla="*/ 77 h 116"/>
                <a:gd name="T76" fmla="*/ 30 w 151"/>
                <a:gd name="T77" fmla="*/ 71 h 116"/>
                <a:gd name="T78" fmla="*/ 20 w 151"/>
                <a:gd name="T79" fmla="*/ 61 h 116"/>
                <a:gd name="T80" fmla="*/ 17 w 151"/>
                <a:gd name="T81" fmla="*/ 58 h 116"/>
                <a:gd name="T82" fmla="*/ 10 w 151"/>
                <a:gd name="T83" fmla="*/ 48 h 116"/>
                <a:gd name="T84" fmla="*/ 6 w 151"/>
                <a:gd name="T85" fmla="*/ 45 h 116"/>
                <a:gd name="T86" fmla="*/ 0 w 151"/>
                <a:gd name="T87" fmla="*/ 42 h 116"/>
                <a:gd name="T88" fmla="*/ 0 w 151"/>
                <a:gd name="T89" fmla="*/ 38 h 116"/>
                <a:gd name="T90" fmla="*/ 0 w 151"/>
                <a:gd name="T91"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51" h="116">
                  <a:moveTo>
                    <a:pt x="0" y="35"/>
                  </a:moveTo>
                  <a:lnTo>
                    <a:pt x="3" y="35"/>
                  </a:lnTo>
                  <a:lnTo>
                    <a:pt x="6" y="35"/>
                  </a:lnTo>
                  <a:lnTo>
                    <a:pt x="10" y="38"/>
                  </a:lnTo>
                  <a:lnTo>
                    <a:pt x="13" y="38"/>
                  </a:lnTo>
                  <a:lnTo>
                    <a:pt x="13" y="38"/>
                  </a:lnTo>
                  <a:lnTo>
                    <a:pt x="17" y="35"/>
                  </a:lnTo>
                  <a:lnTo>
                    <a:pt x="20" y="35"/>
                  </a:lnTo>
                  <a:lnTo>
                    <a:pt x="24" y="38"/>
                  </a:lnTo>
                  <a:lnTo>
                    <a:pt x="24" y="38"/>
                  </a:lnTo>
                  <a:lnTo>
                    <a:pt x="27" y="38"/>
                  </a:lnTo>
                  <a:lnTo>
                    <a:pt x="27" y="38"/>
                  </a:lnTo>
                  <a:lnTo>
                    <a:pt x="30" y="38"/>
                  </a:lnTo>
                  <a:lnTo>
                    <a:pt x="34" y="42"/>
                  </a:lnTo>
                  <a:lnTo>
                    <a:pt x="37" y="38"/>
                  </a:lnTo>
                  <a:lnTo>
                    <a:pt x="44" y="32"/>
                  </a:lnTo>
                  <a:lnTo>
                    <a:pt x="51" y="22"/>
                  </a:lnTo>
                  <a:lnTo>
                    <a:pt x="65" y="16"/>
                  </a:lnTo>
                  <a:lnTo>
                    <a:pt x="72" y="13"/>
                  </a:lnTo>
                  <a:lnTo>
                    <a:pt x="72" y="13"/>
                  </a:lnTo>
                  <a:lnTo>
                    <a:pt x="72" y="13"/>
                  </a:lnTo>
                  <a:lnTo>
                    <a:pt x="72" y="9"/>
                  </a:lnTo>
                  <a:lnTo>
                    <a:pt x="72" y="9"/>
                  </a:lnTo>
                  <a:lnTo>
                    <a:pt x="72" y="6"/>
                  </a:lnTo>
                  <a:lnTo>
                    <a:pt x="75" y="3"/>
                  </a:lnTo>
                  <a:lnTo>
                    <a:pt x="79" y="3"/>
                  </a:lnTo>
                  <a:lnTo>
                    <a:pt x="82" y="0"/>
                  </a:lnTo>
                  <a:lnTo>
                    <a:pt x="86" y="0"/>
                  </a:lnTo>
                  <a:lnTo>
                    <a:pt x="89" y="0"/>
                  </a:lnTo>
                  <a:lnTo>
                    <a:pt x="96" y="0"/>
                  </a:lnTo>
                  <a:lnTo>
                    <a:pt x="96" y="0"/>
                  </a:lnTo>
                  <a:lnTo>
                    <a:pt x="96" y="0"/>
                  </a:lnTo>
                  <a:lnTo>
                    <a:pt x="103" y="0"/>
                  </a:lnTo>
                  <a:lnTo>
                    <a:pt x="103" y="0"/>
                  </a:lnTo>
                  <a:lnTo>
                    <a:pt x="103" y="0"/>
                  </a:lnTo>
                  <a:lnTo>
                    <a:pt x="103" y="6"/>
                  </a:lnTo>
                  <a:lnTo>
                    <a:pt x="110" y="6"/>
                  </a:lnTo>
                  <a:lnTo>
                    <a:pt x="113" y="6"/>
                  </a:lnTo>
                  <a:lnTo>
                    <a:pt x="116" y="9"/>
                  </a:lnTo>
                  <a:lnTo>
                    <a:pt x="116" y="6"/>
                  </a:lnTo>
                  <a:lnTo>
                    <a:pt x="120" y="6"/>
                  </a:lnTo>
                  <a:lnTo>
                    <a:pt x="123" y="6"/>
                  </a:lnTo>
                  <a:lnTo>
                    <a:pt x="130" y="9"/>
                  </a:lnTo>
                  <a:lnTo>
                    <a:pt x="134" y="13"/>
                  </a:lnTo>
                  <a:lnTo>
                    <a:pt x="137" y="13"/>
                  </a:lnTo>
                  <a:lnTo>
                    <a:pt x="141" y="16"/>
                  </a:lnTo>
                  <a:lnTo>
                    <a:pt x="144" y="16"/>
                  </a:lnTo>
                  <a:lnTo>
                    <a:pt x="147" y="19"/>
                  </a:lnTo>
                  <a:lnTo>
                    <a:pt x="151" y="19"/>
                  </a:lnTo>
                  <a:lnTo>
                    <a:pt x="151" y="22"/>
                  </a:lnTo>
                  <a:lnTo>
                    <a:pt x="151" y="26"/>
                  </a:lnTo>
                  <a:lnTo>
                    <a:pt x="151" y="26"/>
                  </a:lnTo>
                  <a:lnTo>
                    <a:pt x="151" y="29"/>
                  </a:lnTo>
                  <a:lnTo>
                    <a:pt x="151" y="32"/>
                  </a:lnTo>
                  <a:lnTo>
                    <a:pt x="151" y="32"/>
                  </a:lnTo>
                  <a:lnTo>
                    <a:pt x="147" y="35"/>
                  </a:lnTo>
                  <a:lnTo>
                    <a:pt x="147" y="42"/>
                  </a:lnTo>
                  <a:lnTo>
                    <a:pt x="147" y="45"/>
                  </a:lnTo>
                  <a:lnTo>
                    <a:pt x="147" y="45"/>
                  </a:lnTo>
                  <a:lnTo>
                    <a:pt x="151" y="45"/>
                  </a:lnTo>
                  <a:lnTo>
                    <a:pt x="151" y="48"/>
                  </a:lnTo>
                  <a:lnTo>
                    <a:pt x="147" y="48"/>
                  </a:lnTo>
                  <a:lnTo>
                    <a:pt x="147" y="51"/>
                  </a:lnTo>
                  <a:lnTo>
                    <a:pt x="147" y="55"/>
                  </a:lnTo>
                  <a:lnTo>
                    <a:pt x="144" y="55"/>
                  </a:lnTo>
                  <a:lnTo>
                    <a:pt x="144" y="58"/>
                  </a:lnTo>
                  <a:lnTo>
                    <a:pt x="147" y="61"/>
                  </a:lnTo>
                  <a:lnTo>
                    <a:pt x="147" y="64"/>
                  </a:lnTo>
                  <a:lnTo>
                    <a:pt x="147" y="64"/>
                  </a:lnTo>
                  <a:lnTo>
                    <a:pt x="147" y="68"/>
                  </a:lnTo>
                  <a:lnTo>
                    <a:pt x="147" y="68"/>
                  </a:lnTo>
                  <a:lnTo>
                    <a:pt x="151" y="71"/>
                  </a:lnTo>
                  <a:lnTo>
                    <a:pt x="147" y="74"/>
                  </a:lnTo>
                  <a:lnTo>
                    <a:pt x="144" y="77"/>
                  </a:lnTo>
                  <a:lnTo>
                    <a:pt x="141" y="77"/>
                  </a:lnTo>
                  <a:lnTo>
                    <a:pt x="141" y="77"/>
                  </a:lnTo>
                  <a:lnTo>
                    <a:pt x="137" y="80"/>
                  </a:lnTo>
                  <a:lnTo>
                    <a:pt x="141" y="84"/>
                  </a:lnTo>
                  <a:lnTo>
                    <a:pt x="137" y="87"/>
                  </a:lnTo>
                  <a:lnTo>
                    <a:pt x="137" y="90"/>
                  </a:lnTo>
                  <a:lnTo>
                    <a:pt x="137" y="93"/>
                  </a:lnTo>
                  <a:lnTo>
                    <a:pt x="137" y="97"/>
                  </a:lnTo>
                  <a:lnTo>
                    <a:pt x="116" y="116"/>
                  </a:lnTo>
                  <a:lnTo>
                    <a:pt x="113" y="113"/>
                  </a:lnTo>
                  <a:lnTo>
                    <a:pt x="106" y="113"/>
                  </a:lnTo>
                  <a:lnTo>
                    <a:pt x="99" y="113"/>
                  </a:lnTo>
                  <a:lnTo>
                    <a:pt x="99" y="116"/>
                  </a:lnTo>
                  <a:lnTo>
                    <a:pt x="96" y="113"/>
                  </a:lnTo>
                  <a:lnTo>
                    <a:pt x="92" y="113"/>
                  </a:lnTo>
                  <a:lnTo>
                    <a:pt x="89" y="113"/>
                  </a:lnTo>
                  <a:lnTo>
                    <a:pt x="89" y="110"/>
                  </a:lnTo>
                  <a:lnTo>
                    <a:pt x="82" y="110"/>
                  </a:lnTo>
                  <a:lnTo>
                    <a:pt x="79" y="110"/>
                  </a:lnTo>
                  <a:lnTo>
                    <a:pt x="75" y="110"/>
                  </a:lnTo>
                  <a:lnTo>
                    <a:pt x="75" y="106"/>
                  </a:lnTo>
                  <a:lnTo>
                    <a:pt x="75" y="106"/>
                  </a:lnTo>
                  <a:lnTo>
                    <a:pt x="72" y="103"/>
                  </a:lnTo>
                  <a:lnTo>
                    <a:pt x="68" y="103"/>
                  </a:lnTo>
                  <a:lnTo>
                    <a:pt x="65" y="103"/>
                  </a:lnTo>
                  <a:lnTo>
                    <a:pt x="65" y="100"/>
                  </a:lnTo>
                  <a:lnTo>
                    <a:pt x="58" y="100"/>
                  </a:lnTo>
                  <a:lnTo>
                    <a:pt x="55" y="100"/>
                  </a:lnTo>
                  <a:lnTo>
                    <a:pt x="51" y="100"/>
                  </a:lnTo>
                  <a:lnTo>
                    <a:pt x="51" y="97"/>
                  </a:lnTo>
                  <a:lnTo>
                    <a:pt x="48" y="93"/>
                  </a:lnTo>
                  <a:lnTo>
                    <a:pt x="44" y="93"/>
                  </a:lnTo>
                  <a:lnTo>
                    <a:pt x="44" y="90"/>
                  </a:lnTo>
                  <a:lnTo>
                    <a:pt x="44" y="87"/>
                  </a:lnTo>
                  <a:lnTo>
                    <a:pt x="44" y="84"/>
                  </a:lnTo>
                  <a:lnTo>
                    <a:pt x="41" y="80"/>
                  </a:lnTo>
                  <a:lnTo>
                    <a:pt x="37" y="80"/>
                  </a:lnTo>
                  <a:lnTo>
                    <a:pt x="37" y="80"/>
                  </a:lnTo>
                  <a:lnTo>
                    <a:pt x="37" y="77"/>
                  </a:lnTo>
                  <a:lnTo>
                    <a:pt x="37" y="77"/>
                  </a:lnTo>
                  <a:lnTo>
                    <a:pt x="34" y="77"/>
                  </a:lnTo>
                  <a:lnTo>
                    <a:pt x="34" y="74"/>
                  </a:lnTo>
                  <a:lnTo>
                    <a:pt x="30" y="71"/>
                  </a:lnTo>
                  <a:lnTo>
                    <a:pt x="27" y="71"/>
                  </a:lnTo>
                  <a:lnTo>
                    <a:pt x="20" y="64"/>
                  </a:lnTo>
                  <a:lnTo>
                    <a:pt x="20" y="61"/>
                  </a:lnTo>
                  <a:lnTo>
                    <a:pt x="17" y="61"/>
                  </a:lnTo>
                  <a:lnTo>
                    <a:pt x="17" y="58"/>
                  </a:lnTo>
                  <a:lnTo>
                    <a:pt x="17" y="58"/>
                  </a:lnTo>
                  <a:lnTo>
                    <a:pt x="13" y="55"/>
                  </a:lnTo>
                  <a:lnTo>
                    <a:pt x="13" y="51"/>
                  </a:lnTo>
                  <a:lnTo>
                    <a:pt x="10" y="48"/>
                  </a:lnTo>
                  <a:lnTo>
                    <a:pt x="10" y="48"/>
                  </a:lnTo>
                  <a:lnTo>
                    <a:pt x="10" y="48"/>
                  </a:lnTo>
                  <a:lnTo>
                    <a:pt x="6" y="45"/>
                  </a:lnTo>
                  <a:lnTo>
                    <a:pt x="6" y="45"/>
                  </a:lnTo>
                  <a:lnTo>
                    <a:pt x="3" y="42"/>
                  </a:lnTo>
                  <a:lnTo>
                    <a:pt x="0" y="42"/>
                  </a:lnTo>
                  <a:lnTo>
                    <a:pt x="0" y="38"/>
                  </a:lnTo>
                  <a:lnTo>
                    <a:pt x="0" y="38"/>
                  </a:lnTo>
                  <a:lnTo>
                    <a:pt x="0" y="38"/>
                  </a:lnTo>
                  <a:lnTo>
                    <a:pt x="0" y="35"/>
                  </a:lnTo>
                  <a:lnTo>
                    <a:pt x="0" y="35"/>
                  </a:lnTo>
                  <a:lnTo>
                    <a:pt x="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6" name="Freeform 147"/>
            <p:cNvSpPr>
              <a:spLocks/>
            </p:cNvSpPr>
            <p:nvPr/>
          </p:nvSpPr>
          <p:spPr bwMode="auto">
            <a:xfrm>
              <a:off x="6861176" y="5098117"/>
              <a:ext cx="290513" cy="246062"/>
            </a:xfrm>
            <a:custGeom>
              <a:avLst/>
              <a:gdLst>
                <a:gd name="T0" fmla="*/ 104 w 183"/>
                <a:gd name="T1" fmla="*/ 3 h 155"/>
                <a:gd name="T2" fmla="*/ 107 w 183"/>
                <a:gd name="T3" fmla="*/ 7 h 155"/>
                <a:gd name="T4" fmla="*/ 114 w 183"/>
                <a:gd name="T5" fmla="*/ 13 h 155"/>
                <a:gd name="T6" fmla="*/ 117 w 183"/>
                <a:gd name="T7" fmla="*/ 16 h 155"/>
                <a:gd name="T8" fmla="*/ 121 w 183"/>
                <a:gd name="T9" fmla="*/ 23 h 155"/>
                <a:gd name="T10" fmla="*/ 124 w 183"/>
                <a:gd name="T11" fmla="*/ 29 h 155"/>
                <a:gd name="T12" fmla="*/ 138 w 183"/>
                <a:gd name="T13" fmla="*/ 39 h 155"/>
                <a:gd name="T14" fmla="*/ 141 w 183"/>
                <a:gd name="T15" fmla="*/ 42 h 155"/>
                <a:gd name="T16" fmla="*/ 145 w 183"/>
                <a:gd name="T17" fmla="*/ 45 h 155"/>
                <a:gd name="T18" fmla="*/ 148 w 183"/>
                <a:gd name="T19" fmla="*/ 55 h 155"/>
                <a:gd name="T20" fmla="*/ 155 w 183"/>
                <a:gd name="T21" fmla="*/ 62 h 155"/>
                <a:gd name="T22" fmla="*/ 162 w 183"/>
                <a:gd name="T23" fmla="*/ 65 h 155"/>
                <a:gd name="T24" fmla="*/ 172 w 183"/>
                <a:gd name="T25" fmla="*/ 68 h 155"/>
                <a:gd name="T26" fmla="*/ 179 w 183"/>
                <a:gd name="T27" fmla="*/ 71 h 155"/>
                <a:gd name="T28" fmla="*/ 179 w 183"/>
                <a:gd name="T29" fmla="*/ 75 h 155"/>
                <a:gd name="T30" fmla="*/ 172 w 183"/>
                <a:gd name="T31" fmla="*/ 78 h 155"/>
                <a:gd name="T32" fmla="*/ 169 w 183"/>
                <a:gd name="T33" fmla="*/ 81 h 155"/>
                <a:gd name="T34" fmla="*/ 162 w 183"/>
                <a:gd name="T35" fmla="*/ 84 h 155"/>
                <a:gd name="T36" fmla="*/ 152 w 183"/>
                <a:gd name="T37" fmla="*/ 87 h 155"/>
                <a:gd name="T38" fmla="*/ 145 w 183"/>
                <a:gd name="T39" fmla="*/ 94 h 155"/>
                <a:gd name="T40" fmla="*/ 138 w 183"/>
                <a:gd name="T41" fmla="*/ 94 h 155"/>
                <a:gd name="T42" fmla="*/ 131 w 183"/>
                <a:gd name="T43" fmla="*/ 107 h 155"/>
                <a:gd name="T44" fmla="*/ 131 w 183"/>
                <a:gd name="T45" fmla="*/ 110 h 155"/>
                <a:gd name="T46" fmla="*/ 124 w 183"/>
                <a:gd name="T47" fmla="*/ 113 h 155"/>
                <a:gd name="T48" fmla="*/ 121 w 183"/>
                <a:gd name="T49" fmla="*/ 120 h 155"/>
                <a:gd name="T50" fmla="*/ 110 w 183"/>
                <a:gd name="T51" fmla="*/ 120 h 155"/>
                <a:gd name="T52" fmla="*/ 107 w 183"/>
                <a:gd name="T53" fmla="*/ 129 h 155"/>
                <a:gd name="T54" fmla="*/ 107 w 183"/>
                <a:gd name="T55" fmla="*/ 136 h 155"/>
                <a:gd name="T56" fmla="*/ 100 w 183"/>
                <a:gd name="T57" fmla="*/ 136 h 155"/>
                <a:gd name="T58" fmla="*/ 86 w 183"/>
                <a:gd name="T59" fmla="*/ 136 h 155"/>
                <a:gd name="T60" fmla="*/ 73 w 183"/>
                <a:gd name="T61" fmla="*/ 133 h 155"/>
                <a:gd name="T62" fmla="*/ 62 w 183"/>
                <a:gd name="T63" fmla="*/ 129 h 155"/>
                <a:gd name="T64" fmla="*/ 52 w 183"/>
                <a:gd name="T65" fmla="*/ 142 h 155"/>
                <a:gd name="T66" fmla="*/ 38 w 183"/>
                <a:gd name="T67" fmla="*/ 149 h 155"/>
                <a:gd name="T68" fmla="*/ 28 w 183"/>
                <a:gd name="T69" fmla="*/ 152 h 155"/>
                <a:gd name="T70" fmla="*/ 14 w 183"/>
                <a:gd name="T71" fmla="*/ 152 h 155"/>
                <a:gd name="T72" fmla="*/ 14 w 183"/>
                <a:gd name="T73" fmla="*/ 146 h 155"/>
                <a:gd name="T74" fmla="*/ 7 w 183"/>
                <a:gd name="T75" fmla="*/ 126 h 155"/>
                <a:gd name="T76" fmla="*/ 0 w 183"/>
                <a:gd name="T77" fmla="*/ 123 h 155"/>
                <a:gd name="T78" fmla="*/ 21 w 183"/>
                <a:gd name="T79" fmla="*/ 71 h 155"/>
                <a:gd name="T80" fmla="*/ 55 w 183"/>
                <a:gd name="T81" fmla="*/ 10 h 155"/>
                <a:gd name="T82" fmla="*/ 66 w 183"/>
                <a:gd name="T83" fmla="*/ 7 h 155"/>
                <a:gd name="T84" fmla="*/ 69 w 183"/>
                <a:gd name="T85" fmla="*/ 10 h 155"/>
                <a:gd name="T86" fmla="*/ 69 w 183"/>
                <a:gd name="T87" fmla="*/ 13 h 155"/>
                <a:gd name="T88" fmla="*/ 83 w 183"/>
                <a:gd name="T89" fmla="*/ 3 h 155"/>
                <a:gd name="T90" fmla="*/ 90 w 183"/>
                <a:gd name="T91" fmla="*/ 3 h 155"/>
                <a:gd name="T92" fmla="*/ 104 w 183"/>
                <a:gd name="T93"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3" h="155">
                  <a:moveTo>
                    <a:pt x="104" y="0"/>
                  </a:moveTo>
                  <a:lnTo>
                    <a:pt x="104" y="3"/>
                  </a:lnTo>
                  <a:lnTo>
                    <a:pt x="104" y="3"/>
                  </a:lnTo>
                  <a:lnTo>
                    <a:pt x="104" y="3"/>
                  </a:lnTo>
                  <a:lnTo>
                    <a:pt x="104" y="7"/>
                  </a:lnTo>
                  <a:lnTo>
                    <a:pt x="107" y="7"/>
                  </a:lnTo>
                  <a:lnTo>
                    <a:pt x="110" y="10"/>
                  </a:lnTo>
                  <a:lnTo>
                    <a:pt x="110" y="10"/>
                  </a:lnTo>
                  <a:lnTo>
                    <a:pt x="114" y="13"/>
                  </a:lnTo>
                  <a:lnTo>
                    <a:pt x="114" y="13"/>
                  </a:lnTo>
                  <a:lnTo>
                    <a:pt x="114" y="13"/>
                  </a:lnTo>
                  <a:lnTo>
                    <a:pt x="117" y="16"/>
                  </a:lnTo>
                  <a:lnTo>
                    <a:pt x="117" y="20"/>
                  </a:lnTo>
                  <a:lnTo>
                    <a:pt x="121" y="23"/>
                  </a:lnTo>
                  <a:lnTo>
                    <a:pt x="121" y="23"/>
                  </a:lnTo>
                  <a:lnTo>
                    <a:pt x="121" y="26"/>
                  </a:lnTo>
                  <a:lnTo>
                    <a:pt x="124" y="26"/>
                  </a:lnTo>
                  <a:lnTo>
                    <a:pt x="124" y="29"/>
                  </a:lnTo>
                  <a:lnTo>
                    <a:pt x="131" y="36"/>
                  </a:lnTo>
                  <a:lnTo>
                    <a:pt x="134" y="36"/>
                  </a:lnTo>
                  <a:lnTo>
                    <a:pt x="138" y="39"/>
                  </a:lnTo>
                  <a:lnTo>
                    <a:pt x="138" y="42"/>
                  </a:lnTo>
                  <a:lnTo>
                    <a:pt x="141" y="42"/>
                  </a:lnTo>
                  <a:lnTo>
                    <a:pt x="141" y="42"/>
                  </a:lnTo>
                  <a:lnTo>
                    <a:pt x="141" y="45"/>
                  </a:lnTo>
                  <a:lnTo>
                    <a:pt x="141" y="45"/>
                  </a:lnTo>
                  <a:lnTo>
                    <a:pt x="145" y="45"/>
                  </a:lnTo>
                  <a:lnTo>
                    <a:pt x="148" y="49"/>
                  </a:lnTo>
                  <a:lnTo>
                    <a:pt x="148" y="52"/>
                  </a:lnTo>
                  <a:lnTo>
                    <a:pt x="148" y="55"/>
                  </a:lnTo>
                  <a:lnTo>
                    <a:pt x="148" y="58"/>
                  </a:lnTo>
                  <a:lnTo>
                    <a:pt x="152" y="58"/>
                  </a:lnTo>
                  <a:lnTo>
                    <a:pt x="155" y="62"/>
                  </a:lnTo>
                  <a:lnTo>
                    <a:pt x="155" y="65"/>
                  </a:lnTo>
                  <a:lnTo>
                    <a:pt x="159" y="65"/>
                  </a:lnTo>
                  <a:lnTo>
                    <a:pt x="162" y="65"/>
                  </a:lnTo>
                  <a:lnTo>
                    <a:pt x="169" y="65"/>
                  </a:lnTo>
                  <a:lnTo>
                    <a:pt x="169" y="68"/>
                  </a:lnTo>
                  <a:lnTo>
                    <a:pt x="172" y="68"/>
                  </a:lnTo>
                  <a:lnTo>
                    <a:pt x="176" y="68"/>
                  </a:lnTo>
                  <a:lnTo>
                    <a:pt x="179" y="71"/>
                  </a:lnTo>
                  <a:lnTo>
                    <a:pt x="179" y="71"/>
                  </a:lnTo>
                  <a:lnTo>
                    <a:pt x="179" y="75"/>
                  </a:lnTo>
                  <a:lnTo>
                    <a:pt x="183" y="75"/>
                  </a:lnTo>
                  <a:lnTo>
                    <a:pt x="179" y="75"/>
                  </a:lnTo>
                  <a:lnTo>
                    <a:pt x="176" y="78"/>
                  </a:lnTo>
                  <a:lnTo>
                    <a:pt x="172" y="78"/>
                  </a:lnTo>
                  <a:lnTo>
                    <a:pt x="172" y="78"/>
                  </a:lnTo>
                  <a:lnTo>
                    <a:pt x="172" y="81"/>
                  </a:lnTo>
                  <a:lnTo>
                    <a:pt x="172" y="81"/>
                  </a:lnTo>
                  <a:lnTo>
                    <a:pt x="169" y="81"/>
                  </a:lnTo>
                  <a:lnTo>
                    <a:pt x="165" y="84"/>
                  </a:lnTo>
                  <a:lnTo>
                    <a:pt x="162" y="84"/>
                  </a:lnTo>
                  <a:lnTo>
                    <a:pt x="162" y="84"/>
                  </a:lnTo>
                  <a:lnTo>
                    <a:pt x="159" y="84"/>
                  </a:lnTo>
                  <a:lnTo>
                    <a:pt x="155" y="84"/>
                  </a:lnTo>
                  <a:lnTo>
                    <a:pt x="152" y="87"/>
                  </a:lnTo>
                  <a:lnTo>
                    <a:pt x="148" y="91"/>
                  </a:lnTo>
                  <a:lnTo>
                    <a:pt x="148" y="91"/>
                  </a:lnTo>
                  <a:lnTo>
                    <a:pt x="145" y="94"/>
                  </a:lnTo>
                  <a:lnTo>
                    <a:pt x="145" y="94"/>
                  </a:lnTo>
                  <a:lnTo>
                    <a:pt x="141" y="94"/>
                  </a:lnTo>
                  <a:lnTo>
                    <a:pt x="138" y="94"/>
                  </a:lnTo>
                  <a:lnTo>
                    <a:pt x="138" y="97"/>
                  </a:lnTo>
                  <a:lnTo>
                    <a:pt x="131" y="104"/>
                  </a:lnTo>
                  <a:lnTo>
                    <a:pt x="131" y="107"/>
                  </a:lnTo>
                  <a:lnTo>
                    <a:pt x="131" y="107"/>
                  </a:lnTo>
                  <a:lnTo>
                    <a:pt x="131" y="110"/>
                  </a:lnTo>
                  <a:lnTo>
                    <a:pt x="131" y="110"/>
                  </a:lnTo>
                  <a:lnTo>
                    <a:pt x="128" y="113"/>
                  </a:lnTo>
                  <a:lnTo>
                    <a:pt x="128" y="113"/>
                  </a:lnTo>
                  <a:lnTo>
                    <a:pt x="124" y="113"/>
                  </a:lnTo>
                  <a:lnTo>
                    <a:pt x="121" y="117"/>
                  </a:lnTo>
                  <a:lnTo>
                    <a:pt x="121" y="117"/>
                  </a:lnTo>
                  <a:lnTo>
                    <a:pt x="121" y="120"/>
                  </a:lnTo>
                  <a:lnTo>
                    <a:pt x="117" y="120"/>
                  </a:lnTo>
                  <a:lnTo>
                    <a:pt x="114" y="120"/>
                  </a:lnTo>
                  <a:lnTo>
                    <a:pt x="110" y="120"/>
                  </a:lnTo>
                  <a:lnTo>
                    <a:pt x="110" y="123"/>
                  </a:lnTo>
                  <a:lnTo>
                    <a:pt x="110" y="129"/>
                  </a:lnTo>
                  <a:lnTo>
                    <a:pt x="107" y="129"/>
                  </a:lnTo>
                  <a:lnTo>
                    <a:pt x="107" y="133"/>
                  </a:lnTo>
                  <a:lnTo>
                    <a:pt x="107" y="136"/>
                  </a:lnTo>
                  <a:lnTo>
                    <a:pt x="107" y="136"/>
                  </a:lnTo>
                  <a:lnTo>
                    <a:pt x="104" y="139"/>
                  </a:lnTo>
                  <a:lnTo>
                    <a:pt x="100" y="139"/>
                  </a:lnTo>
                  <a:lnTo>
                    <a:pt x="100" y="136"/>
                  </a:lnTo>
                  <a:lnTo>
                    <a:pt x="97" y="136"/>
                  </a:lnTo>
                  <a:lnTo>
                    <a:pt x="90" y="136"/>
                  </a:lnTo>
                  <a:lnTo>
                    <a:pt x="86" y="136"/>
                  </a:lnTo>
                  <a:lnTo>
                    <a:pt x="83" y="136"/>
                  </a:lnTo>
                  <a:lnTo>
                    <a:pt x="79" y="136"/>
                  </a:lnTo>
                  <a:lnTo>
                    <a:pt x="73" y="133"/>
                  </a:lnTo>
                  <a:lnTo>
                    <a:pt x="73" y="133"/>
                  </a:lnTo>
                  <a:lnTo>
                    <a:pt x="69" y="133"/>
                  </a:lnTo>
                  <a:lnTo>
                    <a:pt x="62" y="129"/>
                  </a:lnTo>
                  <a:lnTo>
                    <a:pt x="59" y="129"/>
                  </a:lnTo>
                  <a:lnTo>
                    <a:pt x="52" y="136"/>
                  </a:lnTo>
                  <a:lnTo>
                    <a:pt x="52" y="142"/>
                  </a:lnTo>
                  <a:lnTo>
                    <a:pt x="45" y="146"/>
                  </a:lnTo>
                  <a:lnTo>
                    <a:pt x="42" y="146"/>
                  </a:lnTo>
                  <a:lnTo>
                    <a:pt x="38" y="149"/>
                  </a:lnTo>
                  <a:lnTo>
                    <a:pt x="35" y="152"/>
                  </a:lnTo>
                  <a:lnTo>
                    <a:pt x="31" y="152"/>
                  </a:lnTo>
                  <a:lnTo>
                    <a:pt x="28" y="152"/>
                  </a:lnTo>
                  <a:lnTo>
                    <a:pt x="24" y="152"/>
                  </a:lnTo>
                  <a:lnTo>
                    <a:pt x="21" y="155"/>
                  </a:lnTo>
                  <a:lnTo>
                    <a:pt x="14" y="152"/>
                  </a:lnTo>
                  <a:lnTo>
                    <a:pt x="11" y="155"/>
                  </a:lnTo>
                  <a:lnTo>
                    <a:pt x="11" y="152"/>
                  </a:lnTo>
                  <a:lnTo>
                    <a:pt x="14" y="146"/>
                  </a:lnTo>
                  <a:lnTo>
                    <a:pt x="14" y="142"/>
                  </a:lnTo>
                  <a:lnTo>
                    <a:pt x="7" y="133"/>
                  </a:lnTo>
                  <a:lnTo>
                    <a:pt x="7" y="126"/>
                  </a:lnTo>
                  <a:lnTo>
                    <a:pt x="0" y="123"/>
                  </a:lnTo>
                  <a:lnTo>
                    <a:pt x="0" y="123"/>
                  </a:lnTo>
                  <a:lnTo>
                    <a:pt x="0" y="123"/>
                  </a:lnTo>
                  <a:lnTo>
                    <a:pt x="0" y="123"/>
                  </a:lnTo>
                  <a:lnTo>
                    <a:pt x="4" y="71"/>
                  </a:lnTo>
                  <a:lnTo>
                    <a:pt x="21" y="71"/>
                  </a:lnTo>
                  <a:lnTo>
                    <a:pt x="24" y="13"/>
                  </a:lnTo>
                  <a:lnTo>
                    <a:pt x="38" y="13"/>
                  </a:lnTo>
                  <a:lnTo>
                    <a:pt x="55" y="10"/>
                  </a:lnTo>
                  <a:lnTo>
                    <a:pt x="62" y="7"/>
                  </a:lnTo>
                  <a:lnTo>
                    <a:pt x="66" y="7"/>
                  </a:lnTo>
                  <a:lnTo>
                    <a:pt x="66" y="7"/>
                  </a:lnTo>
                  <a:lnTo>
                    <a:pt x="66" y="7"/>
                  </a:lnTo>
                  <a:lnTo>
                    <a:pt x="69" y="10"/>
                  </a:lnTo>
                  <a:lnTo>
                    <a:pt x="69" y="10"/>
                  </a:lnTo>
                  <a:lnTo>
                    <a:pt x="69" y="13"/>
                  </a:lnTo>
                  <a:lnTo>
                    <a:pt x="69" y="13"/>
                  </a:lnTo>
                  <a:lnTo>
                    <a:pt x="69" y="13"/>
                  </a:lnTo>
                  <a:lnTo>
                    <a:pt x="76" y="10"/>
                  </a:lnTo>
                  <a:lnTo>
                    <a:pt x="79" y="7"/>
                  </a:lnTo>
                  <a:lnTo>
                    <a:pt x="83" y="3"/>
                  </a:lnTo>
                  <a:lnTo>
                    <a:pt x="86" y="3"/>
                  </a:lnTo>
                  <a:lnTo>
                    <a:pt x="90" y="3"/>
                  </a:lnTo>
                  <a:lnTo>
                    <a:pt x="90" y="3"/>
                  </a:lnTo>
                  <a:lnTo>
                    <a:pt x="93" y="3"/>
                  </a:lnTo>
                  <a:lnTo>
                    <a:pt x="100" y="0"/>
                  </a:lnTo>
                  <a:lnTo>
                    <a:pt x="104" y="0"/>
                  </a:lnTo>
                  <a:lnTo>
                    <a:pt x="104" y="0"/>
                  </a:lnTo>
                  <a:lnTo>
                    <a:pt x="1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7" name="Freeform 148"/>
            <p:cNvSpPr>
              <a:spLocks/>
            </p:cNvSpPr>
            <p:nvPr/>
          </p:nvSpPr>
          <p:spPr bwMode="auto">
            <a:xfrm>
              <a:off x="6610351" y="5077480"/>
              <a:ext cx="415925" cy="328612"/>
            </a:xfrm>
            <a:custGeom>
              <a:avLst/>
              <a:gdLst>
                <a:gd name="T0" fmla="*/ 162 w 262"/>
                <a:gd name="T1" fmla="*/ 84 h 207"/>
                <a:gd name="T2" fmla="*/ 196 w 262"/>
                <a:gd name="T3" fmla="*/ 26 h 207"/>
                <a:gd name="T4" fmla="*/ 224 w 262"/>
                <a:gd name="T5" fmla="*/ 20 h 207"/>
                <a:gd name="T6" fmla="*/ 227 w 262"/>
                <a:gd name="T7" fmla="*/ 23 h 207"/>
                <a:gd name="T8" fmla="*/ 227 w 262"/>
                <a:gd name="T9" fmla="*/ 26 h 207"/>
                <a:gd name="T10" fmla="*/ 237 w 262"/>
                <a:gd name="T11" fmla="*/ 20 h 207"/>
                <a:gd name="T12" fmla="*/ 248 w 262"/>
                <a:gd name="T13" fmla="*/ 16 h 207"/>
                <a:gd name="T14" fmla="*/ 258 w 262"/>
                <a:gd name="T15" fmla="*/ 13 h 207"/>
                <a:gd name="T16" fmla="*/ 258 w 262"/>
                <a:gd name="T17" fmla="*/ 10 h 207"/>
                <a:gd name="T18" fmla="*/ 255 w 262"/>
                <a:gd name="T19" fmla="*/ 10 h 207"/>
                <a:gd name="T20" fmla="*/ 248 w 262"/>
                <a:gd name="T21" fmla="*/ 10 h 207"/>
                <a:gd name="T22" fmla="*/ 196 w 262"/>
                <a:gd name="T23" fmla="*/ 20 h 207"/>
                <a:gd name="T24" fmla="*/ 193 w 262"/>
                <a:gd name="T25" fmla="*/ 16 h 207"/>
                <a:gd name="T26" fmla="*/ 186 w 262"/>
                <a:gd name="T27" fmla="*/ 16 h 207"/>
                <a:gd name="T28" fmla="*/ 182 w 262"/>
                <a:gd name="T29" fmla="*/ 16 h 207"/>
                <a:gd name="T30" fmla="*/ 176 w 262"/>
                <a:gd name="T31" fmla="*/ 16 h 207"/>
                <a:gd name="T32" fmla="*/ 165 w 262"/>
                <a:gd name="T33" fmla="*/ 13 h 207"/>
                <a:gd name="T34" fmla="*/ 162 w 262"/>
                <a:gd name="T35" fmla="*/ 16 h 207"/>
                <a:gd name="T36" fmla="*/ 151 w 262"/>
                <a:gd name="T37" fmla="*/ 16 h 207"/>
                <a:gd name="T38" fmla="*/ 145 w 262"/>
                <a:gd name="T39" fmla="*/ 13 h 207"/>
                <a:gd name="T40" fmla="*/ 134 w 262"/>
                <a:gd name="T41" fmla="*/ 10 h 207"/>
                <a:gd name="T42" fmla="*/ 131 w 262"/>
                <a:gd name="T43" fmla="*/ 7 h 207"/>
                <a:gd name="T44" fmla="*/ 55 w 262"/>
                <a:gd name="T45" fmla="*/ 7 h 207"/>
                <a:gd name="T46" fmla="*/ 48 w 262"/>
                <a:gd name="T47" fmla="*/ 10 h 207"/>
                <a:gd name="T48" fmla="*/ 38 w 262"/>
                <a:gd name="T49" fmla="*/ 4 h 207"/>
                <a:gd name="T50" fmla="*/ 34 w 262"/>
                <a:gd name="T51" fmla="*/ 0 h 207"/>
                <a:gd name="T52" fmla="*/ 31 w 262"/>
                <a:gd name="T53" fmla="*/ 0 h 207"/>
                <a:gd name="T54" fmla="*/ 24 w 262"/>
                <a:gd name="T55" fmla="*/ 0 h 207"/>
                <a:gd name="T56" fmla="*/ 17 w 262"/>
                <a:gd name="T57" fmla="*/ 7 h 207"/>
                <a:gd name="T58" fmla="*/ 7 w 262"/>
                <a:gd name="T59" fmla="*/ 4 h 207"/>
                <a:gd name="T60" fmla="*/ 4 w 262"/>
                <a:gd name="T61" fmla="*/ 7 h 207"/>
                <a:gd name="T62" fmla="*/ 4 w 262"/>
                <a:gd name="T63" fmla="*/ 20 h 207"/>
                <a:gd name="T64" fmla="*/ 31 w 262"/>
                <a:gd name="T65" fmla="*/ 58 h 207"/>
                <a:gd name="T66" fmla="*/ 41 w 262"/>
                <a:gd name="T67" fmla="*/ 81 h 207"/>
                <a:gd name="T68" fmla="*/ 48 w 262"/>
                <a:gd name="T69" fmla="*/ 100 h 207"/>
                <a:gd name="T70" fmla="*/ 59 w 262"/>
                <a:gd name="T71" fmla="*/ 136 h 207"/>
                <a:gd name="T72" fmla="*/ 55 w 262"/>
                <a:gd name="T73" fmla="*/ 149 h 207"/>
                <a:gd name="T74" fmla="*/ 62 w 262"/>
                <a:gd name="T75" fmla="*/ 162 h 207"/>
                <a:gd name="T76" fmla="*/ 62 w 262"/>
                <a:gd name="T77" fmla="*/ 168 h 207"/>
                <a:gd name="T78" fmla="*/ 69 w 262"/>
                <a:gd name="T79" fmla="*/ 181 h 207"/>
                <a:gd name="T80" fmla="*/ 79 w 262"/>
                <a:gd name="T81" fmla="*/ 194 h 207"/>
                <a:gd name="T82" fmla="*/ 93 w 262"/>
                <a:gd name="T83" fmla="*/ 197 h 207"/>
                <a:gd name="T84" fmla="*/ 93 w 262"/>
                <a:gd name="T85" fmla="*/ 191 h 207"/>
                <a:gd name="T86" fmla="*/ 103 w 262"/>
                <a:gd name="T87" fmla="*/ 194 h 207"/>
                <a:gd name="T88" fmla="*/ 114 w 262"/>
                <a:gd name="T89" fmla="*/ 204 h 207"/>
                <a:gd name="T90" fmla="*/ 120 w 262"/>
                <a:gd name="T91" fmla="*/ 204 h 207"/>
                <a:gd name="T92" fmla="*/ 131 w 262"/>
                <a:gd name="T93" fmla="*/ 204 h 207"/>
                <a:gd name="T94" fmla="*/ 134 w 262"/>
                <a:gd name="T95" fmla="*/ 207 h 207"/>
                <a:gd name="T96" fmla="*/ 141 w 262"/>
                <a:gd name="T97" fmla="*/ 201 h 207"/>
                <a:gd name="T98" fmla="*/ 151 w 262"/>
                <a:gd name="T99" fmla="*/ 197 h 207"/>
                <a:gd name="T100" fmla="*/ 158 w 262"/>
                <a:gd name="T101"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62" h="207">
                  <a:moveTo>
                    <a:pt x="158" y="136"/>
                  </a:moveTo>
                  <a:lnTo>
                    <a:pt x="158" y="136"/>
                  </a:lnTo>
                  <a:lnTo>
                    <a:pt x="162" y="84"/>
                  </a:lnTo>
                  <a:lnTo>
                    <a:pt x="179" y="84"/>
                  </a:lnTo>
                  <a:lnTo>
                    <a:pt x="182" y="26"/>
                  </a:lnTo>
                  <a:lnTo>
                    <a:pt x="196" y="26"/>
                  </a:lnTo>
                  <a:lnTo>
                    <a:pt x="213" y="23"/>
                  </a:lnTo>
                  <a:lnTo>
                    <a:pt x="220" y="20"/>
                  </a:lnTo>
                  <a:lnTo>
                    <a:pt x="224" y="20"/>
                  </a:lnTo>
                  <a:lnTo>
                    <a:pt x="224" y="20"/>
                  </a:lnTo>
                  <a:lnTo>
                    <a:pt x="224" y="20"/>
                  </a:lnTo>
                  <a:lnTo>
                    <a:pt x="227" y="23"/>
                  </a:lnTo>
                  <a:lnTo>
                    <a:pt x="227" y="23"/>
                  </a:lnTo>
                  <a:lnTo>
                    <a:pt x="227" y="26"/>
                  </a:lnTo>
                  <a:lnTo>
                    <a:pt x="227" y="26"/>
                  </a:lnTo>
                  <a:lnTo>
                    <a:pt x="227" y="26"/>
                  </a:lnTo>
                  <a:lnTo>
                    <a:pt x="234" y="23"/>
                  </a:lnTo>
                  <a:lnTo>
                    <a:pt x="237" y="20"/>
                  </a:lnTo>
                  <a:lnTo>
                    <a:pt x="241" y="16"/>
                  </a:lnTo>
                  <a:lnTo>
                    <a:pt x="244" y="16"/>
                  </a:lnTo>
                  <a:lnTo>
                    <a:pt x="248" y="16"/>
                  </a:lnTo>
                  <a:lnTo>
                    <a:pt x="248" y="16"/>
                  </a:lnTo>
                  <a:lnTo>
                    <a:pt x="251" y="16"/>
                  </a:lnTo>
                  <a:lnTo>
                    <a:pt x="258" y="13"/>
                  </a:lnTo>
                  <a:lnTo>
                    <a:pt x="262" y="13"/>
                  </a:lnTo>
                  <a:lnTo>
                    <a:pt x="258" y="10"/>
                  </a:lnTo>
                  <a:lnTo>
                    <a:pt x="258" y="10"/>
                  </a:lnTo>
                  <a:lnTo>
                    <a:pt x="258" y="10"/>
                  </a:lnTo>
                  <a:lnTo>
                    <a:pt x="255" y="10"/>
                  </a:lnTo>
                  <a:lnTo>
                    <a:pt x="255" y="10"/>
                  </a:lnTo>
                  <a:lnTo>
                    <a:pt x="255" y="10"/>
                  </a:lnTo>
                  <a:lnTo>
                    <a:pt x="251" y="7"/>
                  </a:lnTo>
                  <a:lnTo>
                    <a:pt x="248" y="10"/>
                  </a:lnTo>
                  <a:lnTo>
                    <a:pt x="244" y="10"/>
                  </a:lnTo>
                  <a:lnTo>
                    <a:pt x="196" y="20"/>
                  </a:lnTo>
                  <a:lnTo>
                    <a:pt x="196" y="20"/>
                  </a:lnTo>
                  <a:lnTo>
                    <a:pt x="193" y="20"/>
                  </a:lnTo>
                  <a:lnTo>
                    <a:pt x="193" y="20"/>
                  </a:lnTo>
                  <a:lnTo>
                    <a:pt x="193" y="16"/>
                  </a:lnTo>
                  <a:lnTo>
                    <a:pt x="189" y="16"/>
                  </a:lnTo>
                  <a:lnTo>
                    <a:pt x="189" y="16"/>
                  </a:lnTo>
                  <a:lnTo>
                    <a:pt x="186" y="16"/>
                  </a:lnTo>
                  <a:lnTo>
                    <a:pt x="186" y="16"/>
                  </a:lnTo>
                  <a:lnTo>
                    <a:pt x="182" y="16"/>
                  </a:lnTo>
                  <a:lnTo>
                    <a:pt x="182" y="16"/>
                  </a:lnTo>
                  <a:lnTo>
                    <a:pt x="182" y="16"/>
                  </a:lnTo>
                  <a:lnTo>
                    <a:pt x="179" y="16"/>
                  </a:lnTo>
                  <a:lnTo>
                    <a:pt x="176" y="16"/>
                  </a:lnTo>
                  <a:lnTo>
                    <a:pt x="172" y="16"/>
                  </a:lnTo>
                  <a:lnTo>
                    <a:pt x="169" y="13"/>
                  </a:lnTo>
                  <a:lnTo>
                    <a:pt x="165" y="13"/>
                  </a:lnTo>
                  <a:lnTo>
                    <a:pt x="165" y="13"/>
                  </a:lnTo>
                  <a:lnTo>
                    <a:pt x="165" y="13"/>
                  </a:lnTo>
                  <a:lnTo>
                    <a:pt x="162" y="16"/>
                  </a:lnTo>
                  <a:lnTo>
                    <a:pt x="158" y="13"/>
                  </a:lnTo>
                  <a:lnTo>
                    <a:pt x="155" y="13"/>
                  </a:lnTo>
                  <a:lnTo>
                    <a:pt x="151" y="16"/>
                  </a:lnTo>
                  <a:lnTo>
                    <a:pt x="148" y="16"/>
                  </a:lnTo>
                  <a:lnTo>
                    <a:pt x="148" y="13"/>
                  </a:lnTo>
                  <a:lnTo>
                    <a:pt x="145" y="13"/>
                  </a:lnTo>
                  <a:lnTo>
                    <a:pt x="141" y="13"/>
                  </a:lnTo>
                  <a:lnTo>
                    <a:pt x="138" y="13"/>
                  </a:lnTo>
                  <a:lnTo>
                    <a:pt x="134" y="10"/>
                  </a:lnTo>
                  <a:lnTo>
                    <a:pt x="134" y="10"/>
                  </a:lnTo>
                  <a:lnTo>
                    <a:pt x="131" y="7"/>
                  </a:lnTo>
                  <a:lnTo>
                    <a:pt x="131" y="7"/>
                  </a:lnTo>
                  <a:lnTo>
                    <a:pt x="59" y="7"/>
                  </a:lnTo>
                  <a:lnTo>
                    <a:pt x="55" y="7"/>
                  </a:lnTo>
                  <a:lnTo>
                    <a:pt x="55" y="7"/>
                  </a:lnTo>
                  <a:lnTo>
                    <a:pt x="52" y="7"/>
                  </a:lnTo>
                  <a:lnTo>
                    <a:pt x="52" y="7"/>
                  </a:lnTo>
                  <a:lnTo>
                    <a:pt x="48" y="10"/>
                  </a:lnTo>
                  <a:lnTo>
                    <a:pt x="45" y="7"/>
                  </a:lnTo>
                  <a:lnTo>
                    <a:pt x="38" y="4"/>
                  </a:lnTo>
                  <a:lnTo>
                    <a:pt x="38" y="4"/>
                  </a:lnTo>
                  <a:lnTo>
                    <a:pt x="38" y="4"/>
                  </a:lnTo>
                  <a:lnTo>
                    <a:pt x="38" y="0"/>
                  </a:lnTo>
                  <a:lnTo>
                    <a:pt x="34" y="0"/>
                  </a:lnTo>
                  <a:lnTo>
                    <a:pt x="34" y="0"/>
                  </a:lnTo>
                  <a:lnTo>
                    <a:pt x="31" y="0"/>
                  </a:lnTo>
                  <a:lnTo>
                    <a:pt x="31" y="0"/>
                  </a:lnTo>
                  <a:lnTo>
                    <a:pt x="31" y="0"/>
                  </a:lnTo>
                  <a:lnTo>
                    <a:pt x="28" y="0"/>
                  </a:lnTo>
                  <a:lnTo>
                    <a:pt x="24" y="0"/>
                  </a:lnTo>
                  <a:lnTo>
                    <a:pt x="17" y="4"/>
                  </a:lnTo>
                  <a:lnTo>
                    <a:pt x="17" y="4"/>
                  </a:lnTo>
                  <a:lnTo>
                    <a:pt x="17" y="7"/>
                  </a:lnTo>
                  <a:lnTo>
                    <a:pt x="14" y="4"/>
                  </a:lnTo>
                  <a:lnTo>
                    <a:pt x="10" y="4"/>
                  </a:lnTo>
                  <a:lnTo>
                    <a:pt x="7" y="4"/>
                  </a:lnTo>
                  <a:lnTo>
                    <a:pt x="7" y="7"/>
                  </a:lnTo>
                  <a:lnTo>
                    <a:pt x="7" y="7"/>
                  </a:lnTo>
                  <a:lnTo>
                    <a:pt x="4" y="7"/>
                  </a:lnTo>
                  <a:lnTo>
                    <a:pt x="0" y="7"/>
                  </a:lnTo>
                  <a:lnTo>
                    <a:pt x="0" y="7"/>
                  </a:lnTo>
                  <a:lnTo>
                    <a:pt x="4" y="20"/>
                  </a:lnTo>
                  <a:lnTo>
                    <a:pt x="14" y="29"/>
                  </a:lnTo>
                  <a:lnTo>
                    <a:pt x="21" y="39"/>
                  </a:lnTo>
                  <a:lnTo>
                    <a:pt x="31" y="58"/>
                  </a:lnTo>
                  <a:lnTo>
                    <a:pt x="31" y="65"/>
                  </a:lnTo>
                  <a:lnTo>
                    <a:pt x="41" y="75"/>
                  </a:lnTo>
                  <a:lnTo>
                    <a:pt x="41" y="81"/>
                  </a:lnTo>
                  <a:lnTo>
                    <a:pt x="52" y="94"/>
                  </a:lnTo>
                  <a:lnTo>
                    <a:pt x="52" y="100"/>
                  </a:lnTo>
                  <a:lnTo>
                    <a:pt x="48" y="100"/>
                  </a:lnTo>
                  <a:lnTo>
                    <a:pt x="52" y="110"/>
                  </a:lnTo>
                  <a:lnTo>
                    <a:pt x="52" y="123"/>
                  </a:lnTo>
                  <a:lnTo>
                    <a:pt x="59" y="136"/>
                  </a:lnTo>
                  <a:lnTo>
                    <a:pt x="59" y="142"/>
                  </a:lnTo>
                  <a:lnTo>
                    <a:pt x="59" y="146"/>
                  </a:lnTo>
                  <a:lnTo>
                    <a:pt x="55" y="149"/>
                  </a:lnTo>
                  <a:lnTo>
                    <a:pt x="59" y="152"/>
                  </a:lnTo>
                  <a:lnTo>
                    <a:pt x="59" y="159"/>
                  </a:lnTo>
                  <a:lnTo>
                    <a:pt x="62" y="162"/>
                  </a:lnTo>
                  <a:lnTo>
                    <a:pt x="65" y="162"/>
                  </a:lnTo>
                  <a:lnTo>
                    <a:pt x="62" y="165"/>
                  </a:lnTo>
                  <a:lnTo>
                    <a:pt x="62" y="168"/>
                  </a:lnTo>
                  <a:lnTo>
                    <a:pt x="65" y="172"/>
                  </a:lnTo>
                  <a:lnTo>
                    <a:pt x="65" y="178"/>
                  </a:lnTo>
                  <a:lnTo>
                    <a:pt x="69" y="181"/>
                  </a:lnTo>
                  <a:lnTo>
                    <a:pt x="72" y="188"/>
                  </a:lnTo>
                  <a:lnTo>
                    <a:pt x="79" y="194"/>
                  </a:lnTo>
                  <a:lnTo>
                    <a:pt x="79" y="194"/>
                  </a:lnTo>
                  <a:lnTo>
                    <a:pt x="86" y="201"/>
                  </a:lnTo>
                  <a:lnTo>
                    <a:pt x="90" y="197"/>
                  </a:lnTo>
                  <a:lnTo>
                    <a:pt x="93" y="197"/>
                  </a:lnTo>
                  <a:lnTo>
                    <a:pt x="93" y="194"/>
                  </a:lnTo>
                  <a:lnTo>
                    <a:pt x="93" y="194"/>
                  </a:lnTo>
                  <a:lnTo>
                    <a:pt x="93" y="191"/>
                  </a:lnTo>
                  <a:lnTo>
                    <a:pt x="100" y="191"/>
                  </a:lnTo>
                  <a:lnTo>
                    <a:pt x="100" y="194"/>
                  </a:lnTo>
                  <a:lnTo>
                    <a:pt x="103" y="194"/>
                  </a:lnTo>
                  <a:lnTo>
                    <a:pt x="103" y="197"/>
                  </a:lnTo>
                  <a:lnTo>
                    <a:pt x="107" y="201"/>
                  </a:lnTo>
                  <a:lnTo>
                    <a:pt x="114" y="204"/>
                  </a:lnTo>
                  <a:lnTo>
                    <a:pt x="117" y="204"/>
                  </a:lnTo>
                  <a:lnTo>
                    <a:pt x="120" y="204"/>
                  </a:lnTo>
                  <a:lnTo>
                    <a:pt x="120" y="204"/>
                  </a:lnTo>
                  <a:lnTo>
                    <a:pt x="124" y="207"/>
                  </a:lnTo>
                  <a:lnTo>
                    <a:pt x="127" y="204"/>
                  </a:lnTo>
                  <a:lnTo>
                    <a:pt x="131" y="204"/>
                  </a:lnTo>
                  <a:lnTo>
                    <a:pt x="131" y="207"/>
                  </a:lnTo>
                  <a:lnTo>
                    <a:pt x="134" y="207"/>
                  </a:lnTo>
                  <a:lnTo>
                    <a:pt x="134" y="207"/>
                  </a:lnTo>
                  <a:lnTo>
                    <a:pt x="134" y="204"/>
                  </a:lnTo>
                  <a:lnTo>
                    <a:pt x="138" y="201"/>
                  </a:lnTo>
                  <a:lnTo>
                    <a:pt x="141" y="201"/>
                  </a:lnTo>
                  <a:lnTo>
                    <a:pt x="141" y="197"/>
                  </a:lnTo>
                  <a:lnTo>
                    <a:pt x="148" y="194"/>
                  </a:lnTo>
                  <a:lnTo>
                    <a:pt x="151" y="197"/>
                  </a:lnTo>
                  <a:lnTo>
                    <a:pt x="155" y="197"/>
                  </a:lnTo>
                  <a:lnTo>
                    <a:pt x="158" y="136"/>
                  </a:lnTo>
                  <a:lnTo>
                    <a:pt x="158" y="1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149"/>
            <p:cNvSpPr>
              <a:spLocks/>
            </p:cNvSpPr>
            <p:nvPr/>
          </p:nvSpPr>
          <p:spPr bwMode="auto">
            <a:xfrm>
              <a:off x="7948613" y="5185430"/>
              <a:ext cx="15875" cy="15875"/>
            </a:xfrm>
            <a:custGeom>
              <a:avLst/>
              <a:gdLst>
                <a:gd name="T0" fmla="*/ 0 w 10"/>
                <a:gd name="T1" fmla="*/ 0 h 10"/>
                <a:gd name="T2" fmla="*/ 0 w 10"/>
                <a:gd name="T3" fmla="*/ 3 h 10"/>
                <a:gd name="T4" fmla="*/ 3 w 10"/>
                <a:gd name="T5" fmla="*/ 10 h 10"/>
                <a:gd name="T6" fmla="*/ 7 w 10"/>
                <a:gd name="T7" fmla="*/ 10 h 10"/>
                <a:gd name="T8" fmla="*/ 10 w 10"/>
                <a:gd name="T9" fmla="*/ 7 h 10"/>
                <a:gd name="T10" fmla="*/ 7 w 10"/>
                <a:gd name="T11" fmla="*/ 3 h 10"/>
                <a:gd name="T12" fmla="*/ 7 w 10"/>
                <a:gd name="T13" fmla="*/ 0 h 10"/>
                <a:gd name="T14" fmla="*/ 3 w 10"/>
                <a:gd name="T15" fmla="*/ 0 h 10"/>
                <a:gd name="T16" fmla="*/ 0 w 10"/>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0">
                  <a:moveTo>
                    <a:pt x="0" y="0"/>
                  </a:moveTo>
                  <a:lnTo>
                    <a:pt x="0" y="3"/>
                  </a:lnTo>
                  <a:lnTo>
                    <a:pt x="3" y="10"/>
                  </a:lnTo>
                  <a:lnTo>
                    <a:pt x="7" y="10"/>
                  </a:lnTo>
                  <a:lnTo>
                    <a:pt x="10" y="7"/>
                  </a:lnTo>
                  <a:lnTo>
                    <a:pt x="7" y="3"/>
                  </a:lnTo>
                  <a:lnTo>
                    <a:pt x="7" y="0"/>
                  </a:lnTo>
                  <a:lnTo>
                    <a:pt x="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150"/>
            <p:cNvSpPr>
              <a:spLocks noEditPoints="1"/>
            </p:cNvSpPr>
            <p:nvPr/>
          </p:nvSpPr>
          <p:spPr bwMode="auto">
            <a:xfrm>
              <a:off x="7566026" y="4944130"/>
              <a:ext cx="234950" cy="369887"/>
            </a:xfrm>
            <a:custGeom>
              <a:avLst/>
              <a:gdLst>
                <a:gd name="T0" fmla="*/ 45 w 148"/>
                <a:gd name="T1" fmla="*/ 230 h 233"/>
                <a:gd name="T2" fmla="*/ 69 w 148"/>
                <a:gd name="T3" fmla="*/ 223 h 233"/>
                <a:gd name="T4" fmla="*/ 79 w 148"/>
                <a:gd name="T5" fmla="*/ 214 h 233"/>
                <a:gd name="T6" fmla="*/ 83 w 148"/>
                <a:gd name="T7" fmla="*/ 201 h 233"/>
                <a:gd name="T8" fmla="*/ 86 w 148"/>
                <a:gd name="T9" fmla="*/ 194 h 233"/>
                <a:gd name="T10" fmla="*/ 100 w 148"/>
                <a:gd name="T11" fmla="*/ 168 h 233"/>
                <a:gd name="T12" fmla="*/ 114 w 148"/>
                <a:gd name="T13" fmla="*/ 136 h 233"/>
                <a:gd name="T14" fmla="*/ 124 w 148"/>
                <a:gd name="T15" fmla="*/ 117 h 233"/>
                <a:gd name="T16" fmla="*/ 131 w 148"/>
                <a:gd name="T17" fmla="*/ 94 h 233"/>
                <a:gd name="T18" fmla="*/ 134 w 148"/>
                <a:gd name="T19" fmla="*/ 81 h 233"/>
                <a:gd name="T20" fmla="*/ 134 w 148"/>
                <a:gd name="T21" fmla="*/ 68 h 233"/>
                <a:gd name="T22" fmla="*/ 138 w 148"/>
                <a:gd name="T23" fmla="*/ 58 h 233"/>
                <a:gd name="T24" fmla="*/ 145 w 148"/>
                <a:gd name="T25" fmla="*/ 68 h 233"/>
                <a:gd name="T26" fmla="*/ 148 w 148"/>
                <a:gd name="T27" fmla="*/ 58 h 233"/>
                <a:gd name="T28" fmla="*/ 145 w 148"/>
                <a:gd name="T29" fmla="*/ 49 h 233"/>
                <a:gd name="T30" fmla="*/ 145 w 148"/>
                <a:gd name="T31" fmla="*/ 36 h 233"/>
                <a:gd name="T32" fmla="*/ 141 w 148"/>
                <a:gd name="T33" fmla="*/ 13 h 233"/>
                <a:gd name="T34" fmla="*/ 131 w 148"/>
                <a:gd name="T35" fmla="*/ 7 h 233"/>
                <a:gd name="T36" fmla="*/ 127 w 148"/>
                <a:gd name="T37" fmla="*/ 7 h 233"/>
                <a:gd name="T38" fmla="*/ 124 w 148"/>
                <a:gd name="T39" fmla="*/ 10 h 233"/>
                <a:gd name="T40" fmla="*/ 120 w 148"/>
                <a:gd name="T41" fmla="*/ 20 h 233"/>
                <a:gd name="T42" fmla="*/ 114 w 148"/>
                <a:gd name="T43" fmla="*/ 29 h 233"/>
                <a:gd name="T44" fmla="*/ 107 w 148"/>
                <a:gd name="T45" fmla="*/ 29 h 233"/>
                <a:gd name="T46" fmla="*/ 107 w 148"/>
                <a:gd name="T47" fmla="*/ 36 h 233"/>
                <a:gd name="T48" fmla="*/ 100 w 148"/>
                <a:gd name="T49" fmla="*/ 39 h 233"/>
                <a:gd name="T50" fmla="*/ 103 w 148"/>
                <a:gd name="T51" fmla="*/ 49 h 233"/>
                <a:gd name="T52" fmla="*/ 93 w 148"/>
                <a:gd name="T53" fmla="*/ 52 h 233"/>
                <a:gd name="T54" fmla="*/ 90 w 148"/>
                <a:gd name="T55" fmla="*/ 49 h 233"/>
                <a:gd name="T56" fmla="*/ 86 w 148"/>
                <a:gd name="T57" fmla="*/ 55 h 233"/>
                <a:gd name="T58" fmla="*/ 86 w 148"/>
                <a:gd name="T59" fmla="*/ 62 h 233"/>
                <a:gd name="T60" fmla="*/ 83 w 148"/>
                <a:gd name="T61" fmla="*/ 55 h 233"/>
                <a:gd name="T62" fmla="*/ 72 w 148"/>
                <a:gd name="T63" fmla="*/ 68 h 233"/>
                <a:gd name="T64" fmla="*/ 69 w 148"/>
                <a:gd name="T65" fmla="*/ 62 h 233"/>
                <a:gd name="T66" fmla="*/ 55 w 148"/>
                <a:gd name="T67" fmla="*/ 65 h 233"/>
                <a:gd name="T68" fmla="*/ 55 w 148"/>
                <a:gd name="T69" fmla="*/ 68 h 233"/>
                <a:gd name="T70" fmla="*/ 41 w 148"/>
                <a:gd name="T71" fmla="*/ 71 h 233"/>
                <a:gd name="T72" fmla="*/ 31 w 148"/>
                <a:gd name="T73" fmla="*/ 75 h 233"/>
                <a:gd name="T74" fmla="*/ 21 w 148"/>
                <a:gd name="T75" fmla="*/ 94 h 233"/>
                <a:gd name="T76" fmla="*/ 24 w 148"/>
                <a:gd name="T77" fmla="*/ 104 h 233"/>
                <a:gd name="T78" fmla="*/ 31 w 148"/>
                <a:gd name="T79" fmla="*/ 123 h 233"/>
                <a:gd name="T80" fmla="*/ 28 w 148"/>
                <a:gd name="T81" fmla="*/ 136 h 233"/>
                <a:gd name="T82" fmla="*/ 21 w 148"/>
                <a:gd name="T83" fmla="*/ 146 h 233"/>
                <a:gd name="T84" fmla="*/ 7 w 148"/>
                <a:gd name="T85" fmla="*/ 159 h 233"/>
                <a:gd name="T86" fmla="*/ 4 w 148"/>
                <a:gd name="T87" fmla="*/ 175 h 233"/>
                <a:gd name="T88" fmla="*/ 7 w 148"/>
                <a:gd name="T89" fmla="*/ 188 h 233"/>
                <a:gd name="T90" fmla="*/ 10 w 148"/>
                <a:gd name="T91" fmla="*/ 194 h 233"/>
                <a:gd name="T92" fmla="*/ 7 w 148"/>
                <a:gd name="T93" fmla="*/ 207 h 233"/>
                <a:gd name="T94" fmla="*/ 10 w 148"/>
                <a:gd name="T95" fmla="*/ 217 h 233"/>
                <a:gd name="T96" fmla="*/ 21 w 148"/>
                <a:gd name="T97" fmla="*/ 226 h 233"/>
                <a:gd name="T98" fmla="*/ 28 w 148"/>
                <a:gd name="T99" fmla="*/ 233 h 233"/>
                <a:gd name="T100" fmla="*/ 31 w 148"/>
                <a:gd name="T101" fmla="*/ 233 h 233"/>
                <a:gd name="T102" fmla="*/ 120 w 148"/>
                <a:gd name="T103" fmla="*/ 13 h 233"/>
                <a:gd name="T104" fmla="*/ 117 w 148"/>
                <a:gd name="T105" fmla="*/ 23 h 233"/>
                <a:gd name="T106" fmla="*/ 117 w 148"/>
                <a:gd name="T107" fmla="*/ 23 h 233"/>
                <a:gd name="T108" fmla="*/ 114 w 148"/>
                <a:gd name="T109" fmla="*/ 23 h 233"/>
                <a:gd name="T110" fmla="*/ 110 w 148"/>
                <a:gd name="T111" fmla="*/ 23 h 233"/>
                <a:gd name="T112" fmla="*/ 138 w 148"/>
                <a:gd name="T113" fmla="*/ 84 h 233"/>
                <a:gd name="T114" fmla="*/ 138 w 148"/>
                <a:gd name="T115" fmla="*/ 8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8" h="233">
                  <a:moveTo>
                    <a:pt x="31" y="233"/>
                  </a:moveTo>
                  <a:lnTo>
                    <a:pt x="34" y="233"/>
                  </a:lnTo>
                  <a:lnTo>
                    <a:pt x="38" y="233"/>
                  </a:lnTo>
                  <a:lnTo>
                    <a:pt x="45" y="230"/>
                  </a:lnTo>
                  <a:lnTo>
                    <a:pt x="48" y="226"/>
                  </a:lnTo>
                  <a:lnTo>
                    <a:pt x="59" y="226"/>
                  </a:lnTo>
                  <a:lnTo>
                    <a:pt x="62" y="226"/>
                  </a:lnTo>
                  <a:lnTo>
                    <a:pt x="69" y="223"/>
                  </a:lnTo>
                  <a:lnTo>
                    <a:pt x="72" y="223"/>
                  </a:lnTo>
                  <a:lnTo>
                    <a:pt x="76" y="220"/>
                  </a:lnTo>
                  <a:lnTo>
                    <a:pt x="76" y="217"/>
                  </a:lnTo>
                  <a:lnTo>
                    <a:pt x="79" y="214"/>
                  </a:lnTo>
                  <a:lnTo>
                    <a:pt x="79" y="210"/>
                  </a:lnTo>
                  <a:lnTo>
                    <a:pt x="83" y="207"/>
                  </a:lnTo>
                  <a:lnTo>
                    <a:pt x="83" y="201"/>
                  </a:lnTo>
                  <a:lnTo>
                    <a:pt x="83" y="201"/>
                  </a:lnTo>
                  <a:lnTo>
                    <a:pt x="86" y="201"/>
                  </a:lnTo>
                  <a:lnTo>
                    <a:pt x="86" y="194"/>
                  </a:lnTo>
                  <a:lnTo>
                    <a:pt x="86" y="194"/>
                  </a:lnTo>
                  <a:lnTo>
                    <a:pt x="86" y="194"/>
                  </a:lnTo>
                  <a:lnTo>
                    <a:pt x="90" y="188"/>
                  </a:lnTo>
                  <a:lnTo>
                    <a:pt x="93" y="178"/>
                  </a:lnTo>
                  <a:lnTo>
                    <a:pt x="96" y="172"/>
                  </a:lnTo>
                  <a:lnTo>
                    <a:pt x="100" y="168"/>
                  </a:lnTo>
                  <a:lnTo>
                    <a:pt x="100" y="162"/>
                  </a:lnTo>
                  <a:lnTo>
                    <a:pt x="107" y="155"/>
                  </a:lnTo>
                  <a:lnTo>
                    <a:pt x="110" y="142"/>
                  </a:lnTo>
                  <a:lnTo>
                    <a:pt x="114" y="136"/>
                  </a:lnTo>
                  <a:lnTo>
                    <a:pt x="114" y="130"/>
                  </a:lnTo>
                  <a:lnTo>
                    <a:pt x="117" y="123"/>
                  </a:lnTo>
                  <a:lnTo>
                    <a:pt x="120" y="123"/>
                  </a:lnTo>
                  <a:lnTo>
                    <a:pt x="124" y="117"/>
                  </a:lnTo>
                  <a:lnTo>
                    <a:pt x="124" y="107"/>
                  </a:lnTo>
                  <a:lnTo>
                    <a:pt x="127" y="100"/>
                  </a:lnTo>
                  <a:lnTo>
                    <a:pt x="131" y="97"/>
                  </a:lnTo>
                  <a:lnTo>
                    <a:pt x="131" y="94"/>
                  </a:lnTo>
                  <a:lnTo>
                    <a:pt x="127" y="91"/>
                  </a:lnTo>
                  <a:lnTo>
                    <a:pt x="131" y="88"/>
                  </a:lnTo>
                  <a:lnTo>
                    <a:pt x="134" y="81"/>
                  </a:lnTo>
                  <a:lnTo>
                    <a:pt x="134" y="81"/>
                  </a:lnTo>
                  <a:lnTo>
                    <a:pt x="134" y="78"/>
                  </a:lnTo>
                  <a:lnTo>
                    <a:pt x="134" y="75"/>
                  </a:lnTo>
                  <a:lnTo>
                    <a:pt x="134" y="71"/>
                  </a:lnTo>
                  <a:lnTo>
                    <a:pt x="134" y="68"/>
                  </a:lnTo>
                  <a:lnTo>
                    <a:pt x="134" y="65"/>
                  </a:lnTo>
                  <a:lnTo>
                    <a:pt x="134" y="65"/>
                  </a:lnTo>
                  <a:lnTo>
                    <a:pt x="134" y="62"/>
                  </a:lnTo>
                  <a:lnTo>
                    <a:pt x="138" y="58"/>
                  </a:lnTo>
                  <a:lnTo>
                    <a:pt x="138" y="62"/>
                  </a:lnTo>
                  <a:lnTo>
                    <a:pt x="138" y="65"/>
                  </a:lnTo>
                  <a:lnTo>
                    <a:pt x="141" y="68"/>
                  </a:lnTo>
                  <a:lnTo>
                    <a:pt x="145" y="68"/>
                  </a:lnTo>
                  <a:lnTo>
                    <a:pt x="145" y="65"/>
                  </a:lnTo>
                  <a:lnTo>
                    <a:pt x="145" y="65"/>
                  </a:lnTo>
                  <a:lnTo>
                    <a:pt x="148" y="62"/>
                  </a:lnTo>
                  <a:lnTo>
                    <a:pt x="148" y="58"/>
                  </a:lnTo>
                  <a:lnTo>
                    <a:pt x="148" y="58"/>
                  </a:lnTo>
                  <a:lnTo>
                    <a:pt x="148" y="55"/>
                  </a:lnTo>
                  <a:lnTo>
                    <a:pt x="145" y="52"/>
                  </a:lnTo>
                  <a:lnTo>
                    <a:pt x="145" y="49"/>
                  </a:lnTo>
                  <a:lnTo>
                    <a:pt x="145" y="46"/>
                  </a:lnTo>
                  <a:lnTo>
                    <a:pt x="145" y="42"/>
                  </a:lnTo>
                  <a:lnTo>
                    <a:pt x="145" y="39"/>
                  </a:lnTo>
                  <a:lnTo>
                    <a:pt x="145" y="36"/>
                  </a:lnTo>
                  <a:lnTo>
                    <a:pt x="145" y="29"/>
                  </a:lnTo>
                  <a:lnTo>
                    <a:pt x="141" y="26"/>
                  </a:lnTo>
                  <a:lnTo>
                    <a:pt x="141" y="16"/>
                  </a:lnTo>
                  <a:lnTo>
                    <a:pt x="141" y="13"/>
                  </a:lnTo>
                  <a:lnTo>
                    <a:pt x="138" y="16"/>
                  </a:lnTo>
                  <a:lnTo>
                    <a:pt x="134" y="13"/>
                  </a:lnTo>
                  <a:lnTo>
                    <a:pt x="134" y="10"/>
                  </a:lnTo>
                  <a:lnTo>
                    <a:pt x="131" y="7"/>
                  </a:lnTo>
                  <a:lnTo>
                    <a:pt x="134" y="4"/>
                  </a:lnTo>
                  <a:lnTo>
                    <a:pt x="131" y="0"/>
                  </a:lnTo>
                  <a:lnTo>
                    <a:pt x="127" y="4"/>
                  </a:lnTo>
                  <a:lnTo>
                    <a:pt x="127" y="7"/>
                  </a:lnTo>
                  <a:lnTo>
                    <a:pt x="124" y="10"/>
                  </a:lnTo>
                  <a:lnTo>
                    <a:pt x="120" y="7"/>
                  </a:lnTo>
                  <a:lnTo>
                    <a:pt x="120" y="7"/>
                  </a:lnTo>
                  <a:lnTo>
                    <a:pt x="124" y="10"/>
                  </a:lnTo>
                  <a:lnTo>
                    <a:pt x="124" y="13"/>
                  </a:lnTo>
                  <a:lnTo>
                    <a:pt x="124" y="13"/>
                  </a:lnTo>
                  <a:lnTo>
                    <a:pt x="124" y="16"/>
                  </a:lnTo>
                  <a:lnTo>
                    <a:pt x="120" y="20"/>
                  </a:lnTo>
                  <a:lnTo>
                    <a:pt x="120" y="23"/>
                  </a:lnTo>
                  <a:lnTo>
                    <a:pt x="120" y="26"/>
                  </a:lnTo>
                  <a:lnTo>
                    <a:pt x="117" y="26"/>
                  </a:lnTo>
                  <a:lnTo>
                    <a:pt x="114" y="29"/>
                  </a:lnTo>
                  <a:lnTo>
                    <a:pt x="114" y="33"/>
                  </a:lnTo>
                  <a:lnTo>
                    <a:pt x="110" y="33"/>
                  </a:lnTo>
                  <a:lnTo>
                    <a:pt x="107" y="33"/>
                  </a:lnTo>
                  <a:lnTo>
                    <a:pt x="107" y="29"/>
                  </a:lnTo>
                  <a:lnTo>
                    <a:pt x="107" y="29"/>
                  </a:lnTo>
                  <a:lnTo>
                    <a:pt x="103" y="29"/>
                  </a:lnTo>
                  <a:lnTo>
                    <a:pt x="103" y="33"/>
                  </a:lnTo>
                  <a:lnTo>
                    <a:pt x="107" y="36"/>
                  </a:lnTo>
                  <a:lnTo>
                    <a:pt x="107" y="39"/>
                  </a:lnTo>
                  <a:lnTo>
                    <a:pt x="107" y="39"/>
                  </a:lnTo>
                  <a:lnTo>
                    <a:pt x="103" y="39"/>
                  </a:lnTo>
                  <a:lnTo>
                    <a:pt x="100" y="39"/>
                  </a:lnTo>
                  <a:lnTo>
                    <a:pt x="100" y="42"/>
                  </a:lnTo>
                  <a:lnTo>
                    <a:pt x="107" y="46"/>
                  </a:lnTo>
                  <a:lnTo>
                    <a:pt x="107" y="46"/>
                  </a:lnTo>
                  <a:lnTo>
                    <a:pt x="103" y="49"/>
                  </a:lnTo>
                  <a:lnTo>
                    <a:pt x="103" y="46"/>
                  </a:lnTo>
                  <a:lnTo>
                    <a:pt x="100" y="46"/>
                  </a:lnTo>
                  <a:lnTo>
                    <a:pt x="100" y="49"/>
                  </a:lnTo>
                  <a:lnTo>
                    <a:pt x="93" y="52"/>
                  </a:lnTo>
                  <a:lnTo>
                    <a:pt x="93" y="49"/>
                  </a:lnTo>
                  <a:lnTo>
                    <a:pt x="93" y="49"/>
                  </a:lnTo>
                  <a:lnTo>
                    <a:pt x="93" y="46"/>
                  </a:lnTo>
                  <a:lnTo>
                    <a:pt x="90" y="49"/>
                  </a:lnTo>
                  <a:lnTo>
                    <a:pt x="93" y="49"/>
                  </a:lnTo>
                  <a:lnTo>
                    <a:pt x="90" y="52"/>
                  </a:lnTo>
                  <a:lnTo>
                    <a:pt x="86" y="55"/>
                  </a:lnTo>
                  <a:lnTo>
                    <a:pt x="86" y="55"/>
                  </a:lnTo>
                  <a:lnTo>
                    <a:pt x="90" y="58"/>
                  </a:lnTo>
                  <a:lnTo>
                    <a:pt x="90" y="58"/>
                  </a:lnTo>
                  <a:lnTo>
                    <a:pt x="86" y="58"/>
                  </a:lnTo>
                  <a:lnTo>
                    <a:pt x="86" y="62"/>
                  </a:lnTo>
                  <a:lnTo>
                    <a:pt x="83" y="58"/>
                  </a:lnTo>
                  <a:lnTo>
                    <a:pt x="83" y="58"/>
                  </a:lnTo>
                  <a:lnTo>
                    <a:pt x="83" y="55"/>
                  </a:lnTo>
                  <a:lnTo>
                    <a:pt x="83" y="55"/>
                  </a:lnTo>
                  <a:lnTo>
                    <a:pt x="76" y="62"/>
                  </a:lnTo>
                  <a:lnTo>
                    <a:pt x="76" y="65"/>
                  </a:lnTo>
                  <a:lnTo>
                    <a:pt x="76" y="68"/>
                  </a:lnTo>
                  <a:lnTo>
                    <a:pt x="72" y="68"/>
                  </a:lnTo>
                  <a:lnTo>
                    <a:pt x="72" y="68"/>
                  </a:lnTo>
                  <a:lnTo>
                    <a:pt x="69" y="68"/>
                  </a:lnTo>
                  <a:lnTo>
                    <a:pt x="69" y="62"/>
                  </a:lnTo>
                  <a:lnTo>
                    <a:pt x="69" y="62"/>
                  </a:lnTo>
                  <a:lnTo>
                    <a:pt x="65" y="68"/>
                  </a:lnTo>
                  <a:lnTo>
                    <a:pt x="59" y="65"/>
                  </a:lnTo>
                  <a:lnTo>
                    <a:pt x="59" y="65"/>
                  </a:lnTo>
                  <a:lnTo>
                    <a:pt x="55" y="65"/>
                  </a:lnTo>
                  <a:lnTo>
                    <a:pt x="55" y="71"/>
                  </a:lnTo>
                  <a:lnTo>
                    <a:pt x="55" y="68"/>
                  </a:lnTo>
                  <a:lnTo>
                    <a:pt x="55" y="71"/>
                  </a:lnTo>
                  <a:lnTo>
                    <a:pt x="55" y="68"/>
                  </a:lnTo>
                  <a:lnTo>
                    <a:pt x="52" y="68"/>
                  </a:lnTo>
                  <a:lnTo>
                    <a:pt x="48" y="68"/>
                  </a:lnTo>
                  <a:lnTo>
                    <a:pt x="48" y="68"/>
                  </a:lnTo>
                  <a:lnTo>
                    <a:pt x="41" y="71"/>
                  </a:lnTo>
                  <a:lnTo>
                    <a:pt x="38" y="71"/>
                  </a:lnTo>
                  <a:lnTo>
                    <a:pt x="38" y="71"/>
                  </a:lnTo>
                  <a:lnTo>
                    <a:pt x="31" y="71"/>
                  </a:lnTo>
                  <a:lnTo>
                    <a:pt x="31" y="75"/>
                  </a:lnTo>
                  <a:lnTo>
                    <a:pt x="31" y="78"/>
                  </a:lnTo>
                  <a:lnTo>
                    <a:pt x="24" y="88"/>
                  </a:lnTo>
                  <a:lnTo>
                    <a:pt x="28" y="88"/>
                  </a:lnTo>
                  <a:lnTo>
                    <a:pt x="21" y="94"/>
                  </a:lnTo>
                  <a:lnTo>
                    <a:pt x="21" y="94"/>
                  </a:lnTo>
                  <a:lnTo>
                    <a:pt x="24" y="97"/>
                  </a:lnTo>
                  <a:lnTo>
                    <a:pt x="21" y="100"/>
                  </a:lnTo>
                  <a:lnTo>
                    <a:pt x="24" y="104"/>
                  </a:lnTo>
                  <a:lnTo>
                    <a:pt x="24" y="110"/>
                  </a:lnTo>
                  <a:lnTo>
                    <a:pt x="28" y="117"/>
                  </a:lnTo>
                  <a:lnTo>
                    <a:pt x="28" y="120"/>
                  </a:lnTo>
                  <a:lnTo>
                    <a:pt x="31" y="123"/>
                  </a:lnTo>
                  <a:lnTo>
                    <a:pt x="31" y="126"/>
                  </a:lnTo>
                  <a:lnTo>
                    <a:pt x="28" y="126"/>
                  </a:lnTo>
                  <a:lnTo>
                    <a:pt x="28" y="130"/>
                  </a:lnTo>
                  <a:lnTo>
                    <a:pt x="28" y="136"/>
                  </a:lnTo>
                  <a:lnTo>
                    <a:pt x="24" y="139"/>
                  </a:lnTo>
                  <a:lnTo>
                    <a:pt x="24" y="142"/>
                  </a:lnTo>
                  <a:lnTo>
                    <a:pt x="21" y="142"/>
                  </a:lnTo>
                  <a:lnTo>
                    <a:pt x="21" y="146"/>
                  </a:lnTo>
                  <a:lnTo>
                    <a:pt x="17" y="149"/>
                  </a:lnTo>
                  <a:lnTo>
                    <a:pt x="14" y="155"/>
                  </a:lnTo>
                  <a:lnTo>
                    <a:pt x="14" y="159"/>
                  </a:lnTo>
                  <a:lnTo>
                    <a:pt x="7" y="159"/>
                  </a:lnTo>
                  <a:lnTo>
                    <a:pt x="7" y="159"/>
                  </a:lnTo>
                  <a:lnTo>
                    <a:pt x="7" y="165"/>
                  </a:lnTo>
                  <a:lnTo>
                    <a:pt x="4" y="168"/>
                  </a:lnTo>
                  <a:lnTo>
                    <a:pt x="4" y="175"/>
                  </a:lnTo>
                  <a:lnTo>
                    <a:pt x="0" y="175"/>
                  </a:lnTo>
                  <a:lnTo>
                    <a:pt x="4" y="178"/>
                  </a:lnTo>
                  <a:lnTo>
                    <a:pt x="4" y="184"/>
                  </a:lnTo>
                  <a:lnTo>
                    <a:pt x="7" y="188"/>
                  </a:lnTo>
                  <a:lnTo>
                    <a:pt x="7" y="191"/>
                  </a:lnTo>
                  <a:lnTo>
                    <a:pt x="7" y="194"/>
                  </a:lnTo>
                  <a:lnTo>
                    <a:pt x="10" y="194"/>
                  </a:lnTo>
                  <a:lnTo>
                    <a:pt x="10" y="194"/>
                  </a:lnTo>
                  <a:lnTo>
                    <a:pt x="10" y="197"/>
                  </a:lnTo>
                  <a:lnTo>
                    <a:pt x="7" y="197"/>
                  </a:lnTo>
                  <a:lnTo>
                    <a:pt x="7" y="201"/>
                  </a:lnTo>
                  <a:lnTo>
                    <a:pt x="7" y="207"/>
                  </a:lnTo>
                  <a:lnTo>
                    <a:pt x="7" y="214"/>
                  </a:lnTo>
                  <a:lnTo>
                    <a:pt x="7" y="214"/>
                  </a:lnTo>
                  <a:lnTo>
                    <a:pt x="7" y="217"/>
                  </a:lnTo>
                  <a:lnTo>
                    <a:pt x="10" y="217"/>
                  </a:lnTo>
                  <a:lnTo>
                    <a:pt x="14" y="220"/>
                  </a:lnTo>
                  <a:lnTo>
                    <a:pt x="14" y="223"/>
                  </a:lnTo>
                  <a:lnTo>
                    <a:pt x="17" y="223"/>
                  </a:lnTo>
                  <a:lnTo>
                    <a:pt x="21" y="226"/>
                  </a:lnTo>
                  <a:lnTo>
                    <a:pt x="21" y="226"/>
                  </a:lnTo>
                  <a:lnTo>
                    <a:pt x="24" y="226"/>
                  </a:lnTo>
                  <a:lnTo>
                    <a:pt x="24" y="226"/>
                  </a:lnTo>
                  <a:lnTo>
                    <a:pt x="28" y="233"/>
                  </a:lnTo>
                  <a:lnTo>
                    <a:pt x="31" y="233"/>
                  </a:lnTo>
                  <a:lnTo>
                    <a:pt x="31" y="233"/>
                  </a:lnTo>
                  <a:lnTo>
                    <a:pt x="31" y="233"/>
                  </a:lnTo>
                  <a:lnTo>
                    <a:pt x="31" y="233"/>
                  </a:lnTo>
                  <a:close/>
                  <a:moveTo>
                    <a:pt x="117" y="16"/>
                  </a:moveTo>
                  <a:lnTo>
                    <a:pt x="117" y="16"/>
                  </a:lnTo>
                  <a:lnTo>
                    <a:pt x="120" y="13"/>
                  </a:lnTo>
                  <a:lnTo>
                    <a:pt x="120" y="13"/>
                  </a:lnTo>
                  <a:lnTo>
                    <a:pt x="117" y="16"/>
                  </a:lnTo>
                  <a:lnTo>
                    <a:pt x="117" y="16"/>
                  </a:lnTo>
                  <a:close/>
                  <a:moveTo>
                    <a:pt x="117" y="23"/>
                  </a:moveTo>
                  <a:lnTo>
                    <a:pt x="117" y="23"/>
                  </a:lnTo>
                  <a:lnTo>
                    <a:pt x="117" y="23"/>
                  </a:lnTo>
                  <a:lnTo>
                    <a:pt x="117" y="23"/>
                  </a:lnTo>
                  <a:lnTo>
                    <a:pt x="117" y="23"/>
                  </a:lnTo>
                  <a:lnTo>
                    <a:pt x="117" y="23"/>
                  </a:lnTo>
                  <a:close/>
                  <a:moveTo>
                    <a:pt x="110" y="23"/>
                  </a:moveTo>
                  <a:lnTo>
                    <a:pt x="110" y="20"/>
                  </a:lnTo>
                  <a:lnTo>
                    <a:pt x="110" y="23"/>
                  </a:lnTo>
                  <a:lnTo>
                    <a:pt x="114" y="23"/>
                  </a:lnTo>
                  <a:lnTo>
                    <a:pt x="114" y="26"/>
                  </a:lnTo>
                  <a:lnTo>
                    <a:pt x="110" y="23"/>
                  </a:lnTo>
                  <a:lnTo>
                    <a:pt x="107" y="23"/>
                  </a:lnTo>
                  <a:lnTo>
                    <a:pt x="110" y="23"/>
                  </a:lnTo>
                  <a:lnTo>
                    <a:pt x="110" y="23"/>
                  </a:lnTo>
                  <a:close/>
                  <a:moveTo>
                    <a:pt x="134" y="88"/>
                  </a:moveTo>
                  <a:lnTo>
                    <a:pt x="134" y="84"/>
                  </a:lnTo>
                  <a:lnTo>
                    <a:pt x="138" y="84"/>
                  </a:lnTo>
                  <a:lnTo>
                    <a:pt x="138" y="81"/>
                  </a:lnTo>
                  <a:lnTo>
                    <a:pt x="138" y="81"/>
                  </a:lnTo>
                  <a:lnTo>
                    <a:pt x="141" y="81"/>
                  </a:lnTo>
                  <a:lnTo>
                    <a:pt x="138" y="81"/>
                  </a:lnTo>
                  <a:lnTo>
                    <a:pt x="138" y="84"/>
                  </a:lnTo>
                  <a:lnTo>
                    <a:pt x="134"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151"/>
            <p:cNvSpPr>
              <a:spLocks/>
            </p:cNvSpPr>
            <p:nvPr/>
          </p:nvSpPr>
          <p:spPr bwMode="auto">
            <a:xfrm>
              <a:off x="7189788" y="4902855"/>
              <a:ext cx="322263" cy="441325"/>
            </a:xfrm>
            <a:custGeom>
              <a:avLst/>
              <a:gdLst>
                <a:gd name="T0" fmla="*/ 34 w 203"/>
                <a:gd name="T1" fmla="*/ 175 h 278"/>
                <a:gd name="T2" fmla="*/ 41 w 203"/>
                <a:gd name="T3" fmla="*/ 165 h 278"/>
                <a:gd name="T4" fmla="*/ 44 w 203"/>
                <a:gd name="T5" fmla="*/ 152 h 278"/>
                <a:gd name="T6" fmla="*/ 44 w 203"/>
                <a:gd name="T7" fmla="*/ 143 h 278"/>
                <a:gd name="T8" fmla="*/ 44 w 203"/>
                <a:gd name="T9" fmla="*/ 133 h 278"/>
                <a:gd name="T10" fmla="*/ 48 w 203"/>
                <a:gd name="T11" fmla="*/ 120 h 278"/>
                <a:gd name="T12" fmla="*/ 48 w 203"/>
                <a:gd name="T13" fmla="*/ 107 h 278"/>
                <a:gd name="T14" fmla="*/ 31 w 203"/>
                <a:gd name="T15" fmla="*/ 101 h 278"/>
                <a:gd name="T16" fmla="*/ 13 w 203"/>
                <a:gd name="T17" fmla="*/ 97 h 278"/>
                <a:gd name="T18" fmla="*/ 0 w 203"/>
                <a:gd name="T19" fmla="*/ 81 h 278"/>
                <a:gd name="T20" fmla="*/ 34 w 203"/>
                <a:gd name="T21" fmla="*/ 68 h 278"/>
                <a:gd name="T22" fmla="*/ 62 w 203"/>
                <a:gd name="T23" fmla="*/ 65 h 278"/>
                <a:gd name="T24" fmla="*/ 69 w 203"/>
                <a:gd name="T25" fmla="*/ 68 h 278"/>
                <a:gd name="T26" fmla="*/ 82 w 203"/>
                <a:gd name="T27" fmla="*/ 75 h 278"/>
                <a:gd name="T28" fmla="*/ 75 w 203"/>
                <a:gd name="T29" fmla="*/ 91 h 278"/>
                <a:gd name="T30" fmla="*/ 86 w 203"/>
                <a:gd name="T31" fmla="*/ 107 h 278"/>
                <a:gd name="T32" fmla="*/ 93 w 203"/>
                <a:gd name="T33" fmla="*/ 114 h 278"/>
                <a:gd name="T34" fmla="*/ 96 w 203"/>
                <a:gd name="T35" fmla="*/ 97 h 278"/>
                <a:gd name="T36" fmla="*/ 103 w 203"/>
                <a:gd name="T37" fmla="*/ 84 h 278"/>
                <a:gd name="T38" fmla="*/ 106 w 203"/>
                <a:gd name="T39" fmla="*/ 78 h 278"/>
                <a:gd name="T40" fmla="*/ 103 w 203"/>
                <a:gd name="T41" fmla="*/ 65 h 278"/>
                <a:gd name="T42" fmla="*/ 89 w 203"/>
                <a:gd name="T43" fmla="*/ 52 h 278"/>
                <a:gd name="T44" fmla="*/ 106 w 203"/>
                <a:gd name="T45" fmla="*/ 17 h 278"/>
                <a:gd name="T46" fmla="*/ 113 w 203"/>
                <a:gd name="T47" fmla="*/ 20 h 278"/>
                <a:gd name="T48" fmla="*/ 127 w 203"/>
                <a:gd name="T49" fmla="*/ 20 h 278"/>
                <a:gd name="T50" fmla="*/ 137 w 203"/>
                <a:gd name="T51" fmla="*/ 20 h 278"/>
                <a:gd name="T52" fmla="*/ 148 w 203"/>
                <a:gd name="T53" fmla="*/ 13 h 278"/>
                <a:gd name="T54" fmla="*/ 161 w 203"/>
                <a:gd name="T55" fmla="*/ 17 h 278"/>
                <a:gd name="T56" fmla="*/ 179 w 203"/>
                <a:gd name="T57" fmla="*/ 10 h 278"/>
                <a:gd name="T58" fmla="*/ 196 w 203"/>
                <a:gd name="T59" fmla="*/ 4 h 278"/>
                <a:gd name="T60" fmla="*/ 203 w 203"/>
                <a:gd name="T61" fmla="*/ 7 h 278"/>
                <a:gd name="T62" fmla="*/ 199 w 203"/>
                <a:gd name="T63" fmla="*/ 17 h 278"/>
                <a:gd name="T64" fmla="*/ 199 w 203"/>
                <a:gd name="T65" fmla="*/ 30 h 278"/>
                <a:gd name="T66" fmla="*/ 199 w 203"/>
                <a:gd name="T67" fmla="*/ 46 h 278"/>
                <a:gd name="T68" fmla="*/ 196 w 203"/>
                <a:gd name="T69" fmla="*/ 62 h 278"/>
                <a:gd name="T70" fmla="*/ 203 w 203"/>
                <a:gd name="T71" fmla="*/ 72 h 278"/>
                <a:gd name="T72" fmla="*/ 196 w 203"/>
                <a:gd name="T73" fmla="*/ 78 h 278"/>
                <a:gd name="T74" fmla="*/ 196 w 203"/>
                <a:gd name="T75" fmla="*/ 84 h 278"/>
                <a:gd name="T76" fmla="*/ 182 w 203"/>
                <a:gd name="T77" fmla="*/ 97 h 278"/>
                <a:gd name="T78" fmla="*/ 165 w 203"/>
                <a:gd name="T79" fmla="*/ 110 h 278"/>
                <a:gd name="T80" fmla="*/ 134 w 203"/>
                <a:gd name="T81" fmla="*/ 123 h 278"/>
                <a:gd name="T82" fmla="*/ 124 w 203"/>
                <a:gd name="T83" fmla="*/ 126 h 278"/>
                <a:gd name="T84" fmla="*/ 113 w 203"/>
                <a:gd name="T85" fmla="*/ 139 h 278"/>
                <a:gd name="T86" fmla="*/ 93 w 203"/>
                <a:gd name="T87" fmla="*/ 149 h 278"/>
                <a:gd name="T88" fmla="*/ 79 w 203"/>
                <a:gd name="T89" fmla="*/ 156 h 278"/>
                <a:gd name="T90" fmla="*/ 79 w 203"/>
                <a:gd name="T91" fmla="*/ 162 h 278"/>
                <a:gd name="T92" fmla="*/ 79 w 203"/>
                <a:gd name="T93" fmla="*/ 178 h 278"/>
                <a:gd name="T94" fmla="*/ 86 w 203"/>
                <a:gd name="T95" fmla="*/ 201 h 278"/>
                <a:gd name="T96" fmla="*/ 93 w 203"/>
                <a:gd name="T97" fmla="*/ 201 h 278"/>
                <a:gd name="T98" fmla="*/ 89 w 203"/>
                <a:gd name="T99" fmla="*/ 210 h 278"/>
                <a:gd name="T100" fmla="*/ 86 w 203"/>
                <a:gd name="T101" fmla="*/ 223 h 278"/>
                <a:gd name="T102" fmla="*/ 86 w 203"/>
                <a:gd name="T103" fmla="*/ 236 h 278"/>
                <a:gd name="T104" fmla="*/ 38 w 203"/>
                <a:gd name="T105" fmla="*/ 256 h 278"/>
                <a:gd name="T106" fmla="*/ 27 w 203"/>
                <a:gd name="T107" fmla="*/ 265 h 278"/>
                <a:gd name="T108" fmla="*/ 34 w 203"/>
                <a:gd name="T109" fmla="*/ 269 h 278"/>
                <a:gd name="T110" fmla="*/ 34 w 203"/>
                <a:gd name="T111" fmla="*/ 275 h 278"/>
                <a:gd name="T112" fmla="*/ 24 w 203"/>
                <a:gd name="T113" fmla="*/ 275 h 278"/>
                <a:gd name="T114" fmla="*/ 20 w 203"/>
                <a:gd name="T115" fmla="*/ 265 h 278"/>
                <a:gd name="T116" fmla="*/ 20 w 203"/>
                <a:gd name="T117" fmla="*/ 249 h 278"/>
                <a:gd name="T118" fmla="*/ 17 w 203"/>
                <a:gd name="T119" fmla="*/ 227 h 278"/>
                <a:gd name="T120" fmla="*/ 13 w 203"/>
                <a:gd name="T121" fmla="*/ 204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3" h="278">
                  <a:moveTo>
                    <a:pt x="13" y="204"/>
                  </a:moveTo>
                  <a:lnTo>
                    <a:pt x="34" y="185"/>
                  </a:lnTo>
                  <a:lnTo>
                    <a:pt x="34" y="181"/>
                  </a:lnTo>
                  <a:lnTo>
                    <a:pt x="34" y="178"/>
                  </a:lnTo>
                  <a:lnTo>
                    <a:pt x="34" y="175"/>
                  </a:lnTo>
                  <a:lnTo>
                    <a:pt x="38" y="172"/>
                  </a:lnTo>
                  <a:lnTo>
                    <a:pt x="34" y="168"/>
                  </a:lnTo>
                  <a:lnTo>
                    <a:pt x="38" y="165"/>
                  </a:lnTo>
                  <a:lnTo>
                    <a:pt x="38" y="165"/>
                  </a:lnTo>
                  <a:lnTo>
                    <a:pt x="41" y="165"/>
                  </a:lnTo>
                  <a:lnTo>
                    <a:pt x="44" y="162"/>
                  </a:lnTo>
                  <a:lnTo>
                    <a:pt x="48" y="159"/>
                  </a:lnTo>
                  <a:lnTo>
                    <a:pt x="44" y="156"/>
                  </a:lnTo>
                  <a:lnTo>
                    <a:pt x="44" y="156"/>
                  </a:lnTo>
                  <a:lnTo>
                    <a:pt x="44" y="152"/>
                  </a:lnTo>
                  <a:lnTo>
                    <a:pt x="44" y="152"/>
                  </a:lnTo>
                  <a:lnTo>
                    <a:pt x="44" y="149"/>
                  </a:lnTo>
                  <a:lnTo>
                    <a:pt x="41" y="146"/>
                  </a:lnTo>
                  <a:lnTo>
                    <a:pt x="41" y="143"/>
                  </a:lnTo>
                  <a:lnTo>
                    <a:pt x="44" y="143"/>
                  </a:lnTo>
                  <a:lnTo>
                    <a:pt x="44" y="139"/>
                  </a:lnTo>
                  <a:lnTo>
                    <a:pt x="44" y="136"/>
                  </a:lnTo>
                  <a:lnTo>
                    <a:pt x="48" y="136"/>
                  </a:lnTo>
                  <a:lnTo>
                    <a:pt x="48" y="133"/>
                  </a:lnTo>
                  <a:lnTo>
                    <a:pt x="44" y="133"/>
                  </a:lnTo>
                  <a:lnTo>
                    <a:pt x="44" y="133"/>
                  </a:lnTo>
                  <a:lnTo>
                    <a:pt x="44" y="130"/>
                  </a:lnTo>
                  <a:lnTo>
                    <a:pt x="44" y="123"/>
                  </a:lnTo>
                  <a:lnTo>
                    <a:pt x="48" y="120"/>
                  </a:lnTo>
                  <a:lnTo>
                    <a:pt x="48" y="120"/>
                  </a:lnTo>
                  <a:lnTo>
                    <a:pt x="48" y="117"/>
                  </a:lnTo>
                  <a:lnTo>
                    <a:pt x="48" y="114"/>
                  </a:lnTo>
                  <a:lnTo>
                    <a:pt x="48" y="114"/>
                  </a:lnTo>
                  <a:lnTo>
                    <a:pt x="48" y="110"/>
                  </a:lnTo>
                  <a:lnTo>
                    <a:pt x="48" y="107"/>
                  </a:lnTo>
                  <a:lnTo>
                    <a:pt x="44" y="107"/>
                  </a:lnTo>
                  <a:lnTo>
                    <a:pt x="41" y="104"/>
                  </a:lnTo>
                  <a:lnTo>
                    <a:pt x="38" y="104"/>
                  </a:lnTo>
                  <a:lnTo>
                    <a:pt x="34" y="101"/>
                  </a:lnTo>
                  <a:lnTo>
                    <a:pt x="31" y="101"/>
                  </a:lnTo>
                  <a:lnTo>
                    <a:pt x="27" y="97"/>
                  </a:lnTo>
                  <a:lnTo>
                    <a:pt x="20" y="94"/>
                  </a:lnTo>
                  <a:lnTo>
                    <a:pt x="17" y="94"/>
                  </a:lnTo>
                  <a:lnTo>
                    <a:pt x="13" y="94"/>
                  </a:lnTo>
                  <a:lnTo>
                    <a:pt x="13" y="97"/>
                  </a:lnTo>
                  <a:lnTo>
                    <a:pt x="10" y="94"/>
                  </a:lnTo>
                  <a:lnTo>
                    <a:pt x="7" y="94"/>
                  </a:lnTo>
                  <a:lnTo>
                    <a:pt x="0" y="94"/>
                  </a:lnTo>
                  <a:lnTo>
                    <a:pt x="0" y="84"/>
                  </a:lnTo>
                  <a:lnTo>
                    <a:pt x="0" y="81"/>
                  </a:lnTo>
                  <a:lnTo>
                    <a:pt x="0" y="78"/>
                  </a:lnTo>
                  <a:lnTo>
                    <a:pt x="10" y="75"/>
                  </a:lnTo>
                  <a:lnTo>
                    <a:pt x="13" y="75"/>
                  </a:lnTo>
                  <a:lnTo>
                    <a:pt x="31" y="68"/>
                  </a:lnTo>
                  <a:lnTo>
                    <a:pt x="34" y="68"/>
                  </a:lnTo>
                  <a:lnTo>
                    <a:pt x="48" y="65"/>
                  </a:lnTo>
                  <a:lnTo>
                    <a:pt x="51" y="62"/>
                  </a:lnTo>
                  <a:lnTo>
                    <a:pt x="58" y="62"/>
                  </a:lnTo>
                  <a:lnTo>
                    <a:pt x="58" y="62"/>
                  </a:lnTo>
                  <a:lnTo>
                    <a:pt x="62" y="65"/>
                  </a:lnTo>
                  <a:lnTo>
                    <a:pt x="62" y="65"/>
                  </a:lnTo>
                  <a:lnTo>
                    <a:pt x="62" y="68"/>
                  </a:lnTo>
                  <a:lnTo>
                    <a:pt x="65" y="68"/>
                  </a:lnTo>
                  <a:lnTo>
                    <a:pt x="69" y="68"/>
                  </a:lnTo>
                  <a:lnTo>
                    <a:pt x="69" y="68"/>
                  </a:lnTo>
                  <a:lnTo>
                    <a:pt x="72" y="68"/>
                  </a:lnTo>
                  <a:lnTo>
                    <a:pt x="75" y="68"/>
                  </a:lnTo>
                  <a:lnTo>
                    <a:pt x="79" y="68"/>
                  </a:lnTo>
                  <a:lnTo>
                    <a:pt x="82" y="72"/>
                  </a:lnTo>
                  <a:lnTo>
                    <a:pt x="82" y="75"/>
                  </a:lnTo>
                  <a:lnTo>
                    <a:pt x="82" y="78"/>
                  </a:lnTo>
                  <a:lnTo>
                    <a:pt x="79" y="84"/>
                  </a:lnTo>
                  <a:lnTo>
                    <a:pt x="75" y="88"/>
                  </a:lnTo>
                  <a:lnTo>
                    <a:pt x="75" y="91"/>
                  </a:lnTo>
                  <a:lnTo>
                    <a:pt x="75" y="91"/>
                  </a:lnTo>
                  <a:lnTo>
                    <a:pt x="75" y="97"/>
                  </a:lnTo>
                  <a:lnTo>
                    <a:pt x="75" y="97"/>
                  </a:lnTo>
                  <a:lnTo>
                    <a:pt x="79" y="101"/>
                  </a:lnTo>
                  <a:lnTo>
                    <a:pt x="82" y="104"/>
                  </a:lnTo>
                  <a:lnTo>
                    <a:pt x="86" y="107"/>
                  </a:lnTo>
                  <a:lnTo>
                    <a:pt x="89" y="107"/>
                  </a:lnTo>
                  <a:lnTo>
                    <a:pt x="89" y="110"/>
                  </a:lnTo>
                  <a:lnTo>
                    <a:pt x="89" y="114"/>
                  </a:lnTo>
                  <a:lnTo>
                    <a:pt x="89" y="114"/>
                  </a:lnTo>
                  <a:lnTo>
                    <a:pt x="93" y="114"/>
                  </a:lnTo>
                  <a:lnTo>
                    <a:pt x="96" y="110"/>
                  </a:lnTo>
                  <a:lnTo>
                    <a:pt x="93" y="107"/>
                  </a:lnTo>
                  <a:lnTo>
                    <a:pt x="96" y="104"/>
                  </a:lnTo>
                  <a:lnTo>
                    <a:pt x="96" y="101"/>
                  </a:lnTo>
                  <a:lnTo>
                    <a:pt x="96" y="97"/>
                  </a:lnTo>
                  <a:lnTo>
                    <a:pt x="103" y="94"/>
                  </a:lnTo>
                  <a:lnTo>
                    <a:pt x="103" y="94"/>
                  </a:lnTo>
                  <a:lnTo>
                    <a:pt x="106" y="91"/>
                  </a:lnTo>
                  <a:lnTo>
                    <a:pt x="106" y="84"/>
                  </a:lnTo>
                  <a:lnTo>
                    <a:pt x="103" y="84"/>
                  </a:lnTo>
                  <a:lnTo>
                    <a:pt x="103" y="81"/>
                  </a:lnTo>
                  <a:lnTo>
                    <a:pt x="103" y="81"/>
                  </a:lnTo>
                  <a:lnTo>
                    <a:pt x="103" y="78"/>
                  </a:lnTo>
                  <a:lnTo>
                    <a:pt x="106" y="78"/>
                  </a:lnTo>
                  <a:lnTo>
                    <a:pt x="106" y="78"/>
                  </a:lnTo>
                  <a:lnTo>
                    <a:pt x="110" y="78"/>
                  </a:lnTo>
                  <a:lnTo>
                    <a:pt x="110" y="75"/>
                  </a:lnTo>
                  <a:lnTo>
                    <a:pt x="106" y="72"/>
                  </a:lnTo>
                  <a:lnTo>
                    <a:pt x="106" y="68"/>
                  </a:lnTo>
                  <a:lnTo>
                    <a:pt x="103" y="65"/>
                  </a:lnTo>
                  <a:lnTo>
                    <a:pt x="99" y="62"/>
                  </a:lnTo>
                  <a:lnTo>
                    <a:pt x="93" y="55"/>
                  </a:lnTo>
                  <a:lnTo>
                    <a:pt x="93" y="55"/>
                  </a:lnTo>
                  <a:lnTo>
                    <a:pt x="89" y="52"/>
                  </a:lnTo>
                  <a:lnTo>
                    <a:pt x="89" y="52"/>
                  </a:lnTo>
                  <a:lnTo>
                    <a:pt x="82" y="49"/>
                  </a:lnTo>
                  <a:lnTo>
                    <a:pt x="79" y="33"/>
                  </a:lnTo>
                  <a:lnTo>
                    <a:pt x="82" y="20"/>
                  </a:lnTo>
                  <a:lnTo>
                    <a:pt x="103" y="17"/>
                  </a:lnTo>
                  <a:lnTo>
                    <a:pt x="106" y="17"/>
                  </a:lnTo>
                  <a:lnTo>
                    <a:pt x="106" y="17"/>
                  </a:lnTo>
                  <a:lnTo>
                    <a:pt x="110" y="17"/>
                  </a:lnTo>
                  <a:lnTo>
                    <a:pt x="110" y="17"/>
                  </a:lnTo>
                  <a:lnTo>
                    <a:pt x="110" y="17"/>
                  </a:lnTo>
                  <a:lnTo>
                    <a:pt x="113" y="20"/>
                  </a:lnTo>
                  <a:lnTo>
                    <a:pt x="117" y="20"/>
                  </a:lnTo>
                  <a:lnTo>
                    <a:pt x="117" y="20"/>
                  </a:lnTo>
                  <a:lnTo>
                    <a:pt x="117" y="23"/>
                  </a:lnTo>
                  <a:lnTo>
                    <a:pt x="124" y="20"/>
                  </a:lnTo>
                  <a:lnTo>
                    <a:pt x="127" y="20"/>
                  </a:lnTo>
                  <a:lnTo>
                    <a:pt x="130" y="20"/>
                  </a:lnTo>
                  <a:lnTo>
                    <a:pt x="130" y="17"/>
                  </a:lnTo>
                  <a:lnTo>
                    <a:pt x="134" y="17"/>
                  </a:lnTo>
                  <a:lnTo>
                    <a:pt x="134" y="20"/>
                  </a:lnTo>
                  <a:lnTo>
                    <a:pt x="137" y="20"/>
                  </a:lnTo>
                  <a:lnTo>
                    <a:pt x="137" y="20"/>
                  </a:lnTo>
                  <a:lnTo>
                    <a:pt x="141" y="20"/>
                  </a:lnTo>
                  <a:lnTo>
                    <a:pt x="148" y="20"/>
                  </a:lnTo>
                  <a:lnTo>
                    <a:pt x="148" y="17"/>
                  </a:lnTo>
                  <a:lnTo>
                    <a:pt x="148" y="13"/>
                  </a:lnTo>
                  <a:lnTo>
                    <a:pt x="151" y="13"/>
                  </a:lnTo>
                  <a:lnTo>
                    <a:pt x="155" y="13"/>
                  </a:lnTo>
                  <a:lnTo>
                    <a:pt x="155" y="13"/>
                  </a:lnTo>
                  <a:lnTo>
                    <a:pt x="158" y="17"/>
                  </a:lnTo>
                  <a:lnTo>
                    <a:pt x="161" y="17"/>
                  </a:lnTo>
                  <a:lnTo>
                    <a:pt x="165" y="13"/>
                  </a:lnTo>
                  <a:lnTo>
                    <a:pt x="172" y="13"/>
                  </a:lnTo>
                  <a:lnTo>
                    <a:pt x="175" y="13"/>
                  </a:lnTo>
                  <a:lnTo>
                    <a:pt x="179" y="13"/>
                  </a:lnTo>
                  <a:lnTo>
                    <a:pt x="179" y="10"/>
                  </a:lnTo>
                  <a:lnTo>
                    <a:pt x="182" y="10"/>
                  </a:lnTo>
                  <a:lnTo>
                    <a:pt x="185" y="7"/>
                  </a:lnTo>
                  <a:lnTo>
                    <a:pt x="189" y="7"/>
                  </a:lnTo>
                  <a:lnTo>
                    <a:pt x="192" y="7"/>
                  </a:lnTo>
                  <a:lnTo>
                    <a:pt x="196" y="4"/>
                  </a:lnTo>
                  <a:lnTo>
                    <a:pt x="199" y="4"/>
                  </a:lnTo>
                  <a:lnTo>
                    <a:pt x="199" y="4"/>
                  </a:lnTo>
                  <a:lnTo>
                    <a:pt x="199" y="0"/>
                  </a:lnTo>
                  <a:lnTo>
                    <a:pt x="203" y="4"/>
                  </a:lnTo>
                  <a:lnTo>
                    <a:pt x="203" y="7"/>
                  </a:lnTo>
                  <a:lnTo>
                    <a:pt x="199" y="7"/>
                  </a:lnTo>
                  <a:lnTo>
                    <a:pt x="203" y="10"/>
                  </a:lnTo>
                  <a:lnTo>
                    <a:pt x="196" y="13"/>
                  </a:lnTo>
                  <a:lnTo>
                    <a:pt x="196" y="17"/>
                  </a:lnTo>
                  <a:lnTo>
                    <a:pt x="199" y="17"/>
                  </a:lnTo>
                  <a:lnTo>
                    <a:pt x="199" y="17"/>
                  </a:lnTo>
                  <a:lnTo>
                    <a:pt x="196" y="20"/>
                  </a:lnTo>
                  <a:lnTo>
                    <a:pt x="196" y="26"/>
                  </a:lnTo>
                  <a:lnTo>
                    <a:pt x="199" y="30"/>
                  </a:lnTo>
                  <a:lnTo>
                    <a:pt x="199" y="30"/>
                  </a:lnTo>
                  <a:lnTo>
                    <a:pt x="199" y="33"/>
                  </a:lnTo>
                  <a:lnTo>
                    <a:pt x="199" y="36"/>
                  </a:lnTo>
                  <a:lnTo>
                    <a:pt x="199" y="39"/>
                  </a:lnTo>
                  <a:lnTo>
                    <a:pt x="199" y="39"/>
                  </a:lnTo>
                  <a:lnTo>
                    <a:pt x="199" y="46"/>
                  </a:lnTo>
                  <a:lnTo>
                    <a:pt x="196" y="52"/>
                  </a:lnTo>
                  <a:lnTo>
                    <a:pt x="196" y="52"/>
                  </a:lnTo>
                  <a:lnTo>
                    <a:pt x="196" y="55"/>
                  </a:lnTo>
                  <a:lnTo>
                    <a:pt x="196" y="62"/>
                  </a:lnTo>
                  <a:lnTo>
                    <a:pt x="196" y="62"/>
                  </a:lnTo>
                  <a:lnTo>
                    <a:pt x="196" y="62"/>
                  </a:lnTo>
                  <a:lnTo>
                    <a:pt x="196" y="65"/>
                  </a:lnTo>
                  <a:lnTo>
                    <a:pt x="199" y="65"/>
                  </a:lnTo>
                  <a:lnTo>
                    <a:pt x="199" y="65"/>
                  </a:lnTo>
                  <a:lnTo>
                    <a:pt x="203" y="72"/>
                  </a:lnTo>
                  <a:lnTo>
                    <a:pt x="199" y="75"/>
                  </a:lnTo>
                  <a:lnTo>
                    <a:pt x="196" y="75"/>
                  </a:lnTo>
                  <a:lnTo>
                    <a:pt x="199" y="75"/>
                  </a:lnTo>
                  <a:lnTo>
                    <a:pt x="199" y="78"/>
                  </a:lnTo>
                  <a:lnTo>
                    <a:pt x="196" y="78"/>
                  </a:lnTo>
                  <a:lnTo>
                    <a:pt x="192" y="81"/>
                  </a:lnTo>
                  <a:lnTo>
                    <a:pt x="192" y="81"/>
                  </a:lnTo>
                  <a:lnTo>
                    <a:pt x="192" y="81"/>
                  </a:lnTo>
                  <a:lnTo>
                    <a:pt x="196" y="81"/>
                  </a:lnTo>
                  <a:lnTo>
                    <a:pt x="196" y="84"/>
                  </a:lnTo>
                  <a:lnTo>
                    <a:pt x="196" y="88"/>
                  </a:lnTo>
                  <a:lnTo>
                    <a:pt x="192" y="88"/>
                  </a:lnTo>
                  <a:lnTo>
                    <a:pt x="189" y="91"/>
                  </a:lnTo>
                  <a:lnTo>
                    <a:pt x="189" y="94"/>
                  </a:lnTo>
                  <a:lnTo>
                    <a:pt x="182" y="97"/>
                  </a:lnTo>
                  <a:lnTo>
                    <a:pt x="182" y="97"/>
                  </a:lnTo>
                  <a:lnTo>
                    <a:pt x="182" y="101"/>
                  </a:lnTo>
                  <a:lnTo>
                    <a:pt x="168" y="107"/>
                  </a:lnTo>
                  <a:lnTo>
                    <a:pt x="165" y="107"/>
                  </a:lnTo>
                  <a:lnTo>
                    <a:pt x="165" y="110"/>
                  </a:lnTo>
                  <a:lnTo>
                    <a:pt x="151" y="117"/>
                  </a:lnTo>
                  <a:lnTo>
                    <a:pt x="148" y="114"/>
                  </a:lnTo>
                  <a:lnTo>
                    <a:pt x="148" y="117"/>
                  </a:lnTo>
                  <a:lnTo>
                    <a:pt x="141" y="117"/>
                  </a:lnTo>
                  <a:lnTo>
                    <a:pt x="134" y="123"/>
                  </a:lnTo>
                  <a:lnTo>
                    <a:pt x="134" y="120"/>
                  </a:lnTo>
                  <a:lnTo>
                    <a:pt x="134" y="123"/>
                  </a:lnTo>
                  <a:lnTo>
                    <a:pt x="127" y="126"/>
                  </a:lnTo>
                  <a:lnTo>
                    <a:pt x="124" y="130"/>
                  </a:lnTo>
                  <a:lnTo>
                    <a:pt x="124" y="126"/>
                  </a:lnTo>
                  <a:lnTo>
                    <a:pt x="124" y="130"/>
                  </a:lnTo>
                  <a:lnTo>
                    <a:pt x="120" y="130"/>
                  </a:lnTo>
                  <a:lnTo>
                    <a:pt x="120" y="133"/>
                  </a:lnTo>
                  <a:lnTo>
                    <a:pt x="113" y="136"/>
                  </a:lnTo>
                  <a:lnTo>
                    <a:pt x="113" y="139"/>
                  </a:lnTo>
                  <a:lnTo>
                    <a:pt x="110" y="139"/>
                  </a:lnTo>
                  <a:lnTo>
                    <a:pt x="110" y="143"/>
                  </a:lnTo>
                  <a:lnTo>
                    <a:pt x="110" y="143"/>
                  </a:lnTo>
                  <a:lnTo>
                    <a:pt x="103" y="143"/>
                  </a:lnTo>
                  <a:lnTo>
                    <a:pt x="93" y="149"/>
                  </a:lnTo>
                  <a:lnTo>
                    <a:pt x="93" y="152"/>
                  </a:lnTo>
                  <a:lnTo>
                    <a:pt x="89" y="156"/>
                  </a:lnTo>
                  <a:lnTo>
                    <a:pt x="86" y="156"/>
                  </a:lnTo>
                  <a:lnTo>
                    <a:pt x="86" y="159"/>
                  </a:lnTo>
                  <a:lnTo>
                    <a:pt x="79" y="156"/>
                  </a:lnTo>
                  <a:lnTo>
                    <a:pt x="79" y="156"/>
                  </a:lnTo>
                  <a:lnTo>
                    <a:pt x="79" y="156"/>
                  </a:lnTo>
                  <a:lnTo>
                    <a:pt x="79" y="159"/>
                  </a:lnTo>
                  <a:lnTo>
                    <a:pt x="79" y="162"/>
                  </a:lnTo>
                  <a:lnTo>
                    <a:pt x="79" y="162"/>
                  </a:lnTo>
                  <a:lnTo>
                    <a:pt x="79" y="165"/>
                  </a:lnTo>
                  <a:lnTo>
                    <a:pt x="79" y="168"/>
                  </a:lnTo>
                  <a:lnTo>
                    <a:pt x="82" y="175"/>
                  </a:lnTo>
                  <a:lnTo>
                    <a:pt x="82" y="178"/>
                  </a:lnTo>
                  <a:lnTo>
                    <a:pt x="79" y="178"/>
                  </a:lnTo>
                  <a:lnTo>
                    <a:pt x="82" y="178"/>
                  </a:lnTo>
                  <a:lnTo>
                    <a:pt x="86" y="181"/>
                  </a:lnTo>
                  <a:lnTo>
                    <a:pt x="86" y="185"/>
                  </a:lnTo>
                  <a:lnTo>
                    <a:pt x="86" y="191"/>
                  </a:lnTo>
                  <a:lnTo>
                    <a:pt x="86" y="201"/>
                  </a:lnTo>
                  <a:lnTo>
                    <a:pt x="86" y="204"/>
                  </a:lnTo>
                  <a:lnTo>
                    <a:pt x="89" y="204"/>
                  </a:lnTo>
                  <a:lnTo>
                    <a:pt x="89" y="201"/>
                  </a:lnTo>
                  <a:lnTo>
                    <a:pt x="89" y="198"/>
                  </a:lnTo>
                  <a:lnTo>
                    <a:pt x="93" y="201"/>
                  </a:lnTo>
                  <a:lnTo>
                    <a:pt x="93" y="201"/>
                  </a:lnTo>
                  <a:lnTo>
                    <a:pt x="93" y="204"/>
                  </a:lnTo>
                  <a:lnTo>
                    <a:pt x="89" y="207"/>
                  </a:lnTo>
                  <a:lnTo>
                    <a:pt x="89" y="210"/>
                  </a:lnTo>
                  <a:lnTo>
                    <a:pt x="89" y="210"/>
                  </a:lnTo>
                  <a:lnTo>
                    <a:pt x="89" y="217"/>
                  </a:lnTo>
                  <a:lnTo>
                    <a:pt x="89" y="220"/>
                  </a:lnTo>
                  <a:lnTo>
                    <a:pt x="86" y="220"/>
                  </a:lnTo>
                  <a:lnTo>
                    <a:pt x="86" y="223"/>
                  </a:lnTo>
                  <a:lnTo>
                    <a:pt x="86" y="223"/>
                  </a:lnTo>
                  <a:lnTo>
                    <a:pt x="86" y="227"/>
                  </a:lnTo>
                  <a:lnTo>
                    <a:pt x="89" y="227"/>
                  </a:lnTo>
                  <a:lnTo>
                    <a:pt x="89" y="227"/>
                  </a:lnTo>
                  <a:lnTo>
                    <a:pt x="86" y="230"/>
                  </a:lnTo>
                  <a:lnTo>
                    <a:pt x="86" y="236"/>
                  </a:lnTo>
                  <a:lnTo>
                    <a:pt x="79" y="243"/>
                  </a:lnTo>
                  <a:lnTo>
                    <a:pt x="65" y="246"/>
                  </a:lnTo>
                  <a:lnTo>
                    <a:pt x="48" y="249"/>
                  </a:lnTo>
                  <a:lnTo>
                    <a:pt x="44" y="256"/>
                  </a:lnTo>
                  <a:lnTo>
                    <a:pt x="38" y="256"/>
                  </a:lnTo>
                  <a:lnTo>
                    <a:pt x="38" y="256"/>
                  </a:lnTo>
                  <a:lnTo>
                    <a:pt x="34" y="259"/>
                  </a:lnTo>
                  <a:lnTo>
                    <a:pt x="34" y="262"/>
                  </a:lnTo>
                  <a:lnTo>
                    <a:pt x="31" y="262"/>
                  </a:lnTo>
                  <a:lnTo>
                    <a:pt x="27" y="265"/>
                  </a:lnTo>
                  <a:lnTo>
                    <a:pt x="31" y="265"/>
                  </a:lnTo>
                  <a:lnTo>
                    <a:pt x="31" y="269"/>
                  </a:lnTo>
                  <a:lnTo>
                    <a:pt x="31" y="272"/>
                  </a:lnTo>
                  <a:lnTo>
                    <a:pt x="34" y="269"/>
                  </a:lnTo>
                  <a:lnTo>
                    <a:pt x="34" y="269"/>
                  </a:lnTo>
                  <a:lnTo>
                    <a:pt x="38" y="265"/>
                  </a:lnTo>
                  <a:lnTo>
                    <a:pt x="38" y="265"/>
                  </a:lnTo>
                  <a:lnTo>
                    <a:pt x="38" y="269"/>
                  </a:lnTo>
                  <a:lnTo>
                    <a:pt x="38" y="272"/>
                  </a:lnTo>
                  <a:lnTo>
                    <a:pt x="34" y="275"/>
                  </a:lnTo>
                  <a:lnTo>
                    <a:pt x="34" y="278"/>
                  </a:lnTo>
                  <a:lnTo>
                    <a:pt x="31" y="278"/>
                  </a:lnTo>
                  <a:lnTo>
                    <a:pt x="24" y="275"/>
                  </a:lnTo>
                  <a:lnTo>
                    <a:pt x="24" y="278"/>
                  </a:lnTo>
                  <a:lnTo>
                    <a:pt x="24" y="275"/>
                  </a:lnTo>
                  <a:lnTo>
                    <a:pt x="24" y="272"/>
                  </a:lnTo>
                  <a:lnTo>
                    <a:pt x="24" y="272"/>
                  </a:lnTo>
                  <a:lnTo>
                    <a:pt x="24" y="269"/>
                  </a:lnTo>
                  <a:lnTo>
                    <a:pt x="24" y="269"/>
                  </a:lnTo>
                  <a:lnTo>
                    <a:pt x="20" y="265"/>
                  </a:lnTo>
                  <a:lnTo>
                    <a:pt x="17" y="265"/>
                  </a:lnTo>
                  <a:lnTo>
                    <a:pt x="17" y="265"/>
                  </a:lnTo>
                  <a:lnTo>
                    <a:pt x="17" y="259"/>
                  </a:lnTo>
                  <a:lnTo>
                    <a:pt x="17" y="252"/>
                  </a:lnTo>
                  <a:lnTo>
                    <a:pt x="20" y="249"/>
                  </a:lnTo>
                  <a:lnTo>
                    <a:pt x="20" y="236"/>
                  </a:lnTo>
                  <a:lnTo>
                    <a:pt x="20" y="233"/>
                  </a:lnTo>
                  <a:lnTo>
                    <a:pt x="17" y="230"/>
                  </a:lnTo>
                  <a:lnTo>
                    <a:pt x="17" y="227"/>
                  </a:lnTo>
                  <a:lnTo>
                    <a:pt x="17" y="227"/>
                  </a:lnTo>
                  <a:lnTo>
                    <a:pt x="17" y="217"/>
                  </a:lnTo>
                  <a:lnTo>
                    <a:pt x="17" y="214"/>
                  </a:lnTo>
                  <a:lnTo>
                    <a:pt x="13" y="210"/>
                  </a:lnTo>
                  <a:lnTo>
                    <a:pt x="13" y="204"/>
                  </a:lnTo>
                  <a:lnTo>
                    <a:pt x="13" y="2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152"/>
            <p:cNvSpPr>
              <a:spLocks/>
            </p:cNvSpPr>
            <p:nvPr/>
          </p:nvSpPr>
          <p:spPr bwMode="auto">
            <a:xfrm>
              <a:off x="7183438" y="5314017"/>
              <a:ext cx="44450" cy="41275"/>
            </a:xfrm>
            <a:custGeom>
              <a:avLst/>
              <a:gdLst>
                <a:gd name="T0" fmla="*/ 21 w 28"/>
                <a:gd name="T1" fmla="*/ 6 h 26"/>
                <a:gd name="T2" fmla="*/ 21 w 28"/>
                <a:gd name="T3" fmla="*/ 6 h 26"/>
                <a:gd name="T4" fmla="*/ 24 w 28"/>
                <a:gd name="T5" fmla="*/ 6 h 26"/>
                <a:gd name="T6" fmla="*/ 28 w 28"/>
                <a:gd name="T7" fmla="*/ 10 h 26"/>
                <a:gd name="T8" fmla="*/ 28 w 28"/>
                <a:gd name="T9" fmla="*/ 10 h 26"/>
                <a:gd name="T10" fmla="*/ 28 w 28"/>
                <a:gd name="T11" fmla="*/ 13 h 26"/>
                <a:gd name="T12" fmla="*/ 28 w 28"/>
                <a:gd name="T13" fmla="*/ 13 h 26"/>
                <a:gd name="T14" fmla="*/ 28 w 28"/>
                <a:gd name="T15" fmla="*/ 16 h 26"/>
                <a:gd name="T16" fmla="*/ 28 w 28"/>
                <a:gd name="T17" fmla="*/ 19 h 26"/>
                <a:gd name="T18" fmla="*/ 24 w 28"/>
                <a:gd name="T19" fmla="*/ 19 h 26"/>
                <a:gd name="T20" fmla="*/ 24 w 28"/>
                <a:gd name="T21" fmla="*/ 19 h 26"/>
                <a:gd name="T22" fmla="*/ 24 w 28"/>
                <a:gd name="T23" fmla="*/ 23 h 26"/>
                <a:gd name="T24" fmla="*/ 21 w 28"/>
                <a:gd name="T25" fmla="*/ 26 h 26"/>
                <a:gd name="T26" fmla="*/ 21 w 28"/>
                <a:gd name="T27" fmla="*/ 26 h 26"/>
                <a:gd name="T28" fmla="*/ 11 w 28"/>
                <a:gd name="T29" fmla="*/ 26 h 26"/>
                <a:gd name="T30" fmla="*/ 7 w 28"/>
                <a:gd name="T31" fmla="*/ 23 h 26"/>
                <a:gd name="T32" fmla="*/ 4 w 28"/>
                <a:gd name="T33" fmla="*/ 19 h 26"/>
                <a:gd name="T34" fmla="*/ 0 w 28"/>
                <a:gd name="T35" fmla="*/ 16 h 26"/>
                <a:gd name="T36" fmla="*/ 0 w 28"/>
                <a:gd name="T37" fmla="*/ 16 h 26"/>
                <a:gd name="T38" fmla="*/ 0 w 28"/>
                <a:gd name="T39" fmla="*/ 13 h 26"/>
                <a:gd name="T40" fmla="*/ 7 w 28"/>
                <a:gd name="T41" fmla="*/ 3 h 26"/>
                <a:gd name="T42" fmla="*/ 7 w 28"/>
                <a:gd name="T43" fmla="*/ 0 h 26"/>
                <a:gd name="T44" fmla="*/ 11 w 28"/>
                <a:gd name="T45" fmla="*/ 0 h 26"/>
                <a:gd name="T46" fmla="*/ 17 w 28"/>
                <a:gd name="T47" fmla="*/ 3 h 26"/>
                <a:gd name="T48" fmla="*/ 17 w 28"/>
                <a:gd name="T49" fmla="*/ 3 h 26"/>
                <a:gd name="T50" fmla="*/ 21 w 28"/>
                <a:gd name="T51" fmla="*/ 6 h 26"/>
                <a:gd name="T52" fmla="*/ 21 w 28"/>
                <a:gd name="T53"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 h="26">
                  <a:moveTo>
                    <a:pt x="21" y="6"/>
                  </a:moveTo>
                  <a:lnTo>
                    <a:pt x="21" y="6"/>
                  </a:lnTo>
                  <a:lnTo>
                    <a:pt x="24" y="6"/>
                  </a:lnTo>
                  <a:lnTo>
                    <a:pt x="28" y="10"/>
                  </a:lnTo>
                  <a:lnTo>
                    <a:pt x="28" y="10"/>
                  </a:lnTo>
                  <a:lnTo>
                    <a:pt x="28" y="13"/>
                  </a:lnTo>
                  <a:lnTo>
                    <a:pt x="28" y="13"/>
                  </a:lnTo>
                  <a:lnTo>
                    <a:pt x="28" y="16"/>
                  </a:lnTo>
                  <a:lnTo>
                    <a:pt x="28" y="19"/>
                  </a:lnTo>
                  <a:lnTo>
                    <a:pt x="24" y="19"/>
                  </a:lnTo>
                  <a:lnTo>
                    <a:pt x="24" y="19"/>
                  </a:lnTo>
                  <a:lnTo>
                    <a:pt x="24" y="23"/>
                  </a:lnTo>
                  <a:lnTo>
                    <a:pt x="21" y="26"/>
                  </a:lnTo>
                  <a:lnTo>
                    <a:pt x="21" y="26"/>
                  </a:lnTo>
                  <a:lnTo>
                    <a:pt x="11" y="26"/>
                  </a:lnTo>
                  <a:lnTo>
                    <a:pt x="7" y="23"/>
                  </a:lnTo>
                  <a:lnTo>
                    <a:pt x="4" y="19"/>
                  </a:lnTo>
                  <a:lnTo>
                    <a:pt x="0" y="16"/>
                  </a:lnTo>
                  <a:lnTo>
                    <a:pt x="0" y="16"/>
                  </a:lnTo>
                  <a:lnTo>
                    <a:pt x="0" y="13"/>
                  </a:lnTo>
                  <a:lnTo>
                    <a:pt x="7" y="3"/>
                  </a:lnTo>
                  <a:lnTo>
                    <a:pt x="7" y="0"/>
                  </a:lnTo>
                  <a:lnTo>
                    <a:pt x="11" y="0"/>
                  </a:lnTo>
                  <a:lnTo>
                    <a:pt x="17" y="3"/>
                  </a:lnTo>
                  <a:lnTo>
                    <a:pt x="17" y="3"/>
                  </a:lnTo>
                  <a:lnTo>
                    <a:pt x="21" y="6"/>
                  </a:ln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153"/>
            <p:cNvSpPr>
              <a:spLocks noEditPoints="1"/>
            </p:cNvSpPr>
            <p:nvPr/>
          </p:nvSpPr>
          <p:spPr bwMode="auto">
            <a:xfrm>
              <a:off x="6746876" y="5217180"/>
              <a:ext cx="496888" cy="358775"/>
            </a:xfrm>
            <a:custGeom>
              <a:avLst/>
              <a:gdLst>
                <a:gd name="T0" fmla="*/ 7 w 313"/>
                <a:gd name="T1" fmla="*/ 106 h 226"/>
                <a:gd name="T2" fmla="*/ 17 w 313"/>
                <a:gd name="T3" fmla="*/ 109 h 226"/>
                <a:gd name="T4" fmla="*/ 34 w 313"/>
                <a:gd name="T5" fmla="*/ 116 h 226"/>
                <a:gd name="T6" fmla="*/ 48 w 313"/>
                <a:gd name="T7" fmla="*/ 119 h 226"/>
                <a:gd name="T8" fmla="*/ 55 w 313"/>
                <a:gd name="T9" fmla="*/ 109 h 226"/>
                <a:gd name="T10" fmla="*/ 79 w 313"/>
                <a:gd name="T11" fmla="*/ 51 h 226"/>
                <a:gd name="T12" fmla="*/ 83 w 313"/>
                <a:gd name="T13" fmla="*/ 80 h 226"/>
                <a:gd name="T14" fmla="*/ 103 w 313"/>
                <a:gd name="T15" fmla="*/ 77 h 226"/>
                <a:gd name="T16" fmla="*/ 124 w 313"/>
                <a:gd name="T17" fmla="*/ 67 h 226"/>
                <a:gd name="T18" fmla="*/ 145 w 313"/>
                <a:gd name="T19" fmla="*/ 58 h 226"/>
                <a:gd name="T20" fmla="*/ 162 w 313"/>
                <a:gd name="T21" fmla="*/ 61 h 226"/>
                <a:gd name="T22" fmla="*/ 179 w 313"/>
                <a:gd name="T23" fmla="*/ 61 h 226"/>
                <a:gd name="T24" fmla="*/ 182 w 313"/>
                <a:gd name="T25" fmla="*/ 48 h 226"/>
                <a:gd name="T26" fmla="*/ 193 w 313"/>
                <a:gd name="T27" fmla="*/ 42 h 226"/>
                <a:gd name="T28" fmla="*/ 203 w 313"/>
                <a:gd name="T29" fmla="*/ 35 h 226"/>
                <a:gd name="T30" fmla="*/ 210 w 313"/>
                <a:gd name="T31" fmla="*/ 22 h 226"/>
                <a:gd name="T32" fmla="*/ 220 w 313"/>
                <a:gd name="T33" fmla="*/ 16 h 226"/>
                <a:gd name="T34" fmla="*/ 234 w 313"/>
                <a:gd name="T35" fmla="*/ 9 h 226"/>
                <a:gd name="T36" fmla="*/ 244 w 313"/>
                <a:gd name="T37" fmla="*/ 6 h 226"/>
                <a:gd name="T38" fmla="*/ 258 w 313"/>
                <a:gd name="T39" fmla="*/ 0 h 226"/>
                <a:gd name="T40" fmla="*/ 275 w 313"/>
                <a:gd name="T41" fmla="*/ 6 h 226"/>
                <a:gd name="T42" fmla="*/ 292 w 313"/>
                <a:gd name="T43" fmla="*/ 12 h 226"/>
                <a:gd name="T44" fmla="*/ 296 w 313"/>
                <a:gd name="T45" fmla="*/ 32 h 226"/>
                <a:gd name="T46" fmla="*/ 296 w 313"/>
                <a:gd name="T47" fmla="*/ 61 h 226"/>
                <a:gd name="T48" fmla="*/ 282 w 313"/>
                <a:gd name="T49" fmla="*/ 61 h 226"/>
                <a:gd name="T50" fmla="*/ 279 w 313"/>
                <a:gd name="T51" fmla="*/ 80 h 226"/>
                <a:gd name="T52" fmla="*/ 299 w 313"/>
                <a:gd name="T53" fmla="*/ 84 h 226"/>
                <a:gd name="T54" fmla="*/ 313 w 313"/>
                <a:gd name="T55" fmla="*/ 80 h 226"/>
                <a:gd name="T56" fmla="*/ 310 w 313"/>
                <a:gd name="T57" fmla="*/ 93 h 226"/>
                <a:gd name="T58" fmla="*/ 296 w 313"/>
                <a:gd name="T59" fmla="*/ 116 h 226"/>
                <a:gd name="T60" fmla="*/ 282 w 313"/>
                <a:gd name="T61" fmla="*/ 126 h 226"/>
                <a:gd name="T62" fmla="*/ 272 w 313"/>
                <a:gd name="T63" fmla="*/ 138 h 226"/>
                <a:gd name="T64" fmla="*/ 248 w 313"/>
                <a:gd name="T65" fmla="*/ 164 h 226"/>
                <a:gd name="T66" fmla="*/ 220 w 313"/>
                <a:gd name="T67" fmla="*/ 187 h 226"/>
                <a:gd name="T68" fmla="*/ 196 w 313"/>
                <a:gd name="T69" fmla="*/ 203 h 226"/>
                <a:gd name="T70" fmla="*/ 179 w 313"/>
                <a:gd name="T71" fmla="*/ 206 h 226"/>
                <a:gd name="T72" fmla="*/ 169 w 313"/>
                <a:gd name="T73" fmla="*/ 213 h 226"/>
                <a:gd name="T74" fmla="*/ 151 w 313"/>
                <a:gd name="T75" fmla="*/ 216 h 226"/>
                <a:gd name="T76" fmla="*/ 124 w 313"/>
                <a:gd name="T77" fmla="*/ 213 h 226"/>
                <a:gd name="T78" fmla="*/ 103 w 313"/>
                <a:gd name="T79" fmla="*/ 213 h 226"/>
                <a:gd name="T80" fmla="*/ 96 w 313"/>
                <a:gd name="T81" fmla="*/ 219 h 226"/>
                <a:gd name="T82" fmla="*/ 76 w 313"/>
                <a:gd name="T83" fmla="*/ 219 h 226"/>
                <a:gd name="T84" fmla="*/ 59 w 313"/>
                <a:gd name="T85" fmla="*/ 226 h 226"/>
                <a:gd name="T86" fmla="*/ 41 w 313"/>
                <a:gd name="T87" fmla="*/ 219 h 226"/>
                <a:gd name="T88" fmla="*/ 34 w 313"/>
                <a:gd name="T89" fmla="*/ 213 h 226"/>
                <a:gd name="T90" fmla="*/ 31 w 313"/>
                <a:gd name="T91" fmla="*/ 210 h 226"/>
                <a:gd name="T92" fmla="*/ 21 w 313"/>
                <a:gd name="T93" fmla="*/ 190 h 226"/>
                <a:gd name="T94" fmla="*/ 31 w 313"/>
                <a:gd name="T95" fmla="*/ 184 h 226"/>
                <a:gd name="T96" fmla="*/ 24 w 313"/>
                <a:gd name="T97" fmla="*/ 161 h 226"/>
                <a:gd name="T98" fmla="*/ 7 w 313"/>
                <a:gd name="T99" fmla="*/ 119 h 226"/>
                <a:gd name="T100" fmla="*/ 206 w 313"/>
                <a:gd name="T101" fmla="*/ 142 h 226"/>
                <a:gd name="T102" fmla="*/ 220 w 313"/>
                <a:gd name="T103" fmla="*/ 148 h 226"/>
                <a:gd name="T104" fmla="*/ 234 w 313"/>
                <a:gd name="T105" fmla="*/ 138 h 226"/>
                <a:gd name="T106" fmla="*/ 237 w 313"/>
                <a:gd name="T107" fmla="*/ 132 h 226"/>
                <a:gd name="T108" fmla="*/ 237 w 313"/>
                <a:gd name="T109" fmla="*/ 116 h 226"/>
                <a:gd name="T110" fmla="*/ 227 w 313"/>
                <a:gd name="T111" fmla="*/ 113 h 226"/>
                <a:gd name="T112" fmla="*/ 210 w 313"/>
                <a:gd name="T113" fmla="*/ 122 h 226"/>
                <a:gd name="T114" fmla="*/ 203 w 313"/>
                <a:gd name="T115" fmla="*/ 13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3" h="226">
                  <a:moveTo>
                    <a:pt x="0" y="113"/>
                  </a:moveTo>
                  <a:lnTo>
                    <a:pt x="4" y="109"/>
                  </a:lnTo>
                  <a:lnTo>
                    <a:pt x="7" y="109"/>
                  </a:lnTo>
                  <a:lnTo>
                    <a:pt x="7" y="106"/>
                  </a:lnTo>
                  <a:lnTo>
                    <a:pt x="7" y="106"/>
                  </a:lnTo>
                  <a:lnTo>
                    <a:pt x="7" y="103"/>
                  </a:lnTo>
                  <a:lnTo>
                    <a:pt x="14" y="103"/>
                  </a:lnTo>
                  <a:lnTo>
                    <a:pt x="14" y="106"/>
                  </a:lnTo>
                  <a:lnTo>
                    <a:pt x="17" y="106"/>
                  </a:lnTo>
                  <a:lnTo>
                    <a:pt x="17" y="109"/>
                  </a:lnTo>
                  <a:lnTo>
                    <a:pt x="21" y="113"/>
                  </a:lnTo>
                  <a:lnTo>
                    <a:pt x="28" y="116"/>
                  </a:lnTo>
                  <a:lnTo>
                    <a:pt x="31" y="116"/>
                  </a:lnTo>
                  <a:lnTo>
                    <a:pt x="34" y="116"/>
                  </a:lnTo>
                  <a:lnTo>
                    <a:pt x="34" y="116"/>
                  </a:lnTo>
                  <a:lnTo>
                    <a:pt x="38" y="119"/>
                  </a:lnTo>
                  <a:lnTo>
                    <a:pt x="41" y="116"/>
                  </a:lnTo>
                  <a:lnTo>
                    <a:pt x="45" y="116"/>
                  </a:lnTo>
                  <a:lnTo>
                    <a:pt x="45" y="119"/>
                  </a:lnTo>
                  <a:lnTo>
                    <a:pt x="48" y="119"/>
                  </a:lnTo>
                  <a:lnTo>
                    <a:pt x="48" y="119"/>
                  </a:lnTo>
                  <a:lnTo>
                    <a:pt x="48" y="116"/>
                  </a:lnTo>
                  <a:lnTo>
                    <a:pt x="52" y="113"/>
                  </a:lnTo>
                  <a:lnTo>
                    <a:pt x="55" y="113"/>
                  </a:lnTo>
                  <a:lnTo>
                    <a:pt x="55" y="109"/>
                  </a:lnTo>
                  <a:lnTo>
                    <a:pt x="62" y="106"/>
                  </a:lnTo>
                  <a:lnTo>
                    <a:pt x="65" y="109"/>
                  </a:lnTo>
                  <a:lnTo>
                    <a:pt x="69" y="109"/>
                  </a:lnTo>
                  <a:lnTo>
                    <a:pt x="72" y="48"/>
                  </a:lnTo>
                  <a:lnTo>
                    <a:pt x="79" y="51"/>
                  </a:lnTo>
                  <a:lnTo>
                    <a:pt x="79" y="58"/>
                  </a:lnTo>
                  <a:lnTo>
                    <a:pt x="86" y="67"/>
                  </a:lnTo>
                  <a:lnTo>
                    <a:pt x="86" y="71"/>
                  </a:lnTo>
                  <a:lnTo>
                    <a:pt x="83" y="77"/>
                  </a:lnTo>
                  <a:lnTo>
                    <a:pt x="83" y="80"/>
                  </a:lnTo>
                  <a:lnTo>
                    <a:pt x="86" y="77"/>
                  </a:lnTo>
                  <a:lnTo>
                    <a:pt x="93" y="80"/>
                  </a:lnTo>
                  <a:lnTo>
                    <a:pt x="96" y="77"/>
                  </a:lnTo>
                  <a:lnTo>
                    <a:pt x="100" y="77"/>
                  </a:lnTo>
                  <a:lnTo>
                    <a:pt x="103" y="77"/>
                  </a:lnTo>
                  <a:lnTo>
                    <a:pt x="107" y="77"/>
                  </a:lnTo>
                  <a:lnTo>
                    <a:pt x="110" y="74"/>
                  </a:lnTo>
                  <a:lnTo>
                    <a:pt x="114" y="71"/>
                  </a:lnTo>
                  <a:lnTo>
                    <a:pt x="117" y="71"/>
                  </a:lnTo>
                  <a:lnTo>
                    <a:pt x="124" y="67"/>
                  </a:lnTo>
                  <a:lnTo>
                    <a:pt x="124" y="61"/>
                  </a:lnTo>
                  <a:lnTo>
                    <a:pt x="131" y="54"/>
                  </a:lnTo>
                  <a:lnTo>
                    <a:pt x="134" y="54"/>
                  </a:lnTo>
                  <a:lnTo>
                    <a:pt x="141" y="58"/>
                  </a:lnTo>
                  <a:lnTo>
                    <a:pt x="145" y="58"/>
                  </a:lnTo>
                  <a:lnTo>
                    <a:pt x="145" y="58"/>
                  </a:lnTo>
                  <a:lnTo>
                    <a:pt x="151" y="61"/>
                  </a:lnTo>
                  <a:lnTo>
                    <a:pt x="155" y="61"/>
                  </a:lnTo>
                  <a:lnTo>
                    <a:pt x="158" y="61"/>
                  </a:lnTo>
                  <a:lnTo>
                    <a:pt x="162" y="61"/>
                  </a:lnTo>
                  <a:lnTo>
                    <a:pt x="169" y="61"/>
                  </a:lnTo>
                  <a:lnTo>
                    <a:pt x="172" y="61"/>
                  </a:lnTo>
                  <a:lnTo>
                    <a:pt x="172" y="64"/>
                  </a:lnTo>
                  <a:lnTo>
                    <a:pt x="176" y="64"/>
                  </a:lnTo>
                  <a:lnTo>
                    <a:pt x="179" y="61"/>
                  </a:lnTo>
                  <a:lnTo>
                    <a:pt x="179" y="61"/>
                  </a:lnTo>
                  <a:lnTo>
                    <a:pt x="179" y="58"/>
                  </a:lnTo>
                  <a:lnTo>
                    <a:pt x="179" y="54"/>
                  </a:lnTo>
                  <a:lnTo>
                    <a:pt x="182" y="54"/>
                  </a:lnTo>
                  <a:lnTo>
                    <a:pt x="182" y="48"/>
                  </a:lnTo>
                  <a:lnTo>
                    <a:pt x="182" y="45"/>
                  </a:lnTo>
                  <a:lnTo>
                    <a:pt x="186" y="45"/>
                  </a:lnTo>
                  <a:lnTo>
                    <a:pt x="189" y="45"/>
                  </a:lnTo>
                  <a:lnTo>
                    <a:pt x="193" y="45"/>
                  </a:lnTo>
                  <a:lnTo>
                    <a:pt x="193" y="42"/>
                  </a:lnTo>
                  <a:lnTo>
                    <a:pt x="193" y="42"/>
                  </a:lnTo>
                  <a:lnTo>
                    <a:pt x="196" y="38"/>
                  </a:lnTo>
                  <a:lnTo>
                    <a:pt x="200" y="38"/>
                  </a:lnTo>
                  <a:lnTo>
                    <a:pt x="200" y="38"/>
                  </a:lnTo>
                  <a:lnTo>
                    <a:pt x="203" y="35"/>
                  </a:lnTo>
                  <a:lnTo>
                    <a:pt x="203" y="35"/>
                  </a:lnTo>
                  <a:lnTo>
                    <a:pt x="203" y="32"/>
                  </a:lnTo>
                  <a:lnTo>
                    <a:pt x="203" y="32"/>
                  </a:lnTo>
                  <a:lnTo>
                    <a:pt x="203" y="29"/>
                  </a:lnTo>
                  <a:lnTo>
                    <a:pt x="210" y="22"/>
                  </a:lnTo>
                  <a:lnTo>
                    <a:pt x="210" y="19"/>
                  </a:lnTo>
                  <a:lnTo>
                    <a:pt x="213" y="19"/>
                  </a:lnTo>
                  <a:lnTo>
                    <a:pt x="217" y="19"/>
                  </a:lnTo>
                  <a:lnTo>
                    <a:pt x="217" y="19"/>
                  </a:lnTo>
                  <a:lnTo>
                    <a:pt x="220" y="16"/>
                  </a:lnTo>
                  <a:lnTo>
                    <a:pt x="220" y="16"/>
                  </a:lnTo>
                  <a:lnTo>
                    <a:pt x="224" y="12"/>
                  </a:lnTo>
                  <a:lnTo>
                    <a:pt x="227" y="9"/>
                  </a:lnTo>
                  <a:lnTo>
                    <a:pt x="231" y="9"/>
                  </a:lnTo>
                  <a:lnTo>
                    <a:pt x="234" y="9"/>
                  </a:lnTo>
                  <a:lnTo>
                    <a:pt x="234" y="9"/>
                  </a:lnTo>
                  <a:lnTo>
                    <a:pt x="237" y="9"/>
                  </a:lnTo>
                  <a:lnTo>
                    <a:pt x="241" y="6"/>
                  </a:lnTo>
                  <a:lnTo>
                    <a:pt x="244" y="6"/>
                  </a:lnTo>
                  <a:lnTo>
                    <a:pt x="244" y="6"/>
                  </a:lnTo>
                  <a:lnTo>
                    <a:pt x="244" y="3"/>
                  </a:lnTo>
                  <a:lnTo>
                    <a:pt x="244" y="3"/>
                  </a:lnTo>
                  <a:lnTo>
                    <a:pt x="248" y="3"/>
                  </a:lnTo>
                  <a:lnTo>
                    <a:pt x="251" y="0"/>
                  </a:lnTo>
                  <a:lnTo>
                    <a:pt x="258" y="0"/>
                  </a:lnTo>
                  <a:lnTo>
                    <a:pt x="265" y="0"/>
                  </a:lnTo>
                  <a:lnTo>
                    <a:pt x="265" y="3"/>
                  </a:lnTo>
                  <a:lnTo>
                    <a:pt x="268" y="3"/>
                  </a:lnTo>
                  <a:lnTo>
                    <a:pt x="272" y="3"/>
                  </a:lnTo>
                  <a:lnTo>
                    <a:pt x="275" y="6"/>
                  </a:lnTo>
                  <a:lnTo>
                    <a:pt x="275" y="3"/>
                  </a:lnTo>
                  <a:lnTo>
                    <a:pt x="282" y="3"/>
                  </a:lnTo>
                  <a:lnTo>
                    <a:pt x="289" y="3"/>
                  </a:lnTo>
                  <a:lnTo>
                    <a:pt x="292" y="6"/>
                  </a:lnTo>
                  <a:lnTo>
                    <a:pt x="292" y="12"/>
                  </a:lnTo>
                  <a:lnTo>
                    <a:pt x="296" y="16"/>
                  </a:lnTo>
                  <a:lnTo>
                    <a:pt x="296" y="19"/>
                  </a:lnTo>
                  <a:lnTo>
                    <a:pt x="296" y="29"/>
                  </a:lnTo>
                  <a:lnTo>
                    <a:pt x="296" y="29"/>
                  </a:lnTo>
                  <a:lnTo>
                    <a:pt x="296" y="32"/>
                  </a:lnTo>
                  <a:lnTo>
                    <a:pt x="299" y="35"/>
                  </a:lnTo>
                  <a:lnTo>
                    <a:pt x="299" y="38"/>
                  </a:lnTo>
                  <a:lnTo>
                    <a:pt x="299" y="51"/>
                  </a:lnTo>
                  <a:lnTo>
                    <a:pt x="296" y="54"/>
                  </a:lnTo>
                  <a:lnTo>
                    <a:pt x="296" y="61"/>
                  </a:lnTo>
                  <a:lnTo>
                    <a:pt x="296" y="67"/>
                  </a:lnTo>
                  <a:lnTo>
                    <a:pt x="292" y="64"/>
                  </a:lnTo>
                  <a:lnTo>
                    <a:pt x="292" y="64"/>
                  </a:lnTo>
                  <a:lnTo>
                    <a:pt x="286" y="61"/>
                  </a:lnTo>
                  <a:lnTo>
                    <a:pt x="282" y="61"/>
                  </a:lnTo>
                  <a:lnTo>
                    <a:pt x="282" y="64"/>
                  </a:lnTo>
                  <a:lnTo>
                    <a:pt x="275" y="74"/>
                  </a:lnTo>
                  <a:lnTo>
                    <a:pt x="275" y="77"/>
                  </a:lnTo>
                  <a:lnTo>
                    <a:pt x="275" y="77"/>
                  </a:lnTo>
                  <a:lnTo>
                    <a:pt x="279" y="80"/>
                  </a:lnTo>
                  <a:lnTo>
                    <a:pt x="282" y="84"/>
                  </a:lnTo>
                  <a:lnTo>
                    <a:pt x="286" y="87"/>
                  </a:lnTo>
                  <a:lnTo>
                    <a:pt x="296" y="87"/>
                  </a:lnTo>
                  <a:lnTo>
                    <a:pt x="296" y="87"/>
                  </a:lnTo>
                  <a:lnTo>
                    <a:pt x="299" y="84"/>
                  </a:lnTo>
                  <a:lnTo>
                    <a:pt x="299" y="80"/>
                  </a:lnTo>
                  <a:lnTo>
                    <a:pt x="299" y="80"/>
                  </a:lnTo>
                  <a:lnTo>
                    <a:pt x="303" y="77"/>
                  </a:lnTo>
                  <a:lnTo>
                    <a:pt x="310" y="80"/>
                  </a:lnTo>
                  <a:lnTo>
                    <a:pt x="313" y="80"/>
                  </a:lnTo>
                  <a:lnTo>
                    <a:pt x="313" y="80"/>
                  </a:lnTo>
                  <a:lnTo>
                    <a:pt x="313" y="84"/>
                  </a:lnTo>
                  <a:lnTo>
                    <a:pt x="313" y="84"/>
                  </a:lnTo>
                  <a:lnTo>
                    <a:pt x="310" y="90"/>
                  </a:lnTo>
                  <a:lnTo>
                    <a:pt x="310" y="93"/>
                  </a:lnTo>
                  <a:lnTo>
                    <a:pt x="306" y="100"/>
                  </a:lnTo>
                  <a:lnTo>
                    <a:pt x="306" y="106"/>
                  </a:lnTo>
                  <a:lnTo>
                    <a:pt x="303" y="109"/>
                  </a:lnTo>
                  <a:lnTo>
                    <a:pt x="303" y="113"/>
                  </a:lnTo>
                  <a:lnTo>
                    <a:pt x="296" y="116"/>
                  </a:lnTo>
                  <a:lnTo>
                    <a:pt x="296" y="116"/>
                  </a:lnTo>
                  <a:lnTo>
                    <a:pt x="292" y="119"/>
                  </a:lnTo>
                  <a:lnTo>
                    <a:pt x="289" y="119"/>
                  </a:lnTo>
                  <a:lnTo>
                    <a:pt x="289" y="122"/>
                  </a:lnTo>
                  <a:lnTo>
                    <a:pt x="282" y="126"/>
                  </a:lnTo>
                  <a:lnTo>
                    <a:pt x="282" y="129"/>
                  </a:lnTo>
                  <a:lnTo>
                    <a:pt x="275" y="132"/>
                  </a:lnTo>
                  <a:lnTo>
                    <a:pt x="275" y="135"/>
                  </a:lnTo>
                  <a:lnTo>
                    <a:pt x="275" y="138"/>
                  </a:lnTo>
                  <a:lnTo>
                    <a:pt x="272" y="138"/>
                  </a:lnTo>
                  <a:lnTo>
                    <a:pt x="268" y="142"/>
                  </a:lnTo>
                  <a:lnTo>
                    <a:pt x="262" y="155"/>
                  </a:lnTo>
                  <a:lnTo>
                    <a:pt x="255" y="158"/>
                  </a:lnTo>
                  <a:lnTo>
                    <a:pt x="251" y="164"/>
                  </a:lnTo>
                  <a:lnTo>
                    <a:pt x="248" y="164"/>
                  </a:lnTo>
                  <a:lnTo>
                    <a:pt x="244" y="168"/>
                  </a:lnTo>
                  <a:lnTo>
                    <a:pt x="244" y="168"/>
                  </a:lnTo>
                  <a:lnTo>
                    <a:pt x="244" y="171"/>
                  </a:lnTo>
                  <a:lnTo>
                    <a:pt x="224" y="187"/>
                  </a:lnTo>
                  <a:lnTo>
                    <a:pt x="220" y="187"/>
                  </a:lnTo>
                  <a:lnTo>
                    <a:pt x="220" y="187"/>
                  </a:lnTo>
                  <a:lnTo>
                    <a:pt x="217" y="190"/>
                  </a:lnTo>
                  <a:lnTo>
                    <a:pt x="203" y="197"/>
                  </a:lnTo>
                  <a:lnTo>
                    <a:pt x="200" y="200"/>
                  </a:lnTo>
                  <a:lnTo>
                    <a:pt x="196" y="203"/>
                  </a:lnTo>
                  <a:lnTo>
                    <a:pt x="196" y="203"/>
                  </a:lnTo>
                  <a:lnTo>
                    <a:pt x="189" y="203"/>
                  </a:lnTo>
                  <a:lnTo>
                    <a:pt x="186" y="206"/>
                  </a:lnTo>
                  <a:lnTo>
                    <a:pt x="179" y="206"/>
                  </a:lnTo>
                  <a:lnTo>
                    <a:pt x="179" y="206"/>
                  </a:lnTo>
                  <a:lnTo>
                    <a:pt x="172" y="206"/>
                  </a:lnTo>
                  <a:lnTo>
                    <a:pt x="169" y="206"/>
                  </a:lnTo>
                  <a:lnTo>
                    <a:pt x="165" y="210"/>
                  </a:lnTo>
                  <a:lnTo>
                    <a:pt x="169" y="213"/>
                  </a:lnTo>
                  <a:lnTo>
                    <a:pt x="169" y="213"/>
                  </a:lnTo>
                  <a:lnTo>
                    <a:pt x="162" y="213"/>
                  </a:lnTo>
                  <a:lnTo>
                    <a:pt x="158" y="213"/>
                  </a:lnTo>
                  <a:lnTo>
                    <a:pt x="155" y="213"/>
                  </a:lnTo>
                  <a:lnTo>
                    <a:pt x="151" y="213"/>
                  </a:lnTo>
                  <a:lnTo>
                    <a:pt x="151" y="216"/>
                  </a:lnTo>
                  <a:lnTo>
                    <a:pt x="151" y="216"/>
                  </a:lnTo>
                  <a:lnTo>
                    <a:pt x="141" y="216"/>
                  </a:lnTo>
                  <a:lnTo>
                    <a:pt x="138" y="213"/>
                  </a:lnTo>
                  <a:lnTo>
                    <a:pt x="131" y="213"/>
                  </a:lnTo>
                  <a:lnTo>
                    <a:pt x="124" y="213"/>
                  </a:lnTo>
                  <a:lnTo>
                    <a:pt x="124" y="213"/>
                  </a:lnTo>
                  <a:lnTo>
                    <a:pt x="120" y="216"/>
                  </a:lnTo>
                  <a:lnTo>
                    <a:pt x="117" y="213"/>
                  </a:lnTo>
                  <a:lnTo>
                    <a:pt x="107" y="213"/>
                  </a:lnTo>
                  <a:lnTo>
                    <a:pt x="103" y="213"/>
                  </a:lnTo>
                  <a:lnTo>
                    <a:pt x="103" y="216"/>
                  </a:lnTo>
                  <a:lnTo>
                    <a:pt x="100" y="216"/>
                  </a:lnTo>
                  <a:lnTo>
                    <a:pt x="96" y="216"/>
                  </a:lnTo>
                  <a:lnTo>
                    <a:pt x="96" y="216"/>
                  </a:lnTo>
                  <a:lnTo>
                    <a:pt x="96" y="219"/>
                  </a:lnTo>
                  <a:lnTo>
                    <a:pt x="90" y="219"/>
                  </a:lnTo>
                  <a:lnTo>
                    <a:pt x="86" y="219"/>
                  </a:lnTo>
                  <a:lnTo>
                    <a:pt x="83" y="219"/>
                  </a:lnTo>
                  <a:lnTo>
                    <a:pt x="76" y="219"/>
                  </a:lnTo>
                  <a:lnTo>
                    <a:pt x="76" y="219"/>
                  </a:lnTo>
                  <a:lnTo>
                    <a:pt x="72" y="219"/>
                  </a:lnTo>
                  <a:lnTo>
                    <a:pt x="65" y="222"/>
                  </a:lnTo>
                  <a:lnTo>
                    <a:pt x="62" y="222"/>
                  </a:lnTo>
                  <a:lnTo>
                    <a:pt x="62" y="226"/>
                  </a:lnTo>
                  <a:lnTo>
                    <a:pt x="59" y="226"/>
                  </a:lnTo>
                  <a:lnTo>
                    <a:pt x="59" y="226"/>
                  </a:lnTo>
                  <a:lnTo>
                    <a:pt x="48" y="222"/>
                  </a:lnTo>
                  <a:lnTo>
                    <a:pt x="48" y="222"/>
                  </a:lnTo>
                  <a:lnTo>
                    <a:pt x="45" y="219"/>
                  </a:lnTo>
                  <a:lnTo>
                    <a:pt x="41" y="219"/>
                  </a:lnTo>
                  <a:lnTo>
                    <a:pt x="41" y="219"/>
                  </a:lnTo>
                  <a:lnTo>
                    <a:pt x="38" y="219"/>
                  </a:lnTo>
                  <a:lnTo>
                    <a:pt x="41" y="216"/>
                  </a:lnTo>
                  <a:lnTo>
                    <a:pt x="38" y="213"/>
                  </a:lnTo>
                  <a:lnTo>
                    <a:pt x="34" y="213"/>
                  </a:lnTo>
                  <a:lnTo>
                    <a:pt x="31" y="216"/>
                  </a:lnTo>
                  <a:lnTo>
                    <a:pt x="31" y="219"/>
                  </a:lnTo>
                  <a:lnTo>
                    <a:pt x="28" y="216"/>
                  </a:lnTo>
                  <a:lnTo>
                    <a:pt x="28" y="213"/>
                  </a:lnTo>
                  <a:lnTo>
                    <a:pt x="31" y="210"/>
                  </a:lnTo>
                  <a:lnTo>
                    <a:pt x="28" y="206"/>
                  </a:lnTo>
                  <a:lnTo>
                    <a:pt x="31" y="203"/>
                  </a:lnTo>
                  <a:lnTo>
                    <a:pt x="28" y="197"/>
                  </a:lnTo>
                  <a:lnTo>
                    <a:pt x="24" y="197"/>
                  </a:lnTo>
                  <a:lnTo>
                    <a:pt x="21" y="190"/>
                  </a:lnTo>
                  <a:lnTo>
                    <a:pt x="21" y="187"/>
                  </a:lnTo>
                  <a:lnTo>
                    <a:pt x="24" y="184"/>
                  </a:lnTo>
                  <a:lnTo>
                    <a:pt x="24" y="187"/>
                  </a:lnTo>
                  <a:lnTo>
                    <a:pt x="28" y="187"/>
                  </a:lnTo>
                  <a:lnTo>
                    <a:pt x="31" y="184"/>
                  </a:lnTo>
                  <a:lnTo>
                    <a:pt x="31" y="180"/>
                  </a:lnTo>
                  <a:lnTo>
                    <a:pt x="28" y="174"/>
                  </a:lnTo>
                  <a:lnTo>
                    <a:pt x="28" y="171"/>
                  </a:lnTo>
                  <a:lnTo>
                    <a:pt x="24" y="164"/>
                  </a:lnTo>
                  <a:lnTo>
                    <a:pt x="24" y="161"/>
                  </a:lnTo>
                  <a:lnTo>
                    <a:pt x="17" y="155"/>
                  </a:lnTo>
                  <a:lnTo>
                    <a:pt x="17" y="145"/>
                  </a:lnTo>
                  <a:lnTo>
                    <a:pt x="10" y="135"/>
                  </a:lnTo>
                  <a:lnTo>
                    <a:pt x="10" y="132"/>
                  </a:lnTo>
                  <a:lnTo>
                    <a:pt x="7" y="119"/>
                  </a:lnTo>
                  <a:lnTo>
                    <a:pt x="0" y="116"/>
                  </a:lnTo>
                  <a:lnTo>
                    <a:pt x="0" y="113"/>
                  </a:lnTo>
                  <a:lnTo>
                    <a:pt x="0" y="113"/>
                  </a:lnTo>
                  <a:lnTo>
                    <a:pt x="0" y="113"/>
                  </a:lnTo>
                  <a:close/>
                  <a:moveTo>
                    <a:pt x="206" y="142"/>
                  </a:moveTo>
                  <a:lnTo>
                    <a:pt x="210" y="145"/>
                  </a:lnTo>
                  <a:lnTo>
                    <a:pt x="213" y="148"/>
                  </a:lnTo>
                  <a:lnTo>
                    <a:pt x="217" y="148"/>
                  </a:lnTo>
                  <a:lnTo>
                    <a:pt x="220" y="148"/>
                  </a:lnTo>
                  <a:lnTo>
                    <a:pt x="220" y="148"/>
                  </a:lnTo>
                  <a:lnTo>
                    <a:pt x="224" y="145"/>
                  </a:lnTo>
                  <a:lnTo>
                    <a:pt x="224" y="142"/>
                  </a:lnTo>
                  <a:lnTo>
                    <a:pt x="227" y="142"/>
                  </a:lnTo>
                  <a:lnTo>
                    <a:pt x="231" y="138"/>
                  </a:lnTo>
                  <a:lnTo>
                    <a:pt x="234" y="138"/>
                  </a:lnTo>
                  <a:lnTo>
                    <a:pt x="234" y="138"/>
                  </a:lnTo>
                  <a:lnTo>
                    <a:pt x="237" y="138"/>
                  </a:lnTo>
                  <a:lnTo>
                    <a:pt x="241" y="135"/>
                  </a:lnTo>
                  <a:lnTo>
                    <a:pt x="237" y="135"/>
                  </a:lnTo>
                  <a:lnTo>
                    <a:pt x="237" y="132"/>
                  </a:lnTo>
                  <a:lnTo>
                    <a:pt x="241" y="132"/>
                  </a:lnTo>
                  <a:lnTo>
                    <a:pt x="244" y="129"/>
                  </a:lnTo>
                  <a:lnTo>
                    <a:pt x="244" y="126"/>
                  </a:lnTo>
                  <a:lnTo>
                    <a:pt x="241" y="119"/>
                  </a:lnTo>
                  <a:lnTo>
                    <a:pt x="237" y="116"/>
                  </a:lnTo>
                  <a:lnTo>
                    <a:pt x="234" y="116"/>
                  </a:lnTo>
                  <a:lnTo>
                    <a:pt x="231" y="113"/>
                  </a:lnTo>
                  <a:lnTo>
                    <a:pt x="231" y="116"/>
                  </a:lnTo>
                  <a:lnTo>
                    <a:pt x="227" y="113"/>
                  </a:lnTo>
                  <a:lnTo>
                    <a:pt x="227" y="113"/>
                  </a:lnTo>
                  <a:lnTo>
                    <a:pt x="224" y="116"/>
                  </a:lnTo>
                  <a:lnTo>
                    <a:pt x="224" y="116"/>
                  </a:lnTo>
                  <a:lnTo>
                    <a:pt x="220" y="119"/>
                  </a:lnTo>
                  <a:lnTo>
                    <a:pt x="213" y="119"/>
                  </a:lnTo>
                  <a:lnTo>
                    <a:pt x="210" y="122"/>
                  </a:lnTo>
                  <a:lnTo>
                    <a:pt x="206" y="126"/>
                  </a:lnTo>
                  <a:lnTo>
                    <a:pt x="203" y="129"/>
                  </a:lnTo>
                  <a:lnTo>
                    <a:pt x="200" y="132"/>
                  </a:lnTo>
                  <a:lnTo>
                    <a:pt x="203" y="135"/>
                  </a:lnTo>
                  <a:lnTo>
                    <a:pt x="203" y="135"/>
                  </a:lnTo>
                  <a:lnTo>
                    <a:pt x="203" y="138"/>
                  </a:lnTo>
                  <a:lnTo>
                    <a:pt x="206" y="138"/>
                  </a:lnTo>
                  <a:lnTo>
                    <a:pt x="206"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154"/>
            <p:cNvSpPr>
              <a:spLocks/>
            </p:cNvSpPr>
            <p:nvPr/>
          </p:nvSpPr>
          <p:spPr bwMode="auto">
            <a:xfrm>
              <a:off x="7064376" y="5396567"/>
              <a:ext cx="69850" cy="55562"/>
            </a:xfrm>
            <a:custGeom>
              <a:avLst/>
              <a:gdLst>
                <a:gd name="T0" fmla="*/ 6 w 44"/>
                <a:gd name="T1" fmla="*/ 29 h 35"/>
                <a:gd name="T2" fmla="*/ 6 w 44"/>
                <a:gd name="T3" fmla="*/ 25 h 35"/>
                <a:gd name="T4" fmla="*/ 3 w 44"/>
                <a:gd name="T5" fmla="*/ 25 h 35"/>
                <a:gd name="T6" fmla="*/ 3 w 44"/>
                <a:gd name="T7" fmla="*/ 22 h 35"/>
                <a:gd name="T8" fmla="*/ 3 w 44"/>
                <a:gd name="T9" fmla="*/ 22 h 35"/>
                <a:gd name="T10" fmla="*/ 0 w 44"/>
                <a:gd name="T11" fmla="*/ 19 h 35"/>
                <a:gd name="T12" fmla="*/ 3 w 44"/>
                <a:gd name="T13" fmla="*/ 16 h 35"/>
                <a:gd name="T14" fmla="*/ 6 w 44"/>
                <a:gd name="T15" fmla="*/ 13 h 35"/>
                <a:gd name="T16" fmla="*/ 10 w 44"/>
                <a:gd name="T17" fmla="*/ 9 h 35"/>
                <a:gd name="T18" fmla="*/ 13 w 44"/>
                <a:gd name="T19" fmla="*/ 6 h 35"/>
                <a:gd name="T20" fmla="*/ 20 w 44"/>
                <a:gd name="T21" fmla="*/ 6 h 35"/>
                <a:gd name="T22" fmla="*/ 24 w 44"/>
                <a:gd name="T23" fmla="*/ 3 h 35"/>
                <a:gd name="T24" fmla="*/ 24 w 44"/>
                <a:gd name="T25" fmla="*/ 3 h 35"/>
                <a:gd name="T26" fmla="*/ 27 w 44"/>
                <a:gd name="T27" fmla="*/ 0 h 35"/>
                <a:gd name="T28" fmla="*/ 27 w 44"/>
                <a:gd name="T29" fmla="*/ 0 h 35"/>
                <a:gd name="T30" fmla="*/ 31 w 44"/>
                <a:gd name="T31" fmla="*/ 3 h 35"/>
                <a:gd name="T32" fmla="*/ 31 w 44"/>
                <a:gd name="T33" fmla="*/ 0 h 35"/>
                <a:gd name="T34" fmla="*/ 34 w 44"/>
                <a:gd name="T35" fmla="*/ 3 h 35"/>
                <a:gd name="T36" fmla="*/ 37 w 44"/>
                <a:gd name="T37" fmla="*/ 3 h 35"/>
                <a:gd name="T38" fmla="*/ 41 w 44"/>
                <a:gd name="T39" fmla="*/ 6 h 35"/>
                <a:gd name="T40" fmla="*/ 44 w 44"/>
                <a:gd name="T41" fmla="*/ 13 h 35"/>
                <a:gd name="T42" fmla="*/ 44 w 44"/>
                <a:gd name="T43" fmla="*/ 16 h 35"/>
                <a:gd name="T44" fmla="*/ 41 w 44"/>
                <a:gd name="T45" fmla="*/ 19 h 35"/>
                <a:gd name="T46" fmla="*/ 37 w 44"/>
                <a:gd name="T47" fmla="*/ 19 h 35"/>
                <a:gd name="T48" fmla="*/ 37 w 44"/>
                <a:gd name="T49" fmla="*/ 22 h 35"/>
                <a:gd name="T50" fmla="*/ 41 w 44"/>
                <a:gd name="T51" fmla="*/ 22 h 35"/>
                <a:gd name="T52" fmla="*/ 37 w 44"/>
                <a:gd name="T53" fmla="*/ 25 h 35"/>
                <a:gd name="T54" fmla="*/ 34 w 44"/>
                <a:gd name="T55" fmla="*/ 25 h 35"/>
                <a:gd name="T56" fmla="*/ 34 w 44"/>
                <a:gd name="T57" fmla="*/ 25 h 35"/>
                <a:gd name="T58" fmla="*/ 31 w 44"/>
                <a:gd name="T59" fmla="*/ 25 h 35"/>
                <a:gd name="T60" fmla="*/ 27 w 44"/>
                <a:gd name="T61" fmla="*/ 29 h 35"/>
                <a:gd name="T62" fmla="*/ 24 w 44"/>
                <a:gd name="T63" fmla="*/ 29 h 35"/>
                <a:gd name="T64" fmla="*/ 24 w 44"/>
                <a:gd name="T65" fmla="*/ 32 h 35"/>
                <a:gd name="T66" fmla="*/ 20 w 44"/>
                <a:gd name="T67" fmla="*/ 35 h 35"/>
                <a:gd name="T68" fmla="*/ 20 w 44"/>
                <a:gd name="T69" fmla="*/ 35 h 35"/>
                <a:gd name="T70" fmla="*/ 17 w 44"/>
                <a:gd name="T71" fmla="*/ 35 h 35"/>
                <a:gd name="T72" fmla="*/ 13 w 44"/>
                <a:gd name="T73" fmla="*/ 35 h 35"/>
                <a:gd name="T74" fmla="*/ 10 w 44"/>
                <a:gd name="T75" fmla="*/ 32 h 35"/>
                <a:gd name="T76" fmla="*/ 6 w 44"/>
                <a:gd name="T77"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4" h="35">
                  <a:moveTo>
                    <a:pt x="6" y="29"/>
                  </a:moveTo>
                  <a:lnTo>
                    <a:pt x="6" y="25"/>
                  </a:lnTo>
                  <a:lnTo>
                    <a:pt x="3" y="25"/>
                  </a:lnTo>
                  <a:lnTo>
                    <a:pt x="3" y="22"/>
                  </a:lnTo>
                  <a:lnTo>
                    <a:pt x="3" y="22"/>
                  </a:lnTo>
                  <a:lnTo>
                    <a:pt x="0" y="19"/>
                  </a:lnTo>
                  <a:lnTo>
                    <a:pt x="3" y="16"/>
                  </a:lnTo>
                  <a:lnTo>
                    <a:pt x="6" y="13"/>
                  </a:lnTo>
                  <a:lnTo>
                    <a:pt x="10" y="9"/>
                  </a:lnTo>
                  <a:lnTo>
                    <a:pt x="13" y="6"/>
                  </a:lnTo>
                  <a:lnTo>
                    <a:pt x="20" y="6"/>
                  </a:lnTo>
                  <a:lnTo>
                    <a:pt x="24" y="3"/>
                  </a:lnTo>
                  <a:lnTo>
                    <a:pt x="24" y="3"/>
                  </a:lnTo>
                  <a:lnTo>
                    <a:pt x="27" y="0"/>
                  </a:lnTo>
                  <a:lnTo>
                    <a:pt x="27" y="0"/>
                  </a:lnTo>
                  <a:lnTo>
                    <a:pt x="31" y="3"/>
                  </a:lnTo>
                  <a:lnTo>
                    <a:pt x="31" y="0"/>
                  </a:lnTo>
                  <a:lnTo>
                    <a:pt x="34" y="3"/>
                  </a:lnTo>
                  <a:lnTo>
                    <a:pt x="37" y="3"/>
                  </a:lnTo>
                  <a:lnTo>
                    <a:pt x="41" y="6"/>
                  </a:lnTo>
                  <a:lnTo>
                    <a:pt x="44" y="13"/>
                  </a:lnTo>
                  <a:lnTo>
                    <a:pt x="44" y="16"/>
                  </a:lnTo>
                  <a:lnTo>
                    <a:pt x="41" y="19"/>
                  </a:lnTo>
                  <a:lnTo>
                    <a:pt x="37" y="19"/>
                  </a:lnTo>
                  <a:lnTo>
                    <a:pt x="37" y="22"/>
                  </a:lnTo>
                  <a:lnTo>
                    <a:pt x="41" y="22"/>
                  </a:lnTo>
                  <a:lnTo>
                    <a:pt x="37" y="25"/>
                  </a:lnTo>
                  <a:lnTo>
                    <a:pt x="34" y="25"/>
                  </a:lnTo>
                  <a:lnTo>
                    <a:pt x="34" y="25"/>
                  </a:lnTo>
                  <a:lnTo>
                    <a:pt x="31" y="25"/>
                  </a:lnTo>
                  <a:lnTo>
                    <a:pt x="27" y="29"/>
                  </a:lnTo>
                  <a:lnTo>
                    <a:pt x="24" y="29"/>
                  </a:lnTo>
                  <a:lnTo>
                    <a:pt x="24" y="32"/>
                  </a:lnTo>
                  <a:lnTo>
                    <a:pt x="20" y="35"/>
                  </a:lnTo>
                  <a:lnTo>
                    <a:pt x="20" y="35"/>
                  </a:lnTo>
                  <a:lnTo>
                    <a:pt x="17" y="35"/>
                  </a:lnTo>
                  <a:lnTo>
                    <a:pt x="13" y="35"/>
                  </a:lnTo>
                  <a:lnTo>
                    <a:pt x="10" y="32"/>
                  </a:lnTo>
                  <a:lnTo>
                    <a:pt x="6"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4" name="Freeform 155"/>
            <p:cNvSpPr>
              <a:spLocks noEditPoints="1"/>
            </p:cNvSpPr>
            <p:nvPr/>
          </p:nvSpPr>
          <p:spPr bwMode="auto">
            <a:xfrm>
              <a:off x="9690101" y="4909205"/>
              <a:ext cx="1246188" cy="1138237"/>
            </a:xfrm>
            <a:custGeom>
              <a:avLst/>
              <a:gdLst>
                <a:gd name="T0" fmla="*/ 778 w 785"/>
                <a:gd name="T1" fmla="*/ 300 h 717"/>
                <a:gd name="T2" fmla="*/ 671 w 785"/>
                <a:gd name="T3" fmla="*/ 152 h 717"/>
                <a:gd name="T4" fmla="*/ 544 w 785"/>
                <a:gd name="T5" fmla="*/ 129 h 717"/>
                <a:gd name="T6" fmla="*/ 496 w 785"/>
                <a:gd name="T7" fmla="*/ 103 h 717"/>
                <a:gd name="T8" fmla="*/ 492 w 785"/>
                <a:gd name="T9" fmla="*/ 68 h 717"/>
                <a:gd name="T10" fmla="*/ 485 w 785"/>
                <a:gd name="T11" fmla="*/ 26 h 717"/>
                <a:gd name="T12" fmla="*/ 465 w 785"/>
                <a:gd name="T13" fmla="*/ 35 h 717"/>
                <a:gd name="T14" fmla="*/ 392 w 785"/>
                <a:gd name="T15" fmla="*/ 26 h 717"/>
                <a:gd name="T16" fmla="*/ 372 w 785"/>
                <a:gd name="T17" fmla="*/ 29 h 717"/>
                <a:gd name="T18" fmla="*/ 248 w 785"/>
                <a:gd name="T19" fmla="*/ 97 h 717"/>
                <a:gd name="T20" fmla="*/ 4 w 785"/>
                <a:gd name="T21" fmla="*/ 278 h 717"/>
                <a:gd name="T22" fmla="*/ 427 w 785"/>
                <a:gd name="T23" fmla="*/ 513 h 717"/>
                <a:gd name="T24" fmla="*/ 578 w 785"/>
                <a:gd name="T25" fmla="*/ 594 h 717"/>
                <a:gd name="T26" fmla="*/ 527 w 785"/>
                <a:gd name="T27" fmla="*/ 630 h 717"/>
                <a:gd name="T28" fmla="*/ 595 w 785"/>
                <a:gd name="T29" fmla="*/ 630 h 717"/>
                <a:gd name="T30" fmla="*/ 592 w 785"/>
                <a:gd name="T31" fmla="*/ 639 h 717"/>
                <a:gd name="T32" fmla="*/ 527 w 785"/>
                <a:gd name="T33" fmla="*/ 707 h 717"/>
                <a:gd name="T34" fmla="*/ 523 w 785"/>
                <a:gd name="T35" fmla="*/ 643 h 717"/>
                <a:gd name="T36" fmla="*/ 582 w 785"/>
                <a:gd name="T37" fmla="*/ 646 h 717"/>
                <a:gd name="T38" fmla="*/ 575 w 785"/>
                <a:gd name="T39" fmla="*/ 691 h 717"/>
                <a:gd name="T40" fmla="*/ 547 w 785"/>
                <a:gd name="T41" fmla="*/ 704 h 717"/>
                <a:gd name="T42" fmla="*/ 31 w 785"/>
                <a:gd name="T43" fmla="*/ 471 h 717"/>
                <a:gd name="T44" fmla="*/ 90 w 785"/>
                <a:gd name="T45" fmla="*/ 462 h 717"/>
                <a:gd name="T46" fmla="*/ 162 w 785"/>
                <a:gd name="T47" fmla="*/ 455 h 717"/>
                <a:gd name="T48" fmla="*/ 251 w 785"/>
                <a:gd name="T49" fmla="*/ 420 h 717"/>
                <a:gd name="T50" fmla="*/ 365 w 785"/>
                <a:gd name="T51" fmla="*/ 423 h 717"/>
                <a:gd name="T52" fmla="*/ 392 w 785"/>
                <a:gd name="T53" fmla="*/ 478 h 717"/>
                <a:gd name="T54" fmla="*/ 437 w 785"/>
                <a:gd name="T55" fmla="*/ 452 h 717"/>
                <a:gd name="T56" fmla="*/ 417 w 785"/>
                <a:gd name="T57" fmla="*/ 494 h 717"/>
                <a:gd name="T58" fmla="*/ 461 w 785"/>
                <a:gd name="T59" fmla="*/ 500 h 717"/>
                <a:gd name="T60" fmla="*/ 482 w 785"/>
                <a:gd name="T61" fmla="*/ 568 h 717"/>
                <a:gd name="T62" fmla="*/ 547 w 785"/>
                <a:gd name="T63" fmla="*/ 575 h 717"/>
                <a:gd name="T64" fmla="*/ 571 w 785"/>
                <a:gd name="T65" fmla="*/ 601 h 717"/>
                <a:gd name="T66" fmla="*/ 640 w 785"/>
                <a:gd name="T67" fmla="*/ 572 h 717"/>
                <a:gd name="T68" fmla="*/ 699 w 785"/>
                <a:gd name="T69" fmla="*/ 481 h 717"/>
                <a:gd name="T70" fmla="*/ 754 w 785"/>
                <a:gd name="T71" fmla="*/ 423 h 717"/>
                <a:gd name="T72" fmla="*/ 774 w 785"/>
                <a:gd name="T73" fmla="*/ 326 h 717"/>
                <a:gd name="T74" fmla="*/ 750 w 785"/>
                <a:gd name="T75" fmla="*/ 261 h 717"/>
                <a:gd name="T76" fmla="*/ 730 w 785"/>
                <a:gd name="T77" fmla="*/ 236 h 717"/>
                <a:gd name="T78" fmla="*/ 702 w 785"/>
                <a:gd name="T79" fmla="*/ 181 h 717"/>
                <a:gd name="T80" fmla="*/ 668 w 785"/>
                <a:gd name="T81" fmla="*/ 148 h 717"/>
                <a:gd name="T82" fmla="*/ 644 w 785"/>
                <a:gd name="T83" fmla="*/ 74 h 717"/>
                <a:gd name="T84" fmla="*/ 613 w 785"/>
                <a:gd name="T85" fmla="*/ 32 h 717"/>
                <a:gd name="T86" fmla="*/ 589 w 785"/>
                <a:gd name="T87" fmla="*/ 55 h 717"/>
                <a:gd name="T88" fmla="*/ 554 w 785"/>
                <a:gd name="T89" fmla="*/ 142 h 717"/>
                <a:gd name="T90" fmla="*/ 485 w 785"/>
                <a:gd name="T91" fmla="*/ 103 h 717"/>
                <a:gd name="T92" fmla="*/ 485 w 785"/>
                <a:gd name="T93" fmla="*/ 58 h 717"/>
                <a:gd name="T94" fmla="*/ 478 w 785"/>
                <a:gd name="T95" fmla="*/ 38 h 717"/>
                <a:gd name="T96" fmla="*/ 444 w 785"/>
                <a:gd name="T97" fmla="*/ 32 h 717"/>
                <a:gd name="T98" fmla="*/ 410 w 785"/>
                <a:gd name="T99" fmla="*/ 22 h 717"/>
                <a:gd name="T100" fmla="*/ 375 w 785"/>
                <a:gd name="T101" fmla="*/ 48 h 717"/>
                <a:gd name="T102" fmla="*/ 351 w 785"/>
                <a:gd name="T103" fmla="*/ 80 h 717"/>
                <a:gd name="T104" fmla="*/ 324 w 785"/>
                <a:gd name="T105" fmla="*/ 87 h 717"/>
                <a:gd name="T106" fmla="*/ 300 w 785"/>
                <a:gd name="T107" fmla="*/ 68 h 717"/>
                <a:gd name="T108" fmla="*/ 272 w 785"/>
                <a:gd name="T109" fmla="*/ 77 h 717"/>
                <a:gd name="T110" fmla="*/ 251 w 785"/>
                <a:gd name="T111" fmla="*/ 106 h 717"/>
                <a:gd name="T112" fmla="*/ 234 w 785"/>
                <a:gd name="T113" fmla="*/ 126 h 717"/>
                <a:gd name="T114" fmla="*/ 203 w 785"/>
                <a:gd name="T115" fmla="*/ 145 h 717"/>
                <a:gd name="T116" fmla="*/ 110 w 785"/>
                <a:gd name="T117" fmla="*/ 187 h 717"/>
                <a:gd name="T118" fmla="*/ 38 w 785"/>
                <a:gd name="T119" fmla="*/ 210 h 717"/>
                <a:gd name="T120" fmla="*/ 17 w 785"/>
                <a:gd name="T121" fmla="*/ 294 h 717"/>
                <a:gd name="T122" fmla="*/ 28 w 785"/>
                <a:gd name="T123" fmla="*/ 362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5" h="717">
                  <a:moveTo>
                    <a:pt x="778" y="342"/>
                  </a:moveTo>
                  <a:lnTo>
                    <a:pt x="778" y="336"/>
                  </a:lnTo>
                  <a:lnTo>
                    <a:pt x="778" y="339"/>
                  </a:lnTo>
                  <a:lnTo>
                    <a:pt x="778" y="342"/>
                  </a:lnTo>
                  <a:lnTo>
                    <a:pt x="778" y="342"/>
                  </a:lnTo>
                  <a:close/>
                  <a:moveTo>
                    <a:pt x="778" y="300"/>
                  </a:moveTo>
                  <a:lnTo>
                    <a:pt x="778" y="297"/>
                  </a:lnTo>
                  <a:lnTo>
                    <a:pt x="778" y="294"/>
                  </a:lnTo>
                  <a:lnTo>
                    <a:pt x="778" y="290"/>
                  </a:lnTo>
                  <a:lnTo>
                    <a:pt x="781" y="287"/>
                  </a:lnTo>
                  <a:lnTo>
                    <a:pt x="785" y="284"/>
                  </a:lnTo>
                  <a:lnTo>
                    <a:pt x="781" y="281"/>
                  </a:lnTo>
                  <a:lnTo>
                    <a:pt x="785" y="278"/>
                  </a:lnTo>
                  <a:lnTo>
                    <a:pt x="785" y="278"/>
                  </a:lnTo>
                  <a:lnTo>
                    <a:pt x="785" y="281"/>
                  </a:lnTo>
                  <a:lnTo>
                    <a:pt x="785" y="287"/>
                  </a:lnTo>
                  <a:lnTo>
                    <a:pt x="781" y="290"/>
                  </a:lnTo>
                  <a:lnTo>
                    <a:pt x="781" y="297"/>
                  </a:lnTo>
                  <a:lnTo>
                    <a:pt x="781" y="300"/>
                  </a:lnTo>
                  <a:lnTo>
                    <a:pt x="778" y="300"/>
                  </a:lnTo>
                  <a:lnTo>
                    <a:pt x="778" y="300"/>
                  </a:lnTo>
                  <a:close/>
                  <a:moveTo>
                    <a:pt x="747" y="252"/>
                  </a:moveTo>
                  <a:lnTo>
                    <a:pt x="750" y="255"/>
                  </a:lnTo>
                  <a:lnTo>
                    <a:pt x="754" y="258"/>
                  </a:lnTo>
                  <a:lnTo>
                    <a:pt x="754" y="255"/>
                  </a:lnTo>
                  <a:lnTo>
                    <a:pt x="750" y="255"/>
                  </a:lnTo>
                  <a:lnTo>
                    <a:pt x="750" y="252"/>
                  </a:lnTo>
                  <a:lnTo>
                    <a:pt x="750" y="252"/>
                  </a:lnTo>
                  <a:lnTo>
                    <a:pt x="747" y="252"/>
                  </a:lnTo>
                  <a:lnTo>
                    <a:pt x="747" y="252"/>
                  </a:lnTo>
                  <a:lnTo>
                    <a:pt x="747" y="252"/>
                  </a:lnTo>
                  <a:close/>
                  <a:moveTo>
                    <a:pt x="740" y="229"/>
                  </a:moveTo>
                  <a:lnTo>
                    <a:pt x="740" y="226"/>
                  </a:lnTo>
                  <a:lnTo>
                    <a:pt x="740" y="229"/>
                  </a:lnTo>
                  <a:lnTo>
                    <a:pt x="740" y="229"/>
                  </a:lnTo>
                  <a:lnTo>
                    <a:pt x="740" y="229"/>
                  </a:lnTo>
                  <a:close/>
                  <a:moveTo>
                    <a:pt x="668" y="158"/>
                  </a:moveTo>
                  <a:lnTo>
                    <a:pt x="668" y="155"/>
                  </a:lnTo>
                  <a:lnTo>
                    <a:pt x="668" y="152"/>
                  </a:lnTo>
                  <a:lnTo>
                    <a:pt x="671" y="152"/>
                  </a:lnTo>
                  <a:lnTo>
                    <a:pt x="671" y="148"/>
                  </a:lnTo>
                  <a:lnTo>
                    <a:pt x="671" y="155"/>
                  </a:lnTo>
                  <a:lnTo>
                    <a:pt x="671" y="158"/>
                  </a:lnTo>
                  <a:lnTo>
                    <a:pt x="668" y="158"/>
                  </a:lnTo>
                  <a:lnTo>
                    <a:pt x="668" y="158"/>
                  </a:lnTo>
                  <a:close/>
                  <a:moveTo>
                    <a:pt x="606" y="0"/>
                  </a:moveTo>
                  <a:lnTo>
                    <a:pt x="606" y="3"/>
                  </a:lnTo>
                  <a:lnTo>
                    <a:pt x="606" y="0"/>
                  </a:lnTo>
                  <a:lnTo>
                    <a:pt x="606" y="0"/>
                  </a:lnTo>
                  <a:lnTo>
                    <a:pt x="606" y="0"/>
                  </a:lnTo>
                  <a:close/>
                  <a:moveTo>
                    <a:pt x="602" y="9"/>
                  </a:moveTo>
                  <a:lnTo>
                    <a:pt x="602" y="13"/>
                  </a:lnTo>
                  <a:lnTo>
                    <a:pt x="602" y="13"/>
                  </a:lnTo>
                  <a:lnTo>
                    <a:pt x="606" y="13"/>
                  </a:lnTo>
                  <a:lnTo>
                    <a:pt x="606" y="9"/>
                  </a:lnTo>
                  <a:lnTo>
                    <a:pt x="602" y="9"/>
                  </a:lnTo>
                  <a:lnTo>
                    <a:pt x="602" y="9"/>
                  </a:lnTo>
                  <a:close/>
                  <a:moveTo>
                    <a:pt x="540" y="126"/>
                  </a:moveTo>
                  <a:lnTo>
                    <a:pt x="540" y="129"/>
                  </a:lnTo>
                  <a:lnTo>
                    <a:pt x="544" y="129"/>
                  </a:lnTo>
                  <a:lnTo>
                    <a:pt x="544" y="126"/>
                  </a:lnTo>
                  <a:lnTo>
                    <a:pt x="540" y="126"/>
                  </a:lnTo>
                  <a:lnTo>
                    <a:pt x="540" y="126"/>
                  </a:lnTo>
                  <a:close/>
                  <a:moveTo>
                    <a:pt x="533" y="119"/>
                  </a:moveTo>
                  <a:lnTo>
                    <a:pt x="537" y="122"/>
                  </a:lnTo>
                  <a:lnTo>
                    <a:pt x="540" y="119"/>
                  </a:lnTo>
                  <a:lnTo>
                    <a:pt x="540" y="119"/>
                  </a:lnTo>
                  <a:lnTo>
                    <a:pt x="544" y="119"/>
                  </a:lnTo>
                  <a:lnTo>
                    <a:pt x="544" y="116"/>
                  </a:lnTo>
                  <a:lnTo>
                    <a:pt x="540" y="116"/>
                  </a:lnTo>
                  <a:lnTo>
                    <a:pt x="537" y="119"/>
                  </a:lnTo>
                  <a:lnTo>
                    <a:pt x="537" y="119"/>
                  </a:lnTo>
                  <a:lnTo>
                    <a:pt x="533" y="119"/>
                  </a:lnTo>
                  <a:lnTo>
                    <a:pt x="533" y="119"/>
                  </a:lnTo>
                  <a:close/>
                  <a:moveTo>
                    <a:pt x="496" y="103"/>
                  </a:moveTo>
                  <a:lnTo>
                    <a:pt x="492" y="103"/>
                  </a:lnTo>
                  <a:lnTo>
                    <a:pt x="496" y="100"/>
                  </a:lnTo>
                  <a:lnTo>
                    <a:pt x="496" y="103"/>
                  </a:lnTo>
                  <a:lnTo>
                    <a:pt x="496" y="103"/>
                  </a:lnTo>
                  <a:lnTo>
                    <a:pt x="496" y="103"/>
                  </a:lnTo>
                  <a:close/>
                  <a:moveTo>
                    <a:pt x="482" y="68"/>
                  </a:moveTo>
                  <a:lnTo>
                    <a:pt x="482" y="68"/>
                  </a:lnTo>
                  <a:lnTo>
                    <a:pt x="482" y="68"/>
                  </a:lnTo>
                  <a:lnTo>
                    <a:pt x="482" y="68"/>
                  </a:lnTo>
                  <a:lnTo>
                    <a:pt x="482" y="64"/>
                  </a:lnTo>
                  <a:lnTo>
                    <a:pt x="485" y="68"/>
                  </a:lnTo>
                  <a:lnTo>
                    <a:pt x="482" y="68"/>
                  </a:lnTo>
                  <a:lnTo>
                    <a:pt x="482" y="68"/>
                  </a:lnTo>
                  <a:close/>
                  <a:moveTo>
                    <a:pt x="489" y="74"/>
                  </a:moveTo>
                  <a:lnTo>
                    <a:pt x="485" y="74"/>
                  </a:lnTo>
                  <a:lnTo>
                    <a:pt x="489" y="74"/>
                  </a:lnTo>
                  <a:lnTo>
                    <a:pt x="489" y="74"/>
                  </a:lnTo>
                  <a:lnTo>
                    <a:pt x="496" y="74"/>
                  </a:lnTo>
                  <a:lnTo>
                    <a:pt x="496" y="71"/>
                  </a:lnTo>
                  <a:lnTo>
                    <a:pt x="496" y="71"/>
                  </a:lnTo>
                  <a:lnTo>
                    <a:pt x="492" y="71"/>
                  </a:lnTo>
                  <a:lnTo>
                    <a:pt x="492" y="71"/>
                  </a:lnTo>
                  <a:lnTo>
                    <a:pt x="496" y="68"/>
                  </a:lnTo>
                  <a:lnTo>
                    <a:pt x="496" y="68"/>
                  </a:lnTo>
                  <a:lnTo>
                    <a:pt x="492" y="68"/>
                  </a:lnTo>
                  <a:lnTo>
                    <a:pt x="492" y="64"/>
                  </a:lnTo>
                  <a:lnTo>
                    <a:pt x="489" y="68"/>
                  </a:lnTo>
                  <a:lnTo>
                    <a:pt x="489" y="68"/>
                  </a:lnTo>
                  <a:lnTo>
                    <a:pt x="485" y="68"/>
                  </a:lnTo>
                  <a:lnTo>
                    <a:pt x="489" y="68"/>
                  </a:lnTo>
                  <a:lnTo>
                    <a:pt x="485" y="71"/>
                  </a:lnTo>
                  <a:lnTo>
                    <a:pt x="489" y="74"/>
                  </a:lnTo>
                  <a:lnTo>
                    <a:pt x="489" y="74"/>
                  </a:lnTo>
                  <a:close/>
                  <a:moveTo>
                    <a:pt x="489" y="22"/>
                  </a:moveTo>
                  <a:lnTo>
                    <a:pt x="492" y="22"/>
                  </a:lnTo>
                  <a:lnTo>
                    <a:pt x="492" y="22"/>
                  </a:lnTo>
                  <a:lnTo>
                    <a:pt x="496" y="19"/>
                  </a:lnTo>
                  <a:lnTo>
                    <a:pt x="496" y="16"/>
                  </a:lnTo>
                  <a:lnTo>
                    <a:pt x="492" y="19"/>
                  </a:lnTo>
                  <a:lnTo>
                    <a:pt x="489" y="22"/>
                  </a:lnTo>
                  <a:lnTo>
                    <a:pt x="489" y="22"/>
                  </a:lnTo>
                  <a:close/>
                  <a:moveTo>
                    <a:pt x="485" y="26"/>
                  </a:moveTo>
                  <a:lnTo>
                    <a:pt x="489" y="26"/>
                  </a:lnTo>
                  <a:lnTo>
                    <a:pt x="489" y="26"/>
                  </a:lnTo>
                  <a:lnTo>
                    <a:pt x="485" y="26"/>
                  </a:lnTo>
                  <a:lnTo>
                    <a:pt x="485" y="26"/>
                  </a:lnTo>
                  <a:close/>
                  <a:moveTo>
                    <a:pt x="482" y="26"/>
                  </a:moveTo>
                  <a:lnTo>
                    <a:pt x="485" y="29"/>
                  </a:lnTo>
                  <a:lnTo>
                    <a:pt x="485" y="26"/>
                  </a:lnTo>
                  <a:lnTo>
                    <a:pt x="482" y="26"/>
                  </a:lnTo>
                  <a:lnTo>
                    <a:pt x="482" y="26"/>
                  </a:lnTo>
                  <a:close/>
                  <a:moveTo>
                    <a:pt x="475" y="29"/>
                  </a:moveTo>
                  <a:lnTo>
                    <a:pt x="478" y="29"/>
                  </a:lnTo>
                  <a:lnTo>
                    <a:pt x="478" y="29"/>
                  </a:lnTo>
                  <a:lnTo>
                    <a:pt x="475" y="29"/>
                  </a:lnTo>
                  <a:lnTo>
                    <a:pt x="475" y="29"/>
                  </a:lnTo>
                  <a:close/>
                  <a:moveTo>
                    <a:pt x="472" y="35"/>
                  </a:moveTo>
                  <a:lnTo>
                    <a:pt x="472" y="32"/>
                  </a:lnTo>
                  <a:lnTo>
                    <a:pt x="475" y="32"/>
                  </a:lnTo>
                  <a:lnTo>
                    <a:pt x="478" y="32"/>
                  </a:lnTo>
                  <a:lnTo>
                    <a:pt x="475" y="32"/>
                  </a:lnTo>
                  <a:lnTo>
                    <a:pt x="475" y="32"/>
                  </a:lnTo>
                  <a:lnTo>
                    <a:pt x="472" y="35"/>
                  </a:lnTo>
                  <a:lnTo>
                    <a:pt x="472" y="35"/>
                  </a:lnTo>
                  <a:close/>
                  <a:moveTo>
                    <a:pt x="465" y="35"/>
                  </a:moveTo>
                  <a:lnTo>
                    <a:pt x="468" y="35"/>
                  </a:lnTo>
                  <a:lnTo>
                    <a:pt x="472" y="35"/>
                  </a:lnTo>
                  <a:lnTo>
                    <a:pt x="468" y="35"/>
                  </a:lnTo>
                  <a:lnTo>
                    <a:pt x="465" y="35"/>
                  </a:lnTo>
                  <a:lnTo>
                    <a:pt x="465" y="35"/>
                  </a:lnTo>
                  <a:close/>
                  <a:moveTo>
                    <a:pt x="417" y="22"/>
                  </a:moveTo>
                  <a:lnTo>
                    <a:pt x="413" y="19"/>
                  </a:lnTo>
                  <a:lnTo>
                    <a:pt x="413" y="16"/>
                  </a:lnTo>
                  <a:lnTo>
                    <a:pt x="417" y="16"/>
                  </a:lnTo>
                  <a:lnTo>
                    <a:pt x="417" y="19"/>
                  </a:lnTo>
                  <a:lnTo>
                    <a:pt x="417" y="22"/>
                  </a:lnTo>
                  <a:lnTo>
                    <a:pt x="417" y="22"/>
                  </a:lnTo>
                  <a:close/>
                  <a:moveTo>
                    <a:pt x="372" y="19"/>
                  </a:moveTo>
                  <a:lnTo>
                    <a:pt x="375" y="26"/>
                  </a:lnTo>
                  <a:lnTo>
                    <a:pt x="375" y="29"/>
                  </a:lnTo>
                  <a:lnTo>
                    <a:pt x="379" y="32"/>
                  </a:lnTo>
                  <a:lnTo>
                    <a:pt x="386" y="32"/>
                  </a:lnTo>
                  <a:lnTo>
                    <a:pt x="392" y="26"/>
                  </a:lnTo>
                  <a:lnTo>
                    <a:pt x="392" y="26"/>
                  </a:lnTo>
                  <a:lnTo>
                    <a:pt x="392" y="26"/>
                  </a:lnTo>
                  <a:lnTo>
                    <a:pt x="396" y="22"/>
                  </a:lnTo>
                  <a:lnTo>
                    <a:pt x="392" y="22"/>
                  </a:lnTo>
                  <a:lnTo>
                    <a:pt x="392" y="19"/>
                  </a:lnTo>
                  <a:lnTo>
                    <a:pt x="392" y="19"/>
                  </a:lnTo>
                  <a:lnTo>
                    <a:pt x="389" y="22"/>
                  </a:lnTo>
                  <a:lnTo>
                    <a:pt x="382" y="22"/>
                  </a:lnTo>
                  <a:lnTo>
                    <a:pt x="382" y="26"/>
                  </a:lnTo>
                  <a:lnTo>
                    <a:pt x="379" y="22"/>
                  </a:lnTo>
                  <a:lnTo>
                    <a:pt x="379" y="22"/>
                  </a:lnTo>
                  <a:lnTo>
                    <a:pt x="375" y="22"/>
                  </a:lnTo>
                  <a:lnTo>
                    <a:pt x="375" y="19"/>
                  </a:lnTo>
                  <a:lnTo>
                    <a:pt x="372" y="19"/>
                  </a:lnTo>
                  <a:lnTo>
                    <a:pt x="372" y="19"/>
                  </a:lnTo>
                  <a:lnTo>
                    <a:pt x="372" y="19"/>
                  </a:lnTo>
                  <a:close/>
                  <a:moveTo>
                    <a:pt x="372" y="22"/>
                  </a:moveTo>
                  <a:lnTo>
                    <a:pt x="372" y="29"/>
                  </a:lnTo>
                  <a:lnTo>
                    <a:pt x="375" y="29"/>
                  </a:lnTo>
                  <a:lnTo>
                    <a:pt x="379" y="29"/>
                  </a:lnTo>
                  <a:lnTo>
                    <a:pt x="372" y="29"/>
                  </a:lnTo>
                  <a:lnTo>
                    <a:pt x="372" y="29"/>
                  </a:lnTo>
                  <a:lnTo>
                    <a:pt x="368" y="29"/>
                  </a:lnTo>
                  <a:lnTo>
                    <a:pt x="368" y="26"/>
                  </a:lnTo>
                  <a:lnTo>
                    <a:pt x="368" y="26"/>
                  </a:lnTo>
                  <a:lnTo>
                    <a:pt x="372" y="26"/>
                  </a:lnTo>
                  <a:lnTo>
                    <a:pt x="372" y="26"/>
                  </a:lnTo>
                  <a:lnTo>
                    <a:pt x="368" y="26"/>
                  </a:lnTo>
                  <a:lnTo>
                    <a:pt x="368" y="22"/>
                  </a:lnTo>
                  <a:lnTo>
                    <a:pt x="368" y="22"/>
                  </a:lnTo>
                  <a:lnTo>
                    <a:pt x="372" y="22"/>
                  </a:lnTo>
                  <a:lnTo>
                    <a:pt x="372" y="22"/>
                  </a:lnTo>
                  <a:close/>
                  <a:moveTo>
                    <a:pt x="248" y="93"/>
                  </a:moveTo>
                  <a:lnTo>
                    <a:pt x="248" y="93"/>
                  </a:lnTo>
                  <a:lnTo>
                    <a:pt x="251" y="93"/>
                  </a:lnTo>
                  <a:lnTo>
                    <a:pt x="251" y="90"/>
                  </a:lnTo>
                  <a:lnTo>
                    <a:pt x="251" y="90"/>
                  </a:lnTo>
                  <a:lnTo>
                    <a:pt x="248" y="93"/>
                  </a:lnTo>
                  <a:lnTo>
                    <a:pt x="248" y="93"/>
                  </a:lnTo>
                  <a:close/>
                  <a:moveTo>
                    <a:pt x="248" y="103"/>
                  </a:moveTo>
                  <a:lnTo>
                    <a:pt x="248" y="100"/>
                  </a:lnTo>
                  <a:lnTo>
                    <a:pt x="248" y="97"/>
                  </a:lnTo>
                  <a:lnTo>
                    <a:pt x="248" y="103"/>
                  </a:lnTo>
                  <a:lnTo>
                    <a:pt x="248" y="103"/>
                  </a:lnTo>
                  <a:lnTo>
                    <a:pt x="248" y="103"/>
                  </a:lnTo>
                  <a:close/>
                  <a:moveTo>
                    <a:pt x="265" y="80"/>
                  </a:moveTo>
                  <a:lnTo>
                    <a:pt x="262" y="80"/>
                  </a:lnTo>
                  <a:lnTo>
                    <a:pt x="265" y="77"/>
                  </a:lnTo>
                  <a:lnTo>
                    <a:pt x="265" y="77"/>
                  </a:lnTo>
                  <a:lnTo>
                    <a:pt x="265" y="80"/>
                  </a:lnTo>
                  <a:lnTo>
                    <a:pt x="265" y="80"/>
                  </a:lnTo>
                  <a:close/>
                  <a:moveTo>
                    <a:pt x="59" y="194"/>
                  </a:moveTo>
                  <a:lnTo>
                    <a:pt x="59" y="190"/>
                  </a:lnTo>
                  <a:lnTo>
                    <a:pt x="62" y="187"/>
                  </a:lnTo>
                  <a:lnTo>
                    <a:pt x="62" y="190"/>
                  </a:lnTo>
                  <a:lnTo>
                    <a:pt x="59" y="194"/>
                  </a:lnTo>
                  <a:lnTo>
                    <a:pt x="59" y="194"/>
                  </a:lnTo>
                  <a:close/>
                  <a:moveTo>
                    <a:pt x="4" y="278"/>
                  </a:moveTo>
                  <a:lnTo>
                    <a:pt x="4" y="271"/>
                  </a:lnTo>
                  <a:lnTo>
                    <a:pt x="4" y="274"/>
                  </a:lnTo>
                  <a:lnTo>
                    <a:pt x="4" y="274"/>
                  </a:lnTo>
                  <a:lnTo>
                    <a:pt x="4" y="278"/>
                  </a:lnTo>
                  <a:lnTo>
                    <a:pt x="4" y="278"/>
                  </a:lnTo>
                  <a:close/>
                  <a:moveTo>
                    <a:pt x="4" y="290"/>
                  </a:moveTo>
                  <a:lnTo>
                    <a:pt x="0" y="284"/>
                  </a:lnTo>
                  <a:lnTo>
                    <a:pt x="0" y="281"/>
                  </a:lnTo>
                  <a:lnTo>
                    <a:pt x="4" y="284"/>
                  </a:lnTo>
                  <a:lnTo>
                    <a:pt x="4" y="290"/>
                  </a:lnTo>
                  <a:lnTo>
                    <a:pt x="4" y="290"/>
                  </a:lnTo>
                  <a:close/>
                  <a:moveTo>
                    <a:pt x="430" y="504"/>
                  </a:moveTo>
                  <a:lnTo>
                    <a:pt x="430" y="507"/>
                  </a:lnTo>
                  <a:lnTo>
                    <a:pt x="430" y="507"/>
                  </a:lnTo>
                  <a:lnTo>
                    <a:pt x="434" y="507"/>
                  </a:lnTo>
                  <a:lnTo>
                    <a:pt x="434" y="510"/>
                  </a:lnTo>
                  <a:lnTo>
                    <a:pt x="437" y="510"/>
                  </a:lnTo>
                  <a:lnTo>
                    <a:pt x="437" y="507"/>
                  </a:lnTo>
                  <a:lnTo>
                    <a:pt x="441" y="510"/>
                  </a:lnTo>
                  <a:lnTo>
                    <a:pt x="437" y="510"/>
                  </a:lnTo>
                  <a:lnTo>
                    <a:pt x="430" y="510"/>
                  </a:lnTo>
                  <a:lnTo>
                    <a:pt x="430" y="513"/>
                  </a:lnTo>
                  <a:lnTo>
                    <a:pt x="427" y="513"/>
                  </a:lnTo>
                  <a:lnTo>
                    <a:pt x="427" y="513"/>
                  </a:lnTo>
                  <a:lnTo>
                    <a:pt x="427" y="513"/>
                  </a:lnTo>
                  <a:lnTo>
                    <a:pt x="423" y="510"/>
                  </a:lnTo>
                  <a:lnTo>
                    <a:pt x="420" y="513"/>
                  </a:lnTo>
                  <a:lnTo>
                    <a:pt x="417" y="510"/>
                  </a:lnTo>
                  <a:lnTo>
                    <a:pt x="417" y="513"/>
                  </a:lnTo>
                  <a:lnTo>
                    <a:pt x="413" y="513"/>
                  </a:lnTo>
                  <a:lnTo>
                    <a:pt x="410" y="510"/>
                  </a:lnTo>
                  <a:lnTo>
                    <a:pt x="410" y="507"/>
                  </a:lnTo>
                  <a:lnTo>
                    <a:pt x="413" y="507"/>
                  </a:lnTo>
                  <a:lnTo>
                    <a:pt x="423" y="504"/>
                  </a:lnTo>
                  <a:lnTo>
                    <a:pt x="427" y="504"/>
                  </a:lnTo>
                  <a:lnTo>
                    <a:pt x="430" y="504"/>
                  </a:lnTo>
                  <a:lnTo>
                    <a:pt x="430" y="504"/>
                  </a:lnTo>
                  <a:close/>
                  <a:moveTo>
                    <a:pt x="558" y="581"/>
                  </a:moveTo>
                  <a:lnTo>
                    <a:pt x="558" y="581"/>
                  </a:lnTo>
                  <a:lnTo>
                    <a:pt x="561" y="581"/>
                  </a:lnTo>
                  <a:lnTo>
                    <a:pt x="561" y="584"/>
                  </a:lnTo>
                  <a:lnTo>
                    <a:pt x="558" y="581"/>
                  </a:lnTo>
                  <a:lnTo>
                    <a:pt x="558" y="581"/>
                  </a:lnTo>
                  <a:close/>
                  <a:moveTo>
                    <a:pt x="578" y="594"/>
                  </a:moveTo>
                  <a:lnTo>
                    <a:pt x="578" y="594"/>
                  </a:lnTo>
                  <a:lnTo>
                    <a:pt x="582" y="591"/>
                  </a:lnTo>
                  <a:lnTo>
                    <a:pt x="578" y="594"/>
                  </a:lnTo>
                  <a:lnTo>
                    <a:pt x="578" y="594"/>
                  </a:lnTo>
                  <a:close/>
                  <a:moveTo>
                    <a:pt x="530" y="636"/>
                  </a:moveTo>
                  <a:lnTo>
                    <a:pt x="530" y="639"/>
                  </a:lnTo>
                  <a:lnTo>
                    <a:pt x="533" y="639"/>
                  </a:lnTo>
                  <a:lnTo>
                    <a:pt x="537" y="639"/>
                  </a:lnTo>
                  <a:lnTo>
                    <a:pt x="533" y="636"/>
                  </a:lnTo>
                  <a:lnTo>
                    <a:pt x="530" y="636"/>
                  </a:lnTo>
                  <a:lnTo>
                    <a:pt x="530" y="636"/>
                  </a:lnTo>
                  <a:close/>
                  <a:moveTo>
                    <a:pt x="533" y="630"/>
                  </a:moveTo>
                  <a:lnTo>
                    <a:pt x="533" y="633"/>
                  </a:lnTo>
                  <a:lnTo>
                    <a:pt x="533" y="633"/>
                  </a:lnTo>
                  <a:lnTo>
                    <a:pt x="533" y="630"/>
                  </a:lnTo>
                  <a:lnTo>
                    <a:pt x="533" y="630"/>
                  </a:lnTo>
                  <a:lnTo>
                    <a:pt x="533" y="630"/>
                  </a:lnTo>
                  <a:close/>
                  <a:moveTo>
                    <a:pt x="530" y="633"/>
                  </a:moveTo>
                  <a:lnTo>
                    <a:pt x="527" y="633"/>
                  </a:lnTo>
                  <a:lnTo>
                    <a:pt x="527" y="630"/>
                  </a:lnTo>
                  <a:lnTo>
                    <a:pt x="530" y="630"/>
                  </a:lnTo>
                  <a:lnTo>
                    <a:pt x="530" y="633"/>
                  </a:lnTo>
                  <a:lnTo>
                    <a:pt x="530" y="633"/>
                  </a:lnTo>
                  <a:lnTo>
                    <a:pt x="530" y="633"/>
                  </a:lnTo>
                  <a:close/>
                  <a:moveTo>
                    <a:pt x="516" y="623"/>
                  </a:moveTo>
                  <a:lnTo>
                    <a:pt x="516" y="620"/>
                  </a:lnTo>
                  <a:lnTo>
                    <a:pt x="516" y="617"/>
                  </a:lnTo>
                  <a:lnTo>
                    <a:pt x="520" y="613"/>
                  </a:lnTo>
                  <a:lnTo>
                    <a:pt x="520" y="610"/>
                  </a:lnTo>
                  <a:lnTo>
                    <a:pt x="520" y="607"/>
                  </a:lnTo>
                  <a:lnTo>
                    <a:pt x="523" y="607"/>
                  </a:lnTo>
                  <a:lnTo>
                    <a:pt x="527" y="610"/>
                  </a:lnTo>
                  <a:lnTo>
                    <a:pt x="523" y="613"/>
                  </a:lnTo>
                  <a:lnTo>
                    <a:pt x="527" y="617"/>
                  </a:lnTo>
                  <a:lnTo>
                    <a:pt x="523" y="620"/>
                  </a:lnTo>
                  <a:lnTo>
                    <a:pt x="523" y="620"/>
                  </a:lnTo>
                  <a:lnTo>
                    <a:pt x="520" y="623"/>
                  </a:lnTo>
                  <a:lnTo>
                    <a:pt x="516" y="623"/>
                  </a:lnTo>
                  <a:lnTo>
                    <a:pt x="516" y="623"/>
                  </a:lnTo>
                  <a:close/>
                  <a:moveTo>
                    <a:pt x="595" y="630"/>
                  </a:moveTo>
                  <a:lnTo>
                    <a:pt x="602" y="626"/>
                  </a:lnTo>
                  <a:lnTo>
                    <a:pt x="602" y="623"/>
                  </a:lnTo>
                  <a:lnTo>
                    <a:pt x="595" y="620"/>
                  </a:lnTo>
                  <a:lnTo>
                    <a:pt x="592" y="620"/>
                  </a:lnTo>
                  <a:lnTo>
                    <a:pt x="592" y="623"/>
                  </a:lnTo>
                  <a:lnTo>
                    <a:pt x="592" y="626"/>
                  </a:lnTo>
                  <a:lnTo>
                    <a:pt x="592" y="626"/>
                  </a:lnTo>
                  <a:lnTo>
                    <a:pt x="595" y="630"/>
                  </a:lnTo>
                  <a:lnTo>
                    <a:pt x="595" y="630"/>
                  </a:lnTo>
                  <a:close/>
                  <a:moveTo>
                    <a:pt x="589" y="633"/>
                  </a:moveTo>
                  <a:lnTo>
                    <a:pt x="592" y="636"/>
                  </a:lnTo>
                  <a:lnTo>
                    <a:pt x="599" y="636"/>
                  </a:lnTo>
                  <a:lnTo>
                    <a:pt x="599" y="636"/>
                  </a:lnTo>
                  <a:lnTo>
                    <a:pt x="602" y="636"/>
                  </a:lnTo>
                  <a:lnTo>
                    <a:pt x="595" y="633"/>
                  </a:lnTo>
                  <a:lnTo>
                    <a:pt x="592" y="633"/>
                  </a:lnTo>
                  <a:lnTo>
                    <a:pt x="589" y="633"/>
                  </a:lnTo>
                  <a:lnTo>
                    <a:pt x="589" y="633"/>
                  </a:lnTo>
                  <a:close/>
                  <a:moveTo>
                    <a:pt x="595" y="643"/>
                  </a:moveTo>
                  <a:lnTo>
                    <a:pt x="592" y="639"/>
                  </a:lnTo>
                  <a:lnTo>
                    <a:pt x="595" y="639"/>
                  </a:lnTo>
                  <a:lnTo>
                    <a:pt x="595" y="643"/>
                  </a:lnTo>
                  <a:lnTo>
                    <a:pt x="595" y="643"/>
                  </a:lnTo>
                  <a:close/>
                  <a:moveTo>
                    <a:pt x="571" y="694"/>
                  </a:moveTo>
                  <a:lnTo>
                    <a:pt x="571" y="691"/>
                  </a:lnTo>
                  <a:lnTo>
                    <a:pt x="575" y="694"/>
                  </a:lnTo>
                  <a:lnTo>
                    <a:pt x="571" y="694"/>
                  </a:lnTo>
                  <a:lnTo>
                    <a:pt x="571" y="694"/>
                  </a:lnTo>
                  <a:close/>
                  <a:moveTo>
                    <a:pt x="551" y="714"/>
                  </a:moveTo>
                  <a:lnTo>
                    <a:pt x="547" y="714"/>
                  </a:lnTo>
                  <a:lnTo>
                    <a:pt x="551" y="710"/>
                  </a:lnTo>
                  <a:lnTo>
                    <a:pt x="551" y="707"/>
                  </a:lnTo>
                  <a:lnTo>
                    <a:pt x="554" y="707"/>
                  </a:lnTo>
                  <a:lnTo>
                    <a:pt x="554" y="707"/>
                  </a:lnTo>
                  <a:lnTo>
                    <a:pt x="551" y="710"/>
                  </a:lnTo>
                  <a:lnTo>
                    <a:pt x="551" y="714"/>
                  </a:lnTo>
                  <a:lnTo>
                    <a:pt x="551" y="714"/>
                  </a:lnTo>
                  <a:close/>
                  <a:moveTo>
                    <a:pt x="527" y="714"/>
                  </a:moveTo>
                  <a:lnTo>
                    <a:pt x="527" y="710"/>
                  </a:lnTo>
                  <a:lnTo>
                    <a:pt x="527" y="707"/>
                  </a:lnTo>
                  <a:lnTo>
                    <a:pt x="523" y="707"/>
                  </a:lnTo>
                  <a:lnTo>
                    <a:pt x="523" y="701"/>
                  </a:lnTo>
                  <a:lnTo>
                    <a:pt x="523" y="701"/>
                  </a:lnTo>
                  <a:lnTo>
                    <a:pt x="523" y="697"/>
                  </a:lnTo>
                  <a:lnTo>
                    <a:pt x="523" y="691"/>
                  </a:lnTo>
                  <a:lnTo>
                    <a:pt x="523" y="688"/>
                  </a:lnTo>
                  <a:lnTo>
                    <a:pt x="520" y="685"/>
                  </a:lnTo>
                  <a:lnTo>
                    <a:pt x="520" y="681"/>
                  </a:lnTo>
                  <a:lnTo>
                    <a:pt x="520" y="678"/>
                  </a:lnTo>
                  <a:lnTo>
                    <a:pt x="523" y="681"/>
                  </a:lnTo>
                  <a:lnTo>
                    <a:pt x="530" y="681"/>
                  </a:lnTo>
                  <a:lnTo>
                    <a:pt x="527" y="678"/>
                  </a:lnTo>
                  <a:lnTo>
                    <a:pt x="527" y="675"/>
                  </a:lnTo>
                  <a:lnTo>
                    <a:pt x="523" y="675"/>
                  </a:lnTo>
                  <a:lnTo>
                    <a:pt x="523" y="668"/>
                  </a:lnTo>
                  <a:lnTo>
                    <a:pt x="523" y="665"/>
                  </a:lnTo>
                  <a:lnTo>
                    <a:pt x="523" y="655"/>
                  </a:lnTo>
                  <a:lnTo>
                    <a:pt x="523" y="652"/>
                  </a:lnTo>
                  <a:lnTo>
                    <a:pt x="523" y="646"/>
                  </a:lnTo>
                  <a:lnTo>
                    <a:pt x="523" y="643"/>
                  </a:lnTo>
                  <a:lnTo>
                    <a:pt x="523" y="643"/>
                  </a:lnTo>
                  <a:lnTo>
                    <a:pt x="523" y="639"/>
                  </a:lnTo>
                  <a:lnTo>
                    <a:pt x="527" y="636"/>
                  </a:lnTo>
                  <a:lnTo>
                    <a:pt x="530" y="639"/>
                  </a:lnTo>
                  <a:lnTo>
                    <a:pt x="533" y="639"/>
                  </a:lnTo>
                  <a:lnTo>
                    <a:pt x="537" y="643"/>
                  </a:lnTo>
                  <a:lnTo>
                    <a:pt x="537" y="639"/>
                  </a:lnTo>
                  <a:lnTo>
                    <a:pt x="537" y="639"/>
                  </a:lnTo>
                  <a:lnTo>
                    <a:pt x="537" y="643"/>
                  </a:lnTo>
                  <a:lnTo>
                    <a:pt x="544" y="646"/>
                  </a:lnTo>
                  <a:lnTo>
                    <a:pt x="551" y="652"/>
                  </a:lnTo>
                  <a:lnTo>
                    <a:pt x="554" y="652"/>
                  </a:lnTo>
                  <a:lnTo>
                    <a:pt x="558" y="652"/>
                  </a:lnTo>
                  <a:lnTo>
                    <a:pt x="561" y="652"/>
                  </a:lnTo>
                  <a:lnTo>
                    <a:pt x="564" y="655"/>
                  </a:lnTo>
                  <a:lnTo>
                    <a:pt x="561" y="652"/>
                  </a:lnTo>
                  <a:lnTo>
                    <a:pt x="564" y="649"/>
                  </a:lnTo>
                  <a:lnTo>
                    <a:pt x="578" y="649"/>
                  </a:lnTo>
                  <a:lnTo>
                    <a:pt x="578" y="649"/>
                  </a:lnTo>
                  <a:lnTo>
                    <a:pt x="582" y="646"/>
                  </a:lnTo>
                  <a:lnTo>
                    <a:pt x="585" y="649"/>
                  </a:lnTo>
                  <a:lnTo>
                    <a:pt x="585" y="649"/>
                  </a:lnTo>
                  <a:lnTo>
                    <a:pt x="589" y="646"/>
                  </a:lnTo>
                  <a:lnTo>
                    <a:pt x="589" y="646"/>
                  </a:lnTo>
                  <a:lnTo>
                    <a:pt x="592" y="649"/>
                  </a:lnTo>
                  <a:lnTo>
                    <a:pt x="592" y="652"/>
                  </a:lnTo>
                  <a:lnTo>
                    <a:pt x="589" y="659"/>
                  </a:lnTo>
                  <a:lnTo>
                    <a:pt x="585" y="662"/>
                  </a:lnTo>
                  <a:lnTo>
                    <a:pt x="585" y="668"/>
                  </a:lnTo>
                  <a:lnTo>
                    <a:pt x="585" y="672"/>
                  </a:lnTo>
                  <a:lnTo>
                    <a:pt x="585" y="675"/>
                  </a:lnTo>
                  <a:lnTo>
                    <a:pt x="585" y="678"/>
                  </a:lnTo>
                  <a:lnTo>
                    <a:pt x="585" y="681"/>
                  </a:lnTo>
                  <a:lnTo>
                    <a:pt x="582" y="685"/>
                  </a:lnTo>
                  <a:lnTo>
                    <a:pt x="582" y="681"/>
                  </a:lnTo>
                  <a:lnTo>
                    <a:pt x="578" y="678"/>
                  </a:lnTo>
                  <a:lnTo>
                    <a:pt x="578" y="681"/>
                  </a:lnTo>
                  <a:lnTo>
                    <a:pt x="575" y="681"/>
                  </a:lnTo>
                  <a:lnTo>
                    <a:pt x="575" y="688"/>
                  </a:lnTo>
                  <a:lnTo>
                    <a:pt x="575" y="691"/>
                  </a:lnTo>
                  <a:lnTo>
                    <a:pt x="571" y="691"/>
                  </a:lnTo>
                  <a:lnTo>
                    <a:pt x="571" y="694"/>
                  </a:lnTo>
                  <a:lnTo>
                    <a:pt x="568" y="697"/>
                  </a:lnTo>
                  <a:lnTo>
                    <a:pt x="571" y="697"/>
                  </a:lnTo>
                  <a:lnTo>
                    <a:pt x="571" y="701"/>
                  </a:lnTo>
                  <a:lnTo>
                    <a:pt x="568" y="707"/>
                  </a:lnTo>
                  <a:lnTo>
                    <a:pt x="564" y="707"/>
                  </a:lnTo>
                  <a:lnTo>
                    <a:pt x="561" y="707"/>
                  </a:lnTo>
                  <a:lnTo>
                    <a:pt x="561" y="701"/>
                  </a:lnTo>
                  <a:lnTo>
                    <a:pt x="564" y="704"/>
                  </a:lnTo>
                  <a:lnTo>
                    <a:pt x="564" y="701"/>
                  </a:lnTo>
                  <a:lnTo>
                    <a:pt x="564" y="701"/>
                  </a:lnTo>
                  <a:lnTo>
                    <a:pt x="561" y="701"/>
                  </a:lnTo>
                  <a:lnTo>
                    <a:pt x="558" y="704"/>
                  </a:lnTo>
                  <a:lnTo>
                    <a:pt x="554" y="701"/>
                  </a:lnTo>
                  <a:lnTo>
                    <a:pt x="554" y="697"/>
                  </a:lnTo>
                  <a:lnTo>
                    <a:pt x="554" y="701"/>
                  </a:lnTo>
                  <a:lnTo>
                    <a:pt x="551" y="704"/>
                  </a:lnTo>
                  <a:lnTo>
                    <a:pt x="551" y="707"/>
                  </a:lnTo>
                  <a:lnTo>
                    <a:pt x="547" y="704"/>
                  </a:lnTo>
                  <a:lnTo>
                    <a:pt x="544" y="710"/>
                  </a:lnTo>
                  <a:lnTo>
                    <a:pt x="544" y="714"/>
                  </a:lnTo>
                  <a:lnTo>
                    <a:pt x="540" y="717"/>
                  </a:lnTo>
                  <a:lnTo>
                    <a:pt x="537" y="717"/>
                  </a:lnTo>
                  <a:lnTo>
                    <a:pt x="537" y="714"/>
                  </a:lnTo>
                  <a:lnTo>
                    <a:pt x="537" y="710"/>
                  </a:lnTo>
                  <a:lnTo>
                    <a:pt x="533" y="714"/>
                  </a:lnTo>
                  <a:lnTo>
                    <a:pt x="530" y="714"/>
                  </a:lnTo>
                  <a:lnTo>
                    <a:pt x="527" y="714"/>
                  </a:lnTo>
                  <a:lnTo>
                    <a:pt x="527" y="714"/>
                  </a:lnTo>
                  <a:lnTo>
                    <a:pt x="527" y="714"/>
                  </a:lnTo>
                  <a:lnTo>
                    <a:pt x="527" y="714"/>
                  </a:lnTo>
                  <a:close/>
                  <a:moveTo>
                    <a:pt x="7" y="455"/>
                  </a:moveTo>
                  <a:lnTo>
                    <a:pt x="11" y="455"/>
                  </a:lnTo>
                  <a:lnTo>
                    <a:pt x="14" y="458"/>
                  </a:lnTo>
                  <a:lnTo>
                    <a:pt x="21" y="465"/>
                  </a:lnTo>
                  <a:lnTo>
                    <a:pt x="21" y="468"/>
                  </a:lnTo>
                  <a:lnTo>
                    <a:pt x="24" y="468"/>
                  </a:lnTo>
                  <a:lnTo>
                    <a:pt x="28" y="468"/>
                  </a:lnTo>
                  <a:lnTo>
                    <a:pt x="31" y="471"/>
                  </a:lnTo>
                  <a:lnTo>
                    <a:pt x="35" y="471"/>
                  </a:lnTo>
                  <a:lnTo>
                    <a:pt x="38" y="471"/>
                  </a:lnTo>
                  <a:lnTo>
                    <a:pt x="38" y="471"/>
                  </a:lnTo>
                  <a:lnTo>
                    <a:pt x="42" y="471"/>
                  </a:lnTo>
                  <a:lnTo>
                    <a:pt x="48" y="471"/>
                  </a:lnTo>
                  <a:lnTo>
                    <a:pt x="48" y="475"/>
                  </a:lnTo>
                  <a:lnTo>
                    <a:pt x="52" y="471"/>
                  </a:lnTo>
                  <a:lnTo>
                    <a:pt x="52" y="475"/>
                  </a:lnTo>
                  <a:lnTo>
                    <a:pt x="59" y="471"/>
                  </a:lnTo>
                  <a:lnTo>
                    <a:pt x="62" y="471"/>
                  </a:lnTo>
                  <a:lnTo>
                    <a:pt x="62" y="471"/>
                  </a:lnTo>
                  <a:lnTo>
                    <a:pt x="66" y="471"/>
                  </a:lnTo>
                  <a:lnTo>
                    <a:pt x="69" y="465"/>
                  </a:lnTo>
                  <a:lnTo>
                    <a:pt x="76" y="465"/>
                  </a:lnTo>
                  <a:lnTo>
                    <a:pt x="76" y="465"/>
                  </a:lnTo>
                  <a:lnTo>
                    <a:pt x="79" y="462"/>
                  </a:lnTo>
                  <a:lnTo>
                    <a:pt x="83" y="462"/>
                  </a:lnTo>
                  <a:lnTo>
                    <a:pt x="86" y="465"/>
                  </a:lnTo>
                  <a:lnTo>
                    <a:pt x="90" y="462"/>
                  </a:lnTo>
                  <a:lnTo>
                    <a:pt x="90" y="462"/>
                  </a:lnTo>
                  <a:lnTo>
                    <a:pt x="93" y="462"/>
                  </a:lnTo>
                  <a:lnTo>
                    <a:pt x="93" y="455"/>
                  </a:lnTo>
                  <a:lnTo>
                    <a:pt x="103" y="452"/>
                  </a:lnTo>
                  <a:lnTo>
                    <a:pt x="107" y="452"/>
                  </a:lnTo>
                  <a:lnTo>
                    <a:pt x="110" y="452"/>
                  </a:lnTo>
                  <a:lnTo>
                    <a:pt x="114" y="452"/>
                  </a:lnTo>
                  <a:lnTo>
                    <a:pt x="124" y="449"/>
                  </a:lnTo>
                  <a:lnTo>
                    <a:pt x="124" y="452"/>
                  </a:lnTo>
                  <a:lnTo>
                    <a:pt x="131" y="449"/>
                  </a:lnTo>
                  <a:lnTo>
                    <a:pt x="134" y="452"/>
                  </a:lnTo>
                  <a:lnTo>
                    <a:pt x="138" y="452"/>
                  </a:lnTo>
                  <a:lnTo>
                    <a:pt x="141" y="449"/>
                  </a:lnTo>
                  <a:lnTo>
                    <a:pt x="141" y="452"/>
                  </a:lnTo>
                  <a:lnTo>
                    <a:pt x="145" y="452"/>
                  </a:lnTo>
                  <a:lnTo>
                    <a:pt x="148" y="452"/>
                  </a:lnTo>
                  <a:lnTo>
                    <a:pt x="148" y="452"/>
                  </a:lnTo>
                  <a:lnTo>
                    <a:pt x="152" y="452"/>
                  </a:lnTo>
                  <a:lnTo>
                    <a:pt x="159" y="452"/>
                  </a:lnTo>
                  <a:lnTo>
                    <a:pt x="159" y="455"/>
                  </a:lnTo>
                  <a:lnTo>
                    <a:pt x="162" y="455"/>
                  </a:lnTo>
                  <a:lnTo>
                    <a:pt x="165" y="452"/>
                  </a:lnTo>
                  <a:lnTo>
                    <a:pt x="169" y="452"/>
                  </a:lnTo>
                  <a:lnTo>
                    <a:pt x="176" y="449"/>
                  </a:lnTo>
                  <a:lnTo>
                    <a:pt x="176" y="446"/>
                  </a:lnTo>
                  <a:lnTo>
                    <a:pt x="179" y="446"/>
                  </a:lnTo>
                  <a:lnTo>
                    <a:pt x="183" y="442"/>
                  </a:lnTo>
                  <a:lnTo>
                    <a:pt x="186" y="436"/>
                  </a:lnTo>
                  <a:lnTo>
                    <a:pt x="189" y="433"/>
                  </a:lnTo>
                  <a:lnTo>
                    <a:pt x="196" y="433"/>
                  </a:lnTo>
                  <a:lnTo>
                    <a:pt x="196" y="433"/>
                  </a:lnTo>
                  <a:lnTo>
                    <a:pt x="207" y="429"/>
                  </a:lnTo>
                  <a:lnTo>
                    <a:pt x="214" y="426"/>
                  </a:lnTo>
                  <a:lnTo>
                    <a:pt x="220" y="420"/>
                  </a:lnTo>
                  <a:lnTo>
                    <a:pt x="224" y="420"/>
                  </a:lnTo>
                  <a:lnTo>
                    <a:pt x="227" y="420"/>
                  </a:lnTo>
                  <a:lnTo>
                    <a:pt x="231" y="420"/>
                  </a:lnTo>
                  <a:lnTo>
                    <a:pt x="238" y="420"/>
                  </a:lnTo>
                  <a:lnTo>
                    <a:pt x="241" y="420"/>
                  </a:lnTo>
                  <a:lnTo>
                    <a:pt x="245" y="420"/>
                  </a:lnTo>
                  <a:lnTo>
                    <a:pt x="251" y="420"/>
                  </a:lnTo>
                  <a:lnTo>
                    <a:pt x="265" y="416"/>
                  </a:lnTo>
                  <a:lnTo>
                    <a:pt x="269" y="416"/>
                  </a:lnTo>
                  <a:lnTo>
                    <a:pt x="275" y="413"/>
                  </a:lnTo>
                  <a:lnTo>
                    <a:pt x="279" y="413"/>
                  </a:lnTo>
                  <a:lnTo>
                    <a:pt x="282" y="410"/>
                  </a:lnTo>
                  <a:lnTo>
                    <a:pt x="293" y="410"/>
                  </a:lnTo>
                  <a:lnTo>
                    <a:pt x="313" y="407"/>
                  </a:lnTo>
                  <a:lnTo>
                    <a:pt x="320" y="410"/>
                  </a:lnTo>
                  <a:lnTo>
                    <a:pt x="324" y="410"/>
                  </a:lnTo>
                  <a:lnTo>
                    <a:pt x="331" y="407"/>
                  </a:lnTo>
                  <a:lnTo>
                    <a:pt x="334" y="407"/>
                  </a:lnTo>
                  <a:lnTo>
                    <a:pt x="341" y="413"/>
                  </a:lnTo>
                  <a:lnTo>
                    <a:pt x="344" y="420"/>
                  </a:lnTo>
                  <a:lnTo>
                    <a:pt x="348" y="420"/>
                  </a:lnTo>
                  <a:lnTo>
                    <a:pt x="351" y="420"/>
                  </a:lnTo>
                  <a:lnTo>
                    <a:pt x="355" y="420"/>
                  </a:lnTo>
                  <a:lnTo>
                    <a:pt x="355" y="420"/>
                  </a:lnTo>
                  <a:lnTo>
                    <a:pt x="358" y="420"/>
                  </a:lnTo>
                  <a:lnTo>
                    <a:pt x="361" y="420"/>
                  </a:lnTo>
                  <a:lnTo>
                    <a:pt x="365" y="423"/>
                  </a:lnTo>
                  <a:lnTo>
                    <a:pt x="368" y="426"/>
                  </a:lnTo>
                  <a:lnTo>
                    <a:pt x="372" y="423"/>
                  </a:lnTo>
                  <a:lnTo>
                    <a:pt x="379" y="429"/>
                  </a:lnTo>
                  <a:lnTo>
                    <a:pt x="379" y="433"/>
                  </a:lnTo>
                  <a:lnTo>
                    <a:pt x="382" y="433"/>
                  </a:lnTo>
                  <a:lnTo>
                    <a:pt x="386" y="436"/>
                  </a:lnTo>
                  <a:lnTo>
                    <a:pt x="386" y="436"/>
                  </a:lnTo>
                  <a:lnTo>
                    <a:pt x="382" y="436"/>
                  </a:lnTo>
                  <a:lnTo>
                    <a:pt x="379" y="439"/>
                  </a:lnTo>
                  <a:lnTo>
                    <a:pt x="382" y="446"/>
                  </a:lnTo>
                  <a:lnTo>
                    <a:pt x="386" y="446"/>
                  </a:lnTo>
                  <a:lnTo>
                    <a:pt x="392" y="449"/>
                  </a:lnTo>
                  <a:lnTo>
                    <a:pt x="392" y="455"/>
                  </a:lnTo>
                  <a:lnTo>
                    <a:pt x="392" y="458"/>
                  </a:lnTo>
                  <a:lnTo>
                    <a:pt x="396" y="465"/>
                  </a:lnTo>
                  <a:lnTo>
                    <a:pt x="396" y="468"/>
                  </a:lnTo>
                  <a:lnTo>
                    <a:pt x="396" y="471"/>
                  </a:lnTo>
                  <a:lnTo>
                    <a:pt x="396" y="475"/>
                  </a:lnTo>
                  <a:lnTo>
                    <a:pt x="392" y="478"/>
                  </a:lnTo>
                  <a:lnTo>
                    <a:pt x="392" y="478"/>
                  </a:lnTo>
                  <a:lnTo>
                    <a:pt x="389" y="478"/>
                  </a:lnTo>
                  <a:lnTo>
                    <a:pt x="392" y="481"/>
                  </a:lnTo>
                  <a:lnTo>
                    <a:pt x="396" y="481"/>
                  </a:lnTo>
                  <a:lnTo>
                    <a:pt x="399" y="484"/>
                  </a:lnTo>
                  <a:lnTo>
                    <a:pt x="399" y="484"/>
                  </a:lnTo>
                  <a:lnTo>
                    <a:pt x="403" y="488"/>
                  </a:lnTo>
                  <a:lnTo>
                    <a:pt x="403" y="484"/>
                  </a:lnTo>
                  <a:lnTo>
                    <a:pt x="403" y="481"/>
                  </a:lnTo>
                  <a:lnTo>
                    <a:pt x="406" y="478"/>
                  </a:lnTo>
                  <a:lnTo>
                    <a:pt x="406" y="475"/>
                  </a:lnTo>
                  <a:lnTo>
                    <a:pt x="410" y="475"/>
                  </a:lnTo>
                  <a:lnTo>
                    <a:pt x="413" y="471"/>
                  </a:lnTo>
                  <a:lnTo>
                    <a:pt x="413" y="471"/>
                  </a:lnTo>
                  <a:lnTo>
                    <a:pt x="417" y="468"/>
                  </a:lnTo>
                  <a:lnTo>
                    <a:pt x="420" y="465"/>
                  </a:lnTo>
                  <a:lnTo>
                    <a:pt x="427" y="462"/>
                  </a:lnTo>
                  <a:lnTo>
                    <a:pt x="427" y="458"/>
                  </a:lnTo>
                  <a:lnTo>
                    <a:pt x="430" y="458"/>
                  </a:lnTo>
                  <a:lnTo>
                    <a:pt x="437" y="455"/>
                  </a:lnTo>
                  <a:lnTo>
                    <a:pt x="437" y="452"/>
                  </a:lnTo>
                  <a:lnTo>
                    <a:pt x="444" y="446"/>
                  </a:lnTo>
                  <a:lnTo>
                    <a:pt x="447" y="446"/>
                  </a:lnTo>
                  <a:lnTo>
                    <a:pt x="451" y="442"/>
                  </a:lnTo>
                  <a:lnTo>
                    <a:pt x="451" y="439"/>
                  </a:lnTo>
                  <a:lnTo>
                    <a:pt x="451" y="433"/>
                  </a:lnTo>
                  <a:lnTo>
                    <a:pt x="454" y="439"/>
                  </a:lnTo>
                  <a:lnTo>
                    <a:pt x="454" y="442"/>
                  </a:lnTo>
                  <a:lnTo>
                    <a:pt x="454" y="446"/>
                  </a:lnTo>
                  <a:lnTo>
                    <a:pt x="451" y="449"/>
                  </a:lnTo>
                  <a:lnTo>
                    <a:pt x="451" y="458"/>
                  </a:lnTo>
                  <a:lnTo>
                    <a:pt x="441" y="462"/>
                  </a:lnTo>
                  <a:lnTo>
                    <a:pt x="441" y="465"/>
                  </a:lnTo>
                  <a:lnTo>
                    <a:pt x="437" y="468"/>
                  </a:lnTo>
                  <a:lnTo>
                    <a:pt x="437" y="471"/>
                  </a:lnTo>
                  <a:lnTo>
                    <a:pt x="434" y="478"/>
                  </a:lnTo>
                  <a:lnTo>
                    <a:pt x="434" y="481"/>
                  </a:lnTo>
                  <a:lnTo>
                    <a:pt x="430" y="488"/>
                  </a:lnTo>
                  <a:lnTo>
                    <a:pt x="423" y="488"/>
                  </a:lnTo>
                  <a:lnTo>
                    <a:pt x="420" y="491"/>
                  </a:lnTo>
                  <a:lnTo>
                    <a:pt x="417" y="494"/>
                  </a:lnTo>
                  <a:lnTo>
                    <a:pt x="417" y="497"/>
                  </a:lnTo>
                  <a:lnTo>
                    <a:pt x="423" y="494"/>
                  </a:lnTo>
                  <a:lnTo>
                    <a:pt x="430" y="491"/>
                  </a:lnTo>
                  <a:lnTo>
                    <a:pt x="437" y="494"/>
                  </a:lnTo>
                  <a:lnTo>
                    <a:pt x="444" y="484"/>
                  </a:lnTo>
                  <a:lnTo>
                    <a:pt x="444" y="478"/>
                  </a:lnTo>
                  <a:lnTo>
                    <a:pt x="451" y="471"/>
                  </a:lnTo>
                  <a:lnTo>
                    <a:pt x="451" y="475"/>
                  </a:lnTo>
                  <a:lnTo>
                    <a:pt x="451" y="481"/>
                  </a:lnTo>
                  <a:lnTo>
                    <a:pt x="454" y="484"/>
                  </a:lnTo>
                  <a:lnTo>
                    <a:pt x="451" y="488"/>
                  </a:lnTo>
                  <a:lnTo>
                    <a:pt x="451" y="494"/>
                  </a:lnTo>
                  <a:lnTo>
                    <a:pt x="447" y="500"/>
                  </a:lnTo>
                  <a:lnTo>
                    <a:pt x="441" y="504"/>
                  </a:lnTo>
                  <a:lnTo>
                    <a:pt x="441" y="507"/>
                  </a:lnTo>
                  <a:lnTo>
                    <a:pt x="447" y="504"/>
                  </a:lnTo>
                  <a:lnTo>
                    <a:pt x="451" y="504"/>
                  </a:lnTo>
                  <a:lnTo>
                    <a:pt x="454" y="504"/>
                  </a:lnTo>
                  <a:lnTo>
                    <a:pt x="458" y="504"/>
                  </a:lnTo>
                  <a:lnTo>
                    <a:pt x="461" y="500"/>
                  </a:lnTo>
                  <a:lnTo>
                    <a:pt x="465" y="500"/>
                  </a:lnTo>
                  <a:lnTo>
                    <a:pt x="468" y="500"/>
                  </a:lnTo>
                  <a:lnTo>
                    <a:pt x="465" y="504"/>
                  </a:lnTo>
                  <a:lnTo>
                    <a:pt x="461" y="507"/>
                  </a:lnTo>
                  <a:lnTo>
                    <a:pt x="458" y="507"/>
                  </a:lnTo>
                  <a:lnTo>
                    <a:pt x="458" y="507"/>
                  </a:lnTo>
                  <a:lnTo>
                    <a:pt x="461" y="510"/>
                  </a:lnTo>
                  <a:lnTo>
                    <a:pt x="465" y="517"/>
                  </a:lnTo>
                  <a:lnTo>
                    <a:pt x="465" y="520"/>
                  </a:lnTo>
                  <a:lnTo>
                    <a:pt x="465" y="526"/>
                  </a:lnTo>
                  <a:lnTo>
                    <a:pt x="465" y="533"/>
                  </a:lnTo>
                  <a:lnTo>
                    <a:pt x="461" y="539"/>
                  </a:lnTo>
                  <a:lnTo>
                    <a:pt x="461" y="539"/>
                  </a:lnTo>
                  <a:lnTo>
                    <a:pt x="461" y="546"/>
                  </a:lnTo>
                  <a:lnTo>
                    <a:pt x="465" y="549"/>
                  </a:lnTo>
                  <a:lnTo>
                    <a:pt x="468" y="552"/>
                  </a:lnTo>
                  <a:lnTo>
                    <a:pt x="468" y="559"/>
                  </a:lnTo>
                  <a:lnTo>
                    <a:pt x="475" y="565"/>
                  </a:lnTo>
                  <a:lnTo>
                    <a:pt x="478" y="568"/>
                  </a:lnTo>
                  <a:lnTo>
                    <a:pt x="482" y="568"/>
                  </a:lnTo>
                  <a:lnTo>
                    <a:pt x="485" y="575"/>
                  </a:lnTo>
                  <a:lnTo>
                    <a:pt x="489" y="575"/>
                  </a:lnTo>
                  <a:lnTo>
                    <a:pt x="489" y="572"/>
                  </a:lnTo>
                  <a:lnTo>
                    <a:pt x="492" y="572"/>
                  </a:lnTo>
                  <a:lnTo>
                    <a:pt x="499" y="572"/>
                  </a:lnTo>
                  <a:lnTo>
                    <a:pt x="503" y="578"/>
                  </a:lnTo>
                  <a:lnTo>
                    <a:pt x="506" y="578"/>
                  </a:lnTo>
                  <a:lnTo>
                    <a:pt x="509" y="581"/>
                  </a:lnTo>
                  <a:lnTo>
                    <a:pt x="513" y="584"/>
                  </a:lnTo>
                  <a:lnTo>
                    <a:pt x="516" y="584"/>
                  </a:lnTo>
                  <a:lnTo>
                    <a:pt x="520" y="591"/>
                  </a:lnTo>
                  <a:lnTo>
                    <a:pt x="523" y="591"/>
                  </a:lnTo>
                  <a:lnTo>
                    <a:pt x="523" y="588"/>
                  </a:lnTo>
                  <a:lnTo>
                    <a:pt x="530" y="584"/>
                  </a:lnTo>
                  <a:lnTo>
                    <a:pt x="533" y="581"/>
                  </a:lnTo>
                  <a:lnTo>
                    <a:pt x="537" y="581"/>
                  </a:lnTo>
                  <a:lnTo>
                    <a:pt x="544" y="578"/>
                  </a:lnTo>
                  <a:lnTo>
                    <a:pt x="547" y="578"/>
                  </a:lnTo>
                  <a:lnTo>
                    <a:pt x="547" y="578"/>
                  </a:lnTo>
                  <a:lnTo>
                    <a:pt x="547" y="575"/>
                  </a:lnTo>
                  <a:lnTo>
                    <a:pt x="544" y="575"/>
                  </a:lnTo>
                  <a:lnTo>
                    <a:pt x="544" y="572"/>
                  </a:lnTo>
                  <a:lnTo>
                    <a:pt x="551" y="568"/>
                  </a:lnTo>
                  <a:lnTo>
                    <a:pt x="558" y="572"/>
                  </a:lnTo>
                  <a:lnTo>
                    <a:pt x="558" y="575"/>
                  </a:lnTo>
                  <a:lnTo>
                    <a:pt x="551" y="578"/>
                  </a:lnTo>
                  <a:lnTo>
                    <a:pt x="551" y="581"/>
                  </a:lnTo>
                  <a:lnTo>
                    <a:pt x="554" y="581"/>
                  </a:lnTo>
                  <a:lnTo>
                    <a:pt x="558" y="578"/>
                  </a:lnTo>
                  <a:lnTo>
                    <a:pt x="561" y="578"/>
                  </a:lnTo>
                  <a:lnTo>
                    <a:pt x="564" y="578"/>
                  </a:lnTo>
                  <a:lnTo>
                    <a:pt x="564" y="581"/>
                  </a:lnTo>
                  <a:lnTo>
                    <a:pt x="561" y="581"/>
                  </a:lnTo>
                  <a:lnTo>
                    <a:pt x="558" y="584"/>
                  </a:lnTo>
                  <a:lnTo>
                    <a:pt x="564" y="591"/>
                  </a:lnTo>
                  <a:lnTo>
                    <a:pt x="564" y="594"/>
                  </a:lnTo>
                  <a:lnTo>
                    <a:pt x="568" y="594"/>
                  </a:lnTo>
                  <a:lnTo>
                    <a:pt x="568" y="594"/>
                  </a:lnTo>
                  <a:lnTo>
                    <a:pt x="571" y="597"/>
                  </a:lnTo>
                  <a:lnTo>
                    <a:pt x="571" y="601"/>
                  </a:lnTo>
                  <a:lnTo>
                    <a:pt x="575" y="597"/>
                  </a:lnTo>
                  <a:lnTo>
                    <a:pt x="575" y="594"/>
                  </a:lnTo>
                  <a:lnTo>
                    <a:pt x="571" y="594"/>
                  </a:lnTo>
                  <a:lnTo>
                    <a:pt x="571" y="594"/>
                  </a:lnTo>
                  <a:lnTo>
                    <a:pt x="575" y="591"/>
                  </a:lnTo>
                  <a:lnTo>
                    <a:pt x="582" y="591"/>
                  </a:lnTo>
                  <a:lnTo>
                    <a:pt x="585" y="594"/>
                  </a:lnTo>
                  <a:lnTo>
                    <a:pt x="585" y="591"/>
                  </a:lnTo>
                  <a:lnTo>
                    <a:pt x="592" y="584"/>
                  </a:lnTo>
                  <a:lnTo>
                    <a:pt x="599" y="581"/>
                  </a:lnTo>
                  <a:lnTo>
                    <a:pt x="606" y="575"/>
                  </a:lnTo>
                  <a:lnTo>
                    <a:pt x="602" y="575"/>
                  </a:lnTo>
                  <a:lnTo>
                    <a:pt x="602" y="578"/>
                  </a:lnTo>
                  <a:lnTo>
                    <a:pt x="602" y="575"/>
                  </a:lnTo>
                  <a:lnTo>
                    <a:pt x="599" y="575"/>
                  </a:lnTo>
                  <a:lnTo>
                    <a:pt x="602" y="575"/>
                  </a:lnTo>
                  <a:lnTo>
                    <a:pt x="606" y="575"/>
                  </a:lnTo>
                  <a:lnTo>
                    <a:pt x="613" y="575"/>
                  </a:lnTo>
                  <a:lnTo>
                    <a:pt x="630" y="572"/>
                  </a:lnTo>
                  <a:lnTo>
                    <a:pt x="640" y="572"/>
                  </a:lnTo>
                  <a:lnTo>
                    <a:pt x="647" y="572"/>
                  </a:lnTo>
                  <a:lnTo>
                    <a:pt x="647" y="568"/>
                  </a:lnTo>
                  <a:lnTo>
                    <a:pt x="650" y="568"/>
                  </a:lnTo>
                  <a:lnTo>
                    <a:pt x="654" y="565"/>
                  </a:lnTo>
                  <a:lnTo>
                    <a:pt x="657" y="559"/>
                  </a:lnTo>
                  <a:lnTo>
                    <a:pt x="654" y="552"/>
                  </a:lnTo>
                  <a:lnTo>
                    <a:pt x="654" y="549"/>
                  </a:lnTo>
                  <a:lnTo>
                    <a:pt x="661" y="542"/>
                  </a:lnTo>
                  <a:lnTo>
                    <a:pt x="661" y="533"/>
                  </a:lnTo>
                  <a:lnTo>
                    <a:pt x="664" y="530"/>
                  </a:lnTo>
                  <a:lnTo>
                    <a:pt x="668" y="523"/>
                  </a:lnTo>
                  <a:lnTo>
                    <a:pt x="671" y="523"/>
                  </a:lnTo>
                  <a:lnTo>
                    <a:pt x="671" y="520"/>
                  </a:lnTo>
                  <a:lnTo>
                    <a:pt x="681" y="507"/>
                  </a:lnTo>
                  <a:lnTo>
                    <a:pt x="685" y="507"/>
                  </a:lnTo>
                  <a:lnTo>
                    <a:pt x="685" y="500"/>
                  </a:lnTo>
                  <a:lnTo>
                    <a:pt x="692" y="494"/>
                  </a:lnTo>
                  <a:lnTo>
                    <a:pt x="695" y="488"/>
                  </a:lnTo>
                  <a:lnTo>
                    <a:pt x="699" y="484"/>
                  </a:lnTo>
                  <a:lnTo>
                    <a:pt x="699" y="481"/>
                  </a:lnTo>
                  <a:lnTo>
                    <a:pt x="702" y="478"/>
                  </a:lnTo>
                  <a:lnTo>
                    <a:pt x="705" y="471"/>
                  </a:lnTo>
                  <a:lnTo>
                    <a:pt x="702" y="471"/>
                  </a:lnTo>
                  <a:lnTo>
                    <a:pt x="709" y="468"/>
                  </a:lnTo>
                  <a:lnTo>
                    <a:pt x="712" y="462"/>
                  </a:lnTo>
                  <a:lnTo>
                    <a:pt x="716" y="462"/>
                  </a:lnTo>
                  <a:lnTo>
                    <a:pt x="719" y="455"/>
                  </a:lnTo>
                  <a:lnTo>
                    <a:pt x="723" y="452"/>
                  </a:lnTo>
                  <a:lnTo>
                    <a:pt x="726" y="452"/>
                  </a:lnTo>
                  <a:lnTo>
                    <a:pt x="723" y="452"/>
                  </a:lnTo>
                  <a:lnTo>
                    <a:pt x="723" y="449"/>
                  </a:lnTo>
                  <a:lnTo>
                    <a:pt x="730" y="449"/>
                  </a:lnTo>
                  <a:lnTo>
                    <a:pt x="736" y="446"/>
                  </a:lnTo>
                  <a:lnTo>
                    <a:pt x="736" y="442"/>
                  </a:lnTo>
                  <a:lnTo>
                    <a:pt x="736" y="439"/>
                  </a:lnTo>
                  <a:lnTo>
                    <a:pt x="736" y="436"/>
                  </a:lnTo>
                  <a:lnTo>
                    <a:pt x="743" y="433"/>
                  </a:lnTo>
                  <a:lnTo>
                    <a:pt x="743" y="429"/>
                  </a:lnTo>
                  <a:lnTo>
                    <a:pt x="747" y="429"/>
                  </a:lnTo>
                  <a:lnTo>
                    <a:pt x="754" y="423"/>
                  </a:lnTo>
                  <a:lnTo>
                    <a:pt x="750" y="420"/>
                  </a:lnTo>
                  <a:lnTo>
                    <a:pt x="754" y="413"/>
                  </a:lnTo>
                  <a:lnTo>
                    <a:pt x="754" y="413"/>
                  </a:lnTo>
                  <a:lnTo>
                    <a:pt x="754" y="410"/>
                  </a:lnTo>
                  <a:lnTo>
                    <a:pt x="757" y="400"/>
                  </a:lnTo>
                  <a:lnTo>
                    <a:pt x="761" y="394"/>
                  </a:lnTo>
                  <a:lnTo>
                    <a:pt x="767" y="381"/>
                  </a:lnTo>
                  <a:lnTo>
                    <a:pt x="767" y="378"/>
                  </a:lnTo>
                  <a:lnTo>
                    <a:pt x="771" y="371"/>
                  </a:lnTo>
                  <a:lnTo>
                    <a:pt x="774" y="368"/>
                  </a:lnTo>
                  <a:lnTo>
                    <a:pt x="778" y="362"/>
                  </a:lnTo>
                  <a:lnTo>
                    <a:pt x="774" y="358"/>
                  </a:lnTo>
                  <a:lnTo>
                    <a:pt x="778" y="355"/>
                  </a:lnTo>
                  <a:lnTo>
                    <a:pt x="774" y="345"/>
                  </a:lnTo>
                  <a:lnTo>
                    <a:pt x="778" y="342"/>
                  </a:lnTo>
                  <a:lnTo>
                    <a:pt x="774" y="336"/>
                  </a:lnTo>
                  <a:lnTo>
                    <a:pt x="771" y="336"/>
                  </a:lnTo>
                  <a:lnTo>
                    <a:pt x="771" y="332"/>
                  </a:lnTo>
                  <a:lnTo>
                    <a:pt x="774" y="329"/>
                  </a:lnTo>
                  <a:lnTo>
                    <a:pt x="774" y="326"/>
                  </a:lnTo>
                  <a:lnTo>
                    <a:pt x="778" y="320"/>
                  </a:lnTo>
                  <a:lnTo>
                    <a:pt x="778" y="320"/>
                  </a:lnTo>
                  <a:lnTo>
                    <a:pt x="778" y="310"/>
                  </a:lnTo>
                  <a:lnTo>
                    <a:pt x="778" y="307"/>
                  </a:lnTo>
                  <a:lnTo>
                    <a:pt x="778" y="303"/>
                  </a:lnTo>
                  <a:lnTo>
                    <a:pt x="774" y="300"/>
                  </a:lnTo>
                  <a:lnTo>
                    <a:pt x="778" y="294"/>
                  </a:lnTo>
                  <a:lnTo>
                    <a:pt x="774" y="294"/>
                  </a:lnTo>
                  <a:lnTo>
                    <a:pt x="778" y="290"/>
                  </a:lnTo>
                  <a:lnTo>
                    <a:pt x="774" y="290"/>
                  </a:lnTo>
                  <a:lnTo>
                    <a:pt x="771" y="287"/>
                  </a:lnTo>
                  <a:lnTo>
                    <a:pt x="771" y="284"/>
                  </a:lnTo>
                  <a:lnTo>
                    <a:pt x="767" y="281"/>
                  </a:lnTo>
                  <a:lnTo>
                    <a:pt x="764" y="274"/>
                  </a:lnTo>
                  <a:lnTo>
                    <a:pt x="764" y="271"/>
                  </a:lnTo>
                  <a:lnTo>
                    <a:pt x="761" y="265"/>
                  </a:lnTo>
                  <a:lnTo>
                    <a:pt x="757" y="265"/>
                  </a:lnTo>
                  <a:lnTo>
                    <a:pt x="754" y="268"/>
                  </a:lnTo>
                  <a:lnTo>
                    <a:pt x="754" y="265"/>
                  </a:lnTo>
                  <a:lnTo>
                    <a:pt x="750" y="261"/>
                  </a:lnTo>
                  <a:lnTo>
                    <a:pt x="750" y="261"/>
                  </a:lnTo>
                  <a:lnTo>
                    <a:pt x="750" y="258"/>
                  </a:lnTo>
                  <a:lnTo>
                    <a:pt x="743" y="255"/>
                  </a:lnTo>
                  <a:lnTo>
                    <a:pt x="743" y="252"/>
                  </a:lnTo>
                  <a:lnTo>
                    <a:pt x="743" y="248"/>
                  </a:lnTo>
                  <a:lnTo>
                    <a:pt x="740" y="245"/>
                  </a:lnTo>
                  <a:lnTo>
                    <a:pt x="743" y="242"/>
                  </a:lnTo>
                  <a:lnTo>
                    <a:pt x="747" y="236"/>
                  </a:lnTo>
                  <a:lnTo>
                    <a:pt x="743" y="236"/>
                  </a:lnTo>
                  <a:lnTo>
                    <a:pt x="743" y="232"/>
                  </a:lnTo>
                  <a:lnTo>
                    <a:pt x="743" y="229"/>
                  </a:lnTo>
                  <a:lnTo>
                    <a:pt x="740" y="232"/>
                  </a:lnTo>
                  <a:lnTo>
                    <a:pt x="743" y="232"/>
                  </a:lnTo>
                  <a:lnTo>
                    <a:pt x="740" y="236"/>
                  </a:lnTo>
                  <a:lnTo>
                    <a:pt x="733" y="229"/>
                  </a:lnTo>
                  <a:lnTo>
                    <a:pt x="730" y="226"/>
                  </a:lnTo>
                  <a:lnTo>
                    <a:pt x="730" y="226"/>
                  </a:lnTo>
                  <a:lnTo>
                    <a:pt x="730" y="229"/>
                  </a:lnTo>
                  <a:lnTo>
                    <a:pt x="726" y="229"/>
                  </a:lnTo>
                  <a:lnTo>
                    <a:pt x="730" y="236"/>
                  </a:lnTo>
                  <a:lnTo>
                    <a:pt x="726" y="232"/>
                  </a:lnTo>
                  <a:lnTo>
                    <a:pt x="723" y="232"/>
                  </a:lnTo>
                  <a:lnTo>
                    <a:pt x="723" y="229"/>
                  </a:lnTo>
                  <a:lnTo>
                    <a:pt x="723" y="226"/>
                  </a:lnTo>
                  <a:lnTo>
                    <a:pt x="723" y="219"/>
                  </a:lnTo>
                  <a:lnTo>
                    <a:pt x="723" y="216"/>
                  </a:lnTo>
                  <a:lnTo>
                    <a:pt x="723" y="216"/>
                  </a:lnTo>
                  <a:lnTo>
                    <a:pt x="719" y="213"/>
                  </a:lnTo>
                  <a:lnTo>
                    <a:pt x="719" y="210"/>
                  </a:lnTo>
                  <a:lnTo>
                    <a:pt x="716" y="206"/>
                  </a:lnTo>
                  <a:lnTo>
                    <a:pt x="719" y="206"/>
                  </a:lnTo>
                  <a:lnTo>
                    <a:pt x="712" y="200"/>
                  </a:lnTo>
                  <a:lnTo>
                    <a:pt x="709" y="197"/>
                  </a:lnTo>
                  <a:lnTo>
                    <a:pt x="709" y="194"/>
                  </a:lnTo>
                  <a:lnTo>
                    <a:pt x="712" y="194"/>
                  </a:lnTo>
                  <a:lnTo>
                    <a:pt x="712" y="190"/>
                  </a:lnTo>
                  <a:lnTo>
                    <a:pt x="709" y="187"/>
                  </a:lnTo>
                  <a:lnTo>
                    <a:pt x="709" y="187"/>
                  </a:lnTo>
                  <a:lnTo>
                    <a:pt x="705" y="187"/>
                  </a:lnTo>
                  <a:lnTo>
                    <a:pt x="702" y="181"/>
                  </a:lnTo>
                  <a:lnTo>
                    <a:pt x="699" y="181"/>
                  </a:lnTo>
                  <a:lnTo>
                    <a:pt x="695" y="181"/>
                  </a:lnTo>
                  <a:lnTo>
                    <a:pt x="692" y="181"/>
                  </a:lnTo>
                  <a:lnTo>
                    <a:pt x="692" y="181"/>
                  </a:lnTo>
                  <a:lnTo>
                    <a:pt x="688" y="177"/>
                  </a:lnTo>
                  <a:lnTo>
                    <a:pt x="685" y="181"/>
                  </a:lnTo>
                  <a:lnTo>
                    <a:pt x="688" y="177"/>
                  </a:lnTo>
                  <a:lnTo>
                    <a:pt x="692" y="177"/>
                  </a:lnTo>
                  <a:lnTo>
                    <a:pt x="692" y="174"/>
                  </a:lnTo>
                  <a:lnTo>
                    <a:pt x="688" y="171"/>
                  </a:lnTo>
                  <a:lnTo>
                    <a:pt x="685" y="171"/>
                  </a:lnTo>
                  <a:lnTo>
                    <a:pt x="681" y="171"/>
                  </a:lnTo>
                  <a:lnTo>
                    <a:pt x="681" y="171"/>
                  </a:lnTo>
                  <a:lnTo>
                    <a:pt x="678" y="171"/>
                  </a:lnTo>
                  <a:lnTo>
                    <a:pt x="671" y="168"/>
                  </a:lnTo>
                  <a:lnTo>
                    <a:pt x="668" y="161"/>
                  </a:lnTo>
                  <a:lnTo>
                    <a:pt x="668" y="155"/>
                  </a:lnTo>
                  <a:lnTo>
                    <a:pt x="664" y="152"/>
                  </a:lnTo>
                  <a:lnTo>
                    <a:pt x="664" y="148"/>
                  </a:lnTo>
                  <a:lnTo>
                    <a:pt x="668" y="148"/>
                  </a:lnTo>
                  <a:lnTo>
                    <a:pt x="668" y="142"/>
                  </a:lnTo>
                  <a:lnTo>
                    <a:pt x="664" y="132"/>
                  </a:lnTo>
                  <a:lnTo>
                    <a:pt x="664" y="129"/>
                  </a:lnTo>
                  <a:lnTo>
                    <a:pt x="664" y="126"/>
                  </a:lnTo>
                  <a:lnTo>
                    <a:pt x="664" y="126"/>
                  </a:lnTo>
                  <a:lnTo>
                    <a:pt x="661" y="126"/>
                  </a:lnTo>
                  <a:lnTo>
                    <a:pt x="657" y="119"/>
                  </a:lnTo>
                  <a:lnTo>
                    <a:pt x="657" y="110"/>
                  </a:lnTo>
                  <a:lnTo>
                    <a:pt x="657" y="110"/>
                  </a:lnTo>
                  <a:lnTo>
                    <a:pt x="657" y="106"/>
                  </a:lnTo>
                  <a:lnTo>
                    <a:pt x="657" y="106"/>
                  </a:lnTo>
                  <a:lnTo>
                    <a:pt x="654" y="97"/>
                  </a:lnTo>
                  <a:lnTo>
                    <a:pt x="657" y="93"/>
                  </a:lnTo>
                  <a:lnTo>
                    <a:pt x="654" y="90"/>
                  </a:lnTo>
                  <a:lnTo>
                    <a:pt x="657" y="87"/>
                  </a:lnTo>
                  <a:lnTo>
                    <a:pt x="657" y="87"/>
                  </a:lnTo>
                  <a:lnTo>
                    <a:pt x="650" y="80"/>
                  </a:lnTo>
                  <a:lnTo>
                    <a:pt x="647" y="77"/>
                  </a:lnTo>
                  <a:lnTo>
                    <a:pt x="647" y="77"/>
                  </a:lnTo>
                  <a:lnTo>
                    <a:pt x="644" y="74"/>
                  </a:lnTo>
                  <a:lnTo>
                    <a:pt x="640" y="74"/>
                  </a:lnTo>
                  <a:lnTo>
                    <a:pt x="637" y="74"/>
                  </a:lnTo>
                  <a:lnTo>
                    <a:pt x="633" y="77"/>
                  </a:lnTo>
                  <a:lnTo>
                    <a:pt x="633" y="77"/>
                  </a:lnTo>
                  <a:lnTo>
                    <a:pt x="626" y="74"/>
                  </a:lnTo>
                  <a:lnTo>
                    <a:pt x="630" y="71"/>
                  </a:lnTo>
                  <a:lnTo>
                    <a:pt x="626" y="64"/>
                  </a:lnTo>
                  <a:lnTo>
                    <a:pt x="626" y="61"/>
                  </a:lnTo>
                  <a:lnTo>
                    <a:pt x="626" y="51"/>
                  </a:lnTo>
                  <a:lnTo>
                    <a:pt x="626" y="51"/>
                  </a:lnTo>
                  <a:lnTo>
                    <a:pt x="623" y="51"/>
                  </a:lnTo>
                  <a:lnTo>
                    <a:pt x="626" y="48"/>
                  </a:lnTo>
                  <a:lnTo>
                    <a:pt x="623" y="45"/>
                  </a:lnTo>
                  <a:lnTo>
                    <a:pt x="623" y="42"/>
                  </a:lnTo>
                  <a:lnTo>
                    <a:pt x="619" y="38"/>
                  </a:lnTo>
                  <a:lnTo>
                    <a:pt x="619" y="35"/>
                  </a:lnTo>
                  <a:lnTo>
                    <a:pt x="623" y="35"/>
                  </a:lnTo>
                  <a:lnTo>
                    <a:pt x="619" y="32"/>
                  </a:lnTo>
                  <a:lnTo>
                    <a:pt x="616" y="32"/>
                  </a:lnTo>
                  <a:lnTo>
                    <a:pt x="613" y="32"/>
                  </a:lnTo>
                  <a:lnTo>
                    <a:pt x="616" y="22"/>
                  </a:lnTo>
                  <a:lnTo>
                    <a:pt x="613" y="22"/>
                  </a:lnTo>
                  <a:lnTo>
                    <a:pt x="613" y="16"/>
                  </a:lnTo>
                  <a:lnTo>
                    <a:pt x="609" y="16"/>
                  </a:lnTo>
                  <a:lnTo>
                    <a:pt x="609" y="13"/>
                  </a:lnTo>
                  <a:lnTo>
                    <a:pt x="606" y="16"/>
                  </a:lnTo>
                  <a:lnTo>
                    <a:pt x="602" y="19"/>
                  </a:lnTo>
                  <a:lnTo>
                    <a:pt x="602" y="26"/>
                  </a:lnTo>
                  <a:lnTo>
                    <a:pt x="599" y="29"/>
                  </a:lnTo>
                  <a:lnTo>
                    <a:pt x="599" y="29"/>
                  </a:lnTo>
                  <a:lnTo>
                    <a:pt x="599" y="35"/>
                  </a:lnTo>
                  <a:lnTo>
                    <a:pt x="599" y="32"/>
                  </a:lnTo>
                  <a:lnTo>
                    <a:pt x="595" y="38"/>
                  </a:lnTo>
                  <a:lnTo>
                    <a:pt x="592" y="42"/>
                  </a:lnTo>
                  <a:lnTo>
                    <a:pt x="595" y="45"/>
                  </a:lnTo>
                  <a:lnTo>
                    <a:pt x="599" y="48"/>
                  </a:lnTo>
                  <a:lnTo>
                    <a:pt x="595" y="48"/>
                  </a:lnTo>
                  <a:lnTo>
                    <a:pt x="592" y="48"/>
                  </a:lnTo>
                  <a:lnTo>
                    <a:pt x="592" y="51"/>
                  </a:lnTo>
                  <a:lnTo>
                    <a:pt x="589" y="55"/>
                  </a:lnTo>
                  <a:lnTo>
                    <a:pt x="592" y="58"/>
                  </a:lnTo>
                  <a:lnTo>
                    <a:pt x="592" y="61"/>
                  </a:lnTo>
                  <a:lnTo>
                    <a:pt x="589" y="61"/>
                  </a:lnTo>
                  <a:lnTo>
                    <a:pt x="589" y="61"/>
                  </a:lnTo>
                  <a:lnTo>
                    <a:pt x="585" y="71"/>
                  </a:lnTo>
                  <a:lnTo>
                    <a:pt x="589" y="74"/>
                  </a:lnTo>
                  <a:lnTo>
                    <a:pt x="585" y="80"/>
                  </a:lnTo>
                  <a:lnTo>
                    <a:pt x="589" y="87"/>
                  </a:lnTo>
                  <a:lnTo>
                    <a:pt x="589" y="90"/>
                  </a:lnTo>
                  <a:lnTo>
                    <a:pt x="585" y="93"/>
                  </a:lnTo>
                  <a:lnTo>
                    <a:pt x="585" y="97"/>
                  </a:lnTo>
                  <a:lnTo>
                    <a:pt x="582" y="103"/>
                  </a:lnTo>
                  <a:lnTo>
                    <a:pt x="578" y="113"/>
                  </a:lnTo>
                  <a:lnTo>
                    <a:pt x="575" y="116"/>
                  </a:lnTo>
                  <a:lnTo>
                    <a:pt x="578" y="119"/>
                  </a:lnTo>
                  <a:lnTo>
                    <a:pt x="575" y="122"/>
                  </a:lnTo>
                  <a:lnTo>
                    <a:pt x="571" y="126"/>
                  </a:lnTo>
                  <a:lnTo>
                    <a:pt x="571" y="132"/>
                  </a:lnTo>
                  <a:lnTo>
                    <a:pt x="564" y="135"/>
                  </a:lnTo>
                  <a:lnTo>
                    <a:pt x="554" y="142"/>
                  </a:lnTo>
                  <a:lnTo>
                    <a:pt x="547" y="139"/>
                  </a:lnTo>
                  <a:lnTo>
                    <a:pt x="544" y="139"/>
                  </a:lnTo>
                  <a:lnTo>
                    <a:pt x="540" y="135"/>
                  </a:lnTo>
                  <a:lnTo>
                    <a:pt x="537" y="132"/>
                  </a:lnTo>
                  <a:lnTo>
                    <a:pt x="537" y="129"/>
                  </a:lnTo>
                  <a:lnTo>
                    <a:pt x="533" y="129"/>
                  </a:lnTo>
                  <a:lnTo>
                    <a:pt x="533" y="126"/>
                  </a:lnTo>
                  <a:lnTo>
                    <a:pt x="527" y="122"/>
                  </a:lnTo>
                  <a:lnTo>
                    <a:pt x="523" y="122"/>
                  </a:lnTo>
                  <a:lnTo>
                    <a:pt x="520" y="122"/>
                  </a:lnTo>
                  <a:lnTo>
                    <a:pt x="513" y="119"/>
                  </a:lnTo>
                  <a:lnTo>
                    <a:pt x="513" y="116"/>
                  </a:lnTo>
                  <a:lnTo>
                    <a:pt x="506" y="113"/>
                  </a:lnTo>
                  <a:lnTo>
                    <a:pt x="503" y="110"/>
                  </a:lnTo>
                  <a:lnTo>
                    <a:pt x="499" y="110"/>
                  </a:lnTo>
                  <a:lnTo>
                    <a:pt x="499" y="106"/>
                  </a:lnTo>
                  <a:lnTo>
                    <a:pt x="496" y="106"/>
                  </a:lnTo>
                  <a:lnTo>
                    <a:pt x="492" y="106"/>
                  </a:lnTo>
                  <a:lnTo>
                    <a:pt x="489" y="106"/>
                  </a:lnTo>
                  <a:lnTo>
                    <a:pt x="485" y="103"/>
                  </a:lnTo>
                  <a:lnTo>
                    <a:pt x="485" y="103"/>
                  </a:lnTo>
                  <a:lnTo>
                    <a:pt x="482" y="100"/>
                  </a:lnTo>
                  <a:lnTo>
                    <a:pt x="482" y="97"/>
                  </a:lnTo>
                  <a:lnTo>
                    <a:pt x="475" y="93"/>
                  </a:lnTo>
                  <a:lnTo>
                    <a:pt x="472" y="90"/>
                  </a:lnTo>
                  <a:lnTo>
                    <a:pt x="468" y="87"/>
                  </a:lnTo>
                  <a:lnTo>
                    <a:pt x="468" y="84"/>
                  </a:lnTo>
                  <a:lnTo>
                    <a:pt x="472" y="77"/>
                  </a:lnTo>
                  <a:lnTo>
                    <a:pt x="472" y="74"/>
                  </a:lnTo>
                  <a:lnTo>
                    <a:pt x="475" y="71"/>
                  </a:lnTo>
                  <a:lnTo>
                    <a:pt x="478" y="68"/>
                  </a:lnTo>
                  <a:lnTo>
                    <a:pt x="478" y="64"/>
                  </a:lnTo>
                  <a:lnTo>
                    <a:pt x="475" y="68"/>
                  </a:lnTo>
                  <a:lnTo>
                    <a:pt x="472" y="61"/>
                  </a:lnTo>
                  <a:lnTo>
                    <a:pt x="478" y="61"/>
                  </a:lnTo>
                  <a:lnTo>
                    <a:pt x="475" y="58"/>
                  </a:lnTo>
                  <a:lnTo>
                    <a:pt x="478" y="58"/>
                  </a:lnTo>
                  <a:lnTo>
                    <a:pt x="482" y="55"/>
                  </a:lnTo>
                  <a:lnTo>
                    <a:pt x="482" y="58"/>
                  </a:lnTo>
                  <a:lnTo>
                    <a:pt x="485" y="58"/>
                  </a:lnTo>
                  <a:lnTo>
                    <a:pt x="489" y="55"/>
                  </a:lnTo>
                  <a:lnTo>
                    <a:pt x="492" y="51"/>
                  </a:lnTo>
                  <a:lnTo>
                    <a:pt x="489" y="48"/>
                  </a:lnTo>
                  <a:lnTo>
                    <a:pt x="492" y="48"/>
                  </a:lnTo>
                  <a:lnTo>
                    <a:pt x="492" y="48"/>
                  </a:lnTo>
                  <a:lnTo>
                    <a:pt x="496" y="42"/>
                  </a:lnTo>
                  <a:lnTo>
                    <a:pt x="499" y="42"/>
                  </a:lnTo>
                  <a:lnTo>
                    <a:pt x="499" y="38"/>
                  </a:lnTo>
                  <a:lnTo>
                    <a:pt x="499" y="38"/>
                  </a:lnTo>
                  <a:lnTo>
                    <a:pt x="496" y="35"/>
                  </a:lnTo>
                  <a:lnTo>
                    <a:pt x="496" y="38"/>
                  </a:lnTo>
                  <a:lnTo>
                    <a:pt x="492" y="38"/>
                  </a:lnTo>
                  <a:lnTo>
                    <a:pt x="492" y="32"/>
                  </a:lnTo>
                  <a:lnTo>
                    <a:pt x="489" y="32"/>
                  </a:lnTo>
                  <a:lnTo>
                    <a:pt x="482" y="38"/>
                  </a:lnTo>
                  <a:lnTo>
                    <a:pt x="485" y="38"/>
                  </a:lnTo>
                  <a:lnTo>
                    <a:pt x="485" y="42"/>
                  </a:lnTo>
                  <a:lnTo>
                    <a:pt x="482" y="42"/>
                  </a:lnTo>
                  <a:lnTo>
                    <a:pt x="478" y="42"/>
                  </a:lnTo>
                  <a:lnTo>
                    <a:pt x="478" y="38"/>
                  </a:lnTo>
                  <a:lnTo>
                    <a:pt x="478" y="35"/>
                  </a:lnTo>
                  <a:lnTo>
                    <a:pt x="475" y="38"/>
                  </a:lnTo>
                  <a:lnTo>
                    <a:pt x="472" y="38"/>
                  </a:lnTo>
                  <a:lnTo>
                    <a:pt x="475" y="38"/>
                  </a:lnTo>
                  <a:lnTo>
                    <a:pt x="475" y="35"/>
                  </a:lnTo>
                  <a:lnTo>
                    <a:pt x="475" y="32"/>
                  </a:lnTo>
                  <a:lnTo>
                    <a:pt x="475" y="35"/>
                  </a:lnTo>
                  <a:lnTo>
                    <a:pt x="472" y="35"/>
                  </a:lnTo>
                  <a:lnTo>
                    <a:pt x="468" y="38"/>
                  </a:lnTo>
                  <a:lnTo>
                    <a:pt x="468" y="38"/>
                  </a:lnTo>
                  <a:lnTo>
                    <a:pt x="465" y="38"/>
                  </a:lnTo>
                  <a:lnTo>
                    <a:pt x="465" y="38"/>
                  </a:lnTo>
                  <a:lnTo>
                    <a:pt x="458" y="38"/>
                  </a:lnTo>
                  <a:lnTo>
                    <a:pt x="458" y="35"/>
                  </a:lnTo>
                  <a:lnTo>
                    <a:pt x="458" y="32"/>
                  </a:lnTo>
                  <a:lnTo>
                    <a:pt x="454" y="32"/>
                  </a:lnTo>
                  <a:lnTo>
                    <a:pt x="451" y="35"/>
                  </a:lnTo>
                  <a:lnTo>
                    <a:pt x="447" y="32"/>
                  </a:lnTo>
                  <a:lnTo>
                    <a:pt x="444" y="35"/>
                  </a:lnTo>
                  <a:lnTo>
                    <a:pt x="444" y="32"/>
                  </a:lnTo>
                  <a:lnTo>
                    <a:pt x="441" y="32"/>
                  </a:lnTo>
                  <a:lnTo>
                    <a:pt x="441" y="29"/>
                  </a:lnTo>
                  <a:lnTo>
                    <a:pt x="434" y="29"/>
                  </a:lnTo>
                  <a:lnTo>
                    <a:pt x="430" y="29"/>
                  </a:lnTo>
                  <a:lnTo>
                    <a:pt x="427" y="29"/>
                  </a:lnTo>
                  <a:lnTo>
                    <a:pt x="427" y="26"/>
                  </a:lnTo>
                  <a:lnTo>
                    <a:pt x="423" y="22"/>
                  </a:lnTo>
                  <a:lnTo>
                    <a:pt x="423" y="22"/>
                  </a:lnTo>
                  <a:lnTo>
                    <a:pt x="423" y="22"/>
                  </a:lnTo>
                  <a:lnTo>
                    <a:pt x="417" y="26"/>
                  </a:lnTo>
                  <a:lnTo>
                    <a:pt x="417" y="22"/>
                  </a:lnTo>
                  <a:lnTo>
                    <a:pt x="413" y="22"/>
                  </a:lnTo>
                  <a:lnTo>
                    <a:pt x="406" y="19"/>
                  </a:lnTo>
                  <a:lnTo>
                    <a:pt x="406" y="19"/>
                  </a:lnTo>
                  <a:lnTo>
                    <a:pt x="403" y="19"/>
                  </a:lnTo>
                  <a:lnTo>
                    <a:pt x="399" y="19"/>
                  </a:lnTo>
                  <a:lnTo>
                    <a:pt x="403" y="22"/>
                  </a:lnTo>
                  <a:lnTo>
                    <a:pt x="403" y="26"/>
                  </a:lnTo>
                  <a:lnTo>
                    <a:pt x="406" y="26"/>
                  </a:lnTo>
                  <a:lnTo>
                    <a:pt x="410" y="22"/>
                  </a:lnTo>
                  <a:lnTo>
                    <a:pt x="417" y="29"/>
                  </a:lnTo>
                  <a:lnTo>
                    <a:pt x="413" y="29"/>
                  </a:lnTo>
                  <a:lnTo>
                    <a:pt x="417" y="35"/>
                  </a:lnTo>
                  <a:lnTo>
                    <a:pt x="413" y="35"/>
                  </a:lnTo>
                  <a:lnTo>
                    <a:pt x="410" y="38"/>
                  </a:lnTo>
                  <a:lnTo>
                    <a:pt x="410" y="35"/>
                  </a:lnTo>
                  <a:lnTo>
                    <a:pt x="406" y="35"/>
                  </a:lnTo>
                  <a:lnTo>
                    <a:pt x="403" y="38"/>
                  </a:lnTo>
                  <a:lnTo>
                    <a:pt x="392" y="38"/>
                  </a:lnTo>
                  <a:lnTo>
                    <a:pt x="389" y="35"/>
                  </a:lnTo>
                  <a:lnTo>
                    <a:pt x="386" y="35"/>
                  </a:lnTo>
                  <a:lnTo>
                    <a:pt x="382" y="38"/>
                  </a:lnTo>
                  <a:lnTo>
                    <a:pt x="382" y="42"/>
                  </a:lnTo>
                  <a:lnTo>
                    <a:pt x="379" y="42"/>
                  </a:lnTo>
                  <a:lnTo>
                    <a:pt x="382" y="45"/>
                  </a:lnTo>
                  <a:lnTo>
                    <a:pt x="379" y="42"/>
                  </a:lnTo>
                  <a:lnTo>
                    <a:pt x="375" y="42"/>
                  </a:lnTo>
                  <a:lnTo>
                    <a:pt x="372" y="45"/>
                  </a:lnTo>
                  <a:lnTo>
                    <a:pt x="375" y="45"/>
                  </a:lnTo>
                  <a:lnTo>
                    <a:pt x="375" y="48"/>
                  </a:lnTo>
                  <a:lnTo>
                    <a:pt x="368" y="45"/>
                  </a:lnTo>
                  <a:lnTo>
                    <a:pt x="368" y="48"/>
                  </a:lnTo>
                  <a:lnTo>
                    <a:pt x="368" y="51"/>
                  </a:lnTo>
                  <a:lnTo>
                    <a:pt x="368" y="51"/>
                  </a:lnTo>
                  <a:lnTo>
                    <a:pt x="365" y="51"/>
                  </a:lnTo>
                  <a:lnTo>
                    <a:pt x="365" y="55"/>
                  </a:lnTo>
                  <a:lnTo>
                    <a:pt x="368" y="58"/>
                  </a:lnTo>
                  <a:lnTo>
                    <a:pt x="368" y="58"/>
                  </a:lnTo>
                  <a:lnTo>
                    <a:pt x="365" y="58"/>
                  </a:lnTo>
                  <a:lnTo>
                    <a:pt x="361" y="58"/>
                  </a:lnTo>
                  <a:lnTo>
                    <a:pt x="358" y="58"/>
                  </a:lnTo>
                  <a:lnTo>
                    <a:pt x="355" y="64"/>
                  </a:lnTo>
                  <a:lnTo>
                    <a:pt x="351" y="68"/>
                  </a:lnTo>
                  <a:lnTo>
                    <a:pt x="351" y="71"/>
                  </a:lnTo>
                  <a:lnTo>
                    <a:pt x="348" y="74"/>
                  </a:lnTo>
                  <a:lnTo>
                    <a:pt x="344" y="77"/>
                  </a:lnTo>
                  <a:lnTo>
                    <a:pt x="348" y="77"/>
                  </a:lnTo>
                  <a:lnTo>
                    <a:pt x="355" y="80"/>
                  </a:lnTo>
                  <a:lnTo>
                    <a:pt x="351" y="80"/>
                  </a:lnTo>
                  <a:lnTo>
                    <a:pt x="351" y="80"/>
                  </a:lnTo>
                  <a:lnTo>
                    <a:pt x="358" y="84"/>
                  </a:lnTo>
                  <a:lnTo>
                    <a:pt x="355" y="87"/>
                  </a:lnTo>
                  <a:lnTo>
                    <a:pt x="351" y="84"/>
                  </a:lnTo>
                  <a:lnTo>
                    <a:pt x="348" y="84"/>
                  </a:lnTo>
                  <a:lnTo>
                    <a:pt x="348" y="84"/>
                  </a:lnTo>
                  <a:lnTo>
                    <a:pt x="351" y="87"/>
                  </a:lnTo>
                  <a:lnTo>
                    <a:pt x="351" y="90"/>
                  </a:lnTo>
                  <a:lnTo>
                    <a:pt x="355" y="93"/>
                  </a:lnTo>
                  <a:lnTo>
                    <a:pt x="351" y="90"/>
                  </a:lnTo>
                  <a:lnTo>
                    <a:pt x="348" y="87"/>
                  </a:lnTo>
                  <a:lnTo>
                    <a:pt x="344" y="87"/>
                  </a:lnTo>
                  <a:lnTo>
                    <a:pt x="344" y="87"/>
                  </a:lnTo>
                  <a:lnTo>
                    <a:pt x="341" y="90"/>
                  </a:lnTo>
                  <a:lnTo>
                    <a:pt x="341" y="87"/>
                  </a:lnTo>
                  <a:lnTo>
                    <a:pt x="334" y="84"/>
                  </a:lnTo>
                  <a:lnTo>
                    <a:pt x="327" y="84"/>
                  </a:lnTo>
                  <a:lnTo>
                    <a:pt x="331" y="87"/>
                  </a:lnTo>
                  <a:lnTo>
                    <a:pt x="327" y="87"/>
                  </a:lnTo>
                  <a:lnTo>
                    <a:pt x="324" y="87"/>
                  </a:lnTo>
                  <a:lnTo>
                    <a:pt x="324" y="87"/>
                  </a:lnTo>
                  <a:lnTo>
                    <a:pt x="320" y="87"/>
                  </a:lnTo>
                  <a:lnTo>
                    <a:pt x="324" y="90"/>
                  </a:lnTo>
                  <a:lnTo>
                    <a:pt x="324" y="93"/>
                  </a:lnTo>
                  <a:lnTo>
                    <a:pt x="324" y="90"/>
                  </a:lnTo>
                  <a:lnTo>
                    <a:pt x="320" y="93"/>
                  </a:lnTo>
                  <a:lnTo>
                    <a:pt x="320" y="93"/>
                  </a:lnTo>
                  <a:lnTo>
                    <a:pt x="317" y="97"/>
                  </a:lnTo>
                  <a:lnTo>
                    <a:pt x="313" y="97"/>
                  </a:lnTo>
                  <a:lnTo>
                    <a:pt x="317" y="93"/>
                  </a:lnTo>
                  <a:lnTo>
                    <a:pt x="320" y="90"/>
                  </a:lnTo>
                  <a:lnTo>
                    <a:pt x="320" y="87"/>
                  </a:lnTo>
                  <a:lnTo>
                    <a:pt x="324" y="84"/>
                  </a:lnTo>
                  <a:lnTo>
                    <a:pt x="320" y="80"/>
                  </a:lnTo>
                  <a:lnTo>
                    <a:pt x="317" y="80"/>
                  </a:lnTo>
                  <a:lnTo>
                    <a:pt x="310" y="71"/>
                  </a:lnTo>
                  <a:lnTo>
                    <a:pt x="310" y="68"/>
                  </a:lnTo>
                  <a:lnTo>
                    <a:pt x="303" y="68"/>
                  </a:lnTo>
                  <a:lnTo>
                    <a:pt x="300" y="64"/>
                  </a:lnTo>
                  <a:lnTo>
                    <a:pt x="296" y="68"/>
                  </a:lnTo>
                  <a:lnTo>
                    <a:pt x="300" y="68"/>
                  </a:lnTo>
                  <a:lnTo>
                    <a:pt x="296" y="68"/>
                  </a:lnTo>
                  <a:lnTo>
                    <a:pt x="293" y="71"/>
                  </a:lnTo>
                  <a:lnTo>
                    <a:pt x="293" y="71"/>
                  </a:lnTo>
                  <a:lnTo>
                    <a:pt x="293" y="71"/>
                  </a:lnTo>
                  <a:lnTo>
                    <a:pt x="289" y="71"/>
                  </a:lnTo>
                  <a:lnTo>
                    <a:pt x="289" y="74"/>
                  </a:lnTo>
                  <a:lnTo>
                    <a:pt x="286" y="68"/>
                  </a:lnTo>
                  <a:lnTo>
                    <a:pt x="282" y="68"/>
                  </a:lnTo>
                  <a:lnTo>
                    <a:pt x="282" y="71"/>
                  </a:lnTo>
                  <a:lnTo>
                    <a:pt x="286" y="71"/>
                  </a:lnTo>
                  <a:lnTo>
                    <a:pt x="282" y="74"/>
                  </a:lnTo>
                  <a:lnTo>
                    <a:pt x="279" y="77"/>
                  </a:lnTo>
                  <a:lnTo>
                    <a:pt x="282" y="80"/>
                  </a:lnTo>
                  <a:lnTo>
                    <a:pt x="279" y="80"/>
                  </a:lnTo>
                  <a:lnTo>
                    <a:pt x="275" y="77"/>
                  </a:lnTo>
                  <a:lnTo>
                    <a:pt x="272" y="77"/>
                  </a:lnTo>
                  <a:lnTo>
                    <a:pt x="272" y="77"/>
                  </a:lnTo>
                  <a:lnTo>
                    <a:pt x="275" y="74"/>
                  </a:lnTo>
                  <a:lnTo>
                    <a:pt x="272" y="74"/>
                  </a:lnTo>
                  <a:lnTo>
                    <a:pt x="272" y="77"/>
                  </a:lnTo>
                  <a:lnTo>
                    <a:pt x="269" y="77"/>
                  </a:lnTo>
                  <a:lnTo>
                    <a:pt x="265" y="80"/>
                  </a:lnTo>
                  <a:lnTo>
                    <a:pt x="265" y="84"/>
                  </a:lnTo>
                  <a:lnTo>
                    <a:pt x="272" y="87"/>
                  </a:lnTo>
                  <a:lnTo>
                    <a:pt x="265" y="90"/>
                  </a:lnTo>
                  <a:lnTo>
                    <a:pt x="262" y="87"/>
                  </a:lnTo>
                  <a:lnTo>
                    <a:pt x="258" y="90"/>
                  </a:lnTo>
                  <a:lnTo>
                    <a:pt x="258" y="93"/>
                  </a:lnTo>
                  <a:lnTo>
                    <a:pt x="265" y="93"/>
                  </a:lnTo>
                  <a:lnTo>
                    <a:pt x="262" y="97"/>
                  </a:lnTo>
                  <a:lnTo>
                    <a:pt x="258" y="97"/>
                  </a:lnTo>
                  <a:lnTo>
                    <a:pt x="255" y="93"/>
                  </a:lnTo>
                  <a:lnTo>
                    <a:pt x="251" y="97"/>
                  </a:lnTo>
                  <a:lnTo>
                    <a:pt x="248" y="97"/>
                  </a:lnTo>
                  <a:lnTo>
                    <a:pt x="248" y="100"/>
                  </a:lnTo>
                  <a:lnTo>
                    <a:pt x="251" y="100"/>
                  </a:lnTo>
                  <a:lnTo>
                    <a:pt x="251" y="103"/>
                  </a:lnTo>
                  <a:lnTo>
                    <a:pt x="251" y="103"/>
                  </a:lnTo>
                  <a:lnTo>
                    <a:pt x="248" y="106"/>
                  </a:lnTo>
                  <a:lnTo>
                    <a:pt x="251" y="106"/>
                  </a:lnTo>
                  <a:lnTo>
                    <a:pt x="248" y="110"/>
                  </a:lnTo>
                  <a:lnTo>
                    <a:pt x="248" y="113"/>
                  </a:lnTo>
                  <a:lnTo>
                    <a:pt x="251" y="113"/>
                  </a:lnTo>
                  <a:lnTo>
                    <a:pt x="248" y="113"/>
                  </a:lnTo>
                  <a:lnTo>
                    <a:pt x="248" y="116"/>
                  </a:lnTo>
                  <a:lnTo>
                    <a:pt x="245" y="116"/>
                  </a:lnTo>
                  <a:lnTo>
                    <a:pt x="241" y="113"/>
                  </a:lnTo>
                  <a:lnTo>
                    <a:pt x="238" y="110"/>
                  </a:lnTo>
                  <a:lnTo>
                    <a:pt x="238" y="113"/>
                  </a:lnTo>
                  <a:lnTo>
                    <a:pt x="234" y="110"/>
                  </a:lnTo>
                  <a:lnTo>
                    <a:pt x="231" y="110"/>
                  </a:lnTo>
                  <a:lnTo>
                    <a:pt x="227" y="110"/>
                  </a:lnTo>
                  <a:lnTo>
                    <a:pt x="234" y="113"/>
                  </a:lnTo>
                  <a:lnTo>
                    <a:pt x="231" y="113"/>
                  </a:lnTo>
                  <a:lnTo>
                    <a:pt x="231" y="116"/>
                  </a:lnTo>
                  <a:lnTo>
                    <a:pt x="234" y="119"/>
                  </a:lnTo>
                  <a:lnTo>
                    <a:pt x="238" y="119"/>
                  </a:lnTo>
                  <a:lnTo>
                    <a:pt x="234" y="122"/>
                  </a:lnTo>
                  <a:lnTo>
                    <a:pt x="234" y="126"/>
                  </a:lnTo>
                  <a:lnTo>
                    <a:pt x="234" y="126"/>
                  </a:lnTo>
                  <a:lnTo>
                    <a:pt x="231" y="126"/>
                  </a:lnTo>
                  <a:lnTo>
                    <a:pt x="234" y="129"/>
                  </a:lnTo>
                  <a:lnTo>
                    <a:pt x="231" y="132"/>
                  </a:lnTo>
                  <a:lnTo>
                    <a:pt x="231" y="135"/>
                  </a:lnTo>
                  <a:lnTo>
                    <a:pt x="224" y="126"/>
                  </a:lnTo>
                  <a:lnTo>
                    <a:pt x="220" y="119"/>
                  </a:lnTo>
                  <a:lnTo>
                    <a:pt x="217" y="116"/>
                  </a:lnTo>
                  <a:lnTo>
                    <a:pt x="220" y="113"/>
                  </a:lnTo>
                  <a:lnTo>
                    <a:pt x="217" y="113"/>
                  </a:lnTo>
                  <a:lnTo>
                    <a:pt x="214" y="116"/>
                  </a:lnTo>
                  <a:lnTo>
                    <a:pt x="214" y="119"/>
                  </a:lnTo>
                  <a:lnTo>
                    <a:pt x="210" y="119"/>
                  </a:lnTo>
                  <a:lnTo>
                    <a:pt x="210" y="122"/>
                  </a:lnTo>
                  <a:lnTo>
                    <a:pt x="207" y="122"/>
                  </a:lnTo>
                  <a:lnTo>
                    <a:pt x="203" y="126"/>
                  </a:lnTo>
                  <a:lnTo>
                    <a:pt x="200" y="126"/>
                  </a:lnTo>
                  <a:lnTo>
                    <a:pt x="200" y="132"/>
                  </a:lnTo>
                  <a:lnTo>
                    <a:pt x="200" y="139"/>
                  </a:lnTo>
                  <a:lnTo>
                    <a:pt x="203" y="142"/>
                  </a:lnTo>
                  <a:lnTo>
                    <a:pt x="203" y="145"/>
                  </a:lnTo>
                  <a:lnTo>
                    <a:pt x="200" y="145"/>
                  </a:lnTo>
                  <a:lnTo>
                    <a:pt x="196" y="148"/>
                  </a:lnTo>
                  <a:lnTo>
                    <a:pt x="193" y="148"/>
                  </a:lnTo>
                  <a:lnTo>
                    <a:pt x="193" y="152"/>
                  </a:lnTo>
                  <a:lnTo>
                    <a:pt x="186" y="155"/>
                  </a:lnTo>
                  <a:lnTo>
                    <a:pt x="186" y="158"/>
                  </a:lnTo>
                  <a:lnTo>
                    <a:pt x="186" y="161"/>
                  </a:lnTo>
                  <a:lnTo>
                    <a:pt x="179" y="168"/>
                  </a:lnTo>
                  <a:lnTo>
                    <a:pt x="169" y="174"/>
                  </a:lnTo>
                  <a:lnTo>
                    <a:pt x="159" y="174"/>
                  </a:lnTo>
                  <a:lnTo>
                    <a:pt x="155" y="174"/>
                  </a:lnTo>
                  <a:lnTo>
                    <a:pt x="148" y="174"/>
                  </a:lnTo>
                  <a:lnTo>
                    <a:pt x="141" y="177"/>
                  </a:lnTo>
                  <a:lnTo>
                    <a:pt x="138" y="174"/>
                  </a:lnTo>
                  <a:lnTo>
                    <a:pt x="131" y="177"/>
                  </a:lnTo>
                  <a:lnTo>
                    <a:pt x="131" y="181"/>
                  </a:lnTo>
                  <a:lnTo>
                    <a:pt x="128" y="184"/>
                  </a:lnTo>
                  <a:lnTo>
                    <a:pt x="114" y="181"/>
                  </a:lnTo>
                  <a:lnTo>
                    <a:pt x="110" y="184"/>
                  </a:lnTo>
                  <a:lnTo>
                    <a:pt x="110" y="187"/>
                  </a:lnTo>
                  <a:lnTo>
                    <a:pt x="103" y="190"/>
                  </a:lnTo>
                  <a:lnTo>
                    <a:pt x="97" y="190"/>
                  </a:lnTo>
                  <a:lnTo>
                    <a:pt x="93" y="187"/>
                  </a:lnTo>
                  <a:lnTo>
                    <a:pt x="90" y="187"/>
                  </a:lnTo>
                  <a:lnTo>
                    <a:pt x="90" y="187"/>
                  </a:lnTo>
                  <a:lnTo>
                    <a:pt x="86" y="187"/>
                  </a:lnTo>
                  <a:lnTo>
                    <a:pt x="83" y="190"/>
                  </a:lnTo>
                  <a:lnTo>
                    <a:pt x="76" y="194"/>
                  </a:lnTo>
                  <a:lnTo>
                    <a:pt x="73" y="194"/>
                  </a:lnTo>
                  <a:lnTo>
                    <a:pt x="73" y="194"/>
                  </a:lnTo>
                  <a:lnTo>
                    <a:pt x="66" y="200"/>
                  </a:lnTo>
                  <a:lnTo>
                    <a:pt x="59" y="203"/>
                  </a:lnTo>
                  <a:lnTo>
                    <a:pt x="45" y="206"/>
                  </a:lnTo>
                  <a:lnTo>
                    <a:pt x="42" y="213"/>
                  </a:lnTo>
                  <a:lnTo>
                    <a:pt x="42" y="216"/>
                  </a:lnTo>
                  <a:lnTo>
                    <a:pt x="38" y="219"/>
                  </a:lnTo>
                  <a:lnTo>
                    <a:pt x="35" y="219"/>
                  </a:lnTo>
                  <a:lnTo>
                    <a:pt x="35" y="216"/>
                  </a:lnTo>
                  <a:lnTo>
                    <a:pt x="35" y="213"/>
                  </a:lnTo>
                  <a:lnTo>
                    <a:pt x="38" y="210"/>
                  </a:lnTo>
                  <a:lnTo>
                    <a:pt x="38" y="206"/>
                  </a:lnTo>
                  <a:lnTo>
                    <a:pt x="31" y="210"/>
                  </a:lnTo>
                  <a:lnTo>
                    <a:pt x="28" y="216"/>
                  </a:lnTo>
                  <a:lnTo>
                    <a:pt x="24" y="223"/>
                  </a:lnTo>
                  <a:lnTo>
                    <a:pt x="28" y="226"/>
                  </a:lnTo>
                  <a:lnTo>
                    <a:pt x="24" y="232"/>
                  </a:lnTo>
                  <a:lnTo>
                    <a:pt x="24" y="239"/>
                  </a:lnTo>
                  <a:lnTo>
                    <a:pt x="17" y="248"/>
                  </a:lnTo>
                  <a:lnTo>
                    <a:pt x="14" y="258"/>
                  </a:lnTo>
                  <a:lnTo>
                    <a:pt x="17" y="265"/>
                  </a:lnTo>
                  <a:lnTo>
                    <a:pt x="17" y="271"/>
                  </a:lnTo>
                  <a:lnTo>
                    <a:pt x="24" y="281"/>
                  </a:lnTo>
                  <a:lnTo>
                    <a:pt x="24" y="284"/>
                  </a:lnTo>
                  <a:lnTo>
                    <a:pt x="28" y="287"/>
                  </a:lnTo>
                  <a:lnTo>
                    <a:pt x="24" y="294"/>
                  </a:lnTo>
                  <a:lnTo>
                    <a:pt x="24" y="297"/>
                  </a:lnTo>
                  <a:lnTo>
                    <a:pt x="21" y="297"/>
                  </a:lnTo>
                  <a:lnTo>
                    <a:pt x="21" y="297"/>
                  </a:lnTo>
                  <a:lnTo>
                    <a:pt x="17" y="290"/>
                  </a:lnTo>
                  <a:lnTo>
                    <a:pt x="17" y="294"/>
                  </a:lnTo>
                  <a:lnTo>
                    <a:pt x="14" y="290"/>
                  </a:lnTo>
                  <a:lnTo>
                    <a:pt x="14" y="287"/>
                  </a:lnTo>
                  <a:lnTo>
                    <a:pt x="11" y="281"/>
                  </a:lnTo>
                  <a:lnTo>
                    <a:pt x="11" y="284"/>
                  </a:lnTo>
                  <a:lnTo>
                    <a:pt x="11" y="290"/>
                  </a:lnTo>
                  <a:lnTo>
                    <a:pt x="14" y="294"/>
                  </a:lnTo>
                  <a:lnTo>
                    <a:pt x="17" y="300"/>
                  </a:lnTo>
                  <a:lnTo>
                    <a:pt x="14" y="300"/>
                  </a:lnTo>
                  <a:lnTo>
                    <a:pt x="11" y="297"/>
                  </a:lnTo>
                  <a:lnTo>
                    <a:pt x="7" y="290"/>
                  </a:lnTo>
                  <a:lnTo>
                    <a:pt x="7" y="294"/>
                  </a:lnTo>
                  <a:lnTo>
                    <a:pt x="4" y="294"/>
                  </a:lnTo>
                  <a:lnTo>
                    <a:pt x="7" y="300"/>
                  </a:lnTo>
                  <a:lnTo>
                    <a:pt x="14" y="307"/>
                  </a:lnTo>
                  <a:lnTo>
                    <a:pt x="17" y="316"/>
                  </a:lnTo>
                  <a:lnTo>
                    <a:pt x="17" y="332"/>
                  </a:lnTo>
                  <a:lnTo>
                    <a:pt x="21" y="336"/>
                  </a:lnTo>
                  <a:lnTo>
                    <a:pt x="21" y="345"/>
                  </a:lnTo>
                  <a:lnTo>
                    <a:pt x="28" y="358"/>
                  </a:lnTo>
                  <a:lnTo>
                    <a:pt x="28" y="362"/>
                  </a:lnTo>
                  <a:lnTo>
                    <a:pt x="28" y="381"/>
                  </a:lnTo>
                  <a:lnTo>
                    <a:pt x="24" y="384"/>
                  </a:lnTo>
                  <a:lnTo>
                    <a:pt x="28" y="387"/>
                  </a:lnTo>
                  <a:lnTo>
                    <a:pt x="28" y="394"/>
                  </a:lnTo>
                  <a:lnTo>
                    <a:pt x="31" y="400"/>
                  </a:lnTo>
                  <a:lnTo>
                    <a:pt x="31" y="407"/>
                  </a:lnTo>
                  <a:lnTo>
                    <a:pt x="28" y="407"/>
                  </a:lnTo>
                  <a:lnTo>
                    <a:pt x="31" y="410"/>
                  </a:lnTo>
                  <a:lnTo>
                    <a:pt x="28" y="413"/>
                  </a:lnTo>
                  <a:lnTo>
                    <a:pt x="28" y="420"/>
                  </a:lnTo>
                  <a:lnTo>
                    <a:pt x="24" y="423"/>
                  </a:lnTo>
                  <a:lnTo>
                    <a:pt x="24" y="426"/>
                  </a:lnTo>
                  <a:lnTo>
                    <a:pt x="24" y="429"/>
                  </a:lnTo>
                  <a:lnTo>
                    <a:pt x="21" y="433"/>
                  </a:lnTo>
                  <a:lnTo>
                    <a:pt x="21" y="436"/>
                  </a:lnTo>
                  <a:lnTo>
                    <a:pt x="17" y="439"/>
                  </a:lnTo>
                  <a:lnTo>
                    <a:pt x="14" y="439"/>
                  </a:lnTo>
                  <a:lnTo>
                    <a:pt x="7" y="446"/>
                  </a:lnTo>
                  <a:lnTo>
                    <a:pt x="7" y="4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5" name="Freeform 156"/>
            <p:cNvSpPr>
              <a:spLocks noEditPoints="1"/>
            </p:cNvSpPr>
            <p:nvPr/>
          </p:nvSpPr>
          <p:spPr bwMode="auto">
            <a:xfrm>
              <a:off x="5643563" y="2534305"/>
              <a:ext cx="273050" cy="149225"/>
            </a:xfrm>
            <a:custGeom>
              <a:avLst/>
              <a:gdLst>
                <a:gd name="T0" fmla="*/ 66 w 172"/>
                <a:gd name="T1" fmla="*/ 91 h 94"/>
                <a:gd name="T2" fmla="*/ 55 w 172"/>
                <a:gd name="T3" fmla="*/ 81 h 94"/>
                <a:gd name="T4" fmla="*/ 76 w 172"/>
                <a:gd name="T5" fmla="*/ 87 h 94"/>
                <a:gd name="T6" fmla="*/ 93 w 172"/>
                <a:gd name="T7" fmla="*/ 84 h 94"/>
                <a:gd name="T8" fmla="*/ 107 w 172"/>
                <a:gd name="T9" fmla="*/ 78 h 94"/>
                <a:gd name="T10" fmla="*/ 117 w 172"/>
                <a:gd name="T11" fmla="*/ 74 h 94"/>
                <a:gd name="T12" fmla="*/ 124 w 172"/>
                <a:gd name="T13" fmla="*/ 78 h 94"/>
                <a:gd name="T14" fmla="*/ 145 w 172"/>
                <a:gd name="T15" fmla="*/ 61 h 94"/>
                <a:gd name="T16" fmla="*/ 155 w 172"/>
                <a:gd name="T17" fmla="*/ 61 h 94"/>
                <a:gd name="T18" fmla="*/ 158 w 172"/>
                <a:gd name="T19" fmla="*/ 52 h 94"/>
                <a:gd name="T20" fmla="*/ 169 w 172"/>
                <a:gd name="T21" fmla="*/ 52 h 94"/>
                <a:gd name="T22" fmla="*/ 165 w 172"/>
                <a:gd name="T23" fmla="*/ 36 h 94"/>
                <a:gd name="T24" fmla="*/ 162 w 172"/>
                <a:gd name="T25" fmla="*/ 29 h 94"/>
                <a:gd name="T26" fmla="*/ 155 w 172"/>
                <a:gd name="T27" fmla="*/ 26 h 94"/>
                <a:gd name="T28" fmla="*/ 158 w 172"/>
                <a:gd name="T29" fmla="*/ 13 h 94"/>
                <a:gd name="T30" fmla="*/ 155 w 172"/>
                <a:gd name="T31" fmla="*/ 7 h 94"/>
                <a:gd name="T32" fmla="*/ 145 w 172"/>
                <a:gd name="T33" fmla="*/ 10 h 94"/>
                <a:gd name="T34" fmla="*/ 141 w 172"/>
                <a:gd name="T35" fmla="*/ 7 h 94"/>
                <a:gd name="T36" fmla="*/ 127 w 172"/>
                <a:gd name="T37" fmla="*/ 7 h 94"/>
                <a:gd name="T38" fmla="*/ 121 w 172"/>
                <a:gd name="T39" fmla="*/ 10 h 94"/>
                <a:gd name="T40" fmla="*/ 107 w 172"/>
                <a:gd name="T41" fmla="*/ 10 h 94"/>
                <a:gd name="T42" fmla="*/ 103 w 172"/>
                <a:gd name="T43" fmla="*/ 23 h 94"/>
                <a:gd name="T44" fmla="*/ 93 w 172"/>
                <a:gd name="T45" fmla="*/ 13 h 94"/>
                <a:gd name="T46" fmla="*/ 83 w 172"/>
                <a:gd name="T47" fmla="*/ 19 h 94"/>
                <a:gd name="T48" fmla="*/ 72 w 172"/>
                <a:gd name="T49" fmla="*/ 13 h 94"/>
                <a:gd name="T50" fmla="*/ 69 w 172"/>
                <a:gd name="T51" fmla="*/ 29 h 94"/>
                <a:gd name="T52" fmla="*/ 59 w 172"/>
                <a:gd name="T53" fmla="*/ 32 h 94"/>
                <a:gd name="T54" fmla="*/ 52 w 172"/>
                <a:gd name="T55" fmla="*/ 32 h 94"/>
                <a:gd name="T56" fmla="*/ 48 w 172"/>
                <a:gd name="T57" fmla="*/ 19 h 94"/>
                <a:gd name="T58" fmla="*/ 52 w 172"/>
                <a:gd name="T59" fmla="*/ 13 h 94"/>
                <a:gd name="T60" fmla="*/ 41 w 172"/>
                <a:gd name="T61" fmla="*/ 3 h 94"/>
                <a:gd name="T62" fmla="*/ 24 w 172"/>
                <a:gd name="T63" fmla="*/ 3 h 94"/>
                <a:gd name="T64" fmla="*/ 35 w 172"/>
                <a:gd name="T65" fmla="*/ 3 h 94"/>
                <a:gd name="T66" fmla="*/ 31 w 172"/>
                <a:gd name="T67" fmla="*/ 7 h 94"/>
                <a:gd name="T68" fmla="*/ 35 w 172"/>
                <a:gd name="T69" fmla="*/ 13 h 94"/>
                <a:gd name="T70" fmla="*/ 24 w 172"/>
                <a:gd name="T71" fmla="*/ 7 h 94"/>
                <a:gd name="T72" fmla="*/ 17 w 172"/>
                <a:gd name="T73" fmla="*/ 10 h 94"/>
                <a:gd name="T74" fmla="*/ 21 w 172"/>
                <a:gd name="T75" fmla="*/ 16 h 94"/>
                <a:gd name="T76" fmla="*/ 17 w 172"/>
                <a:gd name="T77" fmla="*/ 19 h 94"/>
                <a:gd name="T78" fmla="*/ 11 w 172"/>
                <a:gd name="T79" fmla="*/ 19 h 94"/>
                <a:gd name="T80" fmla="*/ 7 w 172"/>
                <a:gd name="T81" fmla="*/ 23 h 94"/>
                <a:gd name="T82" fmla="*/ 14 w 172"/>
                <a:gd name="T83" fmla="*/ 32 h 94"/>
                <a:gd name="T84" fmla="*/ 24 w 172"/>
                <a:gd name="T85" fmla="*/ 26 h 94"/>
                <a:gd name="T86" fmla="*/ 35 w 172"/>
                <a:gd name="T87" fmla="*/ 26 h 94"/>
                <a:gd name="T88" fmla="*/ 38 w 172"/>
                <a:gd name="T89" fmla="*/ 26 h 94"/>
                <a:gd name="T90" fmla="*/ 45 w 172"/>
                <a:gd name="T91" fmla="*/ 32 h 94"/>
                <a:gd name="T92" fmla="*/ 31 w 172"/>
                <a:gd name="T93" fmla="*/ 36 h 94"/>
                <a:gd name="T94" fmla="*/ 45 w 172"/>
                <a:gd name="T95" fmla="*/ 39 h 94"/>
                <a:gd name="T96" fmla="*/ 28 w 172"/>
                <a:gd name="T97" fmla="*/ 42 h 94"/>
                <a:gd name="T98" fmla="*/ 24 w 172"/>
                <a:gd name="T99" fmla="*/ 42 h 94"/>
                <a:gd name="T100" fmla="*/ 11 w 172"/>
                <a:gd name="T101" fmla="*/ 42 h 94"/>
                <a:gd name="T102" fmla="*/ 14 w 172"/>
                <a:gd name="T103" fmla="*/ 49 h 94"/>
                <a:gd name="T104" fmla="*/ 31 w 172"/>
                <a:gd name="T105" fmla="*/ 52 h 94"/>
                <a:gd name="T106" fmla="*/ 35 w 172"/>
                <a:gd name="T107" fmla="*/ 58 h 94"/>
                <a:gd name="T108" fmla="*/ 38 w 172"/>
                <a:gd name="T109" fmla="*/ 65 h 94"/>
                <a:gd name="T110" fmla="*/ 41 w 172"/>
                <a:gd name="T111" fmla="*/ 61 h 94"/>
                <a:gd name="T112" fmla="*/ 31 w 172"/>
                <a:gd name="T113" fmla="*/ 68 h 94"/>
                <a:gd name="T114" fmla="*/ 24 w 172"/>
                <a:gd name="T115" fmla="*/ 68 h 94"/>
                <a:gd name="T116" fmla="*/ 28 w 172"/>
                <a:gd name="T117" fmla="*/ 78 h 94"/>
                <a:gd name="T118" fmla="*/ 48 w 172"/>
                <a:gd name="T119" fmla="*/ 78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2" h="94">
                  <a:moveTo>
                    <a:pt x="62" y="94"/>
                  </a:moveTo>
                  <a:lnTo>
                    <a:pt x="62" y="91"/>
                  </a:lnTo>
                  <a:lnTo>
                    <a:pt x="62" y="87"/>
                  </a:lnTo>
                  <a:lnTo>
                    <a:pt x="62" y="87"/>
                  </a:lnTo>
                  <a:lnTo>
                    <a:pt x="66" y="91"/>
                  </a:lnTo>
                  <a:lnTo>
                    <a:pt x="62" y="94"/>
                  </a:lnTo>
                  <a:lnTo>
                    <a:pt x="62" y="94"/>
                  </a:lnTo>
                  <a:close/>
                  <a:moveTo>
                    <a:pt x="52" y="78"/>
                  </a:moveTo>
                  <a:lnTo>
                    <a:pt x="55" y="78"/>
                  </a:lnTo>
                  <a:lnTo>
                    <a:pt x="55" y="81"/>
                  </a:lnTo>
                  <a:lnTo>
                    <a:pt x="62" y="84"/>
                  </a:lnTo>
                  <a:lnTo>
                    <a:pt x="66" y="84"/>
                  </a:lnTo>
                  <a:lnTo>
                    <a:pt x="66" y="84"/>
                  </a:lnTo>
                  <a:lnTo>
                    <a:pt x="69" y="84"/>
                  </a:lnTo>
                  <a:lnTo>
                    <a:pt x="76" y="87"/>
                  </a:lnTo>
                  <a:lnTo>
                    <a:pt x="86" y="87"/>
                  </a:lnTo>
                  <a:lnTo>
                    <a:pt x="90" y="91"/>
                  </a:lnTo>
                  <a:lnTo>
                    <a:pt x="93" y="87"/>
                  </a:lnTo>
                  <a:lnTo>
                    <a:pt x="93" y="84"/>
                  </a:lnTo>
                  <a:lnTo>
                    <a:pt x="93" y="84"/>
                  </a:lnTo>
                  <a:lnTo>
                    <a:pt x="93" y="84"/>
                  </a:lnTo>
                  <a:lnTo>
                    <a:pt x="100" y="87"/>
                  </a:lnTo>
                  <a:lnTo>
                    <a:pt x="103" y="84"/>
                  </a:lnTo>
                  <a:lnTo>
                    <a:pt x="103" y="78"/>
                  </a:lnTo>
                  <a:lnTo>
                    <a:pt x="107" y="78"/>
                  </a:lnTo>
                  <a:lnTo>
                    <a:pt x="107" y="81"/>
                  </a:lnTo>
                  <a:lnTo>
                    <a:pt x="107" y="81"/>
                  </a:lnTo>
                  <a:lnTo>
                    <a:pt x="110" y="81"/>
                  </a:lnTo>
                  <a:lnTo>
                    <a:pt x="114" y="81"/>
                  </a:lnTo>
                  <a:lnTo>
                    <a:pt x="117" y="74"/>
                  </a:lnTo>
                  <a:lnTo>
                    <a:pt x="117" y="78"/>
                  </a:lnTo>
                  <a:lnTo>
                    <a:pt x="121" y="78"/>
                  </a:lnTo>
                  <a:lnTo>
                    <a:pt x="124" y="78"/>
                  </a:lnTo>
                  <a:lnTo>
                    <a:pt x="124" y="78"/>
                  </a:lnTo>
                  <a:lnTo>
                    <a:pt x="124" y="78"/>
                  </a:lnTo>
                  <a:lnTo>
                    <a:pt x="131" y="71"/>
                  </a:lnTo>
                  <a:lnTo>
                    <a:pt x="134" y="68"/>
                  </a:lnTo>
                  <a:lnTo>
                    <a:pt x="145" y="65"/>
                  </a:lnTo>
                  <a:lnTo>
                    <a:pt x="148" y="65"/>
                  </a:lnTo>
                  <a:lnTo>
                    <a:pt x="145" y="61"/>
                  </a:lnTo>
                  <a:lnTo>
                    <a:pt x="145" y="58"/>
                  </a:lnTo>
                  <a:lnTo>
                    <a:pt x="148" y="58"/>
                  </a:lnTo>
                  <a:lnTo>
                    <a:pt x="148" y="61"/>
                  </a:lnTo>
                  <a:lnTo>
                    <a:pt x="155" y="65"/>
                  </a:lnTo>
                  <a:lnTo>
                    <a:pt x="155" y="61"/>
                  </a:lnTo>
                  <a:lnTo>
                    <a:pt x="158" y="58"/>
                  </a:lnTo>
                  <a:lnTo>
                    <a:pt x="155" y="58"/>
                  </a:lnTo>
                  <a:lnTo>
                    <a:pt x="155" y="55"/>
                  </a:lnTo>
                  <a:lnTo>
                    <a:pt x="158" y="55"/>
                  </a:lnTo>
                  <a:lnTo>
                    <a:pt x="158" y="52"/>
                  </a:lnTo>
                  <a:lnTo>
                    <a:pt x="158" y="49"/>
                  </a:lnTo>
                  <a:lnTo>
                    <a:pt x="162" y="52"/>
                  </a:lnTo>
                  <a:lnTo>
                    <a:pt x="162" y="55"/>
                  </a:lnTo>
                  <a:lnTo>
                    <a:pt x="165" y="55"/>
                  </a:lnTo>
                  <a:lnTo>
                    <a:pt x="169" y="52"/>
                  </a:lnTo>
                  <a:lnTo>
                    <a:pt x="165" y="49"/>
                  </a:lnTo>
                  <a:lnTo>
                    <a:pt x="162" y="45"/>
                  </a:lnTo>
                  <a:lnTo>
                    <a:pt x="162" y="42"/>
                  </a:lnTo>
                  <a:lnTo>
                    <a:pt x="165" y="39"/>
                  </a:lnTo>
                  <a:lnTo>
                    <a:pt x="165" y="36"/>
                  </a:lnTo>
                  <a:lnTo>
                    <a:pt x="169" y="36"/>
                  </a:lnTo>
                  <a:lnTo>
                    <a:pt x="172" y="36"/>
                  </a:lnTo>
                  <a:lnTo>
                    <a:pt x="172" y="32"/>
                  </a:lnTo>
                  <a:lnTo>
                    <a:pt x="169" y="29"/>
                  </a:lnTo>
                  <a:lnTo>
                    <a:pt x="162" y="29"/>
                  </a:lnTo>
                  <a:lnTo>
                    <a:pt x="158" y="32"/>
                  </a:lnTo>
                  <a:lnTo>
                    <a:pt x="162" y="29"/>
                  </a:lnTo>
                  <a:lnTo>
                    <a:pt x="162" y="26"/>
                  </a:lnTo>
                  <a:lnTo>
                    <a:pt x="158" y="26"/>
                  </a:lnTo>
                  <a:lnTo>
                    <a:pt x="155" y="26"/>
                  </a:lnTo>
                  <a:lnTo>
                    <a:pt x="155" y="23"/>
                  </a:lnTo>
                  <a:lnTo>
                    <a:pt x="158" y="19"/>
                  </a:lnTo>
                  <a:lnTo>
                    <a:pt x="158" y="19"/>
                  </a:lnTo>
                  <a:lnTo>
                    <a:pt x="158" y="16"/>
                  </a:lnTo>
                  <a:lnTo>
                    <a:pt x="158" y="13"/>
                  </a:lnTo>
                  <a:lnTo>
                    <a:pt x="155" y="16"/>
                  </a:lnTo>
                  <a:lnTo>
                    <a:pt x="152" y="16"/>
                  </a:lnTo>
                  <a:lnTo>
                    <a:pt x="152" y="13"/>
                  </a:lnTo>
                  <a:lnTo>
                    <a:pt x="155" y="10"/>
                  </a:lnTo>
                  <a:lnTo>
                    <a:pt x="155" y="7"/>
                  </a:lnTo>
                  <a:lnTo>
                    <a:pt x="155" y="7"/>
                  </a:lnTo>
                  <a:lnTo>
                    <a:pt x="158" y="7"/>
                  </a:lnTo>
                  <a:lnTo>
                    <a:pt x="155" y="3"/>
                  </a:lnTo>
                  <a:lnTo>
                    <a:pt x="152" y="7"/>
                  </a:lnTo>
                  <a:lnTo>
                    <a:pt x="145" y="10"/>
                  </a:lnTo>
                  <a:lnTo>
                    <a:pt x="145" y="13"/>
                  </a:lnTo>
                  <a:lnTo>
                    <a:pt x="141" y="13"/>
                  </a:lnTo>
                  <a:lnTo>
                    <a:pt x="141" y="10"/>
                  </a:lnTo>
                  <a:lnTo>
                    <a:pt x="141" y="7"/>
                  </a:lnTo>
                  <a:lnTo>
                    <a:pt x="141" y="7"/>
                  </a:lnTo>
                  <a:lnTo>
                    <a:pt x="138" y="3"/>
                  </a:lnTo>
                  <a:lnTo>
                    <a:pt x="134" y="3"/>
                  </a:lnTo>
                  <a:lnTo>
                    <a:pt x="134" y="3"/>
                  </a:lnTo>
                  <a:lnTo>
                    <a:pt x="131" y="3"/>
                  </a:lnTo>
                  <a:lnTo>
                    <a:pt x="127" y="7"/>
                  </a:lnTo>
                  <a:lnTo>
                    <a:pt x="131" y="10"/>
                  </a:lnTo>
                  <a:lnTo>
                    <a:pt x="127" y="13"/>
                  </a:lnTo>
                  <a:lnTo>
                    <a:pt x="124" y="13"/>
                  </a:lnTo>
                  <a:lnTo>
                    <a:pt x="121" y="13"/>
                  </a:lnTo>
                  <a:lnTo>
                    <a:pt x="121" y="10"/>
                  </a:lnTo>
                  <a:lnTo>
                    <a:pt x="121" y="10"/>
                  </a:lnTo>
                  <a:lnTo>
                    <a:pt x="117" y="13"/>
                  </a:lnTo>
                  <a:lnTo>
                    <a:pt x="114" y="16"/>
                  </a:lnTo>
                  <a:lnTo>
                    <a:pt x="110" y="16"/>
                  </a:lnTo>
                  <a:lnTo>
                    <a:pt x="107" y="10"/>
                  </a:lnTo>
                  <a:lnTo>
                    <a:pt x="103" y="13"/>
                  </a:lnTo>
                  <a:lnTo>
                    <a:pt x="103" y="10"/>
                  </a:lnTo>
                  <a:lnTo>
                    <a:pt x="100" y="10"/>
                  </a:lnTo>
                  <a:lnTo>
                    <a:pt x="100" y="16"/>
                  </a:lnTo>
                  <a:lnTo>
                    <a:pt x="103" y="23"/>
                  </a:lnTo>
                  <a:lnTo>
                    <a:pt x="100" y="29"/>
                  </a:lnTo>
                  <a:lnTo>
                    <a:pt x="100" y="23"/>
                  </a:lnTo>
                  <a:lnTo>
                    <a:pt x="97" y="19"/>
                  </a:lnTo>
                  <a:lnTo>
                    <a:pt x="97" y="16"/>
                  </a:lnTo>
                  <a:lnTo>
                    <a:pt x="93" y="13"/>
                  </a:lnTo>
                  <a:lnTo>
                    <a:pt x="97" y="10"/>
                  </a:lnTo>
                  <a:lnTo>
                    <a:pt x="90" y="10"/>
                  </a:lnTo>
                  <a:lnTo>
                    <a:pt x="83" y="13"/>
                  </a:lnTo>
                  <a:lnTo>
                    <a:pt x="83" y="16"/>
                  </a:lnTo>
                  <a:lnTo>
                    <a:pt x="83" y="19"/>
                  </a:lnTo>
                  <a:lnTo>
                    <a:pt x="79" y="23"/>
                  </a:lnTo>
                  <a:lnTo>
                    <a:pt x="79" y="23"/>
                  </a:lnTo>
                  <a:lnTo>
                    <a:pt x="76" y="19"/>
                  </a:lnTo>
                  <a:lnTo>
                    <a:pt x="76" y="19"/>
                  </a:lnTo>
                  <a:lnTo>
                    <a:pt x="72" y="13"/>
                  </a:lnTo>
                  <a:lnTo>
                    <a:pt x="72" y="10"/>
                  </a:lnTo>
                  <a:lnTo>
                    <a:pt x="66" y="13"/>
                  </a:lnTo>
                  <a:lnTo>
                    <a:pt x="69" y="19"/>
                  </a:lnTo>
                  <a:lnTo>
                    <a:pt x="69" y="23"/>
                  </a:lnTo>
                  <a:lnTo>
                    <a:pt x="69" y="29"/>
                  </a:lnTo>
                  <a:lnTo>
                    <a:pt x="66" y="29"/>
                  </a:lnTo>
                  <a:lnTo>
                    <a:pt x="62" y="29"/>
                  </a:lnTo>
                  <a:lnTo>
                    <a:pt x="62" y="26"/>
                  </a:lnTo>
                  <a:lnTo>
                    <a:pt x="59" y="29"/>
                  </a:lnTo>
                  <a:lnTo>
                    <a:pt x="59" y="32"/>
                  </a:lnTo>
                  <a:lnTo>
                    <a:pt x="55" y="32"/>
                  </a:lnTo>
                  <a:lnTo>
                    <a:pt x="55" y="39"/>
                  </a:lnTo>
                  <a:lnTo>
                    <a:pt x="52" y="32"/>
                  </a:lnTo>
                  <a:lnTo>
                    <a:pt x="48" y="32"/>
                  </a:lnTo>
                  <a:lnTo>
                    <a:pt x="52" y="32"/>
                  </a:lnTo>
                  <a:lnTo>
                    <a:pt x="52" y="29"/>
                  </a:lnTo>
                  <a:lnTo>
                    <a:pt x="52" y="26"/>
                  </a:lnTo>
                  <a:lnTo>
                    <a:pt x="48" y="26"/>
                  </a:lnTo>
                  <a:lnTo>
                    <a:pt x="52" y="23"/>
                  </a:lnTo>
                  <a:lnTo>
                    <a:pt x="48" y="19"/>
                  </a:lnTo>
                  <a:lnTo>
                    <a:pt x="52" y="23"/>
                  </a:lnTo>
                  <a:lnTo>
                    <a:pt x="55" y="19"/>
                  </a:lnTo>
                  <a:lnTo>
                    <a:pt x="52" y="16"/>
                  </a:lnTo>
                  <a:lnTo>
                    <a:pt x="48" y="16"/>
                  </a:lnTo>
                  <a:lnTo>
                    <a:pt x="52" y="13"/>
                  </a:lnTo>
                  <a:lnTo>
                    <a:pt x="52" y="10"/>
                  </a:lnTo>
                  <a:lnTo>
                    <a:pt x="48" y="13"/>
                  </a:lnTo>
                  <a:lnTo>
                    <a:pt x="45" y="10"/>
                  </a:lnTo>
                  <a:lnTo>
                    <a:pt x="41" y="7"/>
                  </a:lnTo>
                  <a:lnTo>
                    <a:pt x="41" y="3"/>
                  </a:lnTo>
                  <a:lnTo>
                    <a:pt x="38" y="0"/>
                  </a:lnTo>
                  <a:lnTo>
                    <a:pt x="35" y="3"/>
                  </a:lnTo>
                  <a:lnTo>
                    <a:pt x="31" y="0"/>
                  </a:lnTo>
                  <a:lnTo>
                    <a:pt x="28" y="0"/>
                  </a:lnTo>
                  <a:lnTo>
                    <a:pt x="24" y="3"/>
                  </a:lnTo>
                  <a:lnTo>
                    <a:pt x="28" y="3"/>
                  </a:lnTo>
                  <a:lnTo>
                    <a:pt x="31" y="3"/>
                  </a:lnTo>
                  <a:lnTo>
                    <a:pt x="31" y="3"/>
                  </a:lnTo>
                  <a:lnTo>
                    <a:pt x="31" y="3"/>
                  </a:lnTo>
                  <a:lnTo>
                    <a:pt x="35" y="3"/>
                  </a:lnTo>
                  <a:lnTo>
                    <a:pt x="38" y="7"/>
                  </a:lnTo>
                  <a:lnTo>
                    <a:pt x="38" y="7"/>
                  </a:lnTo>
                  <a:lnTo>
                    <a:pt x="35" y="7"/>
                  </a:lnTo>
                  <a:lnTo>
                    <a:pt x="31" y="7"/>
                  </a:lnTo>
                  <a:lnTo>
                    <a:pt x="31" y="7"/>
                  </a:lnTo>
                  <a:lnTo>
                    <a:pt x="35" y="10"/>
                  </a:lnTo>
                  <a:lnTo>
                    <a:pt x="38" y="13"/>
                  </a:lnTo>
                  <a:lnTo>
                    <a:pt x="38" y="16"/>
                  </a:lnTo>
                  <a:lnTo>
                    <a:pt x="35" y="16"/>
                  </a:lnTo>
                  <a:lnTo>
                    <a:pt x="35" y="13"/>
                  </a:lnTo>
                  <a:lnTo>
                    <a:pt x="31" y="13"/>
                  </a:lnTo>
                  <a:lnTo>
                    <a:pt x="31" y="13"/>
                  </a:lnTo>
                  <a:lnTo>
                    <a:pt x="28" y="13"/>
                  </a:lnTo>
                  <a:lnTo>
                    <a:pt x="28" y="10"/>
                  </a:lnTo>
                  <a:lnTo>
                    <a:pt x="24" y="7"/>
                  </a:lnTo>
                  <a:lnTo>
                    <a:pt x="21" y="7"/>
                  </a:lnTo>
                  <a:lnTo>
                    <a:pt x="17" y="7"/>
                  </a:lnTo>
                  <a:lnTo>
                    <a:pt x="21" y="10"/>
                  </a:lnTo>
                  <a:lnTo>
                    <a:pt x="21" y="13"/>
                  </a:lnTo>
                  <a:lnTo>
                    <a:pt x="17" y="10"/>
                  </a:lnTo>
                  <a:lnTo>
                    <a:pt x="14" y="10"/>
                  </a:lnTo>
                  <a:lnTo>
                    <a:pt x="14" y="10"/>
                  </a:lnTo>
                  <a:lnTo>
                    <a:pt x="17" y="13"/>
                  </a:lnTo>
                  <a:lnTo>
                    <a:pt x="17" y="13"/>
                  </a:lnTo>
                  <a:lnTo>
                    <a:pt x="21" y="16"/>
                  </a:lnTo>
                  <a:lnTo>
                    <a:pt x="17" y="16"/>
                  </a:lnTo>
                  <a:lnTo>
                    <a:pt x="14" y="16"/>
                  </a:lnTo>
                  <a:lnTo>
                    <a:pt x="14" y="19"/>
                  </a:lnTo>
                  <a:lnTo>
                    <a:pt x="21" y="19"/>
                  </a:lnTo>
                  <a:lnTo>
                    <a:pt x="17" y="19"/>
                  </a:lnTo>
                  <a:lnTo>
                    <a:pt x="17" y="23"/>
                  </a:lnTo>
                  <a:lnTo>
                    <a:pt x="17" y="23"/>
                  </a:lnTo>
                  <a:lnTo>
                    <a:pt x="17" y="23"/>
                  </a:lnTo>
                  <a:lnTo>
                    <a:pt x="11" y="19"/>
                  </a:lnTo>
                  <a:lnTo>
                    <a:pt x="11" y="19"/>
                  </a:lnTo>
                  <a:lnTo>
                    <a:pt x="7" y="19"/>
                  </a:lnTo>
                  <a:lnTo>
                    <a:pt x="11" y="23"/>
                  </a:lnTo>
                  <a:lnTo>
                    <a:pt x="11" y="26"/>
                  </a:lnTo>
                  <a:lnTo>
                    <a:pt x="11" y="26"/>
                  </a:lnTo>
                  <a:lnTo>
                    <a:pt x="7" y="23"/>
                  </a:lnTo>
                  <a:lnTo>
                    <a:pt x="4" y="23"/>
                  </a:lnTo>
                  <a:lnTo>
                    <a:pt x="0" y="26"/>
                  </a:lnTo>
                  <a:lnTo>
                    <a:pt x="7" y="26"/>
                  </a:lnTo>
                  <a:lnTo>
                    <a:pt x="11" y="29"/>
                  </a:lnTo>
                  <a:lnTo>
                    <a:pt x="14" y="32"/>
                  </a:lnTo>
                  <a:lnTo>
                    <a:pt x="17" y="29"/>
                  </a:lnTo>
                  <a:lnTo>
                    <a:pt x="21" y="26"/>
                  </a:lnTo>
                  <a:lnTo>
                    <a:pt x="21" y="23"/>
                  </a:lnTo>
                  <a:lnTo>
                    <a:pt x="24" y="26"/>
                  </a:lnTo>
                  <a:lnTo>
                    <a:pt x="24" y="26"/>
                  </a:lnTo>
                  <a:lnTo>
                    <a:pt x="24" y="26"/>
                  </a:lnTo>
                  <a:lnTo>
                    <a:pt x="28" y="26"/>
                  </a:lnTo>
                  <a:lnTo>
                    <a:pt x="28" y="29"/>
                  </a:lnTo>
                  <a:lnTo>
                    <a:pt x="31" y="29"/>
                  </a:lnTo>
                  <a:lnTo>
                    <a:pt x="35" y="26"/>
                  </a:lnTo>
                  <a:lnTo>
                    <a:pt x="35" y="26"/>
                  </a:lnTo>
                  <a:lnTo>
                    <a:pt x="35" y="29"/>
                  </a:lnTo>
                  <a:lnTo>
                    <a:pt x="35" y="29"/>
                  </a:lnTo>
                  <a:lnTo>
                    <a:pt x="38" y="26"/>
                  </a:lnTo>
                  <a:lnTo>
                    <a:pt x="38" y="26"/>
                  </a:lnTo>
                  <a:lnTo>
                    <a:pt x="38" y="29"/>
                  </a:lnTo>
                  <a:lnTo>
                    <a:pt x="41" y="29"/>
                  </a:lnTo>
                  <a:lnTo>
                    <a:pt x="41" y="29"/>
                  </a:lnTo>
                  <a:lnTo>
                    <a:pt x="45" y="32"/>
                  </a:lnTo>
                  <a:lnTo>
                    <a:pt x="45" y="32"/>
                  </a:lnTo>
                  <a:lnTo>
                    <a:pt x="41" y="32"/>
                  </a:lnTo>
                  <a:lnTo>
                    <a:pt x="38" y="32"/>
                  </a:lnTo>
                  <a:lnTo>
                    <a:pt x="35" y="32"/>
                  </a:lnTo>
                  <a:lnTo>
                    <a:pt x="31" y="36"/>
                  </a:lnTo>
                  <a:lnTo>
                    <a:pt x="31" y="36"/>
                  </a:lnTo>
                  <a:lnTo>
                    <a:pt x="38" y="39"/>
                  </a:lnTo>
                  <a:lnTo>
                    <a:pt x="41" y="39"/>
                  </a:lnTo>
                  <a:lnTo>
                    <a:pt x="41" y="36"/>
                  </a:lnTo>
                  <a:lnTo>
                    <a:pt x="45" y="36"/>
                  </a:lnTo>
                  <a:lnTo>
                    <a:pt x="45" y="39"/>
                  </a:lnTo>
                  <a:lnTo>
                    <a:pt x="41" y="39"/>
                  </a:lnTo>
                  <a:lnTo>
                    <a:pt x="35" y="42"/>
                  </a:lnTo>
                  <a:lnTo>
                    <a:pt x="35" y="39"/>
                  </a:lnTo>
                  <a:lnTo>
                    <a:pt x="31" y="42"/>
                  </a:lnTo>
                  <a:lnTo>
                    <a:pt x="28" y="42"/>
                  </a:lnTo>
                  <a:lnTo>
                    <a:pt x="28" y="39"/>
                  </a:lnTo>
                  <a:lnTo>
                    <a:pt x="28" y="39"/>
                  </a:lnTo>
                  <a:lnTo>
                    <a:pt x="24" y="39"/>
                  </a:lnTo>
                  <a:lnTo>
                    <a:pt x="24" y="39"/>
                  </a:lnTo>
                  <a:lnTo>
                    <a:pt x="24" y="42"/>
                  </a:lnTo>
                  <a:lnTo>
                    <a:pt x="21" y="42"/>
                  </a:lnTo>
                  <a:lnTo>
                    <a:pt x="21" y="42"/>
                  </a:lnTo>
                  <a:lnTo>
                    <a:pt x="17" y="42"/>
                  </a:lnTo>
                  <a:lnTo>
                    <a:pt x="14" y="42"/>
                  </a:lnTo>
                  <a:lnTo>
                    <a:pt x="11" y="42"/>
                  </a:lnTo>
                  <a:lnTo>
                    <a:pt x="7" y="42"/>
                  </a:lnTo>
                  <a:lnTo>
                    <a:pt x="4" y="42"/>
                  </a:lnTo>
                  <a:lnTo>
                    <a:pt x="7" y="45"/>
                  </a:lnTo>
                  <a:lnTo>
                    <a:pt x="11" y="49"/>
                  </a:lnTo>
                  <a:lnTo>
                    <a:pt x="14" y="49"/>
                  </a:lnTo>
                  <a:lnTo>
                    <a:pt x="14" y="49"/>
                  </a:lnTo>
                  <a:lnTo>
                    <a:pt x="21" y="49"/>
                  </a:lnTo>
                  <a:lnTo>
                    <a:pt x="28" y="49"/>
                  </a:lnTo>
                  <a:lnTo>
                    <a:pt x="31" y="49"/>
                  </a:lnTo>
                  <a:lnTo>
                    <a:pt x="31" y="52"/>
                  </a:lnTo>
                  <a:lnTo>
                    <a:pt x="28" y="52"/>
                  </a:lnTo>
                  <a:lnTo>
                    <a:pt x="28" y="55"/>
                  </a:lnTo>
                  <a:lnTo>
                    <a:pt x="31" y="55"/>
                  </a:lnTo>
                  <a:lnTo>
                    <a:pt x="35" y="58"/>
                  </a:lnTo>
                  <a:lnTo>
                    <a:pt x="35" y="58"/>
                  </a:lnTo>
                  <a:lnTo>
                    <a:pt x="41" y="55"/>
                  </a:lnTo>
                  <a:lnTo>
                    <a:pt x="38" y="58"/>
                  </a:lnTo>
                  <a:lnTo>
                    <a:pt x="35" y="58"/>
                  </a:lnTo>
                  <a:lnTo>
                    <a:pt x="35" y="61"/>
                  </a:lnTo>
                  <a:lnTo>
                    <a:pt x="38" y="65"/>
                  </a:lnTo>
                  <a:lnTo>
                    <a:pt x="41" y="58"/>
                  </a:lnTo>
                  <a:lnTo>
                    <a:pt x="48" y="61"/>
                  </a:lnTo>
                  <a:lnTo>
                    <a:pt x="48" y="61"/>
                  </a:lnTo>
                  <a:lnTo>
                    <a:pt x="45" y="61"/>
                  </a:lnTo>
                  <a:lnTo>
                    <a:pt x="41" y="61"/>
                  </a:lnTo>
                  <a:lnTo>
                    <a:pt x="38" y="65"/>
                  </a:lnTo>
                  <a:lnTo>
                    <a:pt x="35" y="65"/>
                  </a:lnTo>
                  <a:lnTo>
                    <a:pt x="35" y="68"/>
                  </a:lnTo>
                  <a:lnTo>
                    <a:pt x="35" y="68"/>
                  </a:lnTo>
                  <a:lnTo>
                    <a:pt x="31" y="68"/>
                  </a:lnTo>
                  <a:lnTo>
                    <a:pt x="28" y="71"/>
                  </a:lnTo>
                  <a:lnTo>
                    <a:pt x="28" y="68"/>
                  </a:lnTo>
                  <a:lnTo>
                    <a:pt x="24" y="65"/>
                  </a:lnTo>
                  <a:lnTo>
                    <a:pt x="24" y="68"/>
                  </a:lnTo>
                  <a:lnTo>
                    <a:pt x="24" y="68"/>
                  </a:lnTo>
                  <a:lnTo>
                    <a:pt x="24" y="71"/>
                  </a:lnTo>
                  <a:lnTo>
                    <a:pt x="24" y="71"/>
                  </a:lnTo>
                  <a:lnTo>
                    <a:pt x="24" y="71"/>
                  </a:lnTo>
                  <a:lnTo>
                    <a:pt x="24" y="78"/>
                  </a:lnTo>
                  <a:lnTo>
                    <a:pt x="28" y="78"/>
                  </a:lnTo>
                  <a:lnTo>
                    <a:pt x="28" y="78"/>
                  </a:lnTo>
                  <a:lnTo>
                    <a:pt x="31" y="78"/>
                  </a:lnTo>
                  <a:lnTo>
                    <a:pt x="38" y="78"/>
                  </a:lnTo>
                  <a:lnTo>
                    <a:pt x="41" y="74"/>
                  </a:lnTo>
                  <a:lnTo>
                    <a:pt x="48" y="78"/>
                  </a:lnTo>
                  <a:lnTo>
                    <a:pt x="48" y="78"/>
                  </a:lnTo>
                  <a:lnTo>
                    <a:pt x="52" y="78"/>
                  </a:lnTo>
                  <a:lnTo>
                    <a:pt x="5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157"/>
            <p:cNvSpPr>
              <a:spLocks noEditPoints="1"/>
            </p:cNvSpPr>
            <p:nvPr/>
          </p:nvSpPr>
          <p:spPr bwMode="auto">
            <a:xfrm>
              <a:off x="3470276" y="4631392"/>
              <a:ext cx="65088" cy="36512"/>
            </a:xfrm>
            <a:custGeom>
              <a:avLst/>
              <a:gdLst>
                <a:gd name="T0" fmla="*/ 38 w 41"/>
                <a:gd name="T1" fmla="*/ 16 h 23"/>
                <a:gd name="T2" fmla="*/ 34 w 41"/>
                <a:gd name="T3" fmla="*/ 20 h 23"/>
                <a:gd name="T4" fmla="*/ 34 w 41"/>
                <a:gd name="T5" fmla="*/ 23 h 23"/>
                <a:gd name="T6" fmla="*/ 41 w 41"/>
                <a:gd name="T7" fmla="*/ 20 h 23"/>
                <a:gd name="T8" fmla="*/ 41 w 41"/>
                <a:gd name="T9" fmla="*/ 16 h 23"/>
                <a:gd name="T10" fmla="*/ 38 w 41"/>
                <a:gd name="T11" fmla="*/ 16 h 23"/>
                <a:gd name="T12" fmla="*/ 38 w 41"/>
                <a:gd name="T13" fmla="*/ 16 h 23"/>
                <a:gd name="T14" fmla="*/ 21 w 41"/>
                <a:gd name="T15" fmla="*/ 13 h 23"/>
                <a:gd name="T16" fmla="*/ 24 w 41"/>
                <a:gd name="T17" fmla="*/ 13 h 23"/>
                <a:gd name="T18" fmla="*/ 28 w 41"/>
                <a:gd name="T19" fmla="*/ 13 h 23"/>
                <a:gd name="T20" fmla="*/ 24 w 41"/>
                <a:gd name="T21" fmla="*/ 16 h 23"/>
                <a:gd name="T22" fmla="*/ 21 w 41"/>
                <a:gd name="T23" fmla="*/ 13 h 23"/>
                <a:gd name="T24" fmla="*/ 21 w 41"/>
                <a:gd name="T25" fmla="*/ 13 h 23"/>
                <a:gd name="T26" fmla="*/ 17 w 41"/>
                <a:gd name="T27" fmla="*/ 7 h 23"/>
                <a:gd name="T28" fmla="*/ 14 w 41"/>
                <a:gd name="T29" fmla="*/ 7 h 23"/>
                <a:gd name="T30" fmla="*/ 17 w 41"/>
                <a:gd name="T31" fmla="*/ 10 h 23"/>
                <a:gd name="T32" fmla="*/ 17 w 41"/>
                <a:gd name="T33" fmla="*/ 7 h 23"/>
                <a:gd name="T34" fmla="*/ 17 w 41"/>
                <a:gd name="T35" fmla="*/ 7 h 23"/>
                <a:gd name="T36" fmla="*/ 0 w 41"/>
                <a:gd name="T37" fmla="*/ 10 h 23"/>
                <a:gd name="T38" fmla="*/ 3 w 41"/>
                <a:gd name="T39" fmla="*/ 10 h 23"/>
                <a:gd name="T40" fmla="*/ 3 w 41"/>
                <a:gd name="T41" fmla="*/ 13 h 23"/>
                <a:gd name="T42" fmla="*/ 0 w 41"/>
                <a:gd name="T43" fmla="*/ 13 h 23"/>
                <a:gd name="T44" fmla="*/ 0 w 41"/>
                <a:gd name="T45" fmla="*/ 10 h 23"/>
                <a:gd name="T46" fmla="*/ 0 w 41"/>
                <a:gd name="T47" fmla="*/ 10 h 23"/>
                <a:gd name="T48" fmla="*/ 0 w 41"/>
                <a:gd name="T49" fmla="*/ 10 h 23"/>
                <a:gd name="T50" fmla="*/ 3 w 41"/>
                <a:gd name="T51" fmla="*/ 4 h 23"/>
                <a:gd name="T52" fmla="*/ 7 w 41"/>
                <a:gd name="T53" fmla="*/ 4 h 23"/>
                <a:gd name="T54" fmla="*/ 7 w 41"/>
                <a:gd name="T55" fmla="*/ 10 h 23"/>
                <a:gd name="T56" fmla="*/ 10 w 41"/>
                <a:gd name="T57" fmla="*/ 13 h 23"/>
                <a:gd name="T58" fmla="*/ 7 w 41"/>
                <a:gd name="T59" fmla="*/ 16 h 23"/>
                <a:gd name="T60" fmla="*/ 3 w 41"/>
                <a:gd name="T61" fmla="*/ 20 h 23"/>
                <a:gd name="T62" fmla="*/ 7 w 41"/>
                <a:gd name="T63" fmla="*/ 20 h 23"/>
                <a:gd name="T64" fmla="*/ 14 w 41"/>
                <a:gd name="T65" fmla="*/ 20 h 23"/>
                <a:gd name="T66" fmla="*/ 14 w 41"/>
                <a:gd name="T67" fmla="*/ 16 h 23"/>
                <a:gd name="T68" fmla="*/ 10 w 41"/>
                <a:gd name="T69" fmla="*/ 13 h 23"/>
                <a:gd name="T70" fmla="*/ 10 w 41"/>
                <a:gd name="T71" fmla="*/ 10 h 23"/>
                <a:gd name="T72" fmla="*/ 10 w 41"/>
                <a:gd name="T73" fmla="*/ 7 h 23"/>
                <a:gd name="T74" fmla="*/ 10 w 41"/>
                <a:gd name="T75" fmla="*/ 4 h 23"/>
                <a:gd name="T76" fmla="*/ 7 w 41"/>
                <a:gd name="T77" fmla="*/ 0 h 23"/>
                <a:gd name="T78" fmla="*/ 3 w 41"/>
                <a:gd name="T79" fmla="*/ 4 h 23"/>
                <a:gd name="T80" fmla="*/ 3 w 41"/>
                <a:gd name="T81"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1" h="23">
                  <a:moveTo>
                    <a:pt x="38" y="16"/>
                  </a:moveTo>
                  <a:lnTo>
                    <a:pt x="34" y="20"/>
                  </a:lnTo>
                  <a:lnTo>
                    <a:pt x="34" y="23"/>
                  </a:lnTo>
                  <a:lnTo>
                    <a:pt x="41" y="20"/>
                  </a:lnTo>
                  <a:lnTo>
                    <a:pt x="41" y="16"/>
                  </a:lnTo>
                  <a:lnTo>
                    <a:pt x="38" y="16"/>
                  </a:lnTo>
                  <a:lnTo>
                    <a:pt x="38" y="16"/>
                  </a:lnTo>
                  <a:close/>
                  <a:moveTo>
                    <a:pt x="21" y="13"/>
                  </a:moveTo>
                  <a:lnTo>
                    <a:pt x="24" y="13"/>
                  </a:lnTo>
                  <a:lnTo>
                    <a:pt x="28" y="13"/>
                  </a:lnTo>
                  <a:lnTo>
                    <a:pt x="24" y="16"/>
                  </a:lnTo>
                  <a:lnTo>
                    <a:pt x="21" y="13"/>
                  </a:lnTo>
                  <a:lnTo>
                    <a:pt x="21" y="13"/>
                  </a:lnTo>
                  <a:close/>
                  <a:moveTo>
                    <a:pt x="17" y="7"/>
                  </a:moveTo>
                  <a:lnTo>
                    <a:pt x="14" y="7"/>
                  </a:lnTo>
                  <a:lnTo>
                    <a:pt x="17" y="10"/>
                  </a:lnTo>
                  <a:lnTo>
                    <a:pt x="17" y="7"/>
                  </a:lnTo>
                  <a:lnTo>
                    <a:pt x="17" y="7"/>
                  </a:lnTo>
                  <a:close/>
                  <a:moveTo>
                    <a:pt x="0" y="10"/>
                  </a:moveTo>
                  <a:lnTo>
                    <a:pt x="3" y="10"/>
                  </a:lnTo>
                  <a:lnTo>
                    <a:pt x="3" y="13"/>
                  </a:lnTo>
                  <a:lnTo>
                    <a:pt x="0" y="13"/>
                  </a:lnTo>
                  <a:lnTo>
                    <a:pt x="0" y="10"/>
                  </a:lnTo>
                  <a:lnTo>
                    <a:pt x="0" y="10"/>
                  </a:lnTo>
                  <a:lnTo>
                    <a:pt x="0" y="10"/>
                  </a:lnTo>
                  <a:close/>
                  <a:moveTo>
                    <a:pt x="3" y="4"/>
                  </a:moveTo>
                  <a:lnTo>
                    <a:pt x="7" y="4"/>
                  </a:lnTo>
                  <a:lnTo>
                    <a:pt x="7" y="10"/>
                  </a:lnTo>
                  <a:lnTo>
                    <a:pt x="10" y="13"/>
                  </a:lnTo>
                  <a:lnTo>
                    <a:pt x="7" y="16"/>
                  </a:lnTo>
                  <a:lnTo>
                    <a:pt x="3" y="20"/>
                  </a:lnTo>
                  <a:lnTo>
                    <a:pt x="7" y="20"/>
                  </a:lnTo>
                  <a:lnTo>
                    <a:pt x="14" y="20"/>
                  </a:lnTo>
                  <a:lnTo>
                    <a:pt x="14" y="16"/>
                  </a:lnTo>
                  <a:lnTo>
                    <a:pt x="10" y="13"/>
                  </a:lnTo>
                  <a:lnTo>
                    <a:pt x="10" y="10"/>
                  </a:lnTo>
                  <a:lnTo>
                    <a:pt x="10" y="7"/>
                  </a:lnTo>
                  <a:lnTo>
                    <a:pt x="10" y="4"/>
                  </a:lnTo>
                  <a:lnTo>
                    <a:pt x="7" y="0"/>
                  </a:lnTo>
                  <a:lnTo>
                    <a:pt x="3" y="4"/>
                  </a:lnTo>
                  <a:lnTo>
                    <a:pt x="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158"/>
            <p:cNvSpPr>
              <a:spLocks noEditPoints="1"/>
            </p:cNvSpPr>
            <p:nvPr/>
          </p:nvSpPr>
          <p:spPr bwMode="auto">
            <a:xfrm>
              <a:off x="4305301" y="4139267"/>
              <a:ext cx="98425" cy="31750"/>
            </a:xfrm>
            <a:custGeom>
              <a:avLst/>
              <a:gdLst>
                <a:gd name="T0" fmla="*/ 55 w 62"/>
                <a:gd name="T1" fmla="*/ 16 h 20"/>
                <a:gd name="T2" fmla="*/ 62 w 62"/>
                <a:gd name="T3" fmla="*/ 20 h 20"/>
                <a:gd name="T4" fmla="*/ 55 w 62"/>
                <a:gd name="T5" fmla="*/ 20 h 20"/>
                <a:gd name="T6" fmla="*/ 55 w 62"/>
                <a:gd name="T7" fmla="*/ 20 h 20"/>
                <a:gd name="T8" fmla="*/ 55 w 62"/>
                <a:gd name="T9" fmla="*/ 16 h 20"/>
                <a:gd name="T10" fmla="*/ 55 w 62"/>
                <a:gd name="T11" fmla="*/ 16 h 20"/>
                <a:gd name="T12" fmla="*/ 59 w 62"/>
                <a:gd name="T13" fmla="*/ 7 h 20"/>
                <a:gd name="T14" fmla="*/ 55 w 62"/>
                <a:gd name="T15" fmla="*/ 10 h 20"/>
                <a:gd name="T16" fmla="*/ 59 w 62"/>
                <a:gd name="T17" fmla="*/ 13 h 20"/>
                <a:gd name="T18" fmla="*/ 59 w 62"/>
                <a:gd name="T19" fmla="*/ 10 h 20"/>
                <a:gd name="T20" fmla="*/ 59 w 62"/>
                <a:gd name="T21" fmla="*/ 7 h 20"/>
                <a:gd name="T22" fmla="*/ 59 w 62"/>
                <a:gd name="T23" fmla="*/ 7 h 20"/>
                <a:gd name="T24" fmla="*/ 38 w 62"/>
                <a:gd name="T25" fmla="*/ 13 h 20"/>
                <a:gd name="T26" fmla="*/ 35 w 62"/>
                <a:gd name="T27" fmla="*/ 13 h 20"/>
                <a:gd name="T28" fmla="*/ 38 w 62"/>
                <a:gd name="T29" fmla="*/ 16 h 20"/>
                <a:gd name="T30" fmla="*/ 42 w 62"/>
                <a:gd name="T31" fmla="*/ 16 h 20"/>
                <a:gd name="T32" fmla="*/ 38 w 62"/>
                <a:gd name="T33" fmla="*/ 13 h 20"/>
                <a:gd name="T34" fmla="*/ 38 w 62"/>
                <a:gd name="T35" fmla="*/ 13 h 20"/>
                <a:gd name="T36" fmla="*/ 31 w 62"/>
                <a:gd name="T37" fmla="*/ 0 h 20"/>
                <a:gd name="T38" fmla="*/ 31 w 62"/>
                <a:gd name="T39" fmla="*/ 0 h 20"/>
                <a:gd name="T40" fmla="*/ 38 w 62"/>
                <a:gd name="T41" fmla="*/ 0 h 20"/>
                <a:gd name="T42" fmla="*/ 35 w 62"/>
                <a:gd name="T43" fmla="*/ 3 h 20"/>
                <a:gd name="T44" fmla="*/ 35 w 62"/>
                <a:gd name="T45" fmla="*/ 7 h 20"/>
                <a:gd name="T46" fmla="*/ 31 w 62"/>
                <a:gd name="T47" fmla="*/ 3 h 20"/>
                <a:gd name="T48" fmla="*/ 31 w 62"/>
                <a:gd name="T49" fmla="*/ 0 h 20"/>
                <a:gd name="T50" fmla="*/ 31 w 62"/>
                <a:gd name="T51" fmla="*/ 0 h 20"/>
                <a:gd name="T52" fmla="*/ 4 w 62"/>
                <a:gd name="T53" fmla="*/ 7 h 20"/>
                <a:gd name="T54" fmla="*/ 7 w 62"/>
                <a:gd name="T55" fmla="*/ 7 h 20"/>
                <a:gd name="T56" fmla="*/ 0 w 62"/>
                <a:gd name="T57" fmla="*/ 10 h 20"/>
                <a:gd name="T58" fmla="*/ 4 w 62"/>
                <a:gd name="T59"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2" h="20">
                  <a:moveTo>
                    <a:pt x="55" y="16"/>
                  </a:moveTo>
                  <a:lnTo>
                    <a:pt x="62" y="20"/>
                  </a:lnTo>
                  <a:lnTo>
                    <a:pt x="55" y="20"/>
                  </a:lnTo>
                  <a:lnTo>
                    <a:pt x="55" y="20"/>
                  </a:lnTo>
                  <a:lnTo>
                    <a:pt x="55" y="16"/>
                  </a:lnTo>
                  <a:lnTo>
                    <a:pt x="55" y="16"/>
                  </a:lnTo>
                  <a:close/>
                  <a:moveTo>
                    <a:pt x="59" y="7"/>
                  </a:moveTo>
                  <a:lnTo>
                    <a:pt x="55" y="10"/>
                  </a:lnTo>
                  <a:lnTo>
                    <a:pt x="59" y="13"/>
                  </a:lnTo>
                  <a:lnTo>
                    <a:pt x="59" y="10"/>
                  </a:lnTo>
                  <a:lnTo>
                    <a:pt x="59" y="7"/>
                  </a:lnTo>
                  <a:lnTo>
                    <a:pt x="59" y="7"/>
                  </a:lnTo>
                  <a:close/>
                  <a:moveTo>
                    <a:pt x="38" y="13"/>
                  </a:moveTo>
                  <a:lnTo>
                    <a:pt x="35" y="13"/>
                  </a:lnTo>
                  <a:lnTo>
                    <a:pt x="38" y="16"/>
                  </a:lnTo>
                  <a:lnTo>
                    <a:pt x="42" y="16"/>
                  </a:lnTo>
                  <a:lnTo>
                    <a:pt x="38" y="13"/>
                  </a:lnTo>
                  <a:lnTo>
                    <a:pt x="38" y="13"/>
                  </a:lnTo>
                  <a:close/>
                  <a:moveTo>
                    <a:pt x="31" y="0"/>
                  </a:moveTo>
                  <a:lnTo>
                    <a:pt x="31" y="0"/>
                  </a:lnTo>
                  <a:lnTo>
                    <a:pt x="38" y="0"/>
                  </a:lnTo>
                  <a:lnTo>
                    <a:pt x="35" y="3"/>
                  </a:lnTo>
                  <a:lnTo>
                    <a:pt x="35" y="7"/>
                  </a:lnTo>
                  <a:lnTo>
                    <a:pt x="31" y="3"/>
                  </a:lnTo>
                  <a:lnTo>
                    <a:pt x="31" y="0"/>
                  </a:lnTo>
                  <a:lnTo>
                    <a:pt x="31" y="0"/>
                  </a:lnTo>
                  <a:close/>
                  <a:moveTo>
                    <a:pt x="4" y="7"/>
                  </a:moveTo>
                  <a:lnTo>
                    <a:pt x="7" y="7"/>
                  </a:lnTo>
                  <a:lnTo>
                    <a:pt x="0" y="10"/>
                  </a:lnTo>
                  <a:lnTo>
                    <a:pt x="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159"/>
            <p:cNvSpPr>
              <a:spLocks noEditPoints="1"/>
            </p:cNvSpPr>
            <p:nvPr/>
          </p:nvSpPr>
          <p:spPr bwMode="auto">
            <a:xfrm>
              <a:off x="4229101" y="4129742"/>
              <a:ext cx="71438" cy="20637"/>
            </a:xfrm>
            <a:custGeom>
              <a:avLst/>
              <a:gdLst>
                <a:gd name="T0" fmla="*/ 35 w 45"/>
                <a:gd name="T1" fmla="*/ 9 h 13"/>
                <a:gd name="T2" fmla="*/ 38 w 45"/>
                <a:gd name="T3" fmla="*/ 9 h 13"/>
                <a:gd name="T4" fmla="*/ 45 w 45"/>
                <a:gd name="T5" fmla="*/ 9 h 13"/>
                <a:gd name="T6" fmla="*/ 42 w 45"/>
                <a:gd name="T7" fmla="*/ 9 h 13"/>
                <a:gd name="T8" fmla="*/ 35 w 45"/>
                <a:gd name="T9" fmla="*/ 9 h 13"/>
                <a:gd name="T10" fmla="*/ 35 w 45"/>
                <a:gd name="T11" fmla="*/ 9 h 13"/>
                <a:gd name="T12" fmla="*/ 31 w 45"/>
                <a:gd name="T13" fmla="*/ 3 h 13"/>
                <a:gd name="T14" fmla="*/ 28 w 45"/>
                <a:gd name="T15" fmla="*/ 3 h 13"/>
                <a:gd name="T16" fmla="*/ 21 w 45"/>
                <a:gd name="T17" fmla="*/ 3 h 13"/>
                <a:gd name="T18" fmla="*/ 7 w 45"/>
                <a:gd name="T19" fmla="*/ 0 h 13"/>
                <a:gd name="T20" fmla="*/ 4 w 45"/>
                <a:gd name="T21" fmla="*/ 3 h 13"/>
                <a:gd name="T22" fmla="*/ 4 w 45"/>
                <a:gd name="T23" fmla="*/ 6 h 13"/>
                <a:gd name="T24" fmla="*/ 4 w 45"/>
                <a:gd name="T25" fmla="*/ 6 h 13"/>
                <a:gd name="T26" fmla="*/ 0 w 45"/>
                <a:gd name="T27" fmla="*/ 9 h 13"/>
                <a:gd name="T28" fmla="*/ 4 w 45"/>
                <a:gd name="T29" fmla="*/ 13 h 13"/>
                <a:gd name="T30" fmla="*/ 14 w 45"/>
                <a:gd name="T31" fmla="*/ 13 h 13"/>
                <a:gd name="T32" fmla="*/ 14 w 45"/>
                <a:gd name="T33" fmla="*/ 13 h 13"/>
                <a:gd name="T34" fmla="*/ 21 w 45"/>
                <a:gd name="T35" fmla="*/ 13 h 13"/>
                <a:gd name="T36" fmla="*/ 24 w 45"/>
                <a:gd name="T37" fmla="*/ 13 h 13"/>
                <a:gd name="T38" fmla="*/ 31 w 45"/>
                <a:gd name="T39" fmla="*/ 9 h 13"/>
                <a:gd name="T40" fmla="*/ 35 w 45"/>
                <a:gd name="T41" fmla="*/ 6 h 13"/>
                <a:gd name="T42" fmla="*/ 31 w 45"/>
                <a:gd name="T43" fmla="*/ 3 h 13"/>
                <a:gd name="T44" fmla="*/ 31 w 45"/>
                <a:gd name="T45" fmla="*/ 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13">
                  <a:moveTo>
                    <a:pt x="35" y="9"/>
                  </a:moveTo>
                  <a:lnTo>
                    <a:pt x="38" y="9"/>
                  </a:lnTo>
                  <a:lnTo>
                    <a:pt x="45" y="9"/>
                  </a:lnTo>
                  <a:lnTo>
                    <a:pt x="42" y="9"/>
                  </a:lnTo>
                  <a:lnTo>
                    <a:pt x="35" y="9"/>
                  </a:lnTo>
                  <a:lnTo>
                    <a:pt x="35" y="9"/>
                  </a:lnTo>
                  <a:close/>
                  <a:moveTo>
                    <a:pt x="31" y="3"/>
                  </a:moveTo>
                  <a:lnTo>
                    <a:pt x="28" y="3"/>
                  </a:lnTo>
                  <a:lnTo>
                    <a:pt x="21" y="3"/>
                  </a:lnTo>
                  <a:lnTo>
                    <a:pt x="7" y="0"/>
                  </a:lnTo>
                  <a:lnTo>
                    <a:pt x="4" y="3"/>
                  </a:lnTo>
                  <a:lnTo>
                    <a:pt x="4" y="6"/>
                  </a:lnTo>
                  <a:lnTo>
                    <a:pt x="4" y="6"/>
                  </a:lnTo>
                  <a:lnTo>
                    <a:pt x="0" y="9"/>
                  </a:lnTo>
                  <a:lnTo>
                    <a:pt x="4" y="13"/>
                  </a:lnTo>
                  <a:lnTo>
                    <a:pt x="14" y="13"/>
                  </a:lnTo>
                  <a:lnTo>
                    <a:pt x="14" y="13"/>
                  </a:lnTo>
                  <a:lnTo>
                    <a:pt x="21" y="13"/>
                  </a:lnTo>
                  <a:lnTo>
                    <a:pt x="24" y="13"/>
                  </a:lnTo>
                  <a:lnTo>
                    <a:pt x="31" y="9"/>
                  </a:lnTo>
                  <a:lnTo>
                    <a:pt x="35" y="6"/>
                  </a:lnTo>
                  <a:lnTo>
                    <a:pt x="31" y="3"/>
                  </a:lnTo>
                  <a:lnTo>
                    <a:pt x="3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160"/>
            <p:cNvSpPr>
              <a:spLocks noEditPoints="1"/>
            </p:cNvSpPr>
            <p:nvPr/>
          </p:nvSpPr>
          <p:spPr bwMode="auto">
            <a:xfrm>
              <a:off x="4087813" y="4093230"/>
              <a:ext cx="114300" cy="66675"/>
            </a:xfrm>
            <a:custGeom>
              <a:avLst/>
              <a:gdLst>
                <a:gd name="T0" fmla="*/ 69 w 72"/>
                <a:gd name="T1" fmla="*/ 29 h 42"/>
                <a:gd name="T2" fmla="*/ 69 w 72"/>
                <a:gd name="T3" fmla="*/ 32 h 42"/>
                <a:gd name="T4" fmla="*/ 65 w 72"/>
                <a:gd name="T5" fmla="*/ 29 h 42"/>
                <a:gd name="T6" fmla="*/ 65 w 72"/>
                <a:gd name="T7" fmla="*/ 29 h 42"/>
                <a:gd name="T8" fmla="*/ 7 w 72"/>
                <a:gd name="T9" fmla="*/ 7 h 42"/>
                <a:gd name="T10" fmla="*/ 7 w 72"/>
                <a:gd name="T11" fmla="*/ 10 h 42"/>
                <a:gd name="T12" fmla="*/ 3 w 72"/>
                <a:gd name="T13" fmla="*/ 16 h 42"/>
                <a:gd name="T14" fmla="*/ 3 w 72"/>
                <a:gd name="T15" fmla="*/ 19 h 42"/>
                <a:gd name="T16" fmla="*/ 3 w 72"/>
                <a:gd name="T17" fmla="*/ 26 h 42"/>
                <a:gd name="T18" fmla="*/ 0 w 72"/>
                <a:gd name="T19" fmla="*/ 32 h 42"/>
                <a:gd name="T20" fmla="*/ 3 w 72"/>
                <a:gd name="T21" fmla="*/ 36 h 42"/>
                <a:gd name="T22" fmla="*/ 7 w 72"/>
                <a:gd name="T23" fmla="*/ 39 h 42"/>
                <a:gd name="T24" fmla="*/ 10 w 72"/>
                <a:gd name="T25" fmla="*/ 42 h 42"/>
                <a:gd name="T26" fmla="*/ 17 w 72"/>
                <a:gd name="T27" fmla="*/ 32 h 42"/>
                <a:gd name="T28" fmla="*/ 17 w 72"/>
                <a:gd name="T29" fmla="*/ 26 h 42"/>
                <a:gd name="T30" fmla="*/ 24 w 72"/>
                <a:gd name="T31" fmla="*/ 29 h 42"/>
                <a:gd name="T32" fmla="*/ 27 w 72"/>
                <a:gd name="T33" fmla="*/ 26 h 42"/>
                <a:gd name="T34" fmla="*/ 31 w 72"/>
                <a:gd name="T35" fmla="*/ 32 h 42"/>
                <a:gd name="T36" fmla="*/ 41 w 72"/>
                <a:gd name="T37" fmla="*/ 26 h 42"/>
                <a:gd name="T38" fmla="*/ 51 w 72"/>
                <a:gd name="T39" fmla="*/ 26 h 42"/>
                <a:gd name="T40" fmla="*/ 58 w 72"/>
                <a:gd name="T41" fmla="*/ 26 h 42"/>
                <a:gd name="T42" fmla="*/ 69 w 72"/>
                <a:gd name="T43" fmla="*/ 29 h 42"/>
                <a:gd name="T44" fmla="*/ 72 w 72"/>
                <a:gd name="T45" fmla="*/ 26 h 42"/>
                <a:gd name="T46" fmla="*/ 72 w 72"/>
                <a:gd name="T47" fmla="*/ 19 h 42"/>
                <a:gd name="T48" fmla="*/ 62 w 72"/>
                <a:gd name="T49" fmla="*/ 16 h 42"/>
                <a:gd name="T50" fmla="*/ 55 w 72"/>
                <a:gd name="T51" fmla="*/ 16 h 42"/>
                <a:gd name="T52" fmla="*/ 41 w 72"/>
                <a:gd name="T53" fmla="*/ 10 h 42"/>
                <a:gd name="T54" fmla="*/ 41 w 72"/>
                <a:gd name="T55" fmla="*/ 10 h 42"/>
                <a:gd name="T56" fmla="*/ 55 w 72"/>
                <a:gd name="T57" fmla="*/ 13 h 42"/>
                <a:gd name="T58" fmla="*/ 55 w 72"/>
                <a:gd name="T59" fmla="*/ 10 h 42"/>
                <a:gd name="T60" fmla="*/ 48 w 72"/>
                <a:gd name="T61" fmla="*/ 10 h 42"/>
                <a:gd name="T62" fmla="*/ 41 w 72"/>
                <a:gd name="T63" fmla="*/ 3 h 42"/>
                <a:gd name="T64" fmla="*/ 38 w 72"/>
                <a:gd name="T65" fmla="*/ 3 h 42"/>
                <a:gd name="T66" fmla="*/ 20 w 72"/>
                <a:gd name="T67" fmla="*/ 0 h 42"/>
                <a:gd name="T68" fmla="*/ 10 w 72"/>
                <a:gd name="T6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 h="42">
                  <a:moveTo>
                    <a:pt x="65" y="29"/>
                  </a:moveTo>
                  <a:lnTo>
                    <a:pt x="69" y="29"/>
                  </a:lnTo>
                  <a:lnTo>
                    <a:pt x="72" y="32"/>
                  </a:lnTo>
                  <a:lnTo>
                    <a:pt x="69" y="32"/>
                  </a:lnTo>
                  <a:lnTo>
                    <a:pt x="65" y="32"/>
                  </a:lnTo>
                  <a:lnTo>
                    <a:pt x="65" y="29"/>
                  </a:lnTo>
                  <a:lnTo>
                    <a:pt x="65" y="29"/>
                  </a:lnTo>
                  <a:lnTo>
                    <a:pt x="65" y="29"/>
                  </a:lnTo>
                  <a:close/>
                  <a:moveTo>
                    <a:pt x="7" y="3"/>
                  </a:moveTo>
                  <a:lnTo>
                    <a:pt x="7" y="7"/>
                  </a:lnTo>
                  <a:lnTo>
                    <a:pt x="7" y="7"/>
                  </a:lnTo>
                  <a:lnTo>
                    <a:pt x="7" y="10"/>
                  </a:lnTo>
                  <a:lnTo>
                    <a:pt x="7" y="13"/>
                  </a:lnTo>
                  <a:lnTo>
                    <a:pt x="3" y="16"/>
                  </a:lnTo>
                  <a:lnTo>
                    <a:pt x="3" y="16"/>
                  </a:lnTo>
                  <a:lnTo>
                    <a:pt x="3" y="19"/>
                  </a:lnTo>
                  <a:lnTo>
                    <a:pt x="3" y="23"/>
                  </a:lnTo>
                  <a:lnTo>
                    <a:pt x="3" y="26"/>
                  </a:lnTo>
                  <a:lnTo>
                    <a:pt x="0" y="29"/>
                  </a:lnTo>
                  <a:lnTo>
                    <a:pt x="0" y="32"/>
                  </a:lnTo>
                  <a:lnTo>
                    <a:pt x="0" y="32"/>
                  </a:lnTo>
                  <a:lnTo>
                    <a:pt x="3" y="36"/>
                  </a:lnTo>
                  <a:lnTo>
                    <a:pt x="3" y="39"/>
                  </a:lnTo>
                  <a:lnTo>
                    <a:pt x="7" y="39"/>
                  </a:lnTo>
                  <a:lnTo>
                    <a:pt x="7" y="39"/>
                  </a:lnTo>
                  <a:lnTo>
                    <a:pt x="10" y="42"/>
                  </a:lnTo>
                  <a:lnTo>
                    <a:pt x="10" y="36"/>
                  </a:lnTo>
                  <a:lnTo>
                    <a:pt x="17" y="32"/>
                  </a:lnTo>
                  <a:lnTo>
                    <a:pt x="17" y="29"/>
                  </a:lnTo>
                  <a:lnTo>
                    <a:pt x="17" y="26"/>
                  </a:lnTo>
                  <a:lnTo>
                    <a:pt x="20" y="29"/>
                  </a:lnTo>
                  <a:lnTo>
                    <a:pt x="24" y="29"/>
                  </a:lnTo>
                  <a:lnTo>
                    <a:pt x="24" y="26"/>
                  </a:lnTo>
                  <a:lnTo>
                    <a:pt x="27" y="26"/>
                  </a:lnTo>
                  <a:lnTo>
                    <a:pt x="27" y="29"/>
                  </a:lnTo>
                  <a:lnTo>
                    <a:pt x="31" y="32"/>
                  </a:lnTo>
                  <a:lnTo>
                    <a:pt x="34" y="29"/>
                  </a:lnTo>
                  <a:lnTo>
                    <a:pt x="41" y="26"/>
                  </a:lnTo>
                  <a:lnTo>
                    <a:pt x="45" y="26"/>
                  </a:lnTo>
                  <a:lnTo>
                    <a:pt x="51" y="26"/>
                  </a:lnTo>
                  <a:lnTo>
                    <a:pt x="55" y="26"/>
                  </a:lnTo>
                  <a:lnTo>
                    <a:pt x="58" y="26"/>
                  </a:lnTo>
                  <a:lnTo>
                    <a:pt x="62" y="26"/>
                  </a:lnTo>
                  <a:lnTo>
                    <a:pt x="69" y="29"/>
                  </a:lnTo>
                  <a:lnTo>
                    <a:pt x="69" y="26"/>
                  </a:lnTo>
                  <a:lnTo>
                    <a:pt x="72" y="26"/>
                  </a:lnTo>
                  <a:lnTo>
                    <a:pt x="72" y="23"/>
                  </a:lnTo>
                  <a:lnTo>
                    <a:pt x="72" y="19"/>
                  </a:lnTo>
                  <a:lnTo>
                    <a:pt x="65" y="16"/>
                  </a:lnTo>
                  <a:lnTo>
                    <a:pt x="62" y="16"/>
                  </a:lnTo>
                  <a:lnTo>
                    <a:pt x="55" y="16"/>
                  </a:lnTo>
                  <a:lnTo>
                    <a:pt x="55" y="16"/>
                  </a:lnTo>
                  <a:lnTo>
                    <a:pt x="48" y="13"/>
                  </a:lnTo>
                  <a:lnTo>
                    <a:pt x="41" y="10"/>
                  </a:lnTo>
                  <a:lnTo>
                    <a:pt x="38" y="10"/>
                  </a:lnTo>
                  <a:lnTo>
                    <a:pt x="41" y="10"/>
                  </a:lnTo>
                  <a:lnTo>
                    <a:pt x="48" y="10"/>
                  </a:lnTo>
                  <a:lnTo>
                    <a:pt x="55" y="13"/>
                  </a:lnTo>
                  <a:lnTo>
                    <a:pt x="58" y="10"/>
                  </a:lnTo>
                  <a:lnTo>
                    <a:pt x="55" y="10"/>
                  </a:lnTo>
                  <a:lnTo>
                    <a:pt x="55" y="10"/>
                  </a:lnTo>
                  <a:lnTo>
                    <a:pt x="48" y="10"/>
                  </a:lnTo>
                  <a:lnTo>
                    <a:pt x="45" y="3"/>
                  </a:lnTo>
                  <a:lnTo>
                    <a:pt x="41" y="3"/>
                  </a:lnTo>
                  <a:lnTo>
                    <a:pt x="41" y="3"/>
                  </a:lnTo>
                  <a:lnTo>
                    <a:pt x="38" y="3"/>
                  </a:lnTo>
                  <a:lnTo>
                    <a:pt x="20" y="0"/>
                  </a:lnTo>
                  <a:lnTo>
                    <a:pt x="20" y="0"/>
                  </a:lnTo>
                  <a:lnTo>
                    <a:pt x="17" y="0"/>
                  </a:lnTo>
                  <a:lnTo>
                    <a:pt x="10" y="0"/>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161"/>
            <p:cNvSpPr>
              <a:spLocks noEditPoints="1"/>
            </p:cNvSpPr>
            <p:nvPr/>
          </p:nvSpPr>
          <p:spPr bwMode="auto">
            <a:xfrm>
              <a:off x="4737101" y="1384955"/>
              <a:ext cx="1300163" cy="1416050"/>
            </a:xfrm>
            <a:custGeom>
              <a:avLst/>
              <a:gdLst>
                <a:gd name="T0" fmla="*/ 207 w 819"/>
                <a:gd name="T1" fmla="*/ 850 h 892"/>
                <a:gd name="T2" fmla="*/ 148 w 819"/>
                <a:gd name="T3" fmla="*/ 827 h 892"/>
                <a:gd name="T4" fmla="*/ 138 w 819"/>
                <a:gd name="T5" fmla="*/ 773 h 892"/>
                <a:gd name="T6" fmla="*/ 138 w 819"/>
                <a:gd name="T7" fmla="*/ 743 h 892"/>
                <a:gd name="T8" fmla="*/ 121 w 819"/>
                <a:gd name="T9" fmla="*/ 711 h 892"/>
                <a:gd name="T10" fmla="*/ 121 w 819"/>
                <a:gd name="T11" fmla="*/ 676 h 892"/>
                <a:gd name="T12" fmla="*/ 162 w 819"/>
                <a:gd name="T13" fmla="*/ 659 h 892"/>
                <a:gd name="T14" fmla="*/ 162 w 819"/>
                <a:gd name="T15" fmla="*/ 640 h 892"/>
                <a:gd name="T16" fmla="*/ 196 w 819"/>
                <a:gd name="T17" fmla="*/ 595 h 892"/>
                <a:gd name="T18" fmla="*/ 193 w 819"/>
                <a:gd name="T19" fmla="*/ 563 h 892"/>
                <a:gd name="T20" fmla="*/ 176 w 819"/>
                <a:gd name="T21" fmla="*/ 521 h 892"/>
                <a:gd name="T22" fmla="*/ 158 w 819"/>
                <a:gd name="T23" fmla="*/ 498 h 892"/>
                <a:gd name="T24" fmla="*/ 162 w 819"/>
                <a:gd name="T25" fmla="*/ 407 h 892"/>
                <a:gd name="T26" fmla="*/ 69 w 819"/>
                <a:gd name="T27" fmla="*/ 330 h 892"/>
                <a:gd name="T28" fmla="*/ 10 w 819"/>
                <a:gd name="T29" fmla="*/ 278 h 892"/>
                <a:gd name="T30" fmla="*/ 31 w 819"/>
                <a:gd name="T31" fmla="*/ 249 h 892"/>
                <a:gd name="T32" fmla="*/ 121 w 819"/>
                <a:gd name="T33" fmla="*/ 194 h 892"/>
                <a:gd name="T34" fmla="*/ 165 w 819"/>
                <a:gd name="T35" fmla="*/ 117 h 892"/>
                <a:gd name="T36" fmla="*/ 268 w 819"/>
                <a:gd name="T37" fmla="*/ 94 h 892"/>
                <a:gd name="T38" fmla="*/ 334 w 819"/>
                <a:gd name="T39" fmla="*/ 97 h 892"/>
                <a:gd name="T40" fmla="*/ 427 w 819"/>
                <a:gd name="T41" fmla="*/ 114 h 892"/>
                <a:gd name="T42" fmla="*/ 492 w 819"/>
                <a:gd name="T43" fmla="*/ 78 h 892"/>
                <a:gd name="T44" fmla="*/ 526 w 819"/>
                <a:gd name="T45" fmla="*/ 36 h 892"/>
                <a:gd name="T46" fmla="*/ 674 w 819"/>
                <a:gd name="T47" fmla="*/ 33 h 892"/>
                <a:gd name="T48" fmla="*/ 582 w 819"/>
                <a:gd name="T49" fmla="*/ 42 h 892"/>
                <a:gd name="T50" fmla="*/ 702 w 819"/>
                <a:gd name="T51" fmla="*/ 65 h 892"/>
                <a:gd name="T52" fmla="*/ 595 w 819"/>
                <a:gd name="T53" fmla="*/ 97 h 892"/>
                <a:gd name="T54" fmla="*/ 640 w 819"/>
                <a:gd name="T55" fmla="*/ 136 h 892"/>
                <a:gd name="T56" fmla="*/ 661 w 819"/>
                <a:gd name="T57" fmla="*/ 181 h 892"/>
                <a:gd name="T58" fmla="*/ 815 w 819"/>
                <a:gd name="T59" fmla="*/ 152 h 892"/>
                <a:gd name="T60" fmla="*/ 757 w 819"/>
                <a:gd name="T61" fmla="*/ 207 h 892"/>
                <a:gd name="T62" fmla="*/ 695 w 819"/>
                <a:gd name="T63" fmla="*/ 311 h 892"/>
                <a:gd name="T64" fmla="*/ 695 w 819"/>
                <a:gd name="T65" fmla="*/ 365 h 892"/>
                <a:gd name="T66" fmla="*/ 664 w 819"/>
                <a:gd name="T67" fmla="*/ 401 h 892"/>
                <a:gd name="T68" fmla="*/ 654 w 819"/>
                <a:gd name="T69" fmla="*/ 437 h 892"/>
                <a:gd name="T70" fmla="*/ 657 w 819"/>
                <a:gd name="T71" fmla="*/ 479 h 892"/>
                <a:gd name="T72" fmla="*/ 602 w 819"/>
                <a:gd name="T73" fmla="*/ 488 h 892"/>
                <a:gd name="T74" fmla="*/ 575 w 819"/>
                <a:gd name="T75" fmla="*/ 514 h 892"/>
                <a:gd name="T76" fmla="*/ 637 w 819"/>
                <a:gd name="T77" fmla="*/ 559 h 892"/>
                <a:gd name="T78" fmla="*/ 595 w 819"/>
                <a:gd name="T79" fmla="*/ 572 h 892"/>
                <a:gd name="T80" fmla="*/ 544 w 819"/>
                <a:gd name="T81" fmla="*/ 579 h 892"/>
                <a:gd name="T82" fmla="*/ 609 w 819"/>
                <a:gd name="T83" fmla="*/ 611 h 892"/>
                <a:gd name="T84" fmla="*/ 537 w 819"/>
                <a:gd name="T85" fmla="*/ 656 h 892"/>
                <a:gd name="T86" fmla="*/ 458 w 819"/>
                <a:gd name="T87" fmla="*/ 676 h 892"/>
                <a:gd name="T88" fmla="*/ 375 w 819"/>
                <a:gd name="T89" fmla="*/ 724 h 892"/>
                <a:gd name="T90" fmla="*/ 306 w 819"/>
                <a:gd name="T91" fmla="*/ 747 h 892"/>
                <a:gd name="T92" fmla="*/ 286 w 819"/>
                <a:gd name="T93" fmla="*/ 802 h 892"/>
                <a:gd name="T94" fmla="*/ 255 w 819"/>
                <a:gd name="T95" fmla="*/ 844 h 892"/>
                <a:gd name="T96" fmla="*/ 231 w 819"/>
                <a:gd name="T97" fmla="*/ 882 h 892"/>
                <a:gd name="T98" fmla="*/ 289 w 819"/>
                <a:gd name="T99" fmla="*/ 811 h 892"/>
                <a:gd name="T100" fmla="*/ 568 w 819"/>
                <a:gd name="T101" fmla="*/ 598 h 892"/>
                <a:gd name="T102" fmla="*/ 633 w 819"/>
                <a:gd name="T103" fmla="*/ 517 h 892"/>
                <a:gd name="T104" fmla="*/ 692 w 819"/>
                <a:gd name="T105" fmla="*/ 456 h 892"/>
                <a:gd name="T106" fmla="*/ 671 w 819"/>
                <a:gd name="T107" fmla="*/ 385 h 892"/>
                <a:gd name="T108" fmla="*/ 716 w 819"/>
                <a:gd name="T109" fmla="*/ 214 h 892"/>
                <a:gd name="T110" fmla="*/ 506 w 819"/>
                <a:gd name="T111" fmla="*/ 20 h 892"/>
                <a:gd name="T112" fmla="*/ 420 w 819"/>
                <a:gd name="T113" fmla="*/ 101 h 892"/>
                <a:gd name="T114" fmla="*/ 152 w 819"/>
                <a:gd name="T115" fmla="*/ 398 h 892"/>
                <a:gd name="T116" fmla="*/ 152 w 819"/>
                <a:gd name="T117" fmla="*/ 466 h 892"/>
                <a:gd name="T118" fmla="*/ 141 w 819"/>
                <a:gd name="T119" fmla="*/ 511 h 892"/>
                <a:gd name="T120" fmla="*/ 121 w 819"/>
                <a:gd name="T121" fmla="*/ 724 h 892"/>
                <a:gd name="T122" fmla="*/ 186 w 819"/>
                <a:gd name="T123" fmla="*/ 563 h 892"/>
                <a:gd name="T124" fmla="*/ 162 w 819"/>
                <a:gd name="T125" fmla="*/ 605 h 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9" h="892">
                  <a:moveTo>
                    <a:pt x="241" y="886"/>
                  </a:moveTo>
                  <a:lnTo>
                    <a:pt x="234" y="879"/>
                  </a:lnTo>
                  <a:lnTo>
                    <a:pt x="227" y="879"/>
                  </a:lnTo>
                  <a:lnTo>
                    <a:pt x="227" y="879"/>
                  </a:lnTo>
                  <a:lnTo>
                    <a:pt x="231" y="876"/>
                  </a:lnTo>
                  <a:lnTo>
                    <a:pt x="231" y="876"/>
                  </a:lnTo>
                  <a:lnTo>
                    <a:pt x="231" y="876"/>
                  </a:lnTo>
                  <a:lnTo>
                    <a:pt x="227" y="876"/>
                  </a:lnTo>
                  <a:lnTo>
                    <a:pt x="227" y="876"/>
                  </a:lnTo>
                  <a:lnTo>
                    <a:pt x="224" y="876"/>
                  </a:lnTo>
                  <a:lnTo>
                    <a:pt x="224" y="882"/>
                  </a:lnTo>
                  <a:lnTo>
                    <a:pt x="224" y="879"/>
                  </a:lnTo>
                  <a:lnTo>
                    <a:pt x="220" y="879"/>
                  </a:lnTo>
                  <a:lnTo>
                    <a:pt x="220" y="882"/>
                  </a:lnTo>
                  <a:lnTo>
                    <a:pt x="220" y="882"/>
                  </a:lnTo>
                  <a:lnTo>
                    <a:pt x="220" y="886"/>
                  </a:lnTo>
                  <a:lnTo>
                    <a:pt x="217" y="886"/>
                  </a:lnTo>
                  <a:lnTo>
                    <a:pt x="217" y="882"/>
                  </a:lnTo>
                  <a:lnTo>
                    <a:pt x="220" y="879"/>
                  </a:lnTo>
                  <a:lnTo>
                    <a:pt x="220" y="876"/>
                  </a:lnTo>
                  <a:lnTo>
                    <a:pt x="224" y="873"/>
                  </a:lnTo>
                  <a:lnTo>
                    <a:pt x="220" y="873"/>
                  </a:lnTo>
                  <a:lnTo>
                    <a:pt x="220" y="873"/>
                  </a:lnTo>
                  <a:lnTo>
                    <a:pt x="217" y="879"/>
                  </a:lnTo>
                  <a:lnTo>
                    <a:pt x="213" y="882"/>
                  </a:lnTo>
                  <a:lnTo>
                    <a:pt x="213" y="879"/>
                  </a:lnTo>
                  <a:lnTo>
                    <a:pt x="213" y="879"/>
                  </a:lnTo>
                  <a:lnTo>
                    <a:pt x="217" y="876"/>
                  </a:lnTo>
                  <a:lnTo>
                    <a:pt x="217" y="873"/>
                  </a:lnTo>
                  <a:lnTo>
                    <a:pt x="220" y="869"/>
                  </a:lnTo>
                  <a:lnTo>
                    <a:pt x="217" y="869"/>
                  </a:lnTo>
                  <a:lnTo>
                    <a:pt x="217" y="869"/>
                  </a:lnTo>
                  <a:lnTo>
                    <a:pt x="213" y="873"/>
                  </a:lnTo>
                  <a:lnTo>
                    <a:pt x="210" y="873"/>
                  </a:lnTo>
                  <a:lnTo>
                    <a:pt x="210" y="873"/>
                  </a:lnTo>
                  <a:lnTo>
                    <a:pt x="210" y="869"/>
                  </a:lnTo>
                  <a:lnTo>
                    <a:pt x="213" y="869"/>
                  </a:lnTo>
                  <a:lnTo>
                    <a:pt x="213" y="866"/>
                  </a:lnTo>
                  <a:lnTo>
                    <a:pt x="210" y="866"/>
                  </a:lnTo>
                  <a:lnTo>
                    <a:pt x="210" y="869"/>
                  </a:lnTo>
                  <a:lnTo>
                    <a:pt x="207" y="869"/>
                  </a:lnTo>
                  <a:lnTo>
                    <a:pt x="207" y="873"/>
                  </a:lnTo>
                  <a:lnTo>
                    <a:pt x="207" y="869"/>
                  </a:lnTo>
                  <a:lnTo>
                    <a:pt x="207" y="869"/>
                  </a:lnTo>
                  <a:lnTo>
                    <a:pt x="203" y="869"/>
                  </a:lnTo>
                  <a:lnTo>
                    <a:pt x="203" y="869"/>
                  </a:lnTo>
                  <a:lnTo>
                    <a:pt x="200" y="869"/>
                  </a:lnTo>
                  <a:lnTo>
                    <a:pt x="200" y="869"/>
                  </a:lnTo>
                  <a:lnTo>
                    <a:pt x="207" y="866"/>
                  </a:lnTo>
                  <a:lnTo>
                    <a:pt x="207" y="863"/>
                  </a:lnTo>
                  <a:lnTo>
                    <a:pt x="210" y="863"/>
                  </a:lnTo>
                  <a:lnTo>
                    <a:pt x="213" y="860"/>
                  </a:lnTo>
                  <a:lnTo>
                    <a:pt x="213" y="860"/>
                  </a:lnTo>
                  <a:lnTo>
                    <a:pt x="210" y="863"/>
                  </a:lnTo>
                  <a:lnTo>
                    <a:pt x="207" y="863"/>
                  </a:lnTo>
                  <a:lnTo>
                    <a:pt x="203" y="863"/>
                  </a:lnTo>
                  <a:lnTo>
                    <a:pt x="207" y="860"/>
                  </a:lnTo>
                  <a:lnTo>
                    <a:pt x="210" y="860"/>
                  </a:lnTo>
                  <a:lnTo>
                    <a:pt x="213" y="857"/>
                  </a:lnTo>
                  <a:lnTo>
                    <a:pt x="213" y="857"/>
                  </a:lnTo>
                  <a:lnTo>
                    <a:pt x="217" y="857"/>
                  </a:lnTo>
                  <a:lnTo>
                    <a:pt x="217" y="853"/>
                  </a:lnTo>
                  <a:lnTo>
                    <a:pt x="217" y="850"/>
                  </a:lnTo>
                  <a:lnTo>
                    <a:pt x="213" y="850"/>
                  </a:lnTo>
                  <a:lnTo>
                    <a:pt x="210" y="857"/>
                  </a:lnTo>
                  <a:lnTo>
                    <a:pt x="207" y="860"/>
                  </a:lnTo>
                  <a:lnTo>
                    <a:pt x="200" y="860"/>
                  </a:lnTo>
                  <a:lnTo>
                    <a:pt x="200" y="860"/>
                  </a:lnTo>
                  <a:lnTo>
                    <a:pt x="203" y="857"/>
                  </a:lnTo>
                  <a:lnTo>
                    <a:pt x="203" y="857"/>
                  </a:lnTo>
                  <a:lnTo>
                    <a:pt x="207" y="853"/>
                  </a:lnTo>
                  <a:lnTo>
                    <a:pt x="207" y="850"/>
                  </a:lnTo>
                  <a:lnTo>
                    <a:pt x="207" y="850"/>
                  </a:lnTo>
                  <a:lnTo>
                    <a:pt x="203" y="847"/>
                  </a:lnTo>
                  <a:lnTo>
                    <a:pt x="203" y="850"/>
                  </a:lnTo>
                  <a:lnTo>
                    <a:pt x="203" y="850"/>
                  </a:lnTo>
                  <a:lnTo>
                    <a:pt x="203" y="853"/>
                  </a:lnTo>
                  <a:lnTo>
                    <a:pt x="203" y="853"/>
                  </a:lnTo>
                  <a:lnTo>
                    <a:pt x="203" y="853"/>
                  </a:lnTo>
                  <a:lnTo>
                    <a:pt x="200" y="853"/>
                  </a:lnTo>
                  <a:lnTo>
                    <a:pt x="196" y="853"/>
                  </a:lnTo>
                  <a:lnTo>
                    <a:pt x="193" y="853"/>
                  </a:lnTo>
                  <a:lnTo>
                    <a:pt x="193" y="857"/>
                  </a:lnTo>
                  <a:lnTo>
                    <a:pt x="189" y="857"/>
                  </a:lnTo>
                  <a:lnTo>
                    <a:pt x="189" y="860"/>
                  </a:lnTo>
                  <a:lnTo>
                    <a:pt x="186" y="857"/>
                  </a:lnTo>
                  <a:lnTo>
                    <a:pt x="186" y="857"/>
                  </a:lnTo>
                  <a:lnTo>
                    <a:pt x="182" y="857"/>
                  </a:lnTo>
                  <a:lnTo>
                    <a:pt x="179" y="860"/>
                  </a:lnTo>
                  <a:lnTo>
                    <a:pt x="179" y="857"/>
                  </a:lnTo>
                  <a:lnTo>
                    <a:pt x="176" y="860"/>
                  </a:lnTo>
                  <a:lnTo>
                    <a:pt x="176" y="860"/>
                  </a:lnTo>
                  <a:lnTo>
                    <a:pt x="176" y="863"/>
                  </a:lnTo>
                  <a:lnTo>
                    <a:pt x="176" y="863"/>
                  </a:lnTo>
                  <a:lnTo>
                    <a:pt x="169" y="860"/>
                  </a:lnTo>
                  <a:lnTo>
                    <a:pt x="169" y="860"/>
                  </a:lnTo>
                  <a:lnTo>
                    <a:pt x="172" y="857"/>
                  </a:lnTo>
                  <a:lnTo>
                    <a:pt x="172" y="857"/>
                  </a:lnTo>
                  <a:lnTo>
                    <a:pt x="176" y="857"/>
                  </a:lnTo>
                  <a:lnTo>
                    <a:pt x="176" y="853"/>
                  </a:lnTo>
                  <a:lnTo>
                    <a:pt x="172" y="853"/>
                  </a:lnTo>
                  <a:lnTo>
                    <a:pt x="172" y="850"/>
                  </a:lnTo>
                  <a:lnTo>
                    <a:pt x="169" y="847"/>
                  </a:lnTo>
                  <a:lnTo>
                    <a:pt x="169" y="847"/>
                  </a:lnTo>
                  <a:lnTo>
                    <a:pt x="165" y="847"/>
                  </a:lnTo>
                  <a:lnTo>
                    <a:pt x="162" y="850"/>
                  </a:lnTo>
                  <a:lnTo>
                    <a:pt x="158" y="850"/>
                  </a:lnTo>
                  <a:lnTo>
                    <a:pt x="158" y="847"/>
                  </a:lnTo>
                  <a:lnTo>
                    <a:pt x="162" y="847"/>
                  </a:lnTo>
                  <a:lnTo>
                    <a:pt x="158" y="844"/>
                  </a:lnTo>
                  <a:lnTo>
                    <a:pt x="158" y="844"/>
                  </a:lnTo>
                  <a:lnTo>
                    <a:pt x="158" y="844"/>
                  </a:lnTo>
                  <a:lnTo>
                    <a:pt x="162" y="840"/>
                  </a:lnTo>
                  <a:lnTo>
                    <a:pt x="165" y="840"/>
                  </a:lnTo>
                  <a:lnTo>
                    <a:pt x="165" y="840"/>
                  </a:lnTo>
                  <a:lnTo>
                    <a:pt x="165" y="837"/>
                  </a:lnTo>
                  <a:lnTo>
                    <a:pt x="162" y="837"/>
                  </a:lnTo>
                  <a:lnTo>
                    <a:pt x="158" y="840"/>
                  </a:lnTo>
                  <a:lnTo>
                    <a:pt x="155" y="840"/>
                  </a:lnTo>
                  <a:lnTo>
                    <a:pt x="152" y="840"/>
                  </a:lnTo>
                  <a:lnTo>
                    <a:pt x="148" y="840"/>
                  </a:lnTo>
                  <a:lnTo>
                    <a:pt x="148" y="837"/>
                  </a:lnTo>
                  <a:lnTo>
                    <a:pt x="152" y="837"/>
                  </a:lnTo>
                  <a:lnTo>
                    <a:pt x="155" y="837"/>
                  </a:lnTo>
                  <a:lnTo>
                    <a:pt x="155" y="834"/>
                  </a:lnTo>
                  <a:lnTo>
                    <a:pt x="158" y="834"/>
                  </a:lnTo>
                  <a:lnTo>
                    <a:pt x="158" y="831"/>
                  </a:lnTo>
                  <a:lnTo>
                    <a:pt x="158" y="831"/>
                  </a:lnTo>
                  <a:lnTo>
                    <a:pt x="155" y="831"/>
                  </a:lnTo>
                  <a:lnTo>
                    <a:pt x="155" y="831"/>
                  </a:lnTo>
                  <a:lnTo>
                    <a:pt x="152" y="831"/>
                  </a:lnTo>
                  <a:lnTo>
                    <a:pt x="148" y="831"/>
                  </a:lnTo>
                  <a:lnTo>
                    <a:pt x="152" y="827"/>
                  </a:lnTo>
                  <a:lnTo>
                    <a:pt x="152" y="827"/>
                  </a:lnTo>
                  <a:lnTo>
                    <a:pt x="155" y="827"/>
                  </a:lnTo>
                  <a:lnTo>
                    <a:pt x="155" y="827"/>
                  </a:lnTo>
                  <a:lnTo>
                    <a:pt x="158" y="824"/>
                  </a:lnTo>
                  <a:lnTo>
                    <a:pt x="158" y="824"/>
                  </a:lnTo>
                  <a:lnTo>
                    <a:pt x="158" y="821"/>
                  </a:lnTo>
                  <a:lnTo>
                    <a:pt x="158" y="821"/>
                  </a:lnTo>
                  <a:lnTo>
                    <a:pt x="155" y="824"/>
                  </a:lnTo>
                  <a:lnTo>
                    <a:pt x="152" y="824"/>
                  </a:lnTo>
                  <a:lnTo>
                    <a:pt x="152" y="824"/>
                  </a:lnTo>
                  <a:lnTo>
                    <a:pt x="148" y="827"/>
                  </a:lnTo>
                  <a:lnTo>
                    <a:pt x="148" y="824"/>
                  </a:lnTo>
                  <a:lnTo>
                    <a:pt x="152" y="824"/>
                  </a:lnTo>
                  <a:lnTo>
                    <a:pt x="152" y="821"/>
                  </a:lnTo>
                  <a:lnTo>
                    <a:pt x="152" y="821"/>
                  </a:lnTo>
                  <a:lnTo>
                    <a:pt x="152" y="818"/>
                  </a:lnTo>
                  <a:lnTo>
                    <a:pt x="152" y="818"/>
                  </a:lnTo>
                  <a:lnTo>
                    <a:pt x="152" y="818"/>
                  </a:lnTo>
                  <a:lnTo>
                    <a:pt x="148" y="818"/>
                  </a:lnTo>
                  <a:lnTo>
                    <a:pt x="148" y="815"/>
                  </a:lnTo>
                  <a:lnTo>
                    <a:pt x="148" y="815"/>
                  </a:lnTo>
                  <a:lnTo>
                    <a:pt x="148" y="811"/>
                  </a:lnTo>
                  <a:lnTo>
                    <a:pt x="148" y="811"/>
                  </a:lnTo>
                  <a:lnTo>
                    <a:pt x="145" y="811"/>
                  </a:lnTo>
                  <a:lnTo>
                    <a:pt x="141" y="815"/>
                  </a:lnTo>
                  <a:lnTo>
                    <a:pt x="141" y="811"/>
                  </a:lnTo>
                  <a:lnTo>
                    <a:pt x="145" y="808"/>
                  </a:lnTo>
                  <a:lnTo>
                    <a:pt x="145" y="808"/>
                  </a:lnTo>
                  <a:lnTo>
                    <a:pt x="148" y="808"/>
                  </a:lnTo>
                  <a:lnTo>
                    <a:pt x="152" y="805"/>
                  </a:lnTo>
                  <a:lnTo>
                    <a:pt x="148" y="802"/>
                  </a:lnTo>
                  <a:lnTo>
                    <a:pt x="148" y="802"/>
                  </a:lnTo>
                  <a:lnTo>
                    <a:pt x="152" y="798"/>
                  </a:lnTo>
                  <a:lnTo>
                    <a:pt x="148" y="798"/>
                  </a:lnTo>
                  <a:lnTo>
                    <a:pt x="148" y="798"/>
                  </a:lnTo>
                  <a:lnTo>
                    <a:pt x="148" y="802"/>
                  </a:lnTo>
                  <a:lnTo>
                    <a:pt x="145" y="798"/>
                  </a:lnTo>
                  <a:lnTo>
                    <a:pt x="145" y="798"/>
                  </a:lnTo>
                  <a:lnTo>
                    <a:pt x="141" y="798"/>
                  </a:lnTo>
                  <a:lnTo>
                    <a:pt x="141" y="798"/>
                  </a:lnTo>
                  <a:lnTo>
                    <a:pt x="138" y="795"/>
                  </a:lnTo>
                  <a:lnTo>
                    <a:pt x="141" y="795"/>
                  </a:lnTo>
                  <a:lnTo>
                    <a:pt x="145" y="792"/>
                  </a:lnTo>
                  <a:lnTo>
                    <a:pt x="145" y="792"/>
                  </a:lnTo>
                  <a:lnTo>
                    <a:pt x="141" y="789"/>
                  </a:lnTo>
                  <a:lnTo>
                    <a:pt x="141" y="789"/>
                  </a:lnTo>
                  <a:lnTo>
                    <a:pt x="138" y="792"/>
                  </a:lnTo>
                  <a:lnTo>
                    <a:pt x="134" y="792"/>
                  </a:lnTo>
                  <a:lnTo>
                    <a:pt x="134" y="789"/>
                  </a:lnTo>
                  <a:lnTo>
                    <a:pt x="134" y="789"/>
                  </a:lnTo>
                  <a:lnTo>
                    <a:pt x="138" y="789"/>
                  </a:lnTo>
                  <a:lnTo>
                    <a:pt x="141" y="789"/>
                  </a:lnTo>
                  <a:lnTo>
                    <a:pt x="145" y="789"/>
                  </a:lnTo>
                  <a:lnTo>
                    <a:pt x="148" y="785"/>
                  </a:lnTo>
                  <a:lnTo>
                    <a:pt x="145" y="785"/>
                  </a:lnTo>
                  <a:lnTo>
                    <a:pt x="145" y="785"/>
                  </a:lnTo>
                  <a:lnTo>
                    <a:pt x="138" y="785"/>
                  </a:lnTo>
                  <a:lnTo>
                    <a:pt x="138" y="785"/>
                  </a:lnTo>
                  <a:lnTo>
                    <a:pt x="134" y="785"/>
                  </a:lnTo>
                  <a:lnTo>
                    <a:pt x="134" y="785"/>
                  </a:lnTo>
                  <a:lnTo>
                    <a:pt x="138" y="782"/>
                  </a:lnTo>
                  <a:lnTo>
                    <a:pt x="141" y="782"/>
                  </a:lnTo>
                  <a:lnTo>
                    <a:pt x="145" y="782"/>
                  </a:lnTo>
                  <a:lnTo>
                    <a:pt x="141" y="782"/>
                  </a:lnTo>
                  <a:lnTo>
                    <a:pt x="138" y="782"/>
                  </a:lnTo>
                  <a:lnTo>
                    <a:pt x="138" y="779"/>
                  </a:lnTo>
                  <a:lnTo>
                    <a:pt x="138" y="779"/>
                  </a:lnTo>
                  <a:lnTo>
                    <a:pt x="141" y="779"/>
                  </a:lnTo>
                  <a:lnTo>
                    <a:pt x="141" y="779"/>
                  </a:lnTo>
                  <a:lnTo>
                    <a:pt x="148" y="779"/>
                  </a:lnTo>
                  <a:lnTo>
                    <a:pt x="148" y="776"/>
                  </a:lnTo>
                  <a:lnTo>
                    <a:pt x="148" y="776"/>
                  </a:lnTo>
                  <a:lnTo>
                    <a:pt x="145" y="776"/>
                  </a:lnTo>
                  <a:lnTo>
                    <a:pt x="145" y="779"/>
                  </a:lnTo>
                  <a:lnTo>
                    <a:pt x="141" y="776"/>
                  </a:lnTo>
                  <a:lnTo>
                    <a:pt x="141" y="776"/>
                  </a:lnTo>
                  <a:lnTo>
                    <a:pt x="138" y="776"/>
                  </a:lnTo>
                  <a:lnTo>
                    <a:pt x="134" y="779"/>
                  </a:lnTo>
                  <a:lnTo>
                    <a:pt x="134" y="779"/>
                  </a:lnTo>
                  <a:lnTo>
                    <a:pt x="131" y="779"/>
                  </a:lnTo>
                  <a:lnTo>
                    <a:pt x="131" y="776"/>
                  </a:lnTo>
                  <a:lnTo>
                    <a:pt x="131" y="773"/>
                  </a:lnTo>
                  <a:lnTo>
                    <a:pt x="138" y="773"/>
                  </a:lnTo>
                  <a:lnTo>
                    <a:pt x="138" y="773"/>
                  </a:lnTo>
                  <a:lnTo>
                    <a:pt x="138" y="773"/>
                  </a:lnTo>
                  <a:lnTo>
                    <a:pt x="134" y="773"/>
                  </a:lnTo>
                  <a:lnTo>
                    <a:pt x="131" y="773"/>
                  </a:lnTo>
                  <a:lnTo>
                    <a:pt x="131" y="769"/>
                  </a:lnTo>
                  <a:lnTo>
                    <a:pt x="131" y="766"/>
                  </a:lnTo>
                  <a:lnTo>
                    <a:pt x="134" y="766"/>
                  </a:lnTo>
                  <a:lnTo>
                    <a:pt x="141" y="766"/>
                  </a:lnTo>
                  <a:lnTo>
                    <a:pt x="148" y="766"/>
                  </a:lnTo>
                  <a:lnTo>
                    <a:pt x="152" y="766"/>
                  </a:lnTo>
                  <a:lnTo>
                    <a:pt x="155" y="763"/>
                  </a:lnTo>
                  <a:lnTo>
                    <a:pt x="155" y="763"/>
                  </a:lnTo>
                  <a:lnTo>
                    <a:pt x="152" y="763"/>
                  </a:lnTo>
                  <a:lnTo>
                    <a:pt x="148" y="763"/>
                  </a:lnTo>
                  <a:lnTo>
                    <a:pt x="145" y="763"/>
                  </a:lnTo>
                  <a:lnTo>
                    <a:pt x="141" y="766"/>
                  </a:lnTo>
                  <a:lnTo>
                    <a:pt x="138" y="766"/>
                  </a:lnTo>
                  <a:lnTo>
                    <a:pt x="134" y="766"/>
                  </a:lnTo>
                  <a:lnTo>
                    <a:pt x="131" y="766"/>
                  </a:lnTo>
                  <a:lnTo>
                    <a:pt x="134" y="763"/>
                  </a:lnTo>
                  <a:lnTo>
                    <a:pt x="138" y="763"/>
                  </a:lnTo>
                  <a:lnTo>
                    <a:pt x="141" y="763"/>
                  </a:lnTo>
                  <a:lnTo>
                    <a:pt x="145" y="760"/>
                  </a:lnTo>
                  <a:lnTo>
                    <a:pt x="148" y="760"/>
                  </a:lnTo>
                  <a:lnTo>
                    <a:pt x="148" y="760"/>
                  </a:lnTo>
                  <a:lnTo>
                    <a:pt x="152" y="760"/>
                  </a:lnTo>
                  <a:lnTo>
                    <a:pt x="155" y="760"/>
                  </a:lnTo>
                  <a:lnTo>
                    <a:pt x="155" y="760"/>
                  </a:lnTo>
                  <a:lnTo>
                    <a:pt x="155" y="760"/>
                  </a:lnTo>
                  <a:lnTo>
                    <a:pt x="152" y="756"/>
                  </a:lnTo>
                  <a:lnTo>
                    <a:pt x="148" y="756"/>
                  </a:lnTo>
                  <a:lnTo>
                    <a:pt x="148" y="756"/>
                  </a:lnTo>
                  <a:lnTo>
                    <a:pt x="148" y="753"/>
                  </a:lnTo>
                  <a:lnTo>
                    <a:pt x="152" y="753"/>
                  </a:lnTo>
                  <a:lnTo>
                    <a:pt x="152" y="753"/>
                  </a:lnTo>
                  <a:lnTo>
                    <a:pt x="152" y="753"/>
                  </a:lnTo>
                  <a:lnTo>
                    <a:pt x="155" y="756"/>
                  </a:lnTo>
                  <a:lnTo>
                    <a:pt x="158" y="760"/>
                  </a:lnTo>
                  <a:lnTo>
                    <a:pt x="158" y="760"/>
                  </a:lnTo>
                  <a:lnTo>
                    <a:pt x="162" y="760"/>
                  </a:lnTo>
                  <a:lnTo>
                    <a:pt x="158" y="756"/>
                  </a:lnTo>
                  <a:lnTo>
                    <a:pt x="158" y="756"/>
                  </a:lnTo>
                  <a:lnTo>
                    <a:pt x="158" y="750"/>
                  </a:lnTo>
                  <a:lnTo>
                    <a:pt x="158" y="747"/>
                  </a:lnTo>
                  <a:lnTo>
                    <a:pt x="158" y="747"/>
                  </a:lnTo>
                  <a:lnTo>
                    <a:pt x="158" y="747"/>
                  </a:lnTo>
                  <a:lnTo>
                    <a:pt x="155" y="750"/>
                  </a:lnTo>
                  <a:lnTo>
                    <a:pt x="155" y="750"/>
                  </a:lnTo>
                  <a:lnTo>
                    <a:pt x="152" y="747"/>
                  </a:lnTo>
                  <a:lnTo>
                    <a:pt x="152" y="747"/>
                  </a:lnTo>
                  <a:lnTo>
                    <a:pt x="145" y="753"/>
                  </a:lnTo>
                  <a:lnTo>
                    <a:pt x="145" y="753"/>
                  </a:lnTo>
                  <a:lnTo>
                    <a:pt x="141" y="753"/>
                  </a:lnTo>
                  <a:lnTo>
                    <a:pt x="141" y="750"/>
                  </a:lnTo>
                  <a:lnTo>
                    <a:pt x="145" y="750"/>
                  </a:lnTo>
                  <a:lnTo>
                    <a:pt x="145" y="750"/>
                  </a:lnTo>
                  <a:lnTo>
                    <a:pt x="141" y="750"/>
                  </a:lnTo>
                  <a:lnTo>
                    <a:pt x="141" y="753"/>
                  </a:lnTo>
                  <a:lnTo>
                    <a:pt x="138" y="753"/>
                  </a:lnTo>
                  <a:lnTo>
                    <a:pt x="134" y="756"/>
                  </a:lnTo>
                  <a:lnTo>
                    <a:pt x="131" y="756"/>
                  </a:lnTo>
                  <a:lnTo>
                    <a:pt x="131" y="760"/>
                  </a:lnTo>
                  <a:lnTo>
                    <a:pt x="127" y="760"/>
                  </a:lnTo>
                  <a:lnTo>
                    <a:pt x="127" y="756"/>
                  </a:lnTo>
                  <a:lnTo>
                    <a:pt x="127" y="753"/>
                  </a:lnTo>
                  <a:lnTo>
                    <a:pt x="131" y="753"/>
                  </a:lnTo>
                  <a:lnTo>
                    <a:pt x="127" y="750"/>
                  </a:lnTo>
                  <a:lnTo>
                    <a:pt x="127" y="747"/>
                  </a:lnTo>
                  <a:lnTo>
                    <a:pt x="127" y="747"/>
                  </a:lnTo>
                  <a:lnTo>
                    <a:pt x="131" y="747"/>
                  </a:lnTo>
                  <a:lnTo>
                    <a:pt x="134" y="743"/>
                  </a:lnTo>
                  <a:lnTo>
                    <a:pt x="138" y="743"/>
                  </a:lnTo>
                  <a:lnTo>
                    <a:pt x="141" y="740"/>
                  </a:lnTo>
                  <a:lnTo>
                    <a:pt x="141" y="740"/>
                  </a:lnTo>
                  <a:lnTo>
                    <a:pt x="141" y="740"/>
                  </a:lnTo>
                  <a:lnTo>
                    <a:pt x="138" y="740"/>
                  </a:lnTo>
                  <a:lnTo>
                    <a:pt x="138" y="740"/>
                  </a:lnTo>
                  <a:lnTo>
                    <a:pt x="134" y="740"/>
                  </a:lnTo>
                  <a:lnTo>
                    <a:pt x="134" y="743"/>
                  </a:lnTo>
                  <a:lnTo>
                    <a:pt x="131" y="743"/>
                  </a:lnTo>
                  <a:lnTo>
                    <a:pt x="127" y="743"/>
                  </a:lnTo>
                  <a:lnTo>
                    <a:pt x="127" y="740"/>
                  </a:lnTo>
                  <a:lnTo>
                    <a:pt x="127" y="737"/>
                  </a:lnTo>
                  <a:lnTo>
                    <a:pt x="131" y="737"/>
                  </a:lnTo>
                  <a:lnTo>
                    <a:pt x="131" y="734"/>
                  </a:lnTo>
                  <a:lnTo>
                    <a:pt x="127" y="731"/>
                  </a:lnTo>
                  <a:lnTo>
                    <a:pt x="127" y="731"/>
                  </a:lnTo>
                  <a:lnTo>
                    <a:pt x="127" y="734"/>
                  </a:lnTo>
                  <a:lnTo>
                    <a:pt x="124" y="734"/>
                  </a:lnTo>
                  <a:lnTo>
                    <a:pt x="124" y="731"/>
                  </a:lnTo>
                  <a:lnTo>
                    <a:pt x="124" y="727"/>
                  </a:lnTo>
                  <a:lnTo>
                    <a:pt x="131" y="727"/>
                  </a:lnTo>
                  <a:lnTo>
                    <a:pt x="131" y="727"/>
                  </a:lnTo>
                  <a:lnTo>
                    <a:pt x="138" y="724"/>
                  </a:lnTo>
                  <a:lnTo>
                    <a:pt x="138" y="724"/>
                  </a:lnTo>
                  <a:lnTo>
                    <a:pt x="141" y="724"/>
                  </a:lnTo>
                  <a:lnTo>
                    <a:pt x="141" y="721"/>
                  </a:lnTo>
                  <a:lnTo>
                    <a:pt x="141" y="721"/>
                  </a:lnTo>
                  <a:lnTo>
                    <a:pt x="145" y="721"/>
                  </a:lnTo>
                  <a:lnTo>
                    <a:pt x="145" y="721"/>
                  </a:lnTo>
                  <a:lnTo>
                    <a:pt x="152" y="721"/>
                  </a:lnTo>
                  <a:lnTo>
                    <a:pt x="152" y="721"/>
                  </a:lnTo>
                  <a:lnTo>
                    <a:pt x="155" y="721"/>
                  </a:lnTo>
                  <a:lnTo>
                    <a:pt x="155" y="718"/>
                  </a:lnTo>
                  <a:lnTo>
                    <a:pt x="152" y="718"/>
                  </a:lnTo>
                  <a:lnTo>
                    <a:pt x="152" y="714"/>
                  </a:lnTo>
                  <a:lnTo>
                    <a:pt x="148" y="714"/>
                  </a:lnTo>
                  <a:lnTo>
                    <a:pt x="141" y="718"/>
                  </a:lnTo>
                  <a:lnTo>
                    <a:pt x="138" y="718"/>
                  </a:lnTo>
                  <a:lnTo>
                    <a:pt x="138" y="721"/>
                  </a:lnTo>
                  <a:lnTo>
                    <a:pt x="138" y="721"/>
                  </a:lnTo>
                  <a:lnTo>
                    <a:pt x="134" y="724"/>
                  </a:lnTo>
                  <a:lnTo>
                    <a:pt x="131" y="724"/>
                  </a:lnTo>
                  <a:lnTo>
                    <a:pt x="127" y="727"/>
                  </a:lnTo>
                  <a:lnTo>
                    <a:pt x="127" y="727"/>
                  </a:lnTo>
                  <a:lnTo>
                    <a:pt x="127" y="724"/>
                  </a:lnTo>
                  <a:lnTo>
                    <a:pt x="127" y="724"/>
                  </a:lnTo>
                  <a:lnTo>
                    <a:pt x="124" y="724"/>
                  </a:lnTo>
                  <a:lnTo>
                    <a:pt x="124" y="721"/>
                  </a:lnTo>
                  <a:lnTo>
                    <a:pt x="127" y="721"/>
                  </a:lnTo>
                  <a:lnTo>
                    <a:pt x="124" y="718"/>
                  </a:lnTo>
                  <a:lnTo>
                    <a:pt x="124" y="718"/>
                  </a:lnTo>
                  <a:lnTo>
                    <a:pt x="121" y="718"/>
                  </a:lnTo>
                  <a:lnTo>
                    <a:pt x="121" y="714"/>
                  </a:lnTo>
                  <a:lnTo>
                    <a:pt x="124" y="714"/>
                  </a:lnTo>
                  <a:lnTo>
                    <a:pt x="127" y="711"/>
                  </a:lnTo>
                  <a:lnTo>
                    <a:pt x="127" y="711"/>
                  </a:lnTo>
                  <a:lnTo>
                    <a:pt x="131" y="711"/>
                  </a:lnTo>
                  <a:lnTo>
                    <a:pt x="134" y="714"/>
                  </a:lnTo>
                  <a:lnTo>
                    <a:pt x="138" y="711"/>
                  </a:lnTo>
                  <a:lnTo>
                    <a:pt x="138" y="711"/>
                  </a:lnTo>
                  <a:lnTo>
                    <a:pt x="141" y="711"/>
                  </a:lnTo>
                  <a:lnTo>
                    <a:pt x="141" y="708"/>
                  </a:lnTo>
                  <a:lnTo>
                    <a:pt x="141" y="708"/>
                  </a:lnTo>
                  <a:lnTo>
                    <a:pt x="138" y="708"/>
                  </a:lnTo>
                  <a:lnTo>
                    <a:pt x="134" y="708"/>
                  </a:lnTo>
                  <a:lnTo>
                    <a:pt x="134" y="711"/>
                  </a:lnTo>
                  <a:lnTo>
                    <a:pt x="131" y="711"/>
                  </a:lnTo>
                  <a:lnTo>
                    <a:pt x="127" y="708"/>
                  </a:lnTo>
                  <a:lnTo>
                    <a:pt x="127" y="708"/>
                  </a:lnTo>
                  <a:lnTo>
                    <a:pt x="127" y="711"/>
                  </a:lnTo>
                  <a:lnTo>
                    <a:pt x="121" y="711"/>
                  </a:lnTo>
                  <a:lnTo>
                    <a:pt x="124" y="711"/>
                  </a:lnTo>
                  <a:lnTo>
                    <a:pt x="121" y="711"/>
                  </a:lnTo>
                  <a:lnTo>
                    <a:pt x="117" y="711"/>
                  </a:lnTo>
                  <a:lnTo>
                    <a:pt x="117" y="711"/>
                  </a:lnTo>
                  <a:lnTo>
                    <a:pt x="117" y="708"/>
                  </a:lnTo>
                  <a:lnTo>
                    <a:pt x="121" y="708"/>
                  </a:lnTo>
                  <a:lnTo>
                    <a:pt x="124" y="708"/>
                  </a:lnTo>
                  <a:lnTo>
                    <a:pt x="131" y="705"/>
                  </a:lnTo>
                  <a:lnTo>
                    <a:pt x="134" y="701"/>
                  </a:lnTo>
                  <a:lnTo>
                    <a:pt x="138" y="701"/>
                  </a:lnTo>
                  <a:lnTo>
                    <a:pt x="141" y="698"/>
                  </a:lnTo>
                  <a:lnTo>
                    <a:pt x="148" y="695"/>
                  </a:lnTo>
                  <a:lnTo>
                    <a:pt x="155" y="692"/>
                  </a:lnTo>
                  <a:lnTo>
                    <a:pt x="158" y="689"/>
                  </a:lnTo>
                  <a:lnTo>
                    <a:pt x="162" y="689"/>
                  </a:lnTo>
                  <a:lnTo>
                    <a:pt x="162" y="689"/>
                  </a:lnTo>
                  <a:lnTo>
                    <a:pt x="162" y="689"/>
                  </a:lnTo>
                  <a:lnTo>
                    <a:pt x="158" y="685"/>
                  </a:lnTo>
                  <a:lnTo>
                    <a:pt x="155" y="689"/>
                  </a:lnTo>
                  <a:lnTo>
                    <a:pt x="145" y="692"/>
                  </a:lnTo>
                  <a:lnTo>
                    <a:pt x="141" y="695"/>
                  </a:lnTo>
                  <a:lnTo>
                    <a:pt x="138" y="698"/>
                  </a:lnTo>
                  <a:lnTo>
                    <a:pt x="134" y="701"/>
                  </a:lnTo>
                  <a:lnTo>
                    <a:pt x="127" y="701"/>
                  </a:lnTo>
                  <a:lnTo>
                    <a:pt x="127" y="701"/>
                  </a:lnTo>
                  <a:lnTo>
                    <a:pt x="117" y="705"/>
                  </a:lnTo>
                  <a:lnTo>
                    <a:pt x="117" y="705"/>
                  </a:lnTo>
                  <a:lnTo>
                    <a:pt x="114" y="705"/>
                  </a:lnTo>
                  <a:lnTo>
                    <a:pt x="117" y="701"/>
                  </a:lnTo>
                  <a:lnTo>
                    <a:pt x="117" y="698"/>
                  </a:lnTo>
                  <a:lnTo>
                    <a:pt x="117" y="695"/>
                  </a:lnTo>
                  <a:lnTo>
                    <a:pt x="121" y="695"/>
                  </a:lnTo>
                  <a:lnTo>
                    <a:pt x="124" y="698"/>
                  </a:lnTo>
                  <a:lnTo>
                    <a:pt x="124" y="695"/>
                  </a:lnTo>
                  <a:lnTo>
                    <a:pt x="131" y="695"/>
                  </a:lnTo>
                  <a:lnTo>
                    <a:pt x="134" y="695"/>
                  </a:lnTo>
                  <a:lnTo>
                    <a:pt x="131" y="695"/>
                  </a:lnTo>
                  <a:lnTo>
                    <a:pt x="131" y="692"/>
                  </a:lnTo>
                  <a:lnTo>
                    <a:pt x="127" y="692"/>
                  </a:lnTo>
                  <a:lnTo>
                    <a:pt x="124" y="695"/>
                  </a:lnTo>
                  <a:lnTo>
                    <a:pt x="121" y="695"/>
                  </a:lnTo>
                  <a:lnTo>
                    <a:pt x="121" y="692"/>
                  </a:lnTo>
                  <a:lnTo>
                    <a:pt x="121" y="692"/>
                  </a:lnTo>
                  <a:lnTo>
                    <a:pt x="124" y="689"/>
                  </a:lnTo>
                  <a:lnTo>
                    <a:pt x="127" y="692"/>
                  </a:lnTo>
                  <a:lnTo>
                    <a:pt x="131" y="692"/>
                  </a:lnTo>
                  <a:lnTo>
                    <a:pt x="134" y="692"/>
                  </a:lnTo>
                  <a:lnTo>
                    <a:pt x="134" y="689"/>
                  </a:lnTo>
                  <a:lnTo>
                    <a:pt x="131" y="689"/>
                  </a:lnTo>
                  <a:lnTo>
                    <a:pt x="131" y="689"/>
                  </a:lnTo>
                  <a:lnTo>
                    <a:pt x="131" y="689"/>
                  </a:lnTo>
                  <a:lnTo>
                    <a:pt x="131" y="685"/>
                  </a:lnTo>
                  <a:lnTo>
                    <a:pt x="134" y="685"/>
                  </a:lnTo>
                  <a:lnTo>
                    <a:pt x="134" y="685"/>
                  </a:lnTo>
                  <a:lnTo>
                    <a:pt x="134" y="685"/>
                  </a:lnTo>
                  <a:lnTo>
                    <a:pt x="138" y="685"/>
                  </a:lnTo>
                  <a:lnTo>
                    <a:pt x="138" y="685"/>
                  </a:lnTo>
                  <a:lnTo>
                    <a:pt x="138" y="685"/>
                  </a:lnTo>
                  <a:lnTo>
                    <a:pt x="138" y="682"/>
                  </a:lnTo>
                  <a:lnTo>
                    <a:pt x="138" y="682"/>
                  </a:lnTo>
                  <a:lnTo>
                    <a:pt x="134" y="682"/>
                  </a:lnTo>
                  <a:lnTo>
                    <a:pt x="134" y="682"/>
                  </a:lnTo>
                  <a:lnTo>
                    <a:pt x="131" y="682"/>
                  </a:lnTo>
                  <a:lnTo>
                    <a:pt x="124" y="679"/>
                  </a:lnTo>
                  <a:lnTo>
                    <a:pt x="121" y="679"/>
                  </a:lnTo>
                  <a:lnTo>
                    <a:pt x="117" y="679"/>
                  </a:lnTo>
                  <a:lnTo>
                    <a:pt x="117" y="679"/>
                  </a:lnTo>
                  <a:lnTo>
                    <a:pt x="121" y="679"/>
                  </a:lnTo>
                  <a:lnTo>
                    <a:pt x="124" y="679"/>
                  </a:lnTo>
                  <a:lnTo>
                    <a:pt x="124" y="679"/>
                  </a:lnTo>
                  <a:lnTo>
                    <a:pt x="124" y="676"/>
                  </a:lnTo>
                  <a:lnTo>
                    <a:pt x="121" y="676"/>
                  </a:lnTo>
                  <a:lnTo>
                    <a:pt x="121" y="676"/>
                  </a:lnTo>
                  <a:lnTo>
                    <a:pt x="121" y="676"/>
                  </a:lnTo>
                  <a:lnTo>
                    <a:pt x="124" y="676"/>
                  </a:lnTo>
                  <a:lnTo>
                    <a:pt x="127" y="672"/>
                  </a:lnTo>
                  <a:lnTo>
                    <a:pt x="131" y="672"/>
                  </a:lnTo>
                  <a:lnTo>
                    <a:pt x="145" y="672"/>
                  </a:lnTo>
                  <a:lnTo>
                    <a:pt x="145" y="672"/>
                  </a:lnTo>
                  <a:lnTo>
                    <a:pt x="152" y="672"/>
                  </a:lnTo>
                  <a:lnTo>
                    <a:pt x="152" y="672"/>
                  </a:lnTo>
                  <a:lnTo>
                    <a:pt x="152" y="672"/>
                  </a:lnTo>
                  <a:lnTo>
                    <a:pt x="148" y="669"/>
                  </a:lnTo>
                  <a:lnTo>
                    <a:pt x="141" y="669"/>
                  </a:lnTo>
                  <a:lnTo>
                    <a:pt x="134" y="672"/>
                  </a:lnTo>
                  <a:lnTo>
                    <a:pt x="131" y="672"/>
                  </a:lnTo>
                  <a:lnTo>
                    <a:pt x="131" y="669"/>
                  </a:lnTo>
                  <a:lnTo>
                    <a:pt x="127" y="669"/>
                  </a:lnTo>
                  <a:lnTo>
                    <a:pt x="124" y="672"/>
                  </a:lnTo>
                  <a:lnTo>
                    <a:pt x="121" y="672"/>
                  </a:lnTo>
                  <a:lnTo>
                    <a:pt x="121" y="672"/>
                  </a:lnTo>
                  <a:lnTo>
                    <a:pt x="121" y="669"/>
                  </a:lnTo>
                  <a:lnTo>
                    <a:pt x="124" y="666"/>
                  </a:lnTo>
                  <a:lnTo>
                    <a:pt x="127" y="666"/>
                  </a:lnTo>
                  <a:lnTo>
                    <a:pt x="131" y="663"/>
                  </a:lnTo>
                  <a:lnTo>
                    <a:pt x="134" y="663"/>
                  </a:lnTo>
                  <a:lnTo>
                    <a:pt x="134" y="659"/>
                  </a:lnTo>
                  <a:lnTo>
                    <a:pt x="138" y="659"/>
                  </a:lnTo>
                  <a:lnTo>
                    <a:pt x="138" y="656"/>
                  </a:lnTo>
                  <a:lnTo>
                    <a:pt x="141" y="659"/>
                  </a:lnTo>
                  <a:lnTo>
                    <a:pt x="145" y="659"/>
                  </a:lnTo>
                  <a:lnTo>
                    <a:pt x="145" y="656"/>
                  </a:lnTo>
                  <a:lnTo>
                    <a:pt x="148" y="656"/>
                  </a:lnTo>
                  <a:lnTo>
                    <a:pt x="148" y="659"/>
                  </a:lnTo>
                  <a:lnTo>
                    <a:pt x="155" y="659"/>
                  </a:lnTo>
                  <a:lnTo>
                    <a:pt x="158" y="663"/>
                  </a:lnTo>
                  <a:lnTo>
                    <a:pt x="162" y="663"/>
                  </a:lnTo>
                  <a:lnTo>
                    <a:pt x="165" y="663"/>
                  </a:lnTo>
                  <a:lnTo>
                    <a:pt x="169" y="666"/>
                  </a:lnTo>
                  <a:lnTo>
                    <a:pt x="172" y="669"/>
                  </a:lnTo>
                  <a:lnTo>
                    <a:pt x="179" y="669"/>
                  </a:lnTo>
                  <a:lnTo>
                    <a:pt x="179" y="669"/>
                  </a:lnTo>
                  <a:lnTo>
                    <a:pt x="182" y="669"/>
                  </a:lnTo>
                  <a:lnTo>
                    <a:pt x="182" y="669"/>
                  </a:lnTo>
                  <a:lnTo>
                    <a:pt x="182" y="666"/>
                  </a:lnTo>
                  <a:lnTo>
                    <a:pt x="179" y="669"/>
                  </a:lnTo>
                  <a:lnTo>
                    <a:pt x="176" y="669"/>
                  </a:lnTo>
                  <a:lnTo>
                    <a:pt x="176" y="669"/>
                  </a:lnTo>
                  <a:lnTo>
                    <a:pt x="169" y="666"/>
                  </a:lnTo>
                  <a:lnTo>
                    <a:pt x="165" y="663"/>
                  </a:lnTo>
                  <a:lnTo>
                    <a:pt x="165" y="659"/>
                  </a:lnTo>
                  <a:lnTo>
                    <a:pt x="169" y="659"/>
                  </a:lnTo>
                  <a:lnTo>
                    <a:pt x="176" y="659"/>
                  </a:lnTo>
                  <a:lnTo>
                    <a:pt x="179" y="659"/>
                  </a:lnTo>
                  <a:lnTo>
                    <a:pt x="182" y="656"/>
                  </a:lnTo>
                  <a:lnTo>
                    <a:pt x="179" y="656"/>
                  </a:lnTo>
                  <a:lnTo>
                    <a:pt x="176" y="656"/>
                  </a:lnTo>
                  <a:lnTo>
                    <a:pt x="172" y="656"/>
                  </a:lnTo>
                  <a:lnTo>
                    <a:pt x="172" y="656"/>
                  </a:lnTo>
                  <a:lnTo>
                    <a:pt x="176" y="656"/>
                  </a:lnTo>
                  <a:lnTo>
                    <a:pt x="172" y="659"/>
                  </a:lnTo>
                  <a:lnTo>
                    <a:pt x="169" y="659"/>
                  </a:lnTo>
                  <a:lnTo>
                    <a:pt x="165" y="656"/>
                  </a:lnTo>
                  <a:lnTo>
                    <a:pt x="165" y="656"/>
                  </a:lnTo>
                  <a:lnTo>
                    <a:pt x="169" y="653"/>
                  </a:lnTo>
                  <a:lnTo>
                    <a:pt x="169" y="656"/>
                  </a:lnTo>
                  <a:lnTo>
                    <a:pt x="172" y="653"/>
                  </a:lnTo>
                  <a:lnTo>
                    <a:pt x="169" y="653"/>
                  </a:lnTo>
                  <a:lnTo>
                    <a:pt x="165" y="653"/>
                  </a:lnTo>
                  <a:lnTo>
                    <a:pt x="165" y="653"/>
                  </a:lnTo>
                  <a:lnTo>
                    <a:pt x="165" y="653"/>
                  </a:lnTo>
                  <a:lnTo>
                    <a:pt x="162" y="653"/>
                  </a:lnTo>
                  <a:lnTo>
                    <a:pt x="162" y="653"/>
                  </a:lnTo>
                  <a:lnTo>
                    <a:pt x="162" y="656"/>
                  </a:lnTo>
                  <a:lnTo>
                    <a:pt x="162" y="656"/>
                  </a:lnTo>
                  <a:lnTo>
                    <a:pt x="162" y="659"/>
                  </a:lnTo>
                  <a:lnTo>
                    <a:pt x="158" y="659"/>
                  </a:lnTo>
                  <a:lnTo>
                    <a:pt x="155" y="659"/>
                  </a:lnTo>
                  <a:lnTo>
                    <a:pt x="152" y="656"/>
                  </a:lnTo>
                  <a:lnTo>
                    <a:pt x="148" y="656"/>
                  </a:lnTo>
                  <a:lnTo>
                    <a:pt x="148" y="656"/>
                  </a:lnTo>
                  <a:lnTo>
                    <a:pt x="148" y="653"/>
                  </a:lnTo>
                  <a:lnTo>
                    <a:pt x="145" y="653"/>
                  </a:lnTo>
                  <a:lnTo>
                    <a:pt x="145" y="656"/>
                  </a:lnTo>
                  <a:lnTo>
                    <a:pt x="141" y="656"/>
                  </a:lnTo>
                  <a:lnTo>
                    <a:pt x="138" y="656"/>
                  </a:lnTo>
                  <a:lnTo>
                    <a:pt x="134" y="656"/>
                  </a:lnTo>
                  <a:lnTo>
                    <a:pt x="131" y="659"/>
                  </a:lnTo>
                  <a:lnTo>
                    <a:pt x="127" y="663"/>
                  </a:lnTo>
                  <a:lnTo>
                    <a:pt x="127" y="663"/>
                  </a:lnTo>
                  <a:lnTo>
                    <a:pt x="127" y="659"/>
                  </a:lnTo>
                  <a:lnTo>
                    <a:pt x="131" y="656"/>
                  </a:lnTo>
                  <a:lnTo>
                    <a:pt x="134" y="656"/>
                  </a:lnTo>
                  <a:lnTo>
                    <a:pt x="134" y="653"/>
                  </a:lnTo>
                  <a:lnTo>
                    <a:pt x="134" y="653"/>
                  </a:lnTo>
                  <a:lnTo>
                    <a:pt x="134" y="653"/>
                  </a:lnTo>
                  <a:lnTo>
                    <a:pt x="138" y="650"/>
                  </a:lnTo>
                  <a:lnTo>
                    <a:pt x="138" y="650"/>
                  </a:lnTo>
                  <a:lnTo>
                    <a:pt x="138" y="647"/>
                  </a:lnTo>
                  <a:lnTo>
                    <a:pt x="141" y="647"/>
                  </a:lnTo>
                  <a:lnTo>
                    <a:pt x="145" y="650"/>
                  </a:lnTo>
                  <a:lnTo>
                    <a:pt x="148" y="650"/>
                  </a:lnTo>
                  <a:lnTo>
                    <a:pt x="152" y="650"/>
                  </a:lnTo>
                  <a:lnTo>
                    <a:pt x="152" y="650"/>
                  </a:lnTo>
                  <a:lnTo>
                    <a:pt x="148" y="650"/>
                  </a:lnTo>
                  <a:lnTo>
                    <a:pt x="148" y="650"/>
                  </a:lnTo>
                  <a:lnTo>
                    <a:pt x="145" y="647"/>
                  </a:lnTo>
                  <a:lnTo>
                    <a:pt x="141" y="643"/>
                  </a:lnTo>
                  <a:lnTo>
                    <a:pt x="141" y="640"/>
                  </a:lnTo>
                  <a:lnTo>
                    <a:pt x="138" y="640"/>
                  </a:lnTo>
                  <a:lnTo>
                    <a:pt x="138" y="640"/>
                  </a:lnTo>
                  <a:lnTo>
                    <a:pt x="138" y="640"/>
                  </a:lnTo>
                  <a:lnTo>
                    <a:pt x="141" y="640"/>
                  </a:lnTo>
                  <a:lnTo>
                    <a:pt x="148" y="643"/>
                  </a:lnTo>
                  <a:lnTo>
                    <a:pt x="152" y="647"/>
                  </a:lnTo>
                  <a:lnTo>
                    <a:pt x="152" y="647"/>
                  </a:lnTo>
                  <a:lnTo>
                    <a:pt x="148" y="643"/>
                  </a:lnTo>
                  <a:lnTo>
                    <a:pt x="148" y="640"/>
                  </a:lnTo>
                  <a:lnTo>
                    <a:pt x="148" y="640"/>
                  </a:lnTo>
                  <a:lnTo>
                    <a:pt x="152" y="643"/>
                  </a:lnTo>
                  <a:lnTo>
                    <a:pt x="152" y="647"/>
                  </a:lnTo>
                  <a:lnTo>
                    <a:pt x="158" y="650"/>
                  </a:lnTo>
                  <a:lnTo>
                    <a:pt x="162" y="650"/>
                  </a:lnTo>
                  <a:lnTo>
                    <a:pt x="162" y="647"/>
                  </a:lnTo>
                  <a:lnTo>
                    <a:pt x="165" y="647"/>
                  </a:lnTo>
                  <a:lnTo>
                    <a:pt x="169" y="650"/>
                  </a:lnTo>
                  <a:lnTo>
                    <a:pt x="172" y="650"/>
                  </a:lnTo>
                  <a:lnTo>
                    <a:pt x="176" y="653"/>
                  </a:lnTo>
                  <a:lnTo>
                    <a:pt x="176" y="653"/>
                  </a:lnTo>
                  <a:lnTo>
                    <a:pt x="179" y="653"/>
                  </a:lnTo>
                  <a:lnTo>
                    <a:pt x="179" y="653"/>
                  </a:lnTo>
                  <a:lnTo>
                    <a:pt x="176" y="650"/>
                  </a:lnTo>
                  <a:lnTo>
                    <a:pt x="169" y="643"/>
                  </a:lnTo>
                  <a:lnTo>
                    <a:pt x="169" y="643"/>
                  </a:lnTo>
                  <a:lnTo>
                    <a:pt x="169" y="640"/>
                  </a:lnTo>
                  <a:lnTo>
                    <a:pt x="172" y="640"/>
                  </a:lnTo>
                  <a:lnTo>
                    <a:pt x="172" y="637"/>
                  </a:lnTo>
                  <a:lnTo>
                    <a:pt x="172" y="637"/>
                  </a:lnTo>
                  <a:lnTo>
                    <a:pt x="176" y="637"/>
                  </a:lnTo>
                  <a:lnTo>
                    <a:pt x="176" y="634"/>
                  </a:lnTo>
                  <a:lnTo>
                    <a:pt x="172" y="634"/>
                  </a:lnTo>
                  <a:lnTo>
                    <a:pt x="169" y="634"/>
                  </a:lnTo>
                  <a:lnTo>
                    <a:pt x="165" y="634"/>
                  </a:lnTo>
                  <a:lnTo>
                    <a:pt x="165" y="637"/>
                  </a:lnTo>
                  <a:lnTo>
                    <a:pt x="165" y="637"/>
                  </a:lnTo>
                  <a:lnTo>
                    <a:pt x="169" y="640"/>
                  </a:lnTo>
                  <a:lnTo>
                    <a:pt x="165" y="640"/>
                  </a:lnTo>
                  <a:lnTo>
                    <a:pt x="162" y="640"/>
                  </a:lnTo>
                  <a:lnTo>
                    <a:pt x="162" y="640"/>
                  </a:lnTo>
                  <a:lnTo>
                    <a:pt x="158" y="640"/>
                  </a:lnTo>
                  <a:lnTo>
                    <a:pt x="155" y="640"/>
                  </a:lnTo>
                  <a:lnTo>
                    <a:pt x="152" y="640"/>
                  </a:lnTo>
                  <a:lnTo>
                    <a:pt x="148" y="637"/>
                  </a:lnTo>
                  <a:lnTo>
                    <a:pt x="148" y="637"/>
                  </a:lnTo>
                  <a:lnTo>
                    <a:pt x="152" y="637"/>
                  </a:lnTo>
                  <a:lnTo>
                    <a:pt x="152" y="634"/>
                  </a:lnTo>
                  <a:lnTo>
                    <a:pt x="152" y="634"/>
                  </a:lnTo>
                  <a:lnTo>
                    <a:pt x="148" y="634"/>
                  </a:lnTo>
                  <a:lnTo>
                    <a:pt x="145" y="634"/>
                  </a:lnTo>
                  <a:lnTo>
                    <a:pt x="152" y="634"/>
                  </a:lnTo>
                  <a:lnTo>
                    <a:pt x="155" y="630"/>
                  </a:lnTo>
                  <a:lnTo>
                    <a:pt x="158" y="630"/>
                  </a:lnTo>
                  <a:lnTo>
                    <a:pt x="162" y="630"/>
                  </a:lnTo>
                  <a:lnTo>
                    <a:pt x="162" y="630"/>
                  </a:lnTo>
                  <a:lnTo>
                    <a:pt x="165" y="630"/>
                  </a:lnTo>
                  <a:lnTo>
                    <a:pt x="169" y="630"/>
                  </a:lnTo>
                  <a:lnTo>
                    <a:pt x="176" y="630"/>
                  </a:lnTo>
                  <a:lnTo>
                    <a:pt x="176" y="630"/>
                  </a:lnTo>
                  <a:lnTo>
                    <a:pt x="176" y="627"/>
                  </a:lnTo>
                  <a:lnTo>
                    <a:pt x="176" y="627"/>
                  </a:lnTo>
                  <a:lnTo>
                    <a:pt x="179" y="627"/>
                  </a:lnTo>
                  <a:lnTo>
                    <a:pt x="182" y="624"/>
                  </a:lnTo>
                  <a:lnTo>
                    <a:pt x="179" y="624"/>
                  </a:lnTo>
                  <a:lnTo>
                    <a:pt x="176" y="627"/>
                  </a:lnTo>
                  <a:lnTo>
                    <a:pt x="176" y="627"/>
                  </a:lnTo>
                  <a:lnTo>
                    <a:pt x="176" y="624"/>
                  </a:lnTo>
                  <a:lnTo>
                    <a:pt x="176" y="621"/>
                  </a:lnTo>
                  <a:lnTo>
                    <a:pt x="179" y="614"/>
                  </a:lnTo>
                  <a:lnTo>
                    <a:pt x="179" y="614"/>
                  </a:lnTo>
                  <a:lnTo>
                    <a:pt x="179" y="611"/>
                  </a:lnTo>
                  <a:lnTo>
                    <a:pt x="182" y="614"/>
                  </a:lnTo>
                  <a:lnTo>
                    <a:pt x="182" y="617"/>
                  </a:lnTo>
                  <a:lnTo>
                    <a:pt x="182" y="617"/>
                  </a:lnTo>
                  <a:lnTo>
                    <a:pt x="182" y="617"/>
                  </a:lnTo>
                  <a:lnTo>
                    <a:pt x="186" y="617"/>
                  </a:lnTo>
                  <a:lnTo>
                    <a:pt x="189" y="617"/>
                  </a:lnTo>
                  <a:lnTo>
                    <a:pt x="189" y="621"/>
                  </a:lnTo>
                  <a:lnTo>
                    <a:pt x="193" y="621"/>
                  </a:lnTo>
                  <a:lnTo>
                    <a:pt x="193" y="621"/>
                  </a:lnTo>
                  <a:lnTo>
                    <a:pt x="193" y="621"/>
                  </a:lnTo>
                  <a:lnTo>
                    <a:pt x="196" y="621"/>
                  </a:lnTo>
                  <a:lnTo>
                    <a:pt x="196" y="617"/>
                  </a:lnTo>
                  <a:lnTo>
                    <a:pt x="193" y="617"/>
                  </a:lnTo>
                  <a:lnTo>
                    <a:pt x="189" y="617"/>
                  </a:lnTo>
                  <a:lnTo>
                    <a:pt x="189" y="614"/>
                  </a:lnTo>
                  <a:lnTo>
                    <a:pt x="189" y="614"/>
                  </a:lnTo>
                  <a:lnTo>
                    <a:pt x="196" y="614"/>
                  </a:lnTo>
                  <a:lnTo>
                    <a:pt x="196" y="614"/>
                  </a:lnTo>
                  <a:lnTo>
                    <a:pt x="193" y="611"/>
                  </a:lnTo>
                  <a:lnTo>
                    <a:pt x="189" y="611"/>
                  </a:lnTo>
                  <a:lnTo>
                    <a:pt x="189" y="611"/>
                  </a:lnTo>
                  <a:lnTo>
                    <a:pt x="189" y="611"/>
                  </a:lnTo>
                  <a:lnTo>
                    <a:pt x="186" y="611"/>
                  </a:lnTo>
                  <a:lnTo>
                    <a:pt x="186" y="611"/>
                  </a:lnTo>
                  <a:lnTo>
                    <a:pt x="182" y="611"/>
                  </a:lnTo>
                  <a:lnTo>
                    <a:pt x="182" y="608"/>
                  </a:lnTo>
                  <a:lnTo>
                    <a:pt x="182" y="608"/>
                  </a:lnTo>
                  <a:lnTo>
                    <a:pt x="186" y="608"/>
                  </a:lnTo>
                  <a:lnTo>
                    <a:pt x="189" y="605"/>
                  </a:lnTo>
                  <a:lnTo>
                    <a:pt x="189" y="601"/>
                  </a:lnTo>
                  <a:lnTo>
                    <a:pt x="193" y="605"/>
                  </a:lnTo>
                  <a:lnTo>
                    <a:pt x="193" y="601"/>
                  </a:lnTo>
                  <a:lnTo>
                    <a:pt x="196" y="601"/>
                  </a:lnTo>
                  <a:lnTo>
                    <a:pt x="196" y="601"/>
                  </a:lnTo>
                  <a:lnTo>
                    <a:pt x="193" y="601"/>
                  </a:lnTo>
                  <a:lnTo>
                    <a:pt x="189" y="601"/>
                  </a:lnTo>
                  <a:lnTo>
                    <a:pt x="189" y="598"/>
                  </a:lnTo>
                  <a:lnTo>
                    <a:pt x="189" y="598"/>
                  </a:lnTo>
                  <a:lnTo>
                    <a:pt x="193" y="598"/>
                  </a:lnTo>
                  <a:lnTo>
                    <a:pt x="196" y="595"/>
                  </a:lnTo>
                  <a:lnTo>
                    <a:pt x="200" y="595"/>
                  </a:lnTo>
                  <a:lnTo>
                    <a:pt x="200" y="595"/>
                  </a:lnTo>
                  <a:lnTo>
                    <a:pt x="200" y="592"/>
                  </a:lnTo>
                  <a:lnTo>
                    <a:pt x="200" y="592"/>
                  </a:lnTo>
                  <a:lnTo>
                    <a:pt x="196" y="592"/>
                  </a:lnTo>
                  <a:lnTo>
                    <a:pt x="196" y="588"/>
                  </a:lnTo>
                  <a:lnTo>
                    <a:pt x="200" y="588"/>
                  </a:lnTo>
                  <a:lnTo>
                    <a:pt x="203" y="588"/>
                  </a:lnTo>
                  <a:lnTo>
                    <a:pt x="203" y="585"/>
                  </a:lnTo>
                  <a:lnTo>
                    <a:pt x="200" y="585"/>
                  </a:lnTo>
                  <a:lnTo>
                    <a:pt x="196" y="585"/>
                  </a:lnTo>
                  <a:lnTo>
                    <a:pt x="193" y="588"/>
                  </a:lnTo>
                  <a:lnTo>
                    <a:pt x="189" y="588"/>
                  </a:lnTo>
                  <a:lnTo>
                    <a:pt x="189" y="585"/>
                  </a:lnTo>
                  <a:lnTo>
                    <a:pt x="186" y="585"/>
                  </a:lnTo>
                  <a:lnTo>
                    <a:pt x="182" y="585"/>
                  </a:lnTo>
                  <a:lnTo>
                    <a:pt x="182" y="585"/>
                  </a:lnTo>
                  <a:lnTo>
                    <a:pt x="179" y="585"/>
                  </a:lnTo>
                  <a:lnTo>
                    <a:pt x="176" y="585"/>
                  </a:lnTo>
                  <a:lnTo>
                    <a:pt x="172" y="582"/>
                  </a:lnTo>
                  <a:lnTo>
                    <a:pt x="172" y="582"/>
                  </a:lnTo>
                  <a:lnTo>
                    <a:pt x="169" y="582"/>
                  </a:lnTo>
                  <a:lnTo>
                    <a:pt x="169" y="579"/>
                  </a:lnTo>
                  <a:lnTo>
                    <a:pt x="165" y="575"/>
                  </a:lnTo>
                  <a:lnTo>
                    <a:pt x="162" y="575"/>
                  </a:lnTo>
                  <a:lnTo>
                    <a:pt x="155" y="572"/>
                  </a:lnTo>
                  <a:lnTo>
                    <a:pt x="152" y="569"/>
                  </a:lnTo>
                  <a:lnTo>
                    <a:pt x="148" y="566"/>
                  </a:lnTo>
                  <a:lnTo>
                    <a:pt x="148" y="566"/>
                  </a:lnTo>
                  <a:lnTo>
                    <a:pt x="145" y="563"/>
                  </a:lnTo>
                  <a:lnTo>
                    <a:pt x="145" y="559"/>
                  </a:lnTo>
                  <a:lnTo>
                    <a:pt x="141" y="559"/>
                  </a:lnTo>
                  <a:lnTo>
                    <a:pt x="141" y="556"/>
                  </a:lnTo>
                  <a:lnTo>
                    <a:pt x="145" y="553"/>
                  </a:lnTo>
                  <a:lnTo>
                    <a:pt x="148" y="553"/>
                  </a:lnTo>
                  <a:lnTo>
                    <a:pt x="152" y="553"/>
                  </a:lnTo>
                  <a:lnTo>
                    <a:pt x="155" y="553"/>
                  </a:lnTo>
                  <a:lnTo>
                    <a:pt x="158" y="553"/>
                  </a:lnTo>
                  <a:lnTo>
                    <a:pt x="162" y="556"/>
                  </a:lnTo>
                  <a:lnTo>
                    <a:pt x="165" y="556"/>
                  </a:lnTo>
                  <a:lnTo>
                    <a:pt x="165" y="556"/>
                  </a:lnTo>
                  <a:lnTo>
                    <a:pt x="169" y="559"/>
                  </a:lnTo>
                  <a:lnTo>
                    <a:pt x="172" y="559"/>
                  </a:lnTo>
                  <a:lnTo>
                    <a:pt x="176" y="559"/>
                  </a:lnTo>
                  <a:lnTo>
                    <a:pt x="176" y="559"/>
                  </a:lnTo>
                  <a:lnTo>
                    <a:pt x="179" y="559"/>
                  </a:lnTo>
                  <a:lnTo>
                    <a:pt x="182" y="563"/>
                  </a:lnTo>
                  <a:lnTo>
                    <a:pt x="182" y="569"/>
                  </a:lnTo>
                  <a:lnTo>
                    <a:pt x="186" y="572"/>
                  </a:lnTo>
                  <a:lnTo>
                    <a:pt x="189" y="572"/>
                  </a:lnTo>
                  <a:lnTo>
                    <a:pt x="193" y="575"/>
                  </a:lnTo>
                  <a:lnTo>
                    <a:pt x="196" y="575"/>
                  </a:lnTo>
                  <a:lnTo>
                    <a:pt x="200" y="575"/>
                  </a:lnTo>
                  <a:lnTo>
                    <a:pt x="200" y="572"/>
                  </a:lnTo>
                  <a:lnTo>
                    <a:pt x="200" y="572"/>
                  </a:lnTo>
                  <a:lnTo>
                    <a:pt x="196" y="575"/>
                  </a:lnTo>
                  <a:lnTo>
                    <a:pt x="196" y="575"/>
                  </a:lnTo>
                  <a:lnTo>
                    <a:pt x="193" y="572"/>
                  </a:lnTo>
                  <a:lnTo>
                    <a:pt x="189" y="569"/>
                  </a:lnTo>
                  <a:lnTo>
                    <a:pt x="189" y="569"/>
                  </a:lnTo>
                  <a:lnTo>
                    <a:pt x="189" y="566"/>
                  </a:lnTo>
                  <a:lnTo>
                    <a:pt x="193" y="569"/>
                  </a:lnTo>
                  <a:lnTo>
                    <a:pt x="196" y="569"/>
                  </a:lnTo>
                  <a:lnTo>
                    <a:pt x="196" y="569"/>
                  </a:lnTo>
                  <a:lnTo>
                    <a:pt x="200" y="569"/>
                  </a:lnTo>
                  <a:lnTo>
                    <a:pt x="200" y="566"/>
                  </a:lnTo>
                  <a:lnTo>
                    <a:pt x="193" y="566"/>
                  </a:lnTo>
                  <a:lnTo>
                    <a:pt x="189" y="563"/>
                  </a:lnTo>
                  <a:lnTo>
                    <a:pt x="189" y="559"/>
                  </a:lnTo>
                  <a:lnTo>
                    <a:pt x="189" y="559"/>
                  </a:lnTo>
                  <a:lnTo>
                    <a:pt x="189" y="559"/>
                  </a:lnTo>
                  <a:lnTo>
                    <a:pt x="193" y="563"/>
                  </a:lnTo>
                  <a:lnTo>
                    <a:pt x="196" y="563"/>
                  </a:lnTo>
                  <a:lnTo>
                    <a:pt x="193" y="559"/>
                  </a:lnTo>
                  <a:lnTo>
                    <a:pt x="189" y="556"/>
                  </a:lnTo>
                  <a:lnTo>
                    <a:pt x="186" y="553"/>
                  </a:lnTo>
                  <a:lnTo>
                    <a:pt x="186" y="553"/>
                  </a:lnTo>
                  <a:lnTo>
                    <a:pt x="186" y="550"/>
                  </a:lnTo>
                  <a:lnTo>
                    <a:pt x="189" y="553"/>
                  </a:lnTo>
                  <a:lnTo>
                    <a:pt x="196" y="553"/>
                  </a:lnTo>
                  <a:lnTo>
                    <a:pt x="200" y="553"/>
                  </a:lnTo>
                  <a:lnTo>
                    <a:pt x="200" y="550"/>
                  </a:lnTo>
                  <a:lnTo>
                    <a:pt x="196" y="546"/>
                  </a:lnTo>
                  <a:lnTo>
                    <a:pt x="196" y="546"/>
                  </a:lnTo>
                  <a:lnTo>
                    <a:pt x="193" y="550"/>
                  </a:lnTo>
                  <a:lnTo>
                    <a:pt x="189" y="550"/>
                  </a:lnTo>
                  <a:lnTo>
                    <a:pt x="186" y="550"/>
                  </a:lnTo>
                  <a:lnTo>
                    <a:pt x="186" y="546"/>
                  </a:lnTo>
                  <a:lnTo>
                    <a:pt x="186" y="546"/>
                  </a:lnTo>
                  <a:lnTo>
                    <a:pt x="189" y="543"/>
                  </a:lnTo>
                  <a:lnTo>
                    <a:pt x="193" y="543"/>
                  </a:lnTo>
                  <a:lnTo>
                    <a:pt x="196" y="546"/>
                  </a:lnTo>
                  <a:lnTo>
                    <a:pt x="196" y="543"/>
                  </a:lnTo>
                  <a:lnTo>
                    <a:pt x="196" y="543"/>
                  </a:lnTo>
                  <a:lnTo>
                    <a:pt x="193" y="540"/>
                  </a:lnTo>
                  <a:lnTo>
                    <a:pt x="193" y="540"/>
                  </a:lnTo>
                  <a:lnTo>
                    <a:pt x="189" y="543"/>
                  </a:lnTo>
                  <a:lnTo>
                    <a:pt x="189" y="543"/>
                  </a:lnTo>
                  <a:lnTo>
                    <a:pt x="186" y="543"/>
                  </a:lnTo>
                  <a:lnTo>
                    <a:pt x="182" y="546"/>
                  </a:lnTo>
                  <a:lnTo>
                    <a:pt x="179" y="546"/>
                  </a:lnTo>
                  <a:lnTo>
                    <a:pt x="179" y="546"/>
                  </a:lnTo>
                  <a:lnTo>
                    <a:pt x="182" y="543"/>
                  </a:lnTo>
                  <a:lnTo>
                    <a:pt x="182" y="540"/>
                  </a:lnTo>
                  <a:lnTo>
                    <a:pt x="186" y="540"/>
                  </a:lnTo>
                  <a:lnTo>
                    <a:pt x="186" y="540"/>
                  </a:lnTo>
                  <a:lnTo>
                    <a:pt x="189" y="540"/>
                  </a:lnTo>
                  <a:lnTo>
                    <a:pt x="193" y="537"/>
                  </a:lnTo>
                  <a:lnTo>
                    <a:pt x="193" y="537"/>
                  </a:lnTo>
                  <a:lnTo>
                    <a:pt x="196" y="537"/>
                  </a:lnTo>
                  <a:lnTo>
                    <a:pt x="196" y="533"/>
                  </a:lnTo>
                  <a:lnTo>
                    <a:pt x="189" y="533"/>
                  </a:lnTo>
                  <a:lnTo>
                    <a:pt x="186" y="537"/>
                  </a:lnTo>
                  <a:lnTo>
                    <a:pt x="186" y="537"/>
                  </a:lnTo>
                  <a:lnTo>
                    <a:pt x="182" y="537"/>
                  </a:lnTo>
                  <a:lnTo>
                    <a:pt x="179" y="537"/>
                  </a:lnTo>
                  <a:lnTo>
                    <a:pt x="179" y="537"/>
                  </a:lnTo>
                  <a:lnTo>
                    <a:pt x="179" y="533"/>
                  </a:lnTo>
                  <a:lnTo>
                    <a:pt x="179" y="533"/>
                  </a:lnTo>
                  <a:lnTo>
                    <a:pt x="182" y="530"/>
                  </a:lnTo>
                  <a:lnTo>
                    <a:pt x="186" y="530"/>
                  </a:lnTo>
                  <a:lnTo>
                    <a:pt x="193" y="530"/>
                  </a:lnTo>
                  <a:lnTo>
                    <a:pt x="196" y="527"/>
                  </a:lnTo>
                  <a:lnTo>
                    <a:pt x="200" y="527"/>
                  </a:lnTo>
                  <a:lnTo>
                    <a:pt x="196" y="527"/>
                  </a:lnTo>
                  <a:lnTo>
                    <a:pt x="196" y="527"/>
                  </a:lnTo>
                  <a:lnTo>
                    <a:pt x="193" y="527"/>
                  </a:lnTo>
                  <a:lnTo>
                    <a:pt x="189" y="527"/>
                  </a:lnTo>
                  <a:lnTo>
                    <a:pt x="186" y="527"/>
                  </a:lnTo>
                  <a:lnTo>
                    <a:pt x="186" y="524"/>
                  </a:lnTo>
                  <a:lnTo>
                    <a:pt x="182" y="524"/>
                  </a:lnTo>
                  <a:lnTo>
                    <a:pt x="179" y="524"/>
                  </a:lnTo>
                  <a:lnTo>
                    <a:pt x="179" y="524"/>
                  </a:lnTo>
                  <a:lnTo>
                    <a:pt x="179" y="524"/>
                  </a:lnTo>
                  <a:lnTo>
                    <a:pt x="182" y="521"/>
                  </a:lnTo>
                  <a:lnTo>
                    <a:pt x="182" y="517"/>
                  </a:lnTo>
                  <a:lnTo>
                    <a:pt x="186" y="517"/>
                  </a:lnTo>
                  <a:lnTo>
                    <a:pt x="189" y="514"/>
                  </a:lnTo>
                  <a:lnTo>
                    <a:pt x="186" y="514"/>
                  </a:lnTo>
                  <a:lnTo>
                    <a:pt x="186" y="514"/>
                  </a:lnTo>
                  <a:lnTo>
                    <a:pt x="182" y="514"/>
                  </a:lnTo>
                  <a:lnTo>
                    <a:pt x="179" y="517"/>
                  </a:lnTo>
                  <a:lnTo>
                    <a:pt x="179" y="521"/>
                  </a:lnTo>
                  <a:lnTo>
                    <a:pt x="176" y="521"/>
                  </a:lnTo>
                  <a:lnTo>
                    <a:pt x="176" y="524"/>
                  </a:lnTo>
                  <a:lnTo>
                    <a:pt x="176" y="524"/>
                  </a:lnTo>
                  <a:lnTo>
                    <a:pt x="176" y="521"/>
                  </a:lnTo>
                  <a:lnTo>
                    <a:pt x="176" y="517"/>
                  </a:lnTo>
                  <a:lnTo>
                    <a:pt x="176" y="511"/>
                  </a:lnTo>
                  <a:lnTo>
                    <a:pt x="172" y="508"/>
                  </a:lnTo>
                  <a:lnTo>
                    <a:pt x="172" y="504"/>
                  </a:lnTo>
                  <a:lnTo>
                    <a:pt x="176" y="504"/>
                  </a:lnTo>
                  <a:lnTo>
                    <a:pt x="176" y="501"/>
                  </a:lnTo>
                  <a:lnTo>
                    <a:pt x="172" y="501"/>
                  </a:lnTo>
                  <a:lnTo>
                    <a:pt x="172" y="501"/>
                  </a:lnTo>
                  <a:lnTo>
                    <a:pt x="172" y="508"/>
                  </a:lnTo>
                  <a:lnTo>
                    <a:pt x="172" y="511"/>
                  </a:lnTo>
                  <a:lnTo>
                    <a:pt x="172" y="514"/>
                  </a:lnTo>
                  <a:lnTo>
                    <a:pt x="172" y="517"/>
                  </a:lnTo>
                  <a:lnTo>
                    <a:pt x="172" y="521"/>
                  </a:lnTo>
                  <a:lnTo>
                    <a:pt x="172" y="524"/>
                  </a:lnTo>
                  <a:lnTo>
                    <a:pt x="169" y="524"/>
                  </a:lnTo>
                  <a:lnTo>
                    <a:pt x="169" y="521"/>
                  </a:lnTo>
                  <a:lnTo>
                    <a:pt x="165" y="521"/>
                  </a:lnTo>
                  <a:lnTo>
                    <a:pt x="165" y="524"/>
                  </a:lnTo>
                  <a:lnTo>
                    <a:pt x="165" y="524"/>
                  </a:lnTo>
                  <a:lnTo>
                    <a:pt x="165" y="524"/>
                  </a:lnTo>
                  <a:lnTo>
                    <a:pt x="162" y="524"/>
                  </a:lnTo>
                  <a:lnTo>
                    <a:pt x="165" y="527"/>
                  </a:lnTo>
                  <a:lnTo>
                    <a:pt x="165" y="527"/>
                  </a:lnTo>
                  <a:lnTo>
                    <a:pt x="162" y="530"/>
                  </a:lnTo>
                  <a:lnTo>
                    <a:pt x="162" y="533"/>
                  </a:lnTo>
                  <a:lnTo>
                    <a:pt x="158" y="533"/>
                  </a:lnTo>
                  <a:lnTo>
                    <a:pt x="158" y="533"/>
                  </a:lnTo>
                  <a:lnTo>
                    <a:pt x="155" y="533"/>
                  </a:lnTo>
                  <a:lnTo>
                    <a:pt x="155" y="537"/>
                  </a:lnTo>
                  <a:lnTo>
                    <a:pt x="148" y="537"/>
                  </a:lnTo>
                  <a:lnTo>
                    <a:pt x="148" y="533"/>
                  </a:lnTo>
                  <a:lnTo>
                    <a:pt x="148" y="530"/>
                  </a:lnTo>
                  <a:lnTo>
                    <a:pt x="145" y="530"/>
                  </a:lnTo>
                  <a:lnTo>
                    <a:pt x="145" y="527"/>
                  </a:lnTo>
                  <a:lnTo>
                    <a:pt x="145" y="527"/>
                  </a:lnTo>
                  <a:lnTo>
                    <a:pt x="141" y="530"/>
                  </a:lnTo>
                  <a:lnTo>
                    <a:pt x="141" y="530"/>
                  </a:lnTo>
                  <a:lnTo>
                    <a:pt x="141" y="527"/>
                  </a:lnTo>
                  <a:lnTo>
                    <a:pt x="141" y="524"/>
                  </a:lnTo>
                  <a:lnTo>
                    <a:pt x="141" y="524"/>
                  </a:lnTo>
                  <a:lnTo>
                    <a:pt x="138" y="521"/>
                  </a:lnTo>
                  <a:lnTo>
                    <a:pt x="138" y="521"/>
                  </a:lnTo>
                  <a:lnTo>
                    <a:pt x="141" y="517"/>
                  </a:lnTo>
                  <a:lnTo>
                    <a:pt x="145" y="517"/>
                  </a:lnTo>
                  <a:lnTo>
                    <a:pt x="148" y="517"/>
                  </a:lnTo>
                  <a:lnTo>
                    <a:pt x="148" y="517"/>
                  </a:lnTo>
                  <a:lnTo>
                    <a:pt x="152" y="517"/>
                  </a:lnTo>
                  <a:lnTo>
                    <a:pt x="155" y="514"/>
                  </a:lnTo>
                  <a:lnTo>
                    <a:pt x="158" y="514"/>
                  </a:lnTo>
                  <a:lnTo>
                    <a:pt x="162" y="511"/>
                  </a:lnTo>
                  <a:lnTo>
                    <a:pt x="165" y="508"/>
                  </a:lnTo>
                  <a:lnTo>
                    <a:pt x="165" y="504"/>
                  </a:lnTo>
                  <a:lnTo>
                    <a:pt x="165" y="504"/>
                  </a:lnTo>
                  <a:lnTo>
                    <a:pt x="162" y="508"/>
                  </a:lnTo>
                  <a:lnTo>
                    <a:pt x="162" y="511"/>
                  </a:lnTo>
                  <a:lnTo>
                    <a:pt x="158" y="511"/>
                  </a:lnTo>
                  <a:lnTo>
                    <a:pt x="155" y="514"/>
                  </a:lnTo>
                  <a:lnTo>
                    <a:pt x="148" y="514"/>
                  </a:lnTo>
                  <a:lnTo>
                    <a:pt x="145" y="511"/>
                  </a:lnTo>
                  <a:lnTo>
                    <a:pt x="145" y="508"/>
                  </a:lnTo>
                  <a:lnTo>
                    <a:pt x="148" y="508"/>
                  </a:lnTo>
                  <a:lnTo>
                    <a:pt x="155" y="504"/>
                  </a:lnTo>
                  <a:lnTo>
                    <a:pt x="155" y="504"/>
                  </a:lnTo>
                  <a:lnTo>
                    <a:pt x="158" y="501"/>
                  </a:lnTo>
                  <a:lnTo>
                    <a:pt x="155" y="501"/>
                  </a:lnTo>
                  <a:lnTo>
                    <a:pt x="158" y="501"/>
                  </a:lnTo>
                  <a:lnTo>
                    <a:pt x="158" y="498"/>
                  </a:lnTo>
                  <a:lnTo>
                    <a:pt x="162" y="498"/>
                  </a:lnTo>
                  <a:lnTo>
                    <a:pt x="158" y="498"/>
                  </a:lnTo>
                  <a:lnTo>
                    <a:pt x="158" y="495"/>
                  </a:lnTo>
                  <a:lnTo>
                    <a:pt x="158" y="495"/>
                  </a:lnTo>
                  <a:lnTo>
                    <a:pt x="158" y="495"/>
                  </a:lnTo>
                  <a:lnTo>
                    <a:pt x="155" y="498"/>
                  </a:lnTo>
                  <a:lnTo>
                    <a:pt x="152" y="498"/>
                  </a:lnTo>
                  <a:lnTo>
                    <a:pt x="148" y="498"/>
                  </a:lnTo>
                  <a:lnTo>
                    <a:pt x="148" y="495"/>
                  </a:lnTo>
                  <a:lnTo>
                    <a:pt x="148" y="495"/>
                  </a:lnTo>
                  <a:lnTo>
                    <a:pt x="155" y="491"/>
                  </a:lnTo>
                  <a:lnTo>
                    <a:pt x="155" y="491"/>
                  </a:lnTo>
                  <a:lnTo>
                    <a:pt x="158" y="495"/>
                  </a:lnTo>
                  <a:lnTo>
                    <a:pt x="158" y="491"/>
                  </a:lnTo>
                  <a:lnTo>
                    <a:pt x="165" y="491"/>
                  </a:lnTo>
                  <a:lnTo>
                    <a:pt x="165" y="488"/>
                  </a:lnTo>
                  <a:lnTo>
                    <a:pt x="165" y="485"/>
                  </a:lnTo>
                  <a:lnTo>
                    <a:pt x="165" y="485"/>
                  </a:lnTo>
                  <a:lnTo>
                    <a:pt x="169" y="482"/>
                  </a:lnTo>
                  <a:lnTo>
                    <a:pt x="169" y="475"/>
                  </a:lnTo>
                  <a:lnTo>
                    <a:pt x="169" y="472"/>
                  </a:lnTo>
                  <a:lnTo>
                    <a:pt x="169" y="472"/>
                  </a:lnTo>
                  <a:lnTo>
                    <a:pt x="165" y="472"/>
                  </a:lnTo>
                  <a:lnTo>
                    <a:pt x="162" y="472"/>
                  </a:lnTo>
                  <a:lnTo>
                    <a:pt x="162" y="469"/>
                  </a:lnTo>
                  <a:lnTo>
                    <a:pt x="158" y="469"/>
                  </a:lnTo>
                  <a:lnTo>
                    <a:pt x="155" y="469"/>
                  </a:lnTo>
                  <a:lnTo>
                    <a:pt x="155" y="469"/>
                  </a:lnTo>
                  <a:lnTo>
                    <a:pt x="158" y="466"/>
                  </a:lnTo>
                  <a:lnTo>
                    <a:pt x="162" y="466"/>
                  </a:lnTo>
                  <a:lnTo>
                    <a:pt x="162" y="466"/>
                  </a:lnTo>
                  <a:lnTo>
                    <a:pt x="165" y="466"/>
                  </a:lnTo>
                  <a:lnTo>
                    <a:pt x="165" y="462"/>
                  </a:lnTo>
                  <a:lnTo>
                    <a:pt x="165" y="459"/>
                  </a:lnTo>
                  <a:lnTo>
                    <a:pt x="165" y="459"/>
                  </a:lnTo>
                  <a:lnTo>
                    <a:pt x="165" y="456"/>
                  </a:lnTo>
                  <a:lnTo>
                    <a:pt x="162" y="456"/>
                  </a:lnTo>
                  <a:lnTo>
                    <a:pt x="162" y="456"/>
                  </a:lnTo>
                  <a:lnTo>
                    <a:pt x="162" y="453"/>
                  </a:lnTo>
                  <a:lnTo>
                    <a:pt x="162" y="453"/>
                  </a:lnTo>
                  <a:lnTo>
                    <a:pt x="165" y="453"/>
                  </a:lnTo>
                  <a:lnTo>
                    <a:pt x="165" y="449"/>
                  </a:lnTo>
                  <a:lnTo>
                    <a:pt x="162" y="449"/>
                  </a:lnTo>
                  <a:lnTo>
                    <a:pt x="162" y="443"/>
                  </a:lnTo>
                  <a:lnTo>
                    <a:pt x="162" y="443"/>
                  </a:lnTo>
                  <a:lnTo>
                    <a:pt x="165" y="446"/>
                  </a:lnTo>
                  <a:lnTo>
                    <a:pt x="165" y="446"/>
                  </a:lnTo>
                  <a:lnTo>
                    <a:pt x="162" y="443"/>
                  </a:lnTo>
                  <a:lnTo>
                    <a:pt x="162" y="440"/>
                  </a:lnTo>
                  <a:lnTo>
                    <a:pt x="165" y="440"/>
                  </a:lnTo>
                  <a:lnTo>
                    <a:pt x="165" y="437"/>
                  </a:lnTo>
                  <a:lnTo>
                    <a:pt x="162" y="433"/>
                  </a:lnTo>
                  <a:lnTo>
                    <a:pt x="162" y="430"/>
                  </a:lnTo>
                  <a:lnTo>
                    <a:pt x="162" y="430"/>
                  </a:lnTo>
                  <a:lnTo>
                    <a:pt x="162" y="427"/>
                  </a:lnTo>
                  <a:lnTo>
                    <a:pt x="165" y="424"/>
                  </a:lnTo>
                  <a:lnTo>
                    <a:pt x="162" y="424"/>
                  </a:lnTo>
                  <a:lnTo>
                    <a:pt x="162" y="424"/>
                  </a:lnTo>
                  <a:lnTo>
                    <a:pt x="158" y="427"/>
                  </a:lnTo>
                  <a:lnTo>
                    <a:pt x="155" y="427"/>
                  </a:lnTo>
                  <a:lnTo>
                    <a:pt x="155" y="427"/>
                  </a:lnTo>
                  <a:lnTo>
                    <a:pt x="152" y="430"/>
                  </a:lnTo>
                  <a:lnTo>
                    <a:pt x="152" y="427"/>
                  </a:lnTo>
                  <a:lnTo>
                    <a:pt x="152" y="427"/>
                  </a:lnTo>
                  <a:lnTo>
                    <a:pt x="155" y="424"/>
                  </a:lnTo>
                  <a:lnTo>
                    <a:pt x="158" y="424"/>
                  </a:lnTo>
                  <a:lnTo>
                    <a:pt x="158" y="424"/>
                  </a:lnTo>
                  <a:lnTo>
                    <a:pt x="158" y="420"/>
                  </a:lnTo>
                  <a:lnTo>
                    <a:pt x="162" y="417"/>
                  </a:lnTo>
                  <a:lnTo>
                    <a:pt x="165" y="417"/>
                  </a:lnTo>
                  <a:lnTo>
                    <a:pt x="169" y="414"/>
                  </a:lnTo>
                  <a:lnTo>
                    <a:pt x="165" y="411"/>
                  </a:lnTo>
                  <a:lnTo>
                    <a:pt x="165" y="411"/>
                  </a:lnTo>
                  <a:lnTo>
                    <a:pt x="162" y="407"/>
                  </a:lnTo>
                  <a:lnTo>
                    <a:pt x="162" y="404"/>
                  </a:lnTo>
                  <a:lnTo>
                    <a:pt x="162" y="404"/>
                  </a:lnTo>
                  <a:lnTo>
                    <a:pt x="158" y="404"/>
                  </a:lnTo>
                  <a:lnTo>
                    <a:pt x="158" y="401"/>
                  </a:lnTo>
                  <a:lnTo>
                    <a:pt x="158" y="401"/>
                  </a:lnTo>
                  <a:lnTo>
                    <a:pt x="158" y="398"/>
                  </a:lnTo>
                  <a:lnTo>
                    <a:pt x="158" y="398"/>
                  </a:lnTo>
                  <a:lnTo>
                    <a:pt x="158" y="395"/>
                  </a:lnTo>
                  <a:lnTo>
                    <a:pt x="155" y="391"/>
                  </a:lnTo>
                  <a:lnTo>
                    <a:pt x="152" y="388"/>
                  </a:lnTo>
                  <a:lnTo>
                    <a:pt x="148" y="385"/>
                  </a:lnTo>
                  <a:lnTo>
                    <a:pt x="148" y="385"/>
                  </a:lnTo>
                  <a:lnTo>
                    <a:pt x="148" y="382"/>
                  </a:lnTo>
                  <a:lnTo>
                    <a:pt x="148" y="382"/>
                  </a:lnTo>
                  <a:lnTo>
                    <a:pt x="148" y="382"/>
                  </a:lnTo>
                  <a:lnTo>
                    <a:pt x="152" y="378"/>
                  </a:lnTo>
                  <a:lnTo>
                    <a:pt x="155" y="375"/>
                  </a:lnTo>
                  <a:lnTo>
                    <a:pt x="155" y="375"/>
                  </a:lnTo>
                  <a:lnTo>
                    <a:pt x="155" y="375"/>
                  </a:lnTo>
                  <a:lnTo>
                    <a:pt x="152" y="375"/>
                  </a:lnTo>
                  <a:lnTo>
                    <a:pt x="152" y="372"/>
                  </a:lnTo>
                  <a:lnTo>
                    <a:pt x="155" y="372"/>
                  </a:lnTo>
                  <a:lnTo>
                    <a:pt x="155" y="369"/>
                  </a:lnTo>
                  <a:lnTo>
                    <a:pt x="158" y="365"/>
                  </a:lnTo>
                  <a:lnTo>
                    <a:pt x="158" y="365"/>
                  </a:lnTo>
                  <a:lnTo>
                    <a:pt x="155" y="365"/>
                  </a:lnTo>
                  <a:lnTo>
                    <a:pt x="158" y="362"/>
                  </a:lnTo>
                  <a:lnTo>
                    <a:pt x="155" y="362"/>
                  </a:lnTo>
                  <a:lnTo>
                    <a:pt x="155" y="359"/>
                  </a:lnTo>
                  <a:lnTo>
                    <a:pt x="152" y="356"/>
                  </a:lnTo>
                  <a:lnTo>
                    <a:pt x="148" y="356"/>
                  </a:lnTo>
                  <a:lnTo>
                    <a:pt x="145" y="353"/>
                  </a:lnTo>
                  <a:lnTo>
                    <a:pt x="145" y="349"/>
                  </a:lnTo>
                  <a:lnTo>
                    <a:pt x="141" y="353"/>
                  </a:lnTo>
                  <a:lnTo>
                    <a:pt x="141" y="353"/>
                  </a:lnTo>
                  <a:lnTo>
                    <a:pt x="141" y="353"/>
                  </a:lnTo>
                  <a:lnTo>
                    <a:pt x="141" y="353"/>
                  </a:lnTo>
                  <a:lnTo>
                    <a:pt x="138" y="349"/>
                  </a:lnTo>
                  <a:lnTo>
                    <a:pt x="138" y="349"/>
                  </a:lnTo>
                  <a:lnTo>
                    <a:pt x="134" y="346"/>
                  </a:lnTo>
                  <a:lnTo>
                    <a:pt x="131" y="346"/>
                  </a:lnTo>
                  <a:lnTo>
                    <a:pt x="131" y="343"/>
                  </a:lnTo>
                  <a:lnTo>
                    <a:pt x="131" y="346"/>
                  </a:lnTo>
                  <a:lnTo>
                    <a:pt x="127" y="346"/>
                  </a:lnTo>
                  <a:lnTo>
                    <a:pt x="127" y="343"/>
                  </a:lnTo>
                  <a:lnTo>
                    <a:pt x="127" y="343"/>
                  </a:lnTo>
                  <a:lnTo>
                    <a:pt x="124" y="340"/>
                  </a:lnTo>
                  <a:lnTo>
                    <a:pt x="121" y="336"/>
                  </a:lnTo>
                  <a:lnTo>
                    <a:pt x="121" y="336"/>
                  </a:lnTo>
                  <a:lnTo>
                    <a:pt x="117" y="336"/>
                  </a:lnTo>
                  <a:lnTo>
                    <a:pt x="114" y="336"/>
                  </a:lnTo>
                  <a:lnTo>
                    <a:pt x="110" y="333"/>
                  </a:lnTo>
                  <a:lnTo>
                    <a:pt x="103" y="330"/>
                  </a:lnTo>
                  <a:lnTo>
                    <a:pt x="103" y="330"/>
                  </a:lnTo>
                  <a:lnTo>
                    <a:pt x="100" y="327"/>
                  </a:lnTo>
                  <a:lnTo>
                    <a:pt x="93" y="327"/>
                  </a:lnTo>
                  <a:lnTo>
                    <a:pt x="93" y="330"/>
                  </a:lnTo>
                  <a:lnTo>
                    <a:pt x="90" y="333"/>
                  </a:lnTo>
                  <a:lnTo>
                    <a:pt x="86" y="336"/>
                  </a:lnTo>
                  <a:lnTo>
                    <a:pt x="86" y="336"/>
                  </a:lnTo>
                  <a:lnTo>
                    <a:pt x="86" y="333"/>
                  </a:lnTo>
                  <a:lnTo>
                    <a:pt x="86" y="330"/>
                  </a:lnTo>
                  <a:lnTo>
                    <a:pt x="86" y="330"/>
                  </a:lnTo>
                  <a:lnTo>
                    <a:pt x="86" y="327"/>
                  </a:lnTo>
                  <a:lnTo>
                    <a:pt x="83" y="327"/>
                  </a:lnTo>
                  <a:lnTo>
                    <a:pt x="79" y="330"/>
                  </a:lnTo>
                  <a:lnTo>
                    <a:pt x="79" y="330"/>
                  </a:lnTo>
                  <a:lnTo>
                    <a:pt x="76" y="333"/>
                  </a:lnTo>
                  <a:lnTo>
                    <a:pt x="76" y="333"/>
                  </a:lnTo>
                  <a:lnTo>
                    <a:pt x="72" y="327"/>
                  </a:lnTo>
                  <a:lnTo>
                    <a:pt x="69" y="327"/>
                  </a:lnTo>
                  <a:lnTo>
                    <a:pt x="69" y="330"/>
                  </a:lnTo>
                  <a:lnTo>
                    <a:pt x="69" y="333"/>
                  </a:lnTo>
                  <a:lnTo>
                    <a:pt x="66" y="336"/>
                  </a:lnTo>
                  <a:lnTo>
                    <a:pt x="66" y="333"/>
                  </a:lnTo>
                  <a:lnTo>
                    <a:pt x="62" y="330"/>
                  </a:lnTo>
                  <a:lnTo>
                    <a:pt x="66" y="330"/>
                  </a:lnTo>
                  <a:lnTo>
                    <a:pt x="69" y="327"/>
                  </a:lnTo>
                  <a:lnTo>
                    <a:pt x="69" y="327"/>
                  </a:lnTo>
                  <a:lnTo>
                    <a:pt x="66" y="327"/>
                  </a:lnTo>
                  <a:lnTo>
                    <a:pt x="62" y="323"/>
                  </a:lnTo>
                  <a:lnTo>
                    <a:pt x="59" y="327"/>
                  </a:lnTo>
                  <a:lnTo>
                    <a:pt x="59" y="327"/>
                  </a:lnTo>
                  <a:lnTo>
                    <a:pt x="55" y="330"/>
                  </a:lnTo>
                  <a:lnTo>
                    <a:pt x="55" y="330"/>
                  </a:lnTo>
                  <a:lnTo>
                    <a:pt x="55" y="327"/>
                  </a:lnTo>
                  <a:lnTo>
                    <a:pt x="55" y="327"/>
                  </a:lnTo>
                  <a:lnTo>
                    <a:pt x="52" y="323"/>
                  </a:lnTo>
                  <a:lnTo>
                    <a:pt x="52" y="320"/>
                  </a:lnTo>
                  <a:lnTo>
                    <a:pt x="52" y="320"/>
                  </a:lnTo>
                  <a:lnTo>
                    <a:pt x="48" y="320"/>
                  </a:lnTo>
                  <a:lnTo>
                    <a:pt x="48" y="323"/>
                  </a:lnTo>
                  <a:lnTo>
                    <a:pt x="48" y="327"/>
                  </a:lnTo>
                  <a:lnTo>
                    <a:pt x="45" y="327"/>
                  </a:lnTo>
                  <a:lnTo>
                    <a:pt x="45" y="330"/>
                  </a:lnTo>
                  <a:lnTo>
                    <a:pt x="48" y="333"/>
                  </a:lnTo>
                  <a:lnTo>
                    <a:pt x="48" y="336"/>
                  </a:lnTo>
                  <a:lnTo>
                    <a:pt x="45" y="336"/>
                  </a:lnTo>
                  <a:lnTo>
                    <a:pt x="41" y="336"/>
                  </a:lnTo>
                  <a:lnTo>
                    <a:pt x="41" y="333"/>
                  </a:lnTo>
                  <a:lnTo>
                    <a:pt x="35" y="330"/>
                  </a:lnTo>
                  <a:lnTo>
                    <a:pt x="31" y="330"/>
                  </a:lnTo>
                  <a:lnTo>
                    <a:pt x="28" y="327"/>
                  </a:lnTo>
                  <a:lnTo>
                    <a:pt x="28" y="323"/>
                  </a:lnTo>
                  <a:lnTo>
                    <a:pt x="28" y="323"/>
                  </a:lnTo>
                  <a:lnTo>
                    <a:pt x="28" y="323"/>
                  </a:lnTo>
                  <a:lnTo>
                    <a:pt x="24" y="323"/>
                  </a:lnTo>
                  <a:lnTo>
                    <a:pt x="21" y="317"/>
                  </a:lnTo>
                  <a:lnTo>
                    <a:pt x="21" y="314"/>
                  </a:lnTo>
                  <a:lnTo>
                    <a:pt x="17" y="311"/>
                  </a:lnTo>
                  <a:lnTo>
                    <a:pt x="17" y="307"/>
                  </a:lnTo>
                  <a:lnTo>
                    <a:pt x="17" y="307"/>
                  </a:lnTo>
                  <a:lnTo>
                    <a:pt x="24" y="307"/>
                  </a:lnTo>
                  <a:lnTo>
                    <a:pt x="24" y="304"/>
                  </a:lnTo>
                  <a:lnTo>
                    <a:pt x="28" y="304"/>
                  </a:lnTo>
                  <a:lnTo>
                    <a:pt x="35" y="304"/>
                  </a:lnTo>
                  <a:lnTo>
                    <a:pt x="35" y="304"/>
                  </a:lnTo>
                  <a:lnTo>
                    <a:pt x="38" y="304"/>
                  </a:lnTo>
                  <a:lnTo>
                    <a:pt x="38" y="301"/>
                  </a:lnTo>
                  <a:lnTo>
                    <a:pt x="38" y="301"/>
                  </a:lnTo>
                  <a:lnTo>
                    <a:pt x="35" y="301"/>
                  </a:lnTo>
                  <a:lnTo>
                    <a:pt x="31" y="298"/>
                  </a:lnTo>
                  <a:lnTo>
                    <a:pt x="28" y="298"/>
                  </a:lnTo>
                  <a:lnTo>
                    <a:pt x="28" y="301"/>
                  </a:lnTo>
                  <a:lnTo>
                    <a:pt x="21" y="294"/>
                  </a:lnTo>
                  <a:lnTo>
                    <a:pt x="21" y="291"/>
                  </a:lnTo>
                  <a:lnTo>
                    <a:pt x="24" y="288"/>
                  </a:lnTo>
                  <a:lnTo>
                    <a:pt x="24" y="288"/>
                  </a:lnTo>
                  <a:lnTo>
                    <a:pt x="28" y="285"/>
                  </a:lnTo>
                  <a:lnTo>
                    <a:pt x="28" y="281"/>
                  </a:lnTo>
                  <a:lnTo>
                    <a:pt x="28" y="281"/>
                  </a:lnTo>
                  <a:lnTo>
                    <a:pt x="24" y="285"/>
                  </a:lnTo>
                  <a:lnTo>
                    <a:pt x="21" y="288"/>
                  </a:lnTo>
                  <a:lnTo>
                    <a:pt x="21" y="288"/>
                  </a:lnTo>
                  <a:lnTo>
                    <a:pt x="17" y="288"/>
                  </a:lnTo>
                  <a:lnTo>
                    <a:pt x="17" y="291"/>
                  </a:lnTo>
                  <a:lnTo>
                    <a:pt x="10" y="288"/>
                  </a:lnTo>
                  <a:lnTo>
                    <a:pt x="10" y="285"/>
                  </a:lnTo>
                  <a:lnTo>
                    <a:pt x="10" y="285"/>
                  </a:lnTo>
                  <a:lnTo>
                    <a:pt x="14" y="281"/>
                  </a:lnTo>
                  <a:lnTo>
                    <a:pt x="14" y="281"/>
                  </a:lnTo>
                  <a:lnTo>
                    <a:pt x="10" y="281"/>
                  </a:lnTo>
                  <a:lnTo>
                    <a:pt x="10" y="281"/>
                  </a:lnTo>
                  <a:lnTo>
                    <a:pt x="10" y="278"/>
                  </a:lnTo>
                  <a:lnTo>
                    <a:pt x="10" y="278"/>
                  </a:lnTo>
                  <a:lnTo>
                    <a:pt x="10" y="275"/>
                  </a:lnTo>
                  <a:lnTo>
                    <a:pt x="14" y="275"/>
                  </a:lnTo>
                  <a:lnTo>
                    <a:pt x="14" y="275"/>
                  </a:lnTo>
                  <a:lnTo>
                    <a:pt x="17" y="275"/>
                  </a:lnTo>
                  <a:lnTo>
                    <a:pt x="17" y="275"/>
                  </a:lnTo>
                  <a:lnTo>
                    <a:pt x="17" y="272"/>
                  </a:lnTo>
                  <a:lnTo>
                    <a:pt x="24" y="269"/>
                  </a:lnTo>
                  <a:lnTo>
                    <a:pt x="31" y="272"/>
                  </a:lnTo>
                  <a:lnTo>
                    <a:pt x="35" y="272"/>
                  </a:lnTo>
                  <a:lnTo>
                    <a:pt x="41" y="275"/>
                  </a:lnTo>
                  <a:lnTo>
                    <a:pt x="48" y="275"/>
                  </a:lnTo>
                  <a:lnTo>
                    <a:pt x="55" y="275"/>
                  </a:lnTo>
                  <a:lnTo>
                    <a:pt x="59" y="278"/>
                  </a:lnTo>
                  <a:lnTo>
                    <a:pt x="66" y="281"/>
                  </a:lnTo>
                  <a:lnTo>
                    <a:pt x="66" y="281"/>
                  </a:lnTo>
                  <a:lnTo>
                    <a:pt x="69" y="281"/>
                  </a:lnTo>
                  <a:lnTo>
                    <a:pt x="72" y="281"/>
                  </a:lnTo>
                  <a:lnTo>
                    <a:pt x="69" y="278"/>
                  </a:lnTo>
                  <a:lnTo>
                    <a:pt x="66" y="278"/>
                  </a:lnTo>
                  <a:lnTo>
                    <a:pt x="62" y="278"/>
                  </a:lnTo>
                  <a:lnTo>
                    <a:pt x="55" y="275"/>
                  </a:lnTo>
                  <a:lnTo>
                    <a:pt x="52" y="275"/>
                  </a:lnTo>
                  <a:lnTo>
                    <a:pt x="48" y="272"/>
                  </a:lnTo>
                  <a:lnTo>
                    <a:pt x="41" y="272"/>
                  </a:lnTo>
                  <a:lnTo>
                    <a:pt x="45" y="269"/>
                  </a:lnTo>
                  <a:lnTo>
                    <a:pt x="52" y="269"/>
                  </a:lnTo>
                  <a:lnTo>
                    <a:pt x="55" y="269"/>
                  </a:lnTo>
                  <a:lnTo>
                    <a:pt x="62" y="269"/>
                  </a:lnTo>
                  <a:lnTo>
                    <a:pt x="69" y="269"/>
                  </a:lnTo>
                  <a:lnTo>
                    <a:pt x="72" y="272"/>
                  </a:lnTo>
                  <a:lnTo>
                    <a:pt x="76" y="272"/>
                  </a:lnTo>
                  <a:lnTo>
                    <a:pt x="76" y="275"/>
                  </a:lnTo>
                  <a:lnTo>
                    <a:pt x="79" y="275"/>
                  </a:lnTo>
                  <a:lnTo>
                    <a:pt x="79" y="275"/>
                  </a:lnTo>
                  <a:lnTo>
                    <a:pt x="76" y="272"/>
                  </a:lnTo>
                  <a:lnTo>
                    <a:pt x="76" y="272"/>
                  </a:lnTo>
                  <a:lnTo>
                    <a:pt x="83" y="269"/>
                  </a:lnTo>
                  <a:lnTo>
                    <a:pt x="83" y="269"/>
                  </a:lnTo>
                  <a:lnTo>
                    <a:pt x="83" y="262"/>
                  </a:lnTo>
                  <a:lnTo>
                    <a:pt x="79" y="262"/>
                  </a:lnTo>
                  <a:lnTo>
                    <a:pt x="79" y="262"/>
                  </a:lnTo>
                  <a:lnTo>
                    <a:pt x="76" y="262"/>
                  </a:lnTo>
                  <a:lnTo>
                    <a:pt x="76" y="259"/>
                  </a:lnTo>
                  <a:lnTo>
                    <a:pt x="76" y="259"/>
                  </a:lnTo>
                  <a:lnTo>
                    <a:pt x="72" y="259"/>
                  </a:lnTo>
                  <a:lnTo>
                    <a:pt x="69" y="262"/>
                  </a:lnTo>
                  <a:lnTo>
                    <a:pt x="66" y="262"/>
                  </a:lnTo>
                  <a:lnTo>
                    <a:pt x="59" y="262"/>
                  </a:lnTo>
                  <a:lnTo>
                    <a:pt x="55" y="259"/>
                  </a:lnTo>
                  <a:lnTo>
                    <a:pt x="55" y="259"/>
                  </a:lnTo>
                  <a:lnTo>
                    <a:pt x="55" y="256"/>
                  </a:lnTo>
                  <a:lnTo>
                    <a:pt x="52" y="252"/>
                  </a:lnTo>
                  <a:lnTo>
                    <a:pt x="52" y="252"/>
                  </a:lnTo>
                  <a:lnTo>
                    <a:pt x="48" y="256"/>
                  </a:lnTo>
                  <a:lnTo>
                    <a:pt x="52" y="256"/>
                  </a:lnTo>
                  <a:lnTo>
                    <a:pt x="52" y="256"/>
                  </a:lnTo>
                  <a:lnTo>
                    <a:pt x="52" y="262"/>
                  </a:lnTo>
                  <a:lnTo>
                    <a:pt x="48" y="262"/>
                  </a:lnTo>
                  <a:lnTo>
                    <a:pt x="45" y="262"/>
                  </a:lnTo>
                  <a:lnTo>
                    <a:pt x="41" y="262"/>
                  </a:lnTo>
                  <a:lnTo>
                    <a:pt x="35" y="256"/>
                  </a:lnTo>
                  <a:lnTo>
                    <a:pt x="35" y="256"/>
                  </a:lnTo>
                  <a:lnTo>
                    <a:pt x="38" y="252"/>
                  </a:lnTo>
                  <a:lnTo>
                    <a:pt x="45" y="252"/>
                  </a:lnTo>
                  <a:lnTo>
                    <a:pt x="45" y="249"/>
                  </a:lnTo>
                  <a:lnTo>
                    <a:pt x="41" y="249"/>
                  </a:lnTo>
                  <a:lnTo>
                    <a:pt x="38" y="252"/>
                  </a:lnTo>
                  <a:lnTo>
                    <a:pt x="35" y="252"/>
                  </a:lnTo>
                  <a:lnTo>
                    <a:pt x="31" y="252"/>
                  </a:lnTo>
                  <a:lnTo>
                    <a:pt x="31" y="249"/>
                  </a:lnTo>
                  <a:lnTo>
                    <a:pt x="31" y="249"/>
                  </a:lnTo>
                  <a:lnTo>
                    <a:pt x="38" y="246"/>
                  </a:lnTo>
                  <a:lnTo>
                    <a:pt x="38" y="246"/>
                  </a:lnTo>
                  <a:lnTo>
                    <a:pt x="41" y="243"/>
                  </a:lnTo>
                  <a:lnTo>
                    <a:pt x="41" y="240"/>
                  </a:lnTo>
                  <a:lnTo>
                    <a:pt x="38" y="240"/>
                  </a:lnTo>
                  <a:lnTo>
                    <a:pt x="38" y="240"/>
                  </a:lnTo>
                  <a:lnTo>
                    <a:pt x="38" y="243"/>
                  </a:lnTo>
                  <a:lnTo>
                    <a:pt x="35" y="243"/>
                  </a:lnTo>
                  <a:lnTo>
                    <a:pt x="28" y="246"/>
                  </a:lnTo>
                  <a:lnTo>
                    <a:pt x="24" y="243"/>
                  </a:lnTo>
                  <a:lnTo>
                    <a:pt x="24" y="243"/>
                  </a:lnTo>
                  <a:lnTo>
                    <a:pt x="24" y="240"/>
                  </a:lnTo>
                  <a:lnTo>
                    <a:pt x="28" y="240"/>
                  </a:lnTo>
                  <a:lnTo>
                    <a:pt x="28" y="236"/>
                  </a:lnTo>
                  <a:lnTo>
                    <a:pt x="28" y="236"/>
                  </a:lnTo>
                  <a:lnTo>
                    <a:pt x="28" y="236"/>
                  </a:lnTo>
                  <a:lnTo>
                    <a:pt x="24" y="236"/>
                  </a:lnTo>
                  <a:lnTo>
                    <a:pt x="21" y="233"/>
                  </a:lnTo>
                  <a:lnTo>
                    <a:pt x="17" y="227"/>
                  </a:lnTo>
                  <a:lnTo>
                    <a:pt x="14" y="227"/>
                  </a:lnTo>
                  <a:lnTo>
                    <a:pt x="10" y="223"/>
                  </a:lnTo>
                  <a:lnTo>
                    <a:pt x="10" y="223"/>
                  </a:lnTo>
                  <a:lnTo>
                    <a:pt x="14" y="220"/>
                  </a:lnTo>
                  <a:lnTo>
                    <a:pt x="17" y="220"/>
                  </a:lnTo>
                  <a:lnTo>
                    <a:pt x="17" y="217"/>
                  </a:lnTo>
                  <a:lnTo>
                    <a:pt x="21" y="217"/>
                  </a:lnTo>
                  <a:lnTo>
                    <a:pt x="21" y="217"/>
                  </a:lnTo>
                  <a:lnTo>
                    <a:pt x="24" y="217"/>
                  </a:lnTo>
                  <a:lnTo>
                    <a:pt x="21" y="217"/>
                  </a:lnTo>
                  <a:lnTo>
                    <a:pt x="21" y="214"/>
                  </a:lnTo>
                  <a:lnTo>
                    <a:pt x="17" y="214"/>
                  </a:lnTo>
                  <a:lnTo>
                    <a:pt x="17" y="214"/>
                  </a:lnTo>
                  <a:lnTo>
                    <a:pt x="17" y="210"/>
                  </a:lnTo>
                  <a:lnTo>
                    <a:pt x="21" y="210"/>
                  </a:lnTo>
                  <a:lnTo>
                    <a:pt x="28" y="210"/>
                  </a:lnTo>
                  <a:lnTo>
                    <a:pt x="28" y="207"/>
                  </a:lnTo>
                  <a:lnTo>
                    <a:pt x="28" y="207"/>
                  </a:lnTo>
                  <a:lnTo>
                    <a:pt x="28" y="207"/>
                  </a:lnTo>
                  <a:lnTo>
                    <a:pt x="31" y="204"/>
                  </a:lnTo>
                  <a:lnTo>
                    <a:pt x="35" y="204"/>
                  </a:lnTo>
                  <a:lnTo>
                    <a:pt x="35" y="204"/>
                  </a:lnTo>
                  <a:lnTo>
                    <a:pt x="38" y="204"/>
                  </a:lnTo>
                  <a:lnTo>
                    <a:pt x="41" y="204"/>
                  </a:lnTo>
                  <a:lnTo>
                    <a:pt x="41" y="204"/>
                  </a:lnTo>
                  <a:lnTo>
                    <a:pt x="45" y="204"/>
                  </a:lnTo>
                  <a:lnTo>
                    <a:pt x="45" y="204"/>
                  </a:lnTo>
                  <a:lnTo>
                    <a:pt x="48" y="204"/>
                  </a:lnTo>
                  <a:lnTo>
                    <a:pt x="48" y="204"/>
                  </a:lnTo>
                  <a:lnTo>
                    <a:pt x="52" y="204"/>
                  </a:lnTo>
                  <a:lnTo>
                    <a:pt x="52" y="201"/>
                  </a:lnTo>
                  <a:lnTo>
                    <a:pt x="55" y="201"/>
                  </a:lnTo>
                  <a:lnTo>
                    <a:pt x="55" y="201"/>
                  </a:lnTo>
                  <a:lnTo>
                    <a:pt x="59" y="201"/>
                  </a:lnTo>
                  <a:lnTo>
                    <a:pt x="59" y="201"/>
                  </a:lnTo>
                  <a:lnTo>
                    <a:pt x="62" y="201"/>
                  </a:lnTo>
                  <a:lnTo>
                    <a:pt x="76" y="198"/>
                  </a:lnTo>
                  <a:lnTo>
                    <a:pt x="79" y="198"/>
                  </a:lnTo>
                  <a:lnTo>
                    <a:pt x="83" y="198"/>
                  </a:lnTo>
                  <a:lnTo>
                    <a:pt x="83" y="198"/>
                  </a:lnTo>
                  <a:lnTo>
                    <a:pt x="79" y="198"/>
                  </a:lnTo>
                  <a:lnTo>
                    <a:pt x="83" y="194"/>
                  </a:lnTo>
                  <a:lnTo>
                    <a:pt x="86" y="191"/>
                  </a:lnTo>
                  <a:lnTo>
                    <a:pt x="93" y="191"/>
                  </a:lnTo>
                  <a:lnTo>
                    <a:pt x="96" y="191"/>
                  </a:lnTo>
                  <a:lnTo>
                    <a:pt x="100" y="191"/>
                  </a:lnTo>
                  <a:lnTo>
                    <a:pt x="103" y="194"/>
                  </a:lnTo>
                  <a:lnTo>
                    <a:pt x="107" y="191"/>
                  </a:lnTo>
                  <a:lnTo>
                    <a:pt x="110" y="191"/>
                  </a:lnTo>
                  <a:lnTo>
                    <a:pt x="114" y="191"/>
                  </a:lnTo>
                  <a:lnTo>
                    <a:pt x="117" y="194"/>
                  </a:lnTo>
                  <a:lnTo>
                    <a:pt x="121" y="194"/>
                  </a:lnTo>
                  <a:lnTo>
                    <a:pt x="121" y="194"/>
                  </a:lnTo>
                  <a:lnTo>
                    <a:pt x="124" y="198"/>
                  </a:lnTo>
                  <a:lnTo>
                    <a:pt x="127" y="198"/>
                  </a:lnTo>
                  <a:lnTo>
                    <a:pt x="131" y="198"/>
                  </a:lnTo>
                  <a:lnTo>
                    <a:pt x="131" y="194"/>
                  </a:lnTo>
                  <a:lnTo>
                    <a:pt x="134" y="191"/>
                  </a:lnTo>
                  <a:lnTo>
                    <a:pt x="138" y="188"/>
                  </a:lnTo>
                  <a:lnTo>
                    <a:pt x="141" y="185"/>
                  </a:lnTo>
                  <a:lnTo>
                    <a:pt x="145" y="185"/>
                  </a:lnTo>
                  <a:lnTo>
                    <a:pt x="145" y="181"/>
                  </a:lnTo>
                  <a:lnTo>
                    <a:pt x="148" y="178"/>
                  </a:lnTo>
                  <a:lnTo>
                    <a:pt x="152" y="175"/>
                  </a:lnTo>
                  <a:lnTo>
                    <a:pt x="152" y="172"/>
                  </a:lnTo>
                  <a:lnTo>
                    <a:pt x="152" y="172"/>
                  </a:lnTo>
                  <a:lnTo>
                    <a:pt x="152" y="168"/>
                  </a:lnTo>
                  <a:lnTo>
                    <a:pt x="155" y="165"/>
                  </a:lnTo>
                  <a:lnTo>
                    <a:pt x="158" y="165"/>
                  </a:lnTo>
                  <a:lnTo>
                    <a:pt x="162" y="165"/>
                  </a:lnTo>
                  <a:lnTo>
                    <a:pt x="165" y="165"/>
                  </a:lnTo>
                  <a:lnTo>
                    <a:pt x="165" y="162"/>
                  </a:lnTo>
                  <a:lnTo>
                    <a:pt x="165" y="162"/>
                  </a:lnTo>
                  <a:lnTo>
                    <a:pt x="162" y="162"/>
                  </a:lnTo>
                  <a:lnTo>
                    <a:pt x="158" y="159"/>
                  </a:lnTo>
                  <a:lnTo>
                    <a:pt x="158" y="156"/>
                  </a:lnTo>
                  <a:lnTo>
                    <a:pt x="158" y="156"/>
                  </a:lnTo>
                  <a:lnTo>
                    <a:pt x="162" y="156"/>
                  </a:lnTo>
                  <a:lnTo>
                    <a:pt x="165" y="156"/>
                  </a:lnTo>
                  <a:lnTo>
                    <a:pt x="169" y="152"/>
                  </a:lnTo>
                  <a:lnTo>
                    <a:pt x="176" y="152"/>
                  </a:lnTo>
                  <a:lnTo>
                    <a:pt x="176" y="149"/>
                  </a:lnTo>
                  <a:lnTo>
                    <a:pt x="176" y="149"/>
                  </a:lnTo>
                  <a:lnTo>
                    <a:pt x="176" y="146"/>
                  </a:lnTo>
                  <a:lnTo>
                    <a:pt x="172" y="146"/>
                  </a:lnTo>
                  <a:lnTo>
                    <a:pt x="172" y="149"/>
                  </a:lnTo>
                  <a:lnTo>
                    <a:pt x="172" y="152"/>
                  </a:lnTo>
                  <a:lnTo>
                    <a:pt x="169" y="152"/>
                  </a:lnTo>
                  <a:lnTo>
                    <a:pt x="162" y="152"/>
                  </a:lnTo>
                  <a:lnTo>
                    <a:pt x="158" y="152"/>
                  </a:lnTo>
                  <a:lnTo>
                    <a:pt x="158" y="152"/>
                  </a:lnTo>
                  <a:lnTo>
                    <a:pt x="155" y="152"/>
                  </a:lnTo>
                  <a:lnTo>
                    <a:pt x="152" y="156"/>
                  </a:lnTo>
                  <a:lnTo>
                    <a:pt x="152" y="152"/>
                  </a:lnTo>
                  <a:lnTo>
                    <a:pt x="148" y="149"/>
                  </a:lnTo>
                  <a:lnTo>
                    <a:pt x="145" y="149"/>
                  </a:lnTo>
                  <a:lnTo>
                    <a:pt x="141" y="152"/>
                  </a:lnTo>
                  <a:lnTo>
                    <a:pt x="141" y="152"/>
                  </a:lnTo>
                  <a:lnTo>
                    <a:pt x="138" y="149"/>
                  </a:lnTo>
                  <a:lnTo>
                    <a:pt x="138" y="149"/>
                  </a:lnTo>
                  <a:lnTo>
                    <a:pt x="134" y="149"/>
                  </a:lnTo>
                  <a:lnTo>
                    <a:pt x="134" y="149"/>
                  </a:lnTo>
                  <a:lnTo>
                    <a:pt x="134" y="146"/>
                  </a:lnTo>
                  <a:lnTo>
                    <a:pt x="134" y="146"/>
                  </a:lnTo>
                  <a:lnTo>
                    <a:pt x="134" y="143"/>
                  </a:lnTo>
                  <a:lnTo>
                    <a:pt x="134" y="143"/>
                  </a:lnTo>
                  <a:lnTo>
                    <a:pt x="138" y="139"/>
                  </a:lnTo>
                  <a:lnTo>
                    <a:pt x="138" y="139"/>
                  </a:lnTo>
                  <a:lnTo>
                    <a:pt x="141" y="136"/>
                  </a:lnTo>
                  <a:lnTo>
                    <a:pt x="141" y="136"/>
                  </a:lnTo>
                  <a:lnTo>
                    <a:pt x="145" y="136"/>
                  </a:lnTo>
                  <a:lnTo>
                    <a:pt x="141" y="133"/>
                  </a:lnTo>
                  <a:lnTo>
                    <a:pt x="141" y="133"/>
                  </a:lnTo>
                  <a:lnTo>
                    <a:pt x="141" y="130"/>
                  </a:lnTo>
                  <a:lnTo>
                    <a:pt x="145" y="130"/>
                  </a:lnTo>
                  <a:lnTo>
                    <a:pt x="148" y="130"/>
                  </a:lnTo>
                  <a:lnTo>
                    <a:pt x="152" y="126"/>
                  </a:lnTo>
                  <a:lnTo>
                    <a:pt x="152" y="126"/>
                  </a:lnTo>
                  <a:lnTo>
                    <a:pt x="158" y="123"/>
                  </a:lnTo>
                  <a:lnTo>
                    <a:pt x="158" y="120"/>
                  </a:lnTo>
                  <a:lnTo>
                    <a:pt x="162" y="120"/>
                  </a:lnTo>
                  <a:lnTo>
                    <a:pt x="169" y="120"/>
                  </a:lnTo>
                  <a:lnTo>
                    <a:pt x="169" y="120"/>
                  </a:lnTo>
                  <a:lnTo>
                    <a:pt x="169" y="120"/>
                  </a:lnTo>
                  <a:lnTo>
                    <a:pt x="165" y="117"/>
                  </a:lnTo>
                  <a:lnTo>
                    <a:pt x="165" y="117"/>
                  </a:lnTo>
                  <a:lnTo>
                    <a:pt x="169" y="117"/>
                  </a:lnTo>
                  <a:lnTo>
                    <a:pt x="172" y="117"/>
                  </a:lnTo>
                  <a:lnTo>
                    <a:pt x="172" y="117"/>
                  </a:lnTo>
                  <a:lnTo>
                    <a:pt x="176" y="117"/>
                  </a:lnTo>
                  <a:lnTo>
                    <a:pt x="179" y="114"/>
                  </a:lnTo>
                  <a:lnTo>
                    <a:pt x="179" y="110"/>
                  </a:lnTo>
                  <a:lnTo>
                    <a:pt x="179" y="107"/>
                  </a:lnTo>
                  <a:lnTo>
                    <a:pt x="182" y="107"/>
                  </a:lnTo>
                  <a:lnTo>
                    <a:pt x="186" y="104"/>
                  </a:lnTo>
                  <a:lnTo>
                    <a:pt x="189" y="104"/>
                  </a:lnTo>
                  <a:lnTo>
                    <a:pt x="193" y="104"/>
                  </a:lnTo>
                  <a:lnTo>
                    <a:pt x="193" y="101"/>
                  </a:lnTo>
                  <a:lnTo>
                    <a:pt x="196" y="104"/>
                  </a:lnTo>
                  <a:lnTo>
                    <a:pt x="196" y="107"/>
                  </a:lnTo>
                  <a:lnTo>
                    <a:pt x="196" y="110"/>
                  </a:lnTo>
                  <a:lnTo>
                    <a:pt x="196" y="114"/>
                  </a:lnTo>
                  <a:lnTo>
                    <a:pt x="196" y="120"/>
                  </a:lnTo>
                  <a:lnTo>
                    <a:pt x="196" y="123"/>
                  </a:lnTo>
                  <a:lnTo>
                    <a:pt x="196" y="123"/>
                  </a:lnTo>
                  <a:lnTo>
                    <a:pt x="200" y="123"/>
                  </a:lnTo>
                  <a:lnTo>
                    <a:pt x="200" y="117"/>
                  </a:lnTo>
                  <a:lnTo>
                    <a:pt x="200" y="114"/>
                  </a:lnTo>
                  <a:lnTo>
                    <a:pt x="200" y="110"/>
                  </a:lnTo>
                  <a:lnTo>
                    <a:pt x="200" y="107"/>
                  </a:lnTo>
                  <a:lnTo>
                    <a:pt x="200" y="104"/>
                  </a:lnTo>
                  <a:lnTo>
                    <a:pt x="200" y="101"/>
                  </a:lnTo>
                  <a:lnTo>
                    <a:pt x="203" y="101"/>
                  </a:lnTo>
                  <a:lnTo>
                    <a:pt x="203" y="101"/>
                  </a:lnTo>
                  <a:lnTo>
                    <a:pt x="207" y="101"/>
                  </a:lnTo>
                  <a:lnTo>
                    <a:pt x="207" y="101"/>
                  </a:lnTo>
                  <a:lnTo>
                    <a:pt x="207" y="101"/>
                  </a:lnTo>
                  <a:lnTo>
                    <a:pt x="210" y="104"/>
                  </a:lnTo>
                  <a:lnTo>
                    <a:pt x="210" y="104"/>
                  </a:lnTo>
                  <a:lnTo>
                    <a:pt x="210" y="104"/>
                  </a:lnTo>
                  <a:lnTo>
                    <a:pt x="210" y="107"/>
                  </a:lnTo>
                  <a:lnTo>
                    <a:pt x="213" y="107"/>
                  </a:lnTo>
                  <a:lnTo>
                    <a:pt x="217" y="110"/>
                  </a:lnTo>
                  <a:lnTo>
                    <a:pt x="220" y="107"/>
                  </a:lnTo>
                  <a:lnTo>
                    <a:pt x="220" y="107"/>
                  </a:lnTo>
                  <a:lnTo>
                    <a:pt x="224" y="107"/>
                  </a:lnTo>
                  <a:lnTo>
                    <a:pt x="224" y="107"/>
                  </a:lnTo>
                  <a:lnTo>
                    <a:pt x="224" y="104"/>
                  </a:lnTo>
                  <a:lnTo>
                    <a:pt x="224" y="101"/>
                  </a:lnTo>
                  <a:lnTo>
                    <a:pt x="227" y="101"/>
                  </a:lnTo>
                  <a:lnTo>
                    <a:pt x="227" y="97"/>
                  </a:lnTo>
                  <a:lnTo>
                    <a:pt x="227" y="97"/>
                  </a:lnTo>
                  <a:lnTo>
                    <a:pt x="231" y="97"/>
                  </a:lnTo>
                  <a:lnTo>
                    <a:pt x="238" y="94"/>
                  </a:lnTo>
                  <a:lnTo>
                    <a:pt x="241" y="91"/>
                  </a:lnTo>
                  <a:lnTo>
                    <a:pt x="238" y="88"/>
                  </a:lnTo>
                  <a:lnTo>
                    <a:pt x="238" y="88"/>
                  </a:lnTo>
                  <a:lnTo>
                    <a:pt x="238" y="88"/>
                  </a:lnTo>
                  <a:lnTo>
                    <a:pt x="234" y="84"/>
                  </a:lnTo>
                  <a:lnTo>
                    <a:pt x="238" y="84"/>
                  </a:lnTo>
                  <a:lnTo>
                    <a:pt x="238" y="81"/>
                  </a:lnTo>
                  <a:lnTo>
                    <a:pt x="241" y="78"/>
                  </a:lnTo>
                  <a:lnTo>
                    <a:pt x="238" y="75"/>
                  </a:lnTo>
                  <a:lnTo>
                    <a:pt x="241" y="72"/>
                  </a:lnTo>
                  <a:lnTo>
                    <a:pt x="241" y="68"/>
                  </a:lnTo>
                  <a:lnTo>
                    <a:pt x="248" y="68"/>
                  </a:lnTo>
                  <a:lnTo>
                    <a:pt x="251" y="65"/>
                  </a:lnTo>
                  <a:lnTo>
                    <a:pt x="258" y="65"/>
                  </a:lnTo>
                  <a:lnTo>
                    <a:pt x="258" y="65"/>
                  </a:lnTo>
                  <a:lnTo>
                    <a:pt x="258" y="68"/>
                  </a:lnTo>
                  <a:lnTo>
                    <a:pt x="258" y="72"/>
                  </a:lnTo>
                  <a:lnTo>
                    <a:pt x="262" y="75"/>
                  </a:lnTo>
                  <a:lnTo>
                    <a:pt x="262" y="78"/>
                  </a:lnTo>
                  <a:lnTo>
                    <a:pt x="262" y="84"/>
                  </a:lnTo>
                  <a:lnTo>
                    <a:pt x="262" y="88"/>
                  </a:lnTo>
                  <a:lnTo>
                    <a:pt x="265" y="91"/>
                  </a:lnTo>
                  <a:lnTo>
                    <a:pt x="268" y="94"/>
                  </a:lnTo>
                  <a:lnTo>
                    <a:pt x="268" y="97"/>
                  </a:lnTo>
                  <a:lnTo>
                    <a:pt x="272" y="97"/>
                  </a:lnTo>
                  <a:lnTo>
                    <a:pt x="272" y="97"/>
                  </a:lnTo>
                  <a:lnTo>
                    <a:pt x="272" y="91"/>
                  </a:lnTo>
                  <a:lnTo>
                    <a:pt x="272" y="88"/>
                  </a:lnTo>
                  <a:lnTo>
                    <a:pt x="268" y="84"/>
                  </a:lnTo>
                  <a:lnTo>
                    <a:pt x="265" y="78"/>
                  </a:lnTo>
                  <a:lnTo>
                    <a:pt x="268" y="75"/>
                  </a:lnTo>
                  <a:lnTo>
                    <a:pt x="268" y="72"/>
                  </a:lnTo>
                  <a:lnTo>
                    <a:pt x="268" y="72"/>
                  </a:lnTo>
                  <a:lnTo>
                    <a:pt x="265" y="68"/>
                  </a:lnTo>
                  <a:lnTo>
                    <a:pt x="265" y="65"/>
                  </a:lnTo>
                  <a:lnTo>
                    <a:pt x="265" y="62"/>
                  </a:lnTo>
                  <a:lnTo>
                    <a:pt x="265" y="62"/>
                  </a:lnTo>
                  <a:lnTo>
                    <a:pt x="268" y="59"/>
                  </a:lnTo>
                  <a:lnTo>
                    <a:pt x="272" y="59"/>
                  </a:lnTo>
                  <a:lnTo>
                    <a:pt x="275" y="59"/>
                  </a:lnTo>
                  <a:lnTo>
                    <a:pt x="279" y="59"/>
                  </a:lnTo>
                  <a:lnTo>
                    <a:pt x="282" y="59"/>
                  </a:lnTo>
                  <a:lnTo>
                    <a:pt x="286" y="59"/>
                  </a:lnTo>
                  <a:lnTo>
                    <a:pt x="296" y="59"/>
                  </a:lnTo>
                  <a:lnTo>
                    <a:pt x="303" y="55"/>
                  </a:lnTo>
                  <a:lnTo>
                    <a:pt x="310" y="55"/>
                  </a:lnTo>
                  <a:lnTo>
                    <a:pt x="310" y="59"/>
                  </a:lnTo>
                  <a:lnTo>
                    <a:pt x="313" y="62"/>
                  </a:lnTo>
                  <a:lnTo>
                    <a:pt x="310" y="65"/>
                  </a:lnTo>
                  <a:lnTo>
                    <a:pt x="310" y="65"/>
                  </a:lnTo>
                  <a:lnTo>
                    <a:pt x="313" y="65"/>
                  </a:lnTo>
                  <a:lnTo>
                    <a:pt x="317" y="62"/>
                  </a:lnTo>
                  <a:lnTo>
                    <a:pt x="313" y="62"/>
                  </a:lnTo>
                  <a:lnTo>
                    <a:pt x="313" y="59"/>
                  </a:lnTo>
                  <a:lnTo>
                    <a:pt x="320" y="55"/>
                  </a:lnTo>
                  <a:lnTo>
                    <a:pt x="324" y="55"/>
                  </a:lnTo>
                  <a:lnTo>
                    <a:pt x="327" y="55"/>
                  </a:lnTo>
                  <a:lnTo>
                    <a:pt x="327" y="62"/>
                  </a:lnTo>
                  <a:lnTo>
                    <a:pt x="327" y="62"/>
                  </a:lnTo>
                  <a:lnTo>
                    <a:pt x="330" y="59"/>
                  </a:lnTo>
                  <a:lnTo>
                    <a:pt x="330" y="55"/>
                  </a:lnTo>
                  <a:lnTo>
                    <a:pt x="327" y="52"/>
                  </a:lnTo>
                  <a:lnTo>
                    <a:pt x="324" y="52"/>
                  </a:lnTo>
                  <a:lnTo>
                    <a:pt x="327" y="49"/>
                  </a:lnTo>
                  <a:lnTo>
                    <a:pt x="330" y="52"/>
                  </a:lnTo>
                  <a:lnTo>
                    <a:pt x="334" y="52"/>
                  </a:lnTo>
                  <a:lnTo>
                    <a:pt x="337" y="49"/>
                  </a:lnTo>
                  <a:lnTo>
                    <a:pt x="341" y="49"/>
                  </a:lnTo>
                  <a:lnTo>
                    <a:pt x="344" y="49"/>
                  </a:lnTo>
                  <a:lnTo>
                    <a:pt x="348" y="52"/>
                  </a:lnTo>
                  <a:lnTo>
                    <a:pt x="344" y="59"/>
                  </a:lnTo>
                  <a:lnTo>
                    <a:pt x="344" y="65"/>
                  </a:lnTo>
                  <a:lnTo>
                    <a:pt x="344" y="68"/>
                  </a:lnTo>
                  <a:lnTo>
                    <a:pt x="341" y="72"/>
                  </a:lnTo>
                  <a:lnTo>
                    <a:pt x="341" y="75"/>
                  </a:lnTo>
                  <a:lnTo>
                    <a:pt x="341" y="78"/>
                  </a:lnTo>
                  <a:lnTo>
                    <a:pt x="337" y="78"/>
                  </a:lnTo>
                  <a:lnTo>
                    <a:pt x="337" y="81"/>
                  </a:lnTo>
                  <a:lnTo>
                    <a:pt x="334" y="81"/>
                  </a:lnTo>
                  <a:lnTo>
                    <a:pt x="337" y="84"/>
                  </a:lnTo>
                  <a:lnTo>
                    <a:pt x="337" y="84"/>
                  </a:lnTo>
                  <a:lnTo>
                    <a:pt x="337" y="88"/>
                  </a:lnTo>
                  <a:lnTo>
                    <a:pt x="334" y="91"/>
                  </a:lnTo>
                  <a:lnTo>
                    <a:pt x="330" y="94"/>
                  </a:lnTo>
                  <a:lnTo>
                    <a:pt x="327" y="94"/>
                  </a:lnTo>
                  <a:lnTo>
                    <a:pt x="327" y="97"/>
                  </a:lnTo>
                  <a:lnTo>
                    <a:pt x="327" y="101"/>
                  </a:lnTo>
                  <a:lnTo>
                    <a:pt x="324" y="104"/>
                  </a:lnTo>
                  <a:lnTo>
                    <a:pt x="324" y="107"/>
                  </a:lnTo>
                  <a:lnTo>
                    <a:pt x="324" y="107"/>
                  </a:lnTo>
                  <a:lnTo>
                    <a:pt x="327" y="107"/>
                  </a:lnTo>
                  <a:lnTo>
                    <a:pt x="327" y="104"/>
                  </a:lnTo>
                  <a:lnTo>
                    <a:pt x="330" y="104"/>
                  </a:lnTo>
                  <a:lnTo>
                    <a:pt x="330" y="101"/>
                  </a:lnTo>
                  <a:lnTo>
                    <a:pt x="334" y="97"/>
                  </a:lnTo>
                  <a:lnTo>
                    <a:pt x="337" y="94"/>
                  </a:lnTo>
                  <a:lnTo>
                    <a:pt x="337" y="91"/>
                  </a:lnTo>
                  <a:lnTo>
                    <a:pt x="341" y="91"/>
                  </a:lnTo>
                  <a:lnTo>
                    <a:pt x="344" y="88"/>
                  </a:lnTo>
                  <a:lnTo>
                    <a:pt x="344" y="88"/>
                  </a:lnTo>
                  <a:lnTo>
                    <a:pt x="344" y="84"/>
                  </a:lnTo>
                  <a:lnTo>
                    <a:pt x="344" y="84"/>
                  </a:lnTo>
                  <a:lnTo>
                    <a:pt x="348" y="81"/>
                  </a:lnTo>
                  <a:lnTo>
                    <a:pt x="351" y="78"/>
                  </a:lnTo>
                  <a:lnTo>
                    <a:pt x="351" y="81"/>
                  </a:lnTo>
                  <a:lnTo>
                    <a:pt x="351" y="84"/>
                  </a:lnTo>
                  <a:lnTo>
                    <a:pt x="354" y="84"/>
                  </a:lnTo>
                  <a:lnTo>
                    <a:pt x="354" y="88"/>
                  </a:lnTo>
                  <a:lnTo>
                    <a:pt x="354" y="91"/>
                  </a:lnTo>
                  <a:lnTo>
                    <a:pt x="358" y="94"/>
                  </a:lnTo>
                  <a:lnTo>
                    <a:pt x="358" y="101"/>
                  </a:lnTo>
                  <a:lnTo>
                    <a:pt x="361" y="101"/>
                  </a:lnTo>
                  <a:lnTo>
                    <a:pt x="361" y="101"/>
                  </a:lnTo>
                  <a:lnTo>
                    <a:pt x="365" y="101"/>
                  </a:lnTo>
                  <a:lnTo>
                    <a:pt x="365" y="101"/>
                  </a:lnTo>
                  <a:lnTo>
                    <a:pt x="365" y="101"/>
                  </a:lnTo>
                  <a:lnTo>
                    <a:pt x="368" y="97"/>
                  </a:lnTo>
                  <a:lnTo>
                    <a:pt x="368" y="97"/>
                  </a:lnTo>
                  <a:lnTo>
                    <a:pt x="365" y="94"/>
                  </a:lnTo>
                  <a:lnTo>
                    <a:pt x="365" y="94"/>
                  </a:lnTo>
                  <a:lnTo>
                    <a:pt x="365" y="91"/>
                  </a:lnTo>
                  <a:lnTo>
                    <a:pt x="365" y="91"/>
                  </a:lnTo>
                  <a:lnTo>
                    <a:pt x="368" y="94"/>
                  </a:lnTo>
                  <a:lnTo>
                    <a:pt x="372" y="94"/>
                  </a:lnTo>
                  <a:lnTo>
                    <a:pt x="375" y="97"/>
                  </a:lnTo>
                  <a:lnTo>
                    <a:pt x="375" y="97"/>
                  </a:lnTo>
                  <a:lnTo>
                    <a:pt x="379" y="97"/>
                  </a:lnTo>
                  <a:lnTo>
                    <a:pt x="379" y="97"/>
                  </a:lnTo>
                  <a:lnTo>
                    <a:pt x="382" y="97"/>
                  </a:lnTo>
                  <a:lnTo>
                    <a:pt x="382" y="97"/>
                  </a:lnTo>
                  <a:lnTo>
                    <a:pt x="385" y="97"/>
                  </a:lnTo>
                  <a:lnTo>
                    <a:pt x="385" y="91"/>
                  </a:lnTo>
                  <a:lnTo>
                    <a:pt x="382" y="88"/>
                  </a:lnTo>
                  <a:lnTo>
                    <a:pt x="385" y="84"/>
                  </a:lnTo>
                  <a:lnTo>
                    <a:pt x="385" y="78"/>
                  </a:lnTo>
                  <a:lnTo>
                    <a:pt x="382" y="78"/>
                  </a:lnTo>
                  <a:lnTo>
                    <a:pt x="382" y="75"/>
                  </a:lnTo>
                  <a:lnTo>
                    <a:pt x="382" y="68"/>
                  </a:lnTo>
                  <a:lnTo>
                    <a:pt x="385" y="65"/>
                  </a:lnTo>
                  <a:lnTo>
                    <a:pt x="385" y="62"/>
                  </a:lnTo>
                  <a:lnTo>
                    <a:pt x="385" y="59"/>
                  </a:lnTo>
                  <a:lnTo>
                    <a:pt x="385" y="59"/>
                  </a:lnTo>
                  <a:lnTo>
                    <a:pt x="385" y="55"/>
                  </a:lnTo>
                  <a:lnTo>
                    <a:pt x="389" y="52"/>
                  </a:lnTo>
                  <a:lnTo>
                    <a:pt x="392" y="52"/>
                  </a:lnTo>
                  <a:lnTo>
                    <a:pt x="392" y="52"/>
                  </a:lnTo>
                  <a:lnTo>
                    <a:pt x="396" y="55"/>
                  </a:lnTo>
                  <a:lnTo>
                    <a:pt x="399" y="55"/>
                  </a:lnTo>
                  <a:lnTo>
                    <a:pt x="399" y="55"/>
                  </a:lnTo>
                  <a:lnTo>
                    <a:pt x="403" y="59"/>
                  </a:lnTo>
                  <a:lnTo>
                    <a:pt x="406" y="62"/>
                  </a:lnTo>
                  <a:lnTo>
                    <a:pt x="410" y="68"/>
                  </a:lnTo>
                  <a:lnTo>
                    <a:pt x="410" y="72"/>
                  </a:lnTo>
                  <a:lnTo>
                    <a:pt x="413" y="75"/>
                  </a:lnTo>
                  <a:lnTo>
                    <a:pt x="413" y="78"/>
                  </a:lnTo>
                  <a:lnTo>
                    <a:pt x="413" y="88"/>
                  </a:lnTo>
                  <a:lnTo>
                    <a:pt x="413" y="88"/>
                  </a:lnTo>
                  <a:lnTo>
                    <a:pt x="413" y="91"/>
                  </a:lnTo>
                  <a:lnTo>
                    <a:pt x="413" y="94"/>
                  </a:lnTo>
                  <a:lnTo>
                    <a:pt x="413" y="97"/>
                  </a:lnTo>
                  <a:lnTo>
                    <a:pt x="413" y="97"/>
                  </a:lnTo>
                  <a:lnTo>
                    <a:pt x="416" y="104"/>
                  </a:lnTo>
                  <a:lnTo>
                    <a:pt x="416" y="107"/>
                  </a:lnTo>
                  <a:lnTo>
                    <a:pt x="416" y="110"/>
                  </a:lnTo>
                  <a:lnTo>
                    <a:pt x="420" y="110"/>
                  </a:lnTo>
                  <a:lnTo>
                    <a:pt x="420" y="110"/>
                  </a:lnTo>
                  <a:lnTo>
                    <a:pt x="427" y="114"/>
                  </a:lnTo>
                  <a:lnTo>
                    <a:pt x="430" y="114"/>
                  </a:lnTo>
                  <a:lnTo>
                    <a:pt x="434" y="114"/>
                  </a:lnTo>
                  <a:lnTo>
                    <a:pt x="437" y="110"/>
                  </a:lnTo>
                  <a:lnTo>
                    <a:pt x="437" y="107"/>
                  </a:lnTo>
                  <a:lnTo>
                    <a:pt x="437" y="107"/>
                  </a:lnTo>
                  <a:lnTo>
                    <a:pt x="437" y="110"/>
                  </a:lnTo>
                  <a:lnTo>
                    <a:pt x="437" y="114"/>
                  </a:lnTo>
                  <a:lnTo>
                    <a:pt x="440" y="114"/>
                  </a:lnTo>
                  <a:lnTo>
                    <a:pt x="444" y="110"/>
                  </a:lnTo>
                  <a:lnTo>
                    <a:pt x="444" y="114"/>
                  </a:lnTo>
                  <a:lnTo>
                    <a:pt x="447" y="114"/>
                  </a:lnTo>
                  <a:lnTo>
                    <a:pt x="447" y="117"/>
                  </a:lnTo>
                  <a:lnTo>
                    <a:pt x="447" y="117"/>
                  </a:lnTo>
                  <a:lnTo>
                    <a:pt x="451" y="117"/>
                  </a:lnTo>
                  <a:lnTo>
                    <a:pt x="451" y="120"/>
                  </a:lnTo>
                  <a:lnTo>
                    <a:pt x="454" y="120"/>
                  </a:lnTo>
                  <a:lnTo>
                    <a:pt x="458" y="117"/>
                  </a:lnTo>
                  <a:lnTo>
                    <a:pt x="454" y="117"/>
                  </a:lnTo>
                  <a:lnTo>
                    <a:pt x="451" y="117"/>
                  </a:lnTo>
                  <a:lnTo>
                    <a:pt x="451" y="114"/>
                  </a:lnTo>
                  <a:lnTo>
                    <a:pt x="451" y="110"/>
                  </a:lnTo>
                  <a:lnTo>
                    <a:pt x="447" y="110"/>
                  </a:lnTo>
                  <a:lnTo>
                    <a:pt x="447" y="110"/>
                  </a:lnTo>
                  <a:lnTo>
                    <a:pt x="447" y="107"/>
                  </a:lnTo>
                  <a:lnTo>
                    <a:pt x="444" y="104"/>
                  </a:lnTo>
                  <a:lnTo>
                    <a:pt x="440" y="101"/>
                  </a:lnTo>
                  <a:lnTo>
                    <a:pt x="440" y="101"/>
                  </a:lnTo>
                  <a:lnTo>
                    <a:pt x="440" y="94"/>
                  </a:lnTo>
                  <a:lnTo>
                    <a:pt x="437" y="94"/>
                  </a:lnTo>
                  <a:lnTo>
                    <a:pt x="437" y="91"/>
                  </a:lnTo>
                  <a:lnTo>
                    <a:pt x="440" y="88"/>
                  </a:lnTo>
                  <a:lnTo>
                    <a:pt x="437" y="84"/>
                  </a:lnTo>
                  <a:lnTo>
                    <a:pt x="434" y="78"/>
                  </a:lnTo>
                  <a:lnTo>
                    <a:pt x="434" y="78"/>
                  </a:lnTo>
                  <a:lnTo>
                    <a:pt x="437" y="75"/>
                  </a:lnTo>
                  <a:lnTo>
                    <a:pt x="434" y="72"/>
                  </a:lnTo>
                  <a:lnTo>
                    <a:pt x="434" y="68"/>
                  </a:lnTo>
                  <a:lnTo>
                    <a:pt x="434" y="65"/>
                  </a:lnTo>
                  <a:lnTo>
                    <a:pt x="434" y="62"/>
                  </a:lnTo>
                  <a:lnTo>
                    <a:pt x="430" y="59"/>
                  </a:lnTo>
                  <a:lnTo>
                    <a:pt x="434" y="55"/>
                  </a:lnTo>
                  <a:lnTo>
                    <a:pt x="430" y="52"/>
                  </a:lnTo>
                  <a:lnTo>
                    <a:pt x="430" y="49"/>
                  </a:lnTo>
                  <a:lnTo>
                    <a:pt x="430" y="49"/>
                  </a:lnTo>
                  <a:lnTo>
                    <a:pt x="437" y="49"/>
                  </a:lnTo>
                  <a:lnTo>
                    <a:pt x="440" y="52"/>
                  </a:lnTo>
                  <a:lnTo>
                    <a:pt x="440" y="52"/>
                  </a:lnTo>
                  <a:lnTo>
                    <a:pt x="440" y="49"/>
                  </a:lnTo>
                  <a:lnTo>
                    <a:pt x="444" y="49"/>
                  </a:lnTo>
                  <a:lnTo>
                    <a:pt x="451" y="55"/>
                  </a:lnTo>
                  <a:lnTo>
                    <a:pt x="454" y="59"/>
                  </a:lnTo>
                  <a:lnTo>
                    <a:pt x="458" y="55"/>
                  </a:lnTo>
                  <a:lnTo>
                    <a:pt x="458" y="52"/>
                  </a:lnTo>
                  <a:lnTo>
                    <a:pt x="454" y="52"/>
                  </a:lnTo>
                  <a:lnTo>
                    <a:pt x="458" y="46"/>
                  </a:lnTo>
                  <a:lnTo>
                    <a:pt x="461" y="46"/>
                  </a:lnTo>
                  <a:lnTo>
                    <a:pt x="465" y="49"/>
                  </a:lnTo>
                  <a:lnTo>
                    <a:pt x="468" y="46"/>
                  </a:lnTo>
                  <a:lnTo>
                    <a:pt x="471" y="46"/>
                  </a:lnTo>
                  <a:lnTo>
                    <a:pt x="475" y="46"/>
                  </a:lnTo>
                  <a:lnTo>
                    <a:pt x="478" y="49"/>
                  </a:lnTo>
                  <a:lnTo>
                    <a:pt x="478" y="49"/>
                  </a:lnTo>
                  <a:lnTo>
                    <a:pt x="482" y="49"/>
                  </a:lnTo>
                  <a:lnTo>
                    <a:pt x="482" y="55"/>
                  </a:lnTo>
                  <a:lnTo>
                    <a:pt x="485" y="55"/>
                  </a:lnTo>
                  <a:lnTo>
                    <a:pt x="489" y="59"/>
                  </a:lnTo>
                  <a:lnTo>
                    <a:pt x="489" y="62"/>
                  </a:lnTo>
                  <a:lnTo>
                    <a:pt x="485" y="65"/>
                  </a:lnTo>
                  <a:lnTo>
                    <a:pt x="489" y="72"/>
                  </a:lnTo>
                  <a:lnTo>
                    <a:pt x="489" y="75"/>
                  </a:lnTo>
                  <a:lnTo>
                    <a:pt x="489" y="78"/>
                  </a:lnTo>
                  <a:lnTo>
                    <a:pt x="492" y="78"/>
                  </a:lnTo>
                  <a:lnTo>
                    <a:pt x="496" y="78"/>
                  </a:lnTo>
                  <a:lnTo>
                    <a:pt x="502" y="81"/>
                  </a:lnTo>
                  <a:lnTo>
                    <a:pt x="506" y="84"/>
                  </a:lnTo>
                  <a:lnTo>
                    <a:pt x="506" y="81"/>
                  </a:lnTo>
                  <a:lnTo>
                    <a:pt x="506" y="81"/>
                  </a:lnTo>
                  <a:lnTo>
                    <a:pt x="502" y="78"/>
                  </a:lnTo>
                  <a:lnTo>
                    <a:pt x="499" y="75"/>
                  </a:lnTo>
                  <a:lnTo>
                    <a:pt x="496" y="75"/>
                  </a:lnTo>
                  <a:lnTo>
                    <a:pt x="492" y="75"/>
                  </a:lnTo>
                  <a:lnTo>
                    <a:pt x="492" y="72"/>
                  </a:lnTo>
                  <a:lnTo>
                    <a:pt x="492" y="68"/>
                  </a:lnTo>
                  <a:lnTo>
                    <a:pt x="489" y="65"/>
                  </a:lnTo>
                  <a:lnTo>
                    <a:pt x="489" y="62"/>
                  </a:lnTo>
                  <a:lnTo>
                    <a:pt x="492" y="59"/>
                  </a:lnTo>
                  <a:lnTo>
                    <a:pt x="492" y="55"/>
                  </a:lnTo>
                  <a:lnTo>
                    <a:pt x="492" y="52"/>
                  </a:lnTo>
                  <a:lnTo>
                    <a:pt x="492" y="52"/>
                  </a:lnTo>
                  <a:lnTo>
                    <a:pt x="489" y="49"/>
                  </a:lnTo>
                  <a:lnTo>
                    <a:pt x="485" y="49"/>
                  </a:lnTo>
                  <a:lnTo>
                    <a:pt x="482" y="42"/>
                  </a:lnTo>
                  <a:lnTo>
                    <a:pt x="478" y="42"/>
                  </a:lnTo>
                  <a:lnTo>
                    <a:pt x="475" y="42"/>
                  </a:lnTo>
                  <a:lnTo>
                    <a:pt x="475" y="42"/>
                  </a:lnTo>
                  <a:lnTo>
                    <a:pt x="471" y="46"/>
                  </a:lnTo>
                  <a:lnTo>
                    <a:pt x="468" y="42"/>
                  </a:lnTo>
                  <a:lnTo>
                    <a:pt x="468" y="39"/>
                  </a:lnTo>
                  <a:lnTo>
                    <a:pt x="468" y="36"/>
                  </a:lnTo>
                  <a:lnTo>
                    <a:pt x="471" y="36"/>
                  </a:lnTo>
                  <a:lnTo>
                    <a:pt x="471" y="33"/>
                  </a:lnTo>
                  <a:lnTo>
                    <a:pt x="468" y="30"/>
                  </a:lnTo>
                  <a:lnTo>
                    <a:pt x="465" y="26"/>
                  </a:lnTo>
                  <a:lnTo>
                    <a:pt x="468" y="23"/>
                  </a:lnTo>
                  <a:lnTo>
                    <a:pt x="468" y="20"/>
                  </a:lnTo>
                  <a:lnTo>
                    <a:pt x="468" y="20"/>
                  </a:lnTo>
                  <a:lnTo>
                    <a:pt x="471" y="23"/>
                  </a:lnTo>
                  <a:lnTo>
                    <a:pt x="475" y="26"/>
                  </a:lnTo>
                  <a:lnTo>
                    <a:pt x="475" y="26"/>
                  </a:lnTo>
                  <a:lnTo>
                    <a:pt x="478" y="23"/>
                  </a:lnTo>
                  <a:lnTo>
                    <a:pt x="482" y="20"/>
                  </a:lnTo>
                  <a:lnTo>
                    <a:pt x="485" y="20"/>
                  </a:lnTo>
                  <a:lnTo>
                    <a:pt x="485" y="17"/>
                  </a:lnTo>
                  <a:lnTo>
                    <a:pt x="489" y="13"/>
                  </a:lnTo>
                  <a:lnTo>
                    <a:pt x="492" y="13"/>
                  </a:lnTo>
                  <a:lnTo>
                    <a:pt x="492" y="17"/>
                  </a:lnTo>
                  <a:lnTo>
                    <a:pt x="489" y="17"/>
                  </a:lnTo>
                  <a:lnTo>
                    <a:pt x="489" y="20"/>
                  </a:lnTo>
                  <a:lnTo>
                    <a:pt x="492" y="17"/>
                  </a:lnTo>
                  <a:lnTo>
                    <a:pt x="496" y="17"/>
                  </a:lnTo>
                  <a:lnTo>
                    <a:pt x="499" y="20"/>
                  </a:lnTo>
                  <a:lnTo>
                    <a:pt x="499" y="20"/>
                  </a:lnTo>
                  <a:lnTo>
                    <a:pt x="502" y="23"/>
                  </a:lnTo>
                  <a:lnTo>
                    <a:pt x="502" y="23"/>
                  </a:lnTo>
                  <a:lnTo>
                    <a:pt x="499" y="26"/>
                  </a:lnTo>
                  <a:lnTo>
                    <a:pt x="499" y="30"/>
                  </a:lnTo>
                  <a:lnTo>
                    <a:pt x="502" y="26"/>
                  </a:lnTo>
                  <a:lnTo>
                    <a:pt x="506" y="23"/>
                  </a:lnTo>
                  <a:lnTo>
                    <a:pt x="509" y="23"/>
                  </a:lnTo>
                  <a:lnTo>
                    <a:pt x="513" y="26"/>
                  </a:lnTo>
                  <a:lnTo>
                    <a:pt x="513" y="30"/>
                  </a:lnTo>
                  <a:lnTo>
                    <a:pt x="513" y="33"/>
                  </a:lnTo>
                  <a:lnTo>
                    <a:pt x="516" y="39"/>
                  </a:lnTo>
                  <a:lnTo>
                    <a:pt x="516" y="42"/>
                  </a:lnTo>
                  <a:lnTo>
                    <a:pt x="516" y="39"/>
                  </a:lnTo>
                  <a:lnTo>
                    <a:pt x="516" y="36"/>
                  </a:lnTo>
                  <a:lnTo>
                    <a:pt x="516" y="33"/>
                  </a:lnTo>
                  <a:lnTo>
                    <a:pt x="516" y="33"/>
                  </a:lnTo>
                  <a:lnTo>
                    <a:pt x="516" y="30"/>
                  </a:lnTo>
                  <a:lnTo>
                    <a:pt x="513" y="26"/>
                  </a:lnTo>
                  <a:lnTo>
                    <a:pt x="516" y="26"/>
                  </a:lnTo>
                  <a:lnTo>
                    <a:pt x="516" y="26"/>
                  </a:lnTo>
                  <a:lnTo>
                    <a:pt x="523" y="33"/>
                  </a:lnTo>
                  <a:lnTo>
                    <a:pt x="526" y="36"/>
                  </a:lnTo>
                  <a:lnTo>
                    <a:pt x="530" y="39"/>
                  </a:lnTo>
                  <a:lnTo>
                    <a:pt x="537" y="39"/>
                  </a:lnTo>
                  <a:lnTo>
                    <a:pt x="537" y="39"/>
                  </a:lnTo>
                  <a:lnTo>
                    <a:pt x="533" y="36"/>
                  </a:lnTo>
                  <a:lnTo>
                    <a:pt x="530" y="36"/>
                  </a:lnTo>
                  <a:lnTo>
                    <a:pt x="526" y="30"/>
                  </a:lnTo>
                  <a:lnTo>
                    <a:pt x="526" y="26"/>
                  </a:lnTo>
                  <a:lnTo>
                    <a:pt x="526" y="23"/>
                  </a:lnTo>
                  <a:lnTo>
                    <a:pt x="530" y="20"/>
                  </a:lnTo>
                  <a:lnTo>
                    <a:pt x="533" y="23"/>
                  </a:lnTo>
                  <a:lnTo>
                    <a:pt x="540" y="23"/>
                  </a:lnTo>
                  <a:lnTo>
                    <a:pt x="544" y="23"/>
                  </a:lnTo>
                  <a:lnTo>
                    <a:pt x="544" y="23"/>
                  </a:lnTo>
                  <a:lnTo>
                    <a:pt x="544" y="20"/>
                  </a:lnTo>
                  <a:lnTo>
                    <a:pt x="540" y="20"/>
                  </a:lnTo>
                  <a:lnTo>
                    <a:pt x="540" y="20"/>
                  </a:lnTo>
                  <a:lnTo>
                    <a:pt x="544" y="17"/>
                  </a:lnTo>
                  <a:lnTo>
                    <a:pt x="547" y="13"/>
                  </a:lnTo>
                  <a:lnTo>
                    <a:pt x="544" y="10"/>
                  </a:lnTo>
                  <a:lnTo>
                    <a:pt x="544" y="10"/>
                  </a:lnTo>
                  <a:lnTo>
                    <a:pt x="544" y="7"/>
                  </a:lnTo>
                  <a:lnTo>
                    <a:pt x="547" y="7"/>
                  </a:lnTo>
                  <a:lnTo>
                    <a:pt x="551" y="7"/>
                  </a:lnTo>
                  <a:lnTo>
                    <a:pt x="551" y="4"/>
                  </a:lnTo>
                  <a:lnTo>
                    <a:pt x="551" y="0"/>
                  </a:lnTo>
                  <a:lnTo>
                    <a:pt x="554" y="0"/>
                  </a:lnTo>
                  <a:lnTo>
                    <a:pt x="554" y="0"/>
                  </a:lnTo>
                  <a:lnTo>
                    <a:pt x="557" y="4"/>
                  </a:lnTo>
                  <a:lnTo>
                    <a:pt x="557" y="4"/>
                  </a:lnTo>
                  <a:lnTo>
                    <a:pt x="561" y="4"/>
                  </a:lnTo>
                  <a:lnTo>
                    <a:pt x="561" y="10"/>
                  </a:lnTo>
                  <a:lnTo>
                    <a:pt x="564" y="10"/>
                  </a:lnTo>
                  <a:lnTo>
                    <a:pt x="564" y="10"/>
                  </a:lnTo>
                  <a:lnTo>
                    <a:pt x="564" y="7"/>
                  </a:lnTo>
                  <a:lnTo>
                    <a:pt x="564" y="4"/>
                  </a:lnTo>
                  <a:lnTo>
                    <a:pt x="564" y="0"/>
                  </a:lnTo>
                  <a:lnTo>
                    <a:pt x="564" y="0"/>
                  </a:lnTo>
                  <a:lnTo>
                    <a:pt x="568" y="0"/>
                  </a:lnTo>
                  <a:lnTo>
                    <a:pt x="571" y="0"/>
                  </a:lnTo>
                  <a:lnTo>
                    <a:pt x="578" y="0"/>
                  </a:lnTo>
                  <a:lnTo>
                    <a:pt x="582" y="0"/>
                  </a:lnTo>
                  <a:lnTo>
                    <a:pt x="582" y="4"/>
                  </a:lnTo>
                  <a:lnTo>
                    <a:pt x="585" y="4"/>
                  </a:lnTo>
                  <a:lnTo>
                    <a:pt x="585" y="0"/>
                  </a:lnTo>
                  <a:lnTo>
                    <a:pt x="588" y="0"/>
                  </a:lnTo>
                  <a:lnTo>
                    <a:pt x="595" y="4"/>
                  </a:lnTo>
                  <a:lnTo>
                    <a:pt x="599" y="4"/>
                  </a:lnTo>
                  <a:lnTo>
                    <a:pt x="602" y="4"/>
                  </a:lnTo>
                  <a:lnTo>
                    <a:pt x="602" y="4"/>
                  </a:lnTo>
                  <a:lnTo>
                    <a:pt x="606" y="4"/>
                  </a:lnTo>
                  <a:lnTo>
                    <a:pt x="606" y="7"/>
                  </a:lnTo>
                  <a:lnTo>
                    <a:pt x="612" y="10"/>
                  </a:lnTo>
                  <a:lnTo>
                    <a:pt x="612" y="7"/>
                  </a:lnTo>
                  <a:lnTo>
                    <a:pt x="612" y="7"/>
                  </a:lnTo>
                  <a:lnTo>
                    <a:pt x="616" y="7"/>
                  </a:lnTo>
                  <a:lnTo>
                    <a:pt x="623" y="10"/>
                  </a:lnTo>
                  <a:lnTo>
                    <a:pt x="623" y="10"/>
                  </a:lnTo>
                  <a:lnTo>
                    <a:pt x="630" y="13"/>
                  </a:lnTo>
                  <a:lnTo>
                    <a:pt x="637" y="13"/>
                  </a:lnTo>
                  <a:lnTo>
                    <a:pt x="637" y="17"/>
                  </a:lnTo>
                  <a:lnTo>
                    <a:pt x="643" y="13"/>
                  </a:lnTo>
                  <a:lnTo>
                    <a:pt x="643" y="17"/>
                  </a:lnTo>
                  <a:lnTo>
                    <a:pt x="643" y="17"/>
                  </a:lnTo>
                  <a:lnTo>
                    <a:pt x="650" y="17"/>
                  </a:lnTo>
                  <a:lnTo>
                    <a:pt x="650" y="17"/>
                  </a:lnTo>
                  <a:lnTo>
                    <a:pt x="654" y="20"/>
                  </a:lnTo>
                  <a:lnTo>
                    <a:pt x="661" y="20"/>
                  </a:lnTo>
                  <a:lnTo>
                    <a:pt x="664" y="23"/>
                  </a:lnTo>
                  <a:lnTo>
                    <a:pt x="668" y="26"/>
                  </a:lnTo>
                  <a:lnTo>
                    <a:pt x="671" y="26"/>
                  </a:lnTo>
                  <a:lnTo>
                    <a:pt x="674" y="30"/>
                  </a:lnTo>
                  <a:lnTo>
                    <a:pt x="674" y="33"/>
                  </a:lnTo>
                  <a:lnTo>
                    <a:pt x="671" y="36"/>
                  </a:lnTo>
                  <a:lnTo>
                    <a:pt x="671" y="36"/>
                  </a:lnTo>
                  <a:lnTo>
                    <a:pt x="668" y="33"/>
                  </a:lnTo>
                  <a:lnTo>
                    <a:pt x="664" y="36"/>
                  </a:lnTo>
                  <a:lnTo>
                    <a:pt x="661" y="36"/>
                  </a:lnTo>
                  <a:lnTo>
                    <a:pt x="657" y="36"/>
                  </a:lnTo>
                  <a:lnTo>
                    <a:pt x="657" y="36"/>
                  </a:lnTo>
                  <a:lnTo>
                    <a:pt x="654" y="39"/>
                  </a:lnTo>
                  <a:lnTo>
                    <a:pt x="650" y="36"/>
                  </a:lnTo>
                  <a:lnTo>
                    <a:pt x="643" y="36"/>
                  </a:lnTo>
                  <a:lnTo>
                    <a:pt x="640" y="33"/>
                  </a:lnTo>
                  <a:lnTo>
                    <a:pt x="637" y="33"/>
                  </a:lnTo>
                  <a:lnTo>
                    <a:pt x="633" y="33"/>
                  </a:lnTo>
                  <a:lnTo>
                    <a:pt x="630" y="33"/>
                  </a:lnTo>
                  <a:lnTo>
                    <a:pt x="626" y="33"/>
                  </a:lnTo>
                  <a:lnTo>
                    <a:pt x="623" y="33"/>
                  </a:lnTo>
                  <a:lnTo>
                    <a:pt x="623" y="33"/>
                  </a:lnTo>
                  <a:lnTo>
                    <a:pt x="619" y="33"/>
                  </a:lnTo>
                  <a:lnTo>
                    <a:pt x="612" y="36"/>
                  </a:lnTo>
                  <a:lnTo>
                    <a:pt x="609" y="36"/>
                  </a:lnTo>
                  <a:lnTo>
                    <a:pt x="606" y="36"/>
                  </a:lnTo>
                  <a:lnTo>
                    <a:pt x="606" y="36"/>
                  </a:lnTo>
                  <a:lnTo>
                    <a:pt x="599" y="36"/>
                  </a:lnTo>
                  <a:lnTo>
                    <a:pt x="595" y="36"/>
                  </a:lnTo>
                  <a:lnTo>
                    <a:pt x="592" y="33"/>
                  </a:lnTo>
                  <a:lnTo>
                    <a:pt x="592" y="30"/>
                  </a:lnTo>
                  <a:lnTo>
                    <a:pt x="595" y="30"/>
                  </a:lnTo>
                  <a:lnTo>
                    <a:pt x="595" y="30"/>
                  </a:lnTo>
                  <a:lnTo>
                    <a:pt x="595" y="26"/>
                  </a:lnTo>
                  <a:lnTo>
                    <a:pt x="595" y="26"/>
                  </a:lnTo>
                  <a:lnTo>
                    <a:pt x="592" y="26"/>
                  </a:lnTo>
                  <a:lnTo>
                    <a:pt x="588" y="26"/>
                  </a:lnTo>
                  <a:lnTo>
                    <a:pt x="585" y="30"/>
                  </a:lnTo>
                  <a:lnTo>
                    <a:pt x="588" y="33"/>
                  </a:lnTo>
                  <a:lnTo>
                    <a:pt x="588" y="36"/>
                  </a:lnTo>
                  <a:lnTo>
                    <a:pt x="592" y="36"/>
                  </a:lnTo>
                  <a:lnTo>
                    <a:pt x="592" y="36"/>
                  </a:lnTo>
                  <a:lnTo>
                    <a:pt x="588" y="39"/>
                  </a:lnTo>
                  <a:lnTo>
                    <a:pt x="585" y="39"/>
                  </a:lnTo>
                  <a:lnTo>
                    <a:pt x="582" y="39"/>
                  </a:lnTo>
                  <a:lnTo>
                    <a:pt x="578" y="39"/>
                  </a:lnTo>
                  <a:lnTo>
                    <a:pt x="578" y="39"/>
                  </a:lnTo>
                  <a:lnTo>
                    <a:pt x="575" y="39"/>
                  </a:lnTo>
                  <a:lnTo>
                    <a:pt x="571" y="39"/>
                  </a:lnTo>
                  <a:lnTo>
                    <a:pt x="564" y="39"/>
                  </a:lnTo>
                  <a:lnTo>
                    <a:pt x="561" y="42"/>
                  </a:lnTo>
                  <a:lnTo>
                    <a:pt x="554" y="46"/>
                  </a:lnTo>
                  <a:lnTo>
                    <a:pt x="551" y="46"/>
                  </a:lnTo>
                  <a:lnTo>
                    <a:pt x="554" y="52"/>
                  </a:lnTo>
                  <a:lnTo>
                    <a:pt x="551" y="55"/>
                  </a:lnTo>
                  <a:lnTo>
                    <a:pt x="551" y="55"/>
                  </a:lnTo>
                  <a:lnTo>
                    <a:pt x="551" y="55"/>
                  </a:lnTo>
                  <a:lnTo>
                    <a:pt x="554" y="55"/>
                  </a:lnTo>
                  <a:lnTo>
                    <a:pt x="554" y="52"/>
                  </a:lnTo>
                  <a:lnTo>
                    <a:pt x="554" y="52"/>
                  </a:lnTo>
                  <a:lnTo>
                    <a:pt x="554" y="49"/>
                  </a:lnTo>
                  <a:lnTo>
                    <a:pt x="557" y="49"/>
                  </a:lnTo>
                  <a:lnTo>
                    <a:pt x="561" y="49"/>
                  </a:lnTo>
                  <a:lnTo>
                    <a:pt x="564" y="49"/>
                  </a:lnTo>
                  <a:lnTo>
                    <a:pt x="564" y="49"/>
                  </a:lnTo>
                  <a:lnTo>
                    <a:pt x="564" y="52"/>
                  </a:lnTo>
                  <a:lnTo>
                    <a:pt x="561" y="52"/>
                  </a:lnTo>
                  <a:lnTo>
                    <a:pt x="561" y="55"/>
                  </a:lnTo>
                  <a:lnTo>
                    <a:pt x="564" y="55"/>
                  </a:lnTo>
                  <a:lnTo>
                    <a:pt x="564" y="52"/>
                  </a:lnTo>
                  <a:lnTo>
                    <a:pt x="568" y="49"/>
                  </a:lnTo>
                  <a:lnTo>
                    <a:pt x="568" y="49"/>
                  </a:lnTo>
                  <a:lnTo>
                    <a:pt x="568" y="46"/>
                  </a:lnTo>
                  <a:lnTo>
                    <a:pt x="568" y="46"/>
                  </a:lnTo>
                  <a:lnTo>
                    <a:pt x="575" y="42"/>
                  </a:lnTo>
                  <a:lnTo>
                    <a:pt x="575" y="42"/>
                  </a:lnTo>
                  <a:lnTo>
                    <a:pt x="582" y="42"/>
                  </a:lnTo>
                  <a:lnTo>
                    <a:pt x="585" y="42"/>
                  </a:lnTo>
                  <a:lnTo>
                    <a:pt x="588" y="42"/>
                  </a:lnTo>
                  <a:lnTo>
                    <a:pt x="588" y="42"/>
                  </a:lnTo>
                  <a:lnTo>
                    <a:pt x="588" y="46"/>
                  </a:lnTo>
                  <a:lnTo>
                    <a:pt x="592" y="49"/>
                  </a:lnTo>
                  <a:lnTo>
                    <a:pt x="592" y="49"/>
                  </a:lnTo>
                  <a:lnTo>
                    <a:pt x="595" y="49"/>
                  </a:lnTo>
                  <a:lnTo>
                    <a:pt x="595" y="49"/>
                  </a:lnTo>
                  <a:lnTo>
                    <a:pt x="592" y="42"/>
                  </a:lnTo>
                  <a:lnTo>
                    <a:pt x="595" y="42"/>
                  </a:lnTo>
                  <a:lnTo>
                    <a:pt x="599" y="42"/>
                  </a:lnTo>
                  <a:lnTo>
                    <a:pt x="602" y="42"/>
                  </a:lnTo>
                  <a:lnTo>
                    <a:pt x="606" y="42"/>
                  </a:lnTo>
                  <a:lnTo>
                    <a:pt x="612" y="42"/>
                  </a:lnTo>
                  <a:lnTo>
                    <a:pt x="616" y="39"/>
                  </a:lnTo>
                  <a:lnTo>
                    <a:pt x="619" y="39"/>
                  </a:lnTo>
                  <a:lnTo>
                    <a:pt x="626" y="39"/>
                  </a:lnTo>
                  <a:lnTo>
                    <a:pt x="633" y="39"/>
                  </a:lnTo>
                  <a:lnTo>
                    <a:pt x="637" y="42"/>
                  </a:lnTo>
                  <a:lnTo>
                    <a:pt x="640" y="42"/>
                  </a:lnTo>
                  <a:lnTo>
                    <a:pt x="643" y="42"/>
                  </a:lnTo>
                  <a:lnTo>
                    <a:pt x="647" y="42"/>
                  </a:lnTo>
                  <a:lnTo>
                    <a:pt x="650" y="46"/>
                  </a:lnTo>
                  <a:lnTo>
                    <a:pt x="650" y="46"/>
                  </a:lnTo>
                  <a:lnTo>
                    <a:pt x="654" y="46"/>
                  </a:lnTo>
                  <a:lnTo>
                    <a:pt x="657" y="46"/>
                  </a:lnTo>
                  <a:lnTo>
                    <a:pt x="657" y="46"/>
                  </a:lnTo>
                  <a:lnTo>
                    <a:pt x="661" y="49"/>
                  </a:lnTo>
                  <a:lnTo>
                    <a:pt x="661" y="49"/>
                  </a:lnTo>
                  <a:lnTo>
                    <a:pt x="664" y="46"/>
                  </a:lnTo>
                  <a:lnTo>
                    <a:pt x="668" y="46"/>
                  </a:lnTo>
                  <a:lnTo>
                    <a:pt x="671" y="46"/>
                  </a:lnTo>
                  <a:lnTo>
                    <a:pt x="674" y="42"/>
                  </a:lnTo>
                  <a:lnTo>
                    <a:pt x="678" y="39"/>
                  </a:lnTo>
                  <a:lnTo>
                    <a:pt x="681" y="39"/>
                  </a:lnTo>
                  <a:lnTo>
                    <a:pt x="681" y="39"/>
                  </a:lnTo>
                  <a:lnTo>
                    <a:pt x="685" y="42"/>
                  </a:lnTo>
                  <a:lnTo>
                    <a:pt x="688" y="46"/>
                  </a:lnTo>
                  <a:lnTo>
                    <a:pt x="688" y="46"/>
                  </a:lnTo>
                  <a:lnTo>
                    <a:pt x="685" y="49"/>
                  </a:lnTo>
                  <a:lnTo>
                    <a:pt x="685" y="49"/>
                  </a:lnTo>
                  <a:lnTo>
                    <a:pt x="688" y="52"/>
                  </a:lnTo>
                  <a:lnTo>
                    <a:pt x="688" y="52"/>
                  </a:lnTo>
                  <a:lnTo>
                    <a:pt x="688" y="55"/>
                  </a:lnTo>
                  <a:lnTo>
                    <a:pt x="685" y="59"/>
                  </a:lnTo>
                  <a:lnTo>
                    <a:pt x="678" y="59"/>
                  </a:lnTo>
                  <a:lnTo>
                    <a:pt x="674" y="59"/>
                  </a:lnTo>
                  <a:lnTo>
                    <a:pt x="671" y="55"/>
                  </a:lnTo>
                  <a:lnTo>
                    <a:pt x="668" y="55"/>
                  </a:lnTo>
                  <a:lnTo>
                    <a:pt x="668" y="55"/>
                  </a:lnTo>
                  <a:lnTo>
                    <a:pt x="668" y="59"/>
                  </a:lnTo>
                  <a:lnTo>
                    <a:pt x="671" y="62"/>
                  </a:lnTo>
                  <a:lnTo>
                    <a:pt x="671" y="62"/>
                  </a:lnTo>
                  <a:lnTo>
                    <a:pt x="671" y="62"/>
                  </a:lnTo>
                  <a:lnTo>
                    <a:pt x="668" y="62"/>
                  </a:lnTo>
                  <a:lnTo>
                    <a:pt x="664" y="59"/>
                  </a:lnTo>
                  <a:lnTo>
                    <a:pt x="664" y="59"/>
                  </a:lnTo>
                  <a:lnTo>
                    <a:pt x="664" y="62"/>
                  </a:lnTo>
                  <a:lnTo>
                    <a:pt x="664" y="65"/>
                  </a:lnTo>
                  <a:lnTo>
                    <a:pt x="668" y="65"/>
                  </a:lnTo>
                  <a:lnTo>
                    <a:pt x="671" y="65"/>
                  </a:lnTo>
                  <a:lnTo>
                    <a:pt x="674" y="65"/>
                  </a:lnTo>
                  <a:lnTo>
                    <a:pt x="678" y="65"/>
                  </a:lnTo>
                  <a:lnTo>
                    <a:pt x="685" y="65"/>
                  </a:lnTo>
                  <a:lnTo>
                    <a:pt x="685" y="65"/>
                  </a:lnTo>
                  <a:lnTo>
                    <a:pt x="688" y="65"/>
                  </a:lnTo>
                  <a:lnTo>
                    <a:pt x="688" y="65"/>
                  </a:lnTo>
                  <a:lnTo>
                    <a:pt x="688" y="62"/>
                  </a:lnTo>
                  <a:lnTo>
                    <a:pt x="692" y="62"/>
                  </a:lnTo>
                  <a:lnTo>
                    <a:pt x="698" y="62"/>
                  </a:lnTo>
                  <a:lnTo>
                    <a:pt x="702" y="62"/>
                  </a:lnTo>
                  <a:lnTo>
                    <a:pt x="702" y="65"/>
                  </a:lnTo>
                  <a:lnTo>
                    <a:pt x="702" y="65"/>
                  </a:lnTo>
                  <a:lnTo>
                    <a:pt x="705" y="65"/>
                  </a:lnTo>
                  <a:lnTo>
                    <a:pt x="705" y="65"/>
                  </a:lnTo>
                  <a:lnTo>
                    <a:pt x="709" y="65"/>
                  </a:lnTo>
                  <a:lnTo>
                    <a:pt x="709" y="65"/>
                  </a:lnTo>
                  <a:lnTo>
                    <a:pt x="712" y="68"/>
                  </a:lnTo>
                  <a:lnTo>
                    <a:pt x="716" y="68"/>
                  </a:lnTo>
                  <a:lnTo>
                    <a:pt x="719" y="72"/>
                  </a:lnTo>
                  <a:lnTo>
                    <a:pt x="719" y="72"/>
                  </a:lnTo>
                  <a:lnTo>
                    <a:pt x="723" y="75"/>
                  </a:lnTo>
                  <a:lnTo>
                    <a:pt x="726" y="78"/>
                  </a:lnTo>
                  <a:lnTo>
                    <a:pt x="733" y="78"/>
                  </a:lnTo>
                  <a:lnTo>
                    <a:pt x="733" y="81"/>
                  </a:lnTo>
                  <a:lnTo>
                    <a:pt x="733" y="84"/>
                  </a:lnTo>
                  <a:lnTo>
                    <a:pt x="729" y="84"/>
                  </a:lnTo>
                  <a:lnTo>
                    <a:pt x="729" y="88"/>
                  </a:lnTo>
                  <a:lnTo>
                    <a:pt x="729" y="88"/>
                  </a:lnTo>
                  <a:lnTo>
                    <a:pt x="726" y="91"/>
                  </a:lnTo>
                  <a:lnTo>
                    <a:pt x="723" y="91"/>
                  </a:lnTo>
                  <a:lnTo>
                    <a:pt x="723" y="94"/>
                  </a:lnTo>
                  <a:lnTo>
                    <a:pt x="719" y="91"/>
                  </a:lnTo>
                  <a:lnTo>
                    <a:pt x="719" y="94"/>
                  </a:lnTo>
                  <a:lnTo>
                    <a:pt x="719" y="94"/>
                  </a:lnTo>
                  <a:lnTo>
                    <a:pt x="716" y="94"/>
                  </a:lnTo>
                  <a:lnTo>
                    <a:pt x="712" y="97"/>
                  </a:lnTo>
                  <a:lnTo>
                    <a:pt x="709" y="101"/>
                  </a:lnTo>
                  <a:lnTo>
                    <a:pt x="702" y="101"/>
                  </a:lnTo>
                  <a:lnTo>
                    <a:pt x="702" y="101"/>
                  </a:lnTo>
                  <a:lnTo>
                    <a:pt x="698" y="101"/>
                  </a:lnTo>
                  <a:lnTo>
                    <a:pt x="695" y="97"/>
                  </a:lnTo>
                  <a:lnTo>
                    <a:pt x="695" y="97"/>
                  </a:lnTo>
                  <a:lnTo>
                    <a:pt x="692" y="97"/>
                  </a:lnTo>
                  <a:lnTo>
                    <a:pt x="692" y="101"/>
                  </a:lnTo>
                  <a:lnTo>
                    <a:pt x="695" y="101"/>
                  </a:lnTo>
                  <a:lnTo>
                    <a:pt x="695" y="101"/>
                  </a:lnTo>
                  <a:lnTo>
                    <a:pt x="692" y="101"/>
                  </a:lnTo>
                  <a:lnTo>
                    <a:pt x="688" y="101"/>
                  </a:lnTo>
                  <a:lnTo>
                    <a:pt x="685" y="104"/>
                  </a:lnTo>
                  <a:lnTo>
                    <a:pt x="685" y="104"/>
                  </a:lnTo>
                  <a:lnTo>
                    <a:pt x="681" y="101"/>
                  </a:lnTo>
                  <a:lnTo>
                    <a:pt x="678" y="101"/>
                  </a:lnTo>
                  <a:lnTo>
                    <a:pt x="674" y="104"/>
                  </a:lnTo>
                  <a:lnTo>
                    <a:pt x="671" y="104"/>
                  </a:lnTo>
                  <a:lnTo>
                    <a:pt x="668" y="104"/>
                  </a:lnTo>
                  <a:lnTo>
                    <a:pt x="664" y="104"/>
                  </a:lnTo>
                  <a:lnTo>
                    <a:pt x="661" y="104"/>
                  </a:lnTo>
                  <a:lnTo>
                    <a:pt x="661" y="104"/>
                  </a:lnTo>
                  <a:lnTo>
                    <a:pt x="657" y="101"/>
                  </a:lnTo>
                  <a:lnTo>
                    <a:pt x="654" y="104"/>
                  </a:lnTo>
                  <a:lnTo>
                    <a:pt x="650" y="104"/>
                  </a:lnTo>
                  <a:lnTo>
                    <a:pt x="647" y="104"/>
                  </a:lnTo>
                  <a:lnTo>
                    <a:pt x="643" y="101"/>
                  </a:lnTo>
                  <a:lnTo>
                    <a:pt x="643" y="101"/>
                  </a:lnTo>
                  <a:lnTo>
                    <a:pt x="640" y="101"/>
                  </a:lnTo>
                  <a:lnTo>
                    <a:pt x="637" y="101"/>
                  </a:lnTo>
                  <a:lnTo>
                    <a:pt x="633" y="97"/>
                  </a:lnTo>
                  <a:lnTo>
                    <a:pt x="630" y="97"/>
                  </a:lnTo>
                  <a:lnTo>
                    <a:pt x="626" y="97"/>
                  </a:lnTo>
                  <a:lnTo>
                    <a:pt x="623" y="97"/>
                  </a:lnTo>
                  <a:lnTo>
                    <a:pt x="619" y="97"/>
                  </a:lnTo>
                  <a:lnTo>
                    <a:pt x="619" y="97"/>
                  </a:lnTo>
                  <a:lnTo>
                    <a:pt x="616" y="101"/>
                  </a:lnTo>
                  <a:lnTo>
                    <a:pt x="612" y="101"/>
                  </a:lnTo>
                  <a:lnTo>
                    <a:pt x="609" y="101"/>
                  </a:lnTo>
                  <a:lnTo>
                    <a:pt x="606" y="101"/>
                  </a:lnTo>
                  <a:lnTo>
                    <a:pt x="606" y="104"/>
                  </a:lnTo>
                  <a:lnTo>
                    <a:pt x="602" y="104"/>
                  </a:lnTo>
                  <a:lnTo>
                    <a:pt x="602" y="101"/>
                  </a:lnTo>
                  <a:lnTo>
                    <a:pt x="602" y="97"/>
                  </a:lnTo>
                  <a:lnTo>
                    <a:pt x="599" y="97"/>
                  </a:lnTo>
                  <a:lnTo>
                    <a:pt x="595" y="97"/>
                  </a:lnTo>
                  <a:lnTo>
                    <a:pt x="595" y="97"/>
                  </a:lnTo>
                  <a:lnTo>
                    <a:pt x="592" y="101"/>
                  </a:lnTo>
                  <a:lnTo>
                    <a:pt x="595" y="101"/>
                  </a:lnTo>
                  <a:lnTo>
                    <a:pt x="599" y="101"/>
                  </a:lnTo>
                  <a:lnTo>
                    <a:pt x="599" y="101"/>
                  </a:lnTo>
                  <a:lnTo>
                    <a:pt x="602" y="104"/>
                  </a:lnTo>
                  <a:lnTo>
                    <a:pt x="599" y="104"/>
                  </a:lnTo>
                  <a:lnTo>
                    <a:pt x="599" y="107"/>
                  </a:lnTo>
                  <a:lnTo>
                    <a:pt x="595" y="107"/>
                  </a:lnTo>
                  <a:lnTo>
                    <a:pt x="592" y="107"/>
                  </a:lnTo>
                  <a:lnTo>
                    <a:pt x="588" y="107"/>
                  </a:lnTo>
                  <a:lnTo>
                    <a:pt x="585" y="110"/>
                  </a:lnTo>
                  <a:lnTo>
                    <a:pt x="582" y="110"/>
                  </a:lnTo>
                  <a:lnTo>
                    <a:pt x="578" y="110"/>
                  </a:lnTo>
                  <a:lnTo>
                    <a:pt x="578" y="110"/>
                  </a:lnTo>
                  <a:lnTo>
                    <a:pt x="575" y="114"/>
                  </a:lnTo>
                  <a:lnTo>
                    <a:pt x="571" y="114"/>
                  </a:lnTo>
                  <a:lnTo>
                    <a:pt x="568" y="114"/>
                  </a:lnTo>
                  <a:lnTo>
                    <a:pt x="564" y="114"/>
                  </a:lnTo>
                  <a:lnTo>
                    <a:pt x="561" y="117"/>
                  </a:lnTo>
                  <a:lnTo>
                    <a:pt x="561" y="120"/>
                  </a:lnTo>
                  <a:lnTo>
                    <a:pt x="564" y="120"/>
                  </a:lnTo>
                  <a:lnTo>
                    <a:pt x="564" y="123"/>
                  </a:lnTo>
                  <a:lnTo>
                    <a:pt x="564" y="126"/>
                  </a:lnTo>
                  <a:lnTo>
                    <a:pt x="568" y="126"/>
                  </a:lnTo>
                  <a:lnTo>
                    <a:pt x="568" y="126"/>
                  </a:lnTo>
                  <a:lnTo>
                    <a:pt x="571" y="126"/>
                  </a:lnTo>
                  <a:lnTo>
                    <a:pt x="571" y="123"/>
                  </a:lnTo>
                  <a:lnTo>
                    <a:pt x="571" y="120"/>
                  </a:lnTo>
                  <a:lnTo>
                    <a:pt x="575" y="120"/>
                  </a:lnTo>
                  <a:lnTo>
                    <a:pt x="578" y="120"/>
                  </a:lnTo>
                  <a:lnTo>
                    <a:pt x="582" y="120"/>
                  </a:lnTo>
                  <a:lnTo>
                    <a:pt x="585" y="120"/>
                  </a:lnTo>
                  <a:lnTo>
                    <a:pt x="585" y="117"/>
                  </a:lnTo>
                  <a:lnTo>
                    <a:pt x="588" y="117"/>
                  </a:lnTo>
                  <a:lnTo>
                    <a:pt x="595" y="114"/>
                  </a:lnTo>
                  <a:lnTo>
                    <a:pt x="602" y="110"/>
                  </a:lnTo>
                  <a:lnTo>
                    <a:pt x="606" y="114"/>
                  </a:lnTo>
                  <a:lnTo>
                    <a:pt x="606" y="114"/>
                  </a:lnTo>
                  <a:lnTo>
                    <a:pt x="602" y="114"/>
                  </a:lnTo>
                  <a:lnTo>
                    <a:pt x="606" y="117"/>
                  </a:lnTo>
                  <a:lnTo>
                    <a:pt x="606" y="114"/>
                  </a:lnTo>
                  <a:lnTo>
                    <a:pt x="609" y="110"/>
                  </a:lnTo>
                  <a:lnTo>
                    <a:pt x="609" y="107"/>
                  </a:lnTo>
                  <a:lnTo>
                    <a:pt x="612" y="107"/>
                  </a:lnTo>
                  <a:lnTo>
                    <a:pt x="616" y="107"/>
                  </a:lnTo>
                  <a:lnTo>
                    <a:pt x="619" y="107"/>
                  </a:lnTo>
                  <a:lnTo>
                    <a:pt x="623" y="107"/>
                  </a:lnTo>
                  <a:lnTo>
                    <a:pt x="626" y="107"/>
                  </a:lnTo>
                  <a:lnTo>
                    <a:pt x="630" y="110"/>
                  </a:lnTo>
                  <a:lnTo>
                    <a:pt x="633" y="110"/>
                  </a:lnTo>
                  <a:lnTo>
                    <a:pt x="643" y="110"/>
                  </a:lnTo>
                  <a:lnTo>
                    <a:pt x="647" y="110"/>
                  </a:lnTo>
                  <a:lnTo>
                    <a:pt x="650" y="110"/>
                  </a:lnTo>
                  <a:lnTo>
                    <a:pt x="657" y="114"/>
                  </a:lnTo>
                  <a:lnTo>
                    <a:pt x="664" y="114"/>
                  </a:lnTo>
                  <a:lnTo>
                    <a:pt x="668" y="114"/>
                  </a:lnTo>
                  <a:lnTo>
                    <a:pt x="668" y="114"/>
                  </a:lnTo>
                  <a:lnTo>
                    <a:pt x="668" y="117"/>
                  </a:lnTo>
                  <a:lnTo>
                    <a:pt x="668" y="117"/>
                  </a:lnTo>
                  <a:lnTo>
                    <a:pt x="664" y="120"/>
                  </a:lnTo>
                  <a:lnTo>
                    <a:pt x="664" y="120"/>
                  </a:lnTo>
                  <a:lnTo>
                    <a:pt x="661" y="123"/>
                  </a:lnTo>
                  <a:lnTo>
                    <a:pt x="661" y="126"/>
                  </a:lnTo>
                  <a:lnTo>
                    <a:pt x="650" y="126"/>
                  </a:lnTo>
                  <a:lnTo>
                    <a:pt x="647" y="126"/>
                  </a:lnTo>
                  <a:lnTo>
                    <a:pt x="643" y="126"/>
                  </a:lnTo>
                  <a:lnTo>
                    <a:pt x="643" y="126"/>
                  </a:lnTo>
                  <a:lnTo>
                    <a:pt x="643" y="126"/>
                  </a:lnTo>
                  <a:lnTo>
                    <a:pt x="640" y="130"/>
                  </a:lnTo>
                  <a:lnTo>
                    <a:pt x="640" y="133"/>
                  </a:lnTo>
                  <a:lnTo>
                    <a:pt x="640" y="133"/>
                  </a:lnTo>
                  <a:lnTo>
                    <a:pt x="640" y="136"/>
                  </a:lnTo>
                  <a:lnTo>
                    <a:pt x="643" y="136"/>
                  </a:lnTo>
                  <a:lnTo>
                    <a:pt x="647" y="136"/>
                  </a:lnTo>
                  <a:lnTo>
                    <a:pt x="654" y="133"/>
                  </a:lnTo>
                  <a:lnTo>
                    <a:pt x="657" y="133"/>
                  </a:lnTo>
                  <a:lnTo>
                    <a:pt x="657" y="133"/>
                  </a:lnTo>
                  <a:lnTo>
                    <a:pt x="664" y="133"/>
                  </a:lnTo>
                  <a:lnTo>
                    <a:pt x="664" y="133"/>
                  </a:lnTo>
                  <a:lnTo>
                    <a:pt x="668" y="136"/>
                  </a:lnTo>
                  <a:lnTo>
                    <a:pt x="671" y="136"/>
                  </a:lnTo>
                  <a:lnTo>
                    <a:pt x="674" y="136"/>
                  </a:lnTo>
                  <a:lnTo>
                    <a:pt x="674" y="136"/>
                  </a:lnTo>
                  <a:lnTo>
                    <a:pt x="678" y="133"/>
                  </a:lnTo>
                  <a:lnTo>
                    <a:pt x="678" y="133"/>
                  </a:lnTo>
                  <a:lnTo>
                    <a:pt x="681" y="133"/>
                  </a:lnTo>
                  <a:lnTo>
                    <a:pt x="681" y="136"/>
                  </a:lnTo>
                  <a:lnTo>
                    <a:pt x="685" y="133"/>
                  </a:lnTo>
                  <a:lnTo>
                    <a:pt x="688" y="126"/>
                  </a:lnTo>
                  <a:lnTo>
                    <a:pt x="688" y="123"/>
                  </a:lnTo>
                  <a:lnTo>
                    <a:pt x="688" y="120"/>
                  </a:lnTo>
                  <a:lnTo>
                    <a:pt x="688" y="120"/>
                  </a:lnTo>
                  <a:lnTo>
                    <a:pt x="688" y="117"/>
                  </a:lnTo>
                  <a:lnTo>
                    <a:pt x="692" y="117"/>
                  </a:lnTo>
                  <a:lnTo>
                    <a:pt x="695" y="117"/>
                  </a:lnTo>
                  <a:lnTo>
                    <a:pt x="698" y="117"/>
                  </a:lnTo>
                  <a:lnTo>
                    <a:pt x="705" y="117"/>
                  </a:lnTo>
                  <a:lnTo>
                    <a:pt x="709" y="117"/>
                  </a:lnTo>
                  <a:lnTo>
                    <a:pt x="712" y="117"/>
                  </a:lnTo>
                  <a:lnTo>
                    <a:pt x="712" y="120"/>
                  </a:lnTo>
                  <a:lnTo>
                    <a:pt x="712" y="126"/>
                  </a:lnTo>
                  <a:lnTo>
                    <a:pt x="712" y="130"/>
                  </a:lnTo>
                  <a:lnTo>
                    <a:pt x="709" y="133"/>
                  </a:lnTo>
                  <a:lnTo>
                    <a:pt x="705" y="136"/>
                  </a:lnTo>
                  <a:lnTo>
                    <a:pt x="705" y="143"/>
                  </a:lnTo>
                  <a:lnTo>
                    <a:pt x="702" y="146"/>
                  </a:lnTo>
                  <a:lnTo>
                    <a:pt x="692" y="152"/>
                  </a:lnTo>
                  <a:lnTo>
                    <a:pt x="692" y="152"/>
                  </a:lnTo>
                  <a:lnTo>
                    <a:pt x="688" y="152"/>
                  </a:lnTo>
                  <a:lnTo>
                    <a:pt x="685" y="152"/>
                  </a:lnTo>
                  <a:lnTo>
                    <a:pt x="685" y="156"/>
                  </a:lnTo>
                  <a:lnTo>
                    <a:pt x="681" y="156"/>
                  </a:lnTo>
                  <a:lnTo>
                    <a:pt x="681" y="156"/>
                  </a:lnTo>
                  <a:lnTo>
                    <a:pt x="678" y="159"/>
                  </a:lnTo>
                  <a:lnTo>
                    <a:pt x="678" y="162"/>
                  </a:lnTo>
                  <a:lnTo>
                    <a:pt x="674" y="162"/>
                  </a:lnTo>
                  <a:lnTo>
                    <a:pt x="671" y="165"/>
                  </a:lnTo>
                  <a:lnTo>
                    <a:pt x="671" y="165"/>
                  </a:lnTo>
                  <a:lnTo>
                    <a:pt x="668" y="162"/>
                  </a:lnTo>
                  <a:lnTo>
                    <a:pt x="668" y="165"/>
                  </a:lnTo>
                  <a:lnTo>
                    <a:pt x="668" y="165"/>
                  </a:lnTo>
                  <a:lnTo>
                    <a:pt x="668" y="168"/>
                  </a:lnTo>
                  <a:lnTo>
                    <a:pt x="664" y="172"/>
                  </a:lnTo>
                  <a:lnTo>
                    <a:pt x="661" y="175"/>
                  </a:lnTo>
                  <a:lnTo>
                    <a:pt x="657" y="178"/>
                  </a:lnTo>
                  <a:lnTo>
                    <a:pt x="654" y="181"/>
                  </a:lnTo>
                  <a:lnTo>
                    <a:pt x="650" y="185"/>
                  </a:lnTo>
                  <a:lnTo>
                    <a:pt x="647" y="185"/>
                  </a:lnTo>
                  <a:lnTo>
                    <a:pt x="643" y="188"/>
                  </a:lnTo>
                  <a:lnTo>
                    <a:pt x="640" y="188"/>
                  </a:lnTo>
                  <a:lnTo>
                    <a:pt x="637" y="188"/>
                  </a:lnTo>
                  <a:lnTo>
                    <a:pt x="637" y="191"/>
                  </a:lnTo>
                  <a:lnTo>
                    <a:pt x="640" y="194"/>
                  </a:lnTo>
                  <a:lnTo>
                    <a:pt x="637" y="198"/>
                  </a:lnTo>
                  <a:lnTo>
                    <a:pt x="637" y="201"/>
                  </a:lnTo>
                  <a:lnTo>
                    <a:pt x="640" y="198"/>
                  </a:lnTo>
                  <a:lnTo>
                    <a:pt x="640" y="194"/>
                  </a:lnTo>
                  <a:lnTo>
                    <a:pt x="643" y="191"/>
                  </a:lnTo>
                  <a:lnTo>
                    <a:pt x="647" y="188"/>
                  </a:lnTo>
                  <a:lnTo>
                    <a:pt x="650" y="188"/>
                  </a:lnTo>
                  <a:lnTo>
                    <a:pt x="650" y="188"/>
                  </a:lnTo>
                  <a:lnTo>
                    <a:pt x="650" y="188"/>
                  </a:lnTo>
                  <a:lnTo>
                    <a:pt x="654" y="185"/>
                  </a:lnTo>
                  <a:lnTo>
                    <a:pt x="661" y="181"/>
                  </a:lnTo>
                  <a:lnTo>
                    <a:pt x="664" y="178"/>
                  </a:lnTo>
                  <a:lnTo>
                    <a:pt x="664" y="178"/>
                  </a:lnTo>
                  <a:lnTo>
                    <a:pt x="671" y="172"/>
                  </a:lnTo>
                  <a:lnTo>
                    <a:pt x="674" y="168"/>
                  </a:lnTo>
                  <a:lnTo>
                    <a:pt x="678" y="168"/>
                  </a:lnTo>
                  <a:lnTo>
                    <a:pt x="681" y="168"/>
                  </a:lnTo>
                  <a:lnTo>
                    <a:pt x="685" y="168"/>
                  </a:lnTo>
                  <a:lnTo>
                    <a:pt x="685" y="165"/>
                  </a:lnTo>
                  <a:lnTo>
                    <a:pt x="685" y="165"/>
                  </a:lnTo>
                  <a:lnTo>
                    <a:pt x="692" y="165"/>
                  </a:lnTo>
                  <a:lnTo>
                    <a:pt x="695" y="165"/>
                  </a:lnTo>
                  <a:lnTo>
                    <a:pt x="702" y="162"/>
                  </a:lnTo>
                  <a:lnTo>
                    <a:pt x="705" y="159"/>
                  </a:lnTo>
                  <a:lnTo>
                    <a:pt x="709" y="159"/>
                  </a:lnTo>
                  <a:lnTo>
                    <a:pt x="709" y="156"/>
                  </a:lnTo>
                  <a:lnTo>
                    <a:pt x="712" y="156"/>
                  </a:lnTo>
                  <a:lnTo>
                    <a:pt x="716" y="156"/>
                  </a:lnTo>
                  <a:lnTo>
                    <a:pt x="719" y="152"/>
                  </a:lnTo>
                  <a:lnTo>
                    <a:pt x="723" y="149"/>
                  </a:lnTo>
                  <a:lnTo>
                    <a:pt x="723" y="146"/>
                  </a:lnTo>
                  <a:lnTo>
                    <a:pt x="723" y="143"/>
                  </a:lnTo>
                  <a:lnTo>
                    <a:pt x="726" y="139"/>
                  </a:lnTo>
                  <a:lnTo>
                    <a:pt x="726" y="139"/>
                  </a:lnTo>
                  <a:lnTo>
                    <a:pt x="729" y="139"/>
                  </a:lnTo>
                  <a:lnTo>
                    <a:pt x="729" y="139"/>
                  </a:lnTo>
                  <a:lnTo>
                    <a:pt x="729" y="143"/>
                  </a:lnTo>
                  <a:lnTo>
                    <a:pt x="729" y="146"/>
                  </a:lnTo>
                  <a:lnTo>
                    <a:pt x="729" y="146"/>
                  </a:lnTo>
                  <a:lnTo>
                    <a:pt x="733" y="149"/>
                  </a:lnTo>
                  <a:lnTo>
                    <a:pt x="733" y="152"/>
                  </a:lnTo>
                  <a:lnTo>
                    <a:pt x="733" y="156"/>
                  </a:lnTo>
                  <a:lnTo>
                    <a:pt x="733" y="156"/>
                  </a:lnTo>
                  <a:lnTo>
                    <a:pt x="733" y="156"/>
                  </a:lnTo>
                  <a:lnTo>
                    <a:pt x="733" y="152"/>
                  </a:lnTo>
                  <a:lnTo>
                    <a:pt x="736" y="149"/>
                  </a:lnTo>
                  <a:lnTo>
                    <a:pt x="736" y="149"/>
                  </a:lnTo>
                  <a:lnTo>
                    <a:pt x="736" y="146"/>
                  </a:lnTo>
                  <a:lnTo>
                    <a:pt x="736" y="143"/>
                  </a:lnTo>
                  <a:lnTo>
                    <a:pt x="736" y="146"/>
                  </a:lnTo>
                  <a:lnTo>
                    <a:pt x="736" y="146"/>
                  </a:lnTo>
                  <a:lnTo>
                    <a:pt x="740" y="149"/>
                  </a:lnTo>
                  <a:lnTo>
                    <a:pt x="743" y="149"/>
                  </a:lnTo>
                  <a:lnTo>
                    <a:pt x="747" y="149"/>
                  </a:lnTo>
                  <a:lnTo>
                    <a:pt x="747" y="146"/>
                  </a:lnTo>
                  <a:lnTo>
                    <a:pt x="747" y="146"/>
                  </a:lnTo>
                  <a:lnTo>
                    <a:pt x="747" y="143"/>
                  </a:lnTo>
                  <a:lnTo>
                    <a:pt x="750" y="143"/>
                  </a:lnTo>
                  <a:lnTo>
                    <a:pt x="750" y="139"/>
                  </a:lnTo>
                  <a:lnTo>
                    <a:pt x="750" y="136"/>
                  </a:lnTo>
                  <a:lnTo>
                    <a:pt x="750" y="136"/>
                  </a:lnTo>
                  <a:lnTo>
                    <a:pt x="750" y="133"/>
                  </a:lnTo>
                  <a:lnTo>
                    <a:pt x="754" y="133"/>
                  </a:lnTo>
                  <a:lnTo>
                    <a:pt x="754" y="133"/>
                  </a:lnTo>
                  <a:lnTo>
                    <a:pt x="757" y="136"/>
                  </a:lnTo>
                  <a:lnTo>
                    <a:pt x="760" y="133"/>
                  </a:lnTo>
                  <a:lnTo>
                    <a:pt x="764" y="133"/>
                  </a:lnTo>
                  <a:lnTo>
                    <a:pt x="767" y="130"/>
                  </a:lnTo>
                  <a:lnTo>
                    <a:pt x="774" y="130"/>
                  </a:lnTo>
                  <a:lnTo>
                    <a:pt x="774" y="130"/>
                  </a:lnTo>
                  <a:lnTo>
                    <a:pt x="781" y="130"/>
                  </a:lnTo>
                  <a:lnTo>
                    <a:pt x="784" y="133"/>
                  </a:lnTo>
                  <a:lnTo>
                    <a:pt x="791" y="133"/>
                  </a:lnTo>
                  <a:lnTo>
                    <a:pt x="795" y="136"/>
                  </a:lnTo>
                  <a:lnTo>
                    <a:pt x="798" y="136"/>
                  </a:lnTo>
                  <a:lnTo>
                    <a:pt x="802" y="139"/>
                  </a:lnTo>
                  <a:lnTo>
                    <a:pt x="802" y="139"/>
                  </a:lnTo>
                  <a:lnTo>
                    <a:pt x="805" y="139"/>
                  </a:lnTo>
                  <a:lnTo>
                    <a:pt x="809" y="143"/>
                  </a:lnTo>
                  <a:lnTo>
                    <a:pt x="809" y="143"/>
                  </a:lnTo>
                  <a:lnTo>
                    <a:pt x="812" y="149"/>
                  </a:lnTo>
                  <a:lnTo>
                    <a:pt x="815" y="149"/>
                  </a:lnTo>
                  <a:lnTo>
                    <a:pt x="815" y="152"/>
                  </a:lnTo>
                  <a:lnTo>
                    <a:pt x="819" y="156"/>
                  </a:lnTo>
                  <a:lnTo>
                    <a:pt x="819" y="162"/>
                  </a:lnTo>
                  <a:lnTo>
                    <a:pt x="815" y="162"/>
                  </a:lnTo>
                  <a:lnTo>
                    <a:pt x="812" y="165"/>
                  </a:lnTo>
                  <a:lnTo>
                    <a:pt x="809" y="165"/>
                  </a:lnTo>
                  <a:lnTo>
                    <a:pt x="809" y="168"/>
                  </a:lnTo>
                  <a:lnTo>
                    <a:pt x="805" y="168"/>
                  </a:lnTo>
                  <a:lnTo>
                    <a:pt x="802" y="172"/>
                  </a:lnTo>
                  <a:lnTo>
                    <a:pt x="798" y="175"/>
                  </a:lnTo>
                  <a:lnTo>
                    <a:pt x="798" y="178"/>
                  </a:lnTo>
                  <a:lnTo>
                    <a:pt x="795" y="178"/>
                  </a:lnTo>
                  <a:lnTo>
                    <a:pt x="795" y="178"/>
                  </a:lnTo>
                  <a:lnTo>
                    <a:pt x="788" y="175"/>
                  </a:lnTo>
                  <a:lnTo>
                    <a:pt x="784" y="175"/>
                  </a:lnTo>
                  <a:lnTo>
                    <a:pt x="784" y="175"/>
                  </a:lnTo>
                  <a:lnTo>
                    <a:pt x="781" y="178"/>
                  </a:lnTo>
                  <a:lnTo>
                    <a:pt x="781" y="181"/>
                  </a:lnTo>
                  <a:lnTo>
                    <a:pt x="781" y="181"/>
                  </a:lnTo>
                  <a:lnTo>
                    <a:pt x="781" y="181"/>
                  </a:lnTo>
                  <a:lnTo>
                    <a:pt x="784" y="185"/>
                  </a:lnTo>
                  <a:lnTo>
                    <a:pt x="784" y="185"/>
                  </a:lnTo>
                  <a:lnTo>
                    <a:pt x="784" y="188"/>
                  </a:lnTo>
                  <a:lnTo>
                    <a:pt x="784" y="191"/>
                  </a:lnTo>
                  <a:lnTo>
                    <a:pt x="781" y="191"/>
                  </a:lnTo>
                  <a:lnTo>
                    <a:pt x="781" y="191"/>
                  </a:lnTo>
                  <a:lnTo>
                    <a:pt x="774" y="191"/>
                  </a:lnTo>
                  <a:lnTo>
                    <a:pt x="771" y="194"/>
                  </a:lnTo>
                  <a:lnTo>
                    <a:pt x="767" y="194"/>
                  </a:lnTo>
                  <a:lnTo>
                    <a:pt x="764" y="194"/>
                  </a:lnTo>
                  <a:lnTo>
                    <a:pt x="764" y="194"/>
                  </a:lnTo>
                  <a:lnTo>
                    <a:pt x="760" y="191"/>
                  </a:lnTo>
                  <a:lnTo>
                    <a:pt x="757" y="191"/>
                  </a:lnTo>
                  <a:lnTo>
                    <a:pt x="754" y="191"/>
                  </a:lnTo>
                  <a:lnTo>
                    <a:pt x="754" y="191"/>
                  </a:lnTo>
                  <a:lnTo>
                    <a:pt x="754" y="191"/>
                  </a:lnTo>
                  <a:lnTo>
                    <a:pt x="750" y="191"/>
                  </a:lnTo>
                  <a:lnTo>
                    <a:pt x="750" y="191"/>
                  </a:lnTo>
                  <a:lnTo>
                    <a:pt x="747" y="191"/>
                  </a:lnTo>
                  <a:lnTo>
                    <a:pt x="747" y="191"/>
                  </a:lnTo>
                  <a:lnTo>
                    <a:pt x="743" y="191"/>
                  </a:lnTo>
                  <a:lnTo>
                    <a:pt x="743" y="191"/>
                  </a:lnTo>
                  <a:lnTo>
                    <a:pt x="740" y="194"/>
                  </a:lnTo>
                  <a:lnTo>
                    <a:pt x="740" y="194"/>
                  </a:lnTo>
                  <a:lnTo>
                    <a:pt x="736" y="194"/>
                  </a:lnTo>
                  <a:lnTo>
                    <a:pt x="736" y="194"/>
                  </a:lnTo>
                  <a:lnTo>
                    <a:pt x="733" y="194"/>
                  </a:lnTo>
                  <a:lnTo>
                    <a:pt x="729" y="194"/>
                  </a:lnTo>
                  <a:lnTo>
                    <a:pt x="726" y="194"/>
                  </a:lnTo>
                  <a:lnTo>
                    <a:pt x="723" y="194"/>
                  </a:lnTo>
                  <a:lnTo>
                    <a:pt x="719" y="198"/>
                  </a:lnTo>
                  <a:lnTo>
                    <a:pt x="716" y="198"/>
                  </a:lnTo>
                  <a:lnTo>
                    <a:pt x="712" y="198"/>
                  </a:lnTo>
                  <a:lnTo>
                    <a:pt x="716" y="198"/>
                  </a:lnTo>
                  <a:lnTo>
                    <a:pt x="719" y="198"/>
                  </a:lnTo>
                  <a:lnTo>
                    <a:pt x="726" y="198"/>
                  </a:lnTo>
                  <a:lnTo>
                    <a:pt x="729" y="198"/>
                  </a:lnTo>
                  <a:lnTo>
                    <a:pt x="733" y="198"/>
                  </a:lnTo>
                  <a:lnTo>
                    <a:pt x="736" y="198"/>
                  </a:lnTo>
                  <a:lnTo>
                    <a:pt x="740" y="198"/>
                  </a:lnTo>
                  <a:lnTo>
                    <a:pt x="747" y="198"/>
                  </a:lnTo>
                  <a:lnTo>
                    <a:pt x="750" y="201"/>
                  </a:lnTo>
                  <a:lnTo>
                    <a:pt x="750" y="201"/>
                  </a:lnTo>
                  <a:lnTo>
                    <a:pt x="754" y="198"/>
                  </a:lnTo>
                  <a:lnTo>
                    <a:pt x="757" y="198"/>
                  </a:lnTo>
                  <a:lnTo>
                    <a:pt x="760" y="198"/>
                  </a:lnTo>
                  <a:lnTo>
                    <a:pt x="760" y="201"/>
                  </a:lnTo>
                  <a:lnTo>
                    <a:pt x="764" y="201"/>
                  </a:lnTo>
                  <a:lnTo>
                    <a:pt x="767" y="204"/>
                  </a:lnTo>
                  <a:lnTo>
                    <a:pt x="767" y="207"/>
                  </a:lnTo>
                  <a:lnTo>
                    <a:pt x="764" y="207"/>
                  </a:lnTo>
                  <a:lnTo>
                    <a:pt x="760" y="207"/>
                  </a:lnTo>
                  <a:lnTo>
                    <a:pt x="757" y="207"/>
                  </a:lnTo>
                  <a:lnTo>
                    <a:pt x="760" y="210"/>
                  </a:lnTo>
                  <a:lnTo>
                    <a:pt x="760" y="214"/>
                  </a:lnTo>
                  <a:lnTo>
                    <a:pt x="757" y="214"/>
                  </a:lnTo>
                  <a:lnTo>
                    <a:pt x="750" y="217"/>
                  </a:lnTo>
                  <a:lnTo>
                    <a:pt x="747" y="214"/>
                  </a:lnTo>
                  <a:lnTo>
                    <a:pt x="743" y="217"/>
                  </a:lnTo>
                  <a:lnTo>
                    <a:pt x="736" y="217"/>
                  </a:lnTo>
                  <a:lnTo>
                    <a:pt x="733" y="214"/>
                  </a:lnTo>
                  <a:lnTo>
                    <a:pt x="726" y="210"/>
                  </a:lnTo>
                  <a:lnTo>
                    <a:pt x="719" y="207"/>
                  </a:lnTo>
                  <a:lnTo>
                    <a:pt x="719" y="207"/>
                  </a:lnTo>
                  <a:lnTo>
                    <a:pt x="716" y="210"/>
                  </a:lnTo>
                  <a:lnTo>
                    <a:pt x="712" y="214"/>
                  </a:lnTo>
                  <a:lnTo>
                    <a:pt x="709" y="217"/>
                  </a:lnTo>
                  <a:lnTo>
                    <a:pt x="705" y="217"/>
                  </a:lnTo>
                  <a:lnTo>
                    <a:pt x="705" y="220"/>
                  </a:lnTo>
                  <a:lnTo>
                    <a:pt x="705" y="220"/>
                  </a:lnTo>
                  <a:lnTo>
                    <a:pt x="709" y="220"/>
                  </a:lnTo>
                  <a:lnTo>
                    <a:pt x="709" y="220"/>
                  </a:lnTo>
                  <a:lnTo>
                    <a:pt x="709" y="223"/>
                  </a:lnTo>
                  <a:lnTo>
                    <a:pt x="709" y="227"/>
                  </a:lnTo>
                  <a:lnTo>
                    <a:pt x="705" y="227"/>
                  </a:lnTo>
                  <a:lnTo>
                    <a:pt x="705" y="227"/>
                  </a:lnTo>
                  <a:lnTo>
                    <a:pt x="709" y="230"/>
                  </a:lnTo>
                  <a:lnTo>
                    <a:pt x="709" y="230"/>
                  </a:lnTo>
                  <a:lnTo>
                    <a:pt x="712" y="230"/>
                  </a:lnTo>
                  <a:lnTo>
                    <a:pt x="712" y="227"/>
                  </a:lnTo>
                  <a:lnTo>
                    <a:pt x="716" y="227"/>
                  </a:lnTo>
                  <a:lnTo>
                    <a:pt x="719" y="223"/>
                  </a:lnTo>
                  <a:lnTo>
                    <a:pt x="723" y="220"/>
                  </a:lnTo>
                  <a:lnTo>
                    <a:pt x="729" y="220"/>
                  </a:lnTo>
                  <a:lnTo>
                    <a:pt x="736" y="220"/>
                  </a:lnTo>
                  <a:lnTo>
                    <a:pt x="736" y="217"/>
                  </a:lnTo>
                  <a:lnTo>
                    <a:pt x="740" y="220"/>
                  </a:lnTo>
                  <a:lnTo>
                    <a:pt x="740" y="220"/>
                  </a:lnTo>
                  <a:lnTo>
                    <a:pt x="743" y="220"/>
                  </a:lnTo>
                  <a:lnTo>
                    <a:pt x="747" y="223"/>
                  </a:lnTo>
                  <a:lnTo>
                    <a:pt x="747" y="223"/>
                  </a:lnTo>
                  <a:lnTo>
                    <a:pt x="747" y="227"/>
                  </a:lnTo>
                  <a:lnTo>
                    <a:pt x="743" y="230"/>
                  </a:lnTo>
                  <a:lnTo>
                    <a:pt x="740" y="233"/>
                  </a:lnTo>
                  <a:lnTo>
                    <a:pt x="736" y="236"/>
                  </a:lnTo>
                  <a:lnTo>
                    <a:pt x="736" y="236"/>
                  </a:lnTo>
                  <a:lnTo>
                    <a:pt x="729" y="243"/>
                  </a:lnTo>
                  <a:lnTo>
                    <a:pt x="726" y="246"/>
                  </a:lnTo>
                  <a:lnTo>
                    <a:pt x="723" y="252"/>
                  </a:lnTo>
                  <a:lnTo>
                    <a:pt x="719" y="256"/>
                  </a:lnTo>
                  <a:lnTo>
                    <a:pt x="716" y="259"/>
                  </a:lnTo>
                  <a:lnTo>
                    <a:pt x="716" y="262"/>
                  </a:lnTo>
                  <a:lnTo>
                    <a:pt x="716" y="265"/>
                  </a:lnTo>
                  <a:lnTo>
                    <a:pt x="716" y="269"/>
                  </a:lnTo>
                  <a:lnTo>
                    <a:pt x="712" y="272"/>
                  </a:lnTo>
                  <a:lnTo>
                    <a:pt x="712" y="275"/>
                  </a:lnTo>
                  <a:lnTo>
                    <a:pt x="709" y="278"/>
                  </a:lnTo>
                  <a:lnTo>
                    <a:pt x="709" y="285"/>
                  </a:lnTo>
                  <a:lnTo>
                    <a:pt x="709" y="288"/>
                  </a:lnTo>
                  <a:lnTo>
                    <a:pt x="712" y="291"/>
                  </a:lnTo>
                  <a:lnTo>
                    <a:pt x="709" y="294"/>
                  </a:lnTo>
                  <a:lnTo>
                    <a:pt x="705" y="298"/>
                  </a:lnTo>
                  <a:lnTo>
                    <a:pt x="705" y="298"/>
                  </a:lnTo>
                  <a:lnTo>
                    <a:pt x="705" y="304"/>
                  </a:lnTo>
                  <a:lnTo>
                    <a:pt x="705" y="304"/>
                  </a:lnTo>
                  <a:lnTo>
                    <a:pt x="702" y="307"/>
                  </a:lnTo>
                  <a:lnTo>
                    <a:pt x="702" y="311"/>
                  </a:lnTo>
                  <a:lnTo>
                    <a:pt x="702" y="314"/>
                  </a:lnTo>
                  <a:lnTo>
                    <a:pt x="698" y="317"/>
                  </a:lnTo>
                  <a:lnTo>
                    <a:pt x="695" y="317"/>
                  </a:lnTo>
                  <a:lnTo>
                    <a:pt x="695" y="314"/>
                  </a:lnTo>
                  <a:lnTo>
                    <a:pt x="695" y="314"/>
                  </a:lnTo>
                  <a:lnTo>
                    <a:pt x="692" y="311"/>
                  </a:lnTo>
                  <a:lnTo>
                    <a:pt x="692" y="311"/>
                  </a:lnTo>
                  <a:lnTo>
                    <a:pt x="695" y="311"/>
                  </a:lnTo>
                  <a:lnTo>
                    <a:pt x="692" y="307"/>
                  </a:lnTo>
                  <a:lnTo>
                    <a:pt x="688" y="307"/>
                  </a:lnTo>
                  <a:lnTo>
                    <a:pt x="688" y="307"/>
                  </a:lnTo>
                  <a:lnTo>
                    <a:pt x="685" y="307"/>
                  </a:lnTo>
                  <a:lnTo>
                    <a:pt x="685" y="311"/>
                  </a:lnTo>
                  <a:lnTo>
                    <a:pt x="685" y="311"/>
                  </a:lnTo>
                  <a:lnTo>
                    <a:pt x="685" y="311"/>
                  </a:lnTo>
                  <a:lnTo>
                    <a:pt x="685" y="314"/>
                  </a:lnTo>
                  <a:lnTo>
                    <a:pt x="685" y="314"/>
                  </a:lnTo>
                  <a:lnTo>
                    <a:pt x="685" y="317"/>
                  </a:lnTo>
                  <a:lnTo>
                    <a:pt x="685" y="317"/>
                  </a:lnTo>
                  <a:lnTo>
                    <a:pt x="688" y="320"/>
                  </a:lnTo>
                  <a:lnTo>
                    <a:pt x="692" y="320"/>
                  </a:lnTo>
                  <a:lnTo>
                    <a:pt x="692" y="323"/>
                  </a:lnTo>
                  <a:lnTo>
                    <a:pt x="695" y="327"/>
                  </a:lnTo>
                  <a:lnTo>
                    <a:pt x="698" y="327"/>
                  </a:lnTo>
                  <a:lnTo>
                    <a:pt x="702" y="330"/>
                  </a:lnTo>
                  <a:lnTo>
                    <a:pt x="705" y="333"/>
                  </a:lnTo>
                  <a:lnTo>
                    <a:pt x="705" y="336"/>
                  </a:lnTo>
                  <a:lnTo>
                    <a:pt x="705" y="336"/>
                  </a:lnTo>
                  <a:lnTo>
                    <a:pt x="702" y="340"/>
                  </a:lnTo>
                  <a:lnTo>
                    <a:pt x="698" y="336"/>
                  </a:lnTo>
                  <a:lnTo>
                    <a:pt x="695" y="333"/>
                  </a:lnTo>
                  <a:lnTo>
                    <a:pt x="695" y="330"/>
                  </a:lnTo>
                  <a:lnTo>
                    <a:pt x="692" y="330"/>
                  </a:lnTo>
                  <a:lnTo>
                    <a:pt x="692" y="330"/>
                  </a:lnTo>
                  <a:lnTo>
                    <a:pt x="692" y="330"/>
                  </a:lnTo>
                  <a:lnTo>
                    <a:pt x="688" y="333"/>
                  </a:lnTo>
                  <a:lnTo>
                    <a:pt x="692" y="333"/>
                  </a:lnTo>
                  <a:lnTo>
                    <a:pt x="692" y="336"/>
                  </a:lnTo>
                  <a:lnTo>
                    <a:pt x="692" y="336"/>
                  </a:lnTo>
                  <a:lnTo>
                    <a:pt x="688" y="336"/>
                  </a:lnTo>
                  <a:lnTo>
                    <a:pt x="688" y="336"/>
                  </a:lnTo>
                  <a:lnTo>
                    <a:pt x="688" y="340"/>
                  </a:lnTo>
                  <a:lnTo>
                    <a:pt x="688" y="340"/>
                  </a:lnTo>
                  <a:lnTo>
                    <a:pt x="692" y="340"/>
                  </a:lnTo>
                  <a:lnTo>
                    <a:pt x="692" y="343"/>
                  </a:lnTo>
                  <a:lnTo>
                    <a:pt x="688" y="343"/>
                  </a:lnTo>
                  <a:lnTo>
                    <a:pt x="692" y="343"/>
                  </a:lnTo>
                  <a:lnTo>
                    <a:pt x="692" y="343"/>
                  </a:lnTo>
                  <a:lnTo>
                    <a:pt x="695" y="343"/>
                  </a:lnTo>
                  <a:lnTo>
                    <a:pt x="698" y="346"/>
                  </a:lnTo>
                  <a:lnTo>
                    <a:pt x="698" y="349"/>
                  </a:lnTo>
                  <a:lnTo>
                    <a:pt x="698" y="349"/>
                  </a:lnTo>
                  <a:lnTo>
                    <a:pt x="698" y="349"/>
                  </a:lnTo>
                  <a:lnTo>
                    <a:pt x="702" y="349"/>
                  </a:lnTo>
                  <a:lnTo>
                    <a:pt x="705" y="346"/>
                  </a:lnTo>
                  <a:lnTo>
                    <a:pt x="705" y="343"/>
                  </a:lnTo>
                  <a:lnTo>
                    <a:pt x="709" y="343"/>
                  </a:lnTo>
                  <a:lnTo>
                    <a:pt x="709" y="346"/>
                  </a:lnTo>
                  <a:lnTo>
                    <a:pt x="709" y="346"/>
                  </a:lnTo>
                  <a:lnTo>
                    <a:pt x="709" y="346"/>
                  </a:lnTo>
                  <a:lnTo>
                    <a:pt x="712" y="349"/>
                  </a:lnTo>
                  <a:lnTo>
                    <a:pt x="716" y="349"/>
                  </a:lnTo>
                  <a:lnTo>
                    <a:pt x="716" y="353"/>
                  </a:lnTo>
                  <a:lnTo>
                    <a:pt x="716" y="353"/>
                  </a:lnTo>
                  <a:lnTo>
                    <a:pt x="716" y="356"/>
                  </a:lnTo>
                  <a:lnTo>
                    <a:pt x="716" y="359"/>
                  </a:lnTo>
                  <a:lnTo>
                    <a:pt x="712" y="362"/>
                  </a:lnTo>
                  <a:lnTo>
                    <a:pt x="712" y="365"/>
                  </a:lnTo>
                  <a:lnTo>
                    <a:pt x="712" y="369"/>
                  </a:lnTo>
                  <a:lnTo>
                    <a:pt x="709" y="372"/>
                  </a:lnTo>
                  <a:lnTo>
                    <a:pt x="709" y="375"/>
                  </a:lnTo>
                  <a:lnTo>
                    <a:pt x="709" y="375"/>
                  </a:lnTo>
                  <a:lnTo>
                    <a:pt x="709" y="375"/>
                  </a:lnTo>
                  <a:lnTo>
                    <a:pt x="705" y="372"/>
                  </a:lnTo>
                  <a:lnTo>
                    <a:pt x="702" y="372"/>
                  </a:lnTo>
                  <a:lnTo>
                    <a:pt x="702" y="369"/>
                  </a:lnTo>
                  <a:lnTo>
                    <a:pt x="698" y="369"/>
                  </a:lnTo>
                  <a:lnTo>
                    <a:pt x="698" y="369"/>
                  </a:lnTo>
                  <a:lnTo>
                    <a:pt x="695" y="369"/>
                  </a:lnTo>
                  <a:lnTo>
                    <a:pt x="695" y="365"/>
                  </a:lnTo>
                  <a:lnTo>
                    <a:pt x="695" y="365"/>
                  </a:lnTo>
                  <a:lnTo>
                    <a:pt x="692" y="362"/>
                  </a:lnTo>
                  <a:lnTo>
                    <a:pt x="692" y="362"/>
                  </a:lnTo>
                  <a:lnTo>
                    <a:pt x="688" y="362"/>
                  </a:lnTo>
                  <a:lnTo>
                    <a:pt x="688" y="362"/>
                  </a:lnTo>
                  <a:lnTo>
                    <a:pt x="685" y="359"/>
                  </a:lnTo>
                  <a:lnTo>
                    <a:pt x="681" y="359"/>
                  </a:lnTo>
                  <a:lnTo>
                    <a:pt x="678" y="362"/>
                  </a:lnTo>
                  <a:lnTo>
                    <a:pt x="681" y="362"/>
                  </a:lnTo>
                  <a:lnTo>
                    <a:pt x="681" y="362"/>
                  </a:lnTo>
                  <a:lnTo>
                    <a:pt x="678" y="362"/>
                  </a:lnTo>
                  <a:lnTo>
                    <a:pt x="678" y="362"/>
                  </a:lnTo>
                  <a:lnTo>
                    <a:pt x="674" y="362"/>
                  </a:lnTo>
                  <a:lnTo>
                    <a:pt x="671" y="362"/>
                  </a:lnTo>
                  <a:lnTo>
                    <a:pt x="671" y="365"/>
                  </a:lnTo>
                  <a:lnTo>
                    <a:pt x="674" y="365"/>
                  </a:lnTo>
                  <a:lnTo>
                    <a:pt x="678" y="365"/>
                  </a:lnTo>
                  <a:lnTo>
                    <a:pt x="678" y="365"/>
                  </a:lnTo>
                  <a:lnTo>
                    <a:pt x="678" y="365"/>
                  </a:lnTo>
                  <a:lnTo>
                    <a:pt x="674" y="369"/>
                  </a:lnTo>
                  <a:lnTo>
                    <a:pt x="671" y="372"/>
                  </a:lnTo>
                  <a:lnTo>
                    <a:pt x="668" y="372"/>
                  </a:lnTo>
                  <a:lnTo>
                    <a:pt x="668" y="372"/>
                  </a:lnTo>
                  <a:lnTo>
                    <a:pt x="664" y="372"/>
                  </a:lnTo>
                  <a:lnTo>
                    <a:pt x="664" y="369"/>
                  </a:lnTo>
                  <a:lnTo>
                    <a:pt x="664" y="369"/>
                  </a:lnTo>
                  <a:lnTo>
                    <a:pt x="661" y="369"/>
                  </a:lnTo>
                  <a:lnTo>
                    <a:pt x="661" y="372"/>
                  </a:lnTo>
                  <a:lnTo>
                    <a:pt x="664" y="372"/>
                  </a:lnTo>
                  <a:lnTo>
                    <a:pt x="661" y="375"/>
                  </a:lnTo>
                  <a:lnTo>
                    <a:pt x="664" y="375"/>
                  </a:lnTo>
                  <a:lnTo>
                    <a:pt x="664" y="378"/>
                  </a:lnTo>
                  <a:lnTo>
                    <a:pt x="661" y="378"/>
                  </a:lnTo>
                  <a:lnTo>
                    <a:pt x="664" y="382"/>
                  </a:lnTo>
                  <a:lnTo>
                    <a:pt x="664" y="382"/>
                  </a:lnTo>
                  <a:lnTo>
                    <a:pt x="661" y="382"/>
                  </a:lnTo>
                  <a:lnTo>
                    <a:pt x="657" y="382"/>
                  </a:lnTo>
                  <a:lnTo>
                    <a:pt x="657" y="382"/>
                  </a:lnTo>
                  <a:lnTo>
                    <a:pt x="654" y="382"/>
                  </a:lnTo>
                  <a:lnTo>
                    <a:pt x="657" y="385"/>
                  </a:lnTo>
                  <a:lnTo>
                    <a:pt x="661" y="385"/>
                  </a:lnTo>
                  <a:lnTo>
                    <a:pt x="664" y="385"/>
                  </a:lnTo>
                  <a:lnTo>
                    <a:pt x="664" y="385"/>
                  </a:lnTo>
                  <a:lnTo>
                    <a:pt x="664" y="388"/>
                  </a:lnTo>
                  <a:lnTo>
                    <a:pt x="664" y="391"/>
                  </a:lnTo>
                  <a:lnTo>
                    <a:pt x="664" y="391"/>
                  </a:lnTo>
                  <a:lnTo>
                    <a:pt x="668" y="388"/>
                  </a:lnTo>
                  <a:lnTo>
                    <a:pt x="671" y="388"/>
                  </a:lnTo>
                  <a:lnTo>
                    <a:pt x="674" y="388"/>
                  </a:lnTo>
                  <a:lnTo>
                    <a:pt x="674" y="391"/>
                  </a:lnTo>
                  <a:lnTo>
                    <a:pt x="681" y="391"/>
                  </a:lnTo>
                  <a:lnTo>
                    <a:pt x="681" y="391"/>
                  </a:lnTo>
                  <a:lnTo>
                    <a:pt x="685" y="391"/>
                  </a:lnTo>
                  <a:lnTo>
                    <a:pt x="685" y="391"/>
                  </a:lnTo>
                  <a:lnTo>
                    <a:pt x="688" y="391"/>
                  </a:lnTo>
                  <a:lnTo>
                    <a:pt x="688" y="391"/>
                  </a:lnTo>
                  <a:lnTo>
                    <a:pt x="688" y="395"/>
                  </a:lnTo>
                  <a:lnTo>
                    <a:pt x="688" y="398"/>
                  </a:lnTo>
                  <a:lnTo>
                    <a:pt x="688" y="398"/>
                  </a:lnTo>
                  <a:lnTo>
                    <a:pt x="685" y="398"/>
                  </a:lnTo>
                  <a:lnTo>
                    <a:pt x="685" y="398"/>
                  </a:lnTo>
                  <a:lnTo>
                    <a:pt x="681" y="398"/>
                  </a:lnTo>
                  <a:lnTo>
                    <a:pt x="678" y="398"/>
                  </a:lnTo>
                  <a:lnTo>
                    <a:pt x="678" y="398"/>
                  </a:lnTo>
                  <a:lnTo>
                    <a:pt x="674" y="398"/>
                  </a:lnTo>
                  <a:lnTo>
                    <a:pt x="671" y="398"/>
                  </a:lnTo>
                  <a:lnTo>
                    <a:pt x="668" y="398"/>
                  </a:lnTo>
                  <a:lnTo>
                    <a:pt x="664" y="398"/>
                  </a:lnTo>
                  <a:lnTo>
                    <a:pt x="664" y="398"/>
                  </a:lnTo>
                  <a:lnTo>
                    <a:pt x="664" y="398"/>
                  </a:lnTo>
                  <a:lnTo>
                    <a:pt x="664" y="401"/>
                  </a:lnTo>
                  <a:lnTo>
                    <a:pt x="664" y="401"/>
                  </a:lnTo>
                  <a:lnTo>
                    <a:pt x="668" y="401"/>
                  </a:lnTo>
                  <a:lnTo>
                    <a:pt x="668" y="401"/>
                  </a:lnTo>
                  <a:lnTo>
                    <a:pt x="674" y="401"/>
                  </a:lnTo>
                  <a:lnTo>
                    <a:pt x="678" y="401"/>
                  </a:lnTo>
                  <a:lnTo>
                    <a:pt x="681" y="404"/>
                  </a:lnTo>
                  <a:lnTo>
                    <a:pt x="681" y="404"/>
                  </a:lnTo>
                  <a:lnTo>
                    <a:pt x="685" y="404"/>
                  </a:lnTo>
                  <a:lnTo>
                    <a:pt x="688" y="407"/>
                  </a:lnTo>
                  <a:lnTo>
                    <a:pt x="688" y="407"/>
                  </a:lnTo>
                  <a:lnTo>
                    <a:pt x="692" y="411"/>
                  </a:lnTo>
                  <a:lnTo>
                    <a:pt x="692" y="414"/>
                  </a:lnTo>
                  <a:lnTo>
                    <a:pt x="692" y="414"/>
                  </a:lnTo>
                  <a:lnTo>
                    <a:pt x="688" y="414"/>
                  </a:lnTo>
                  <a:lnTo>
                    <a:pt x="688" y="411"/>
                  </a:lnTo>
                  <a:lnTo>
                    <a:pt x="688" y="414"/>
                  </a:lnTo>
                  <a:lnTo>
                    <a:pt x="688" y="414"/>
                  </a:lnTo>
                  <a:lnTo>
                    <a:pt x="688" y="417"/>
                  </a:lnTo>
                  <a:lnTo>
                    <a:pt x="688" y="420"/>
                  </a:lnTo>
                  <a:lnTo>
                    <a:pt x="688" y="424"/>
                  </a:lnTo>
                  <a:lnTo>
                    <a:pt x="688" y="424"/>
                  </a:lnTo>
                  <a:lnTo>
                    <a:pt x="688" y="427"/>
                  </a:lnTo>
                  <a:lnTo>
                    <a:pt x="688" y="430"/>
                  </a:lnTo>
                  <a:lnTo>
                    <a:pt x="685" y="433"/>
                  </a:lnTo>
                  <a:lnTo>
                    <a:pt x="685" y="437"/>
                  </a:lnTo>
                  <a:lnTo>
                    <a:pt x="681" y="437"/>
                  </a:lnTo>
                  <a:lnTo>
                    <a:pt x="678" y="433"/>
                  </a:lnTo>
                  <a:lnTo>
                    <a:pt x="678" y="433"/>
                  </a:lnTo>
                  <a:lnTo>
                    <a:pt x="681" y="430"/>
                  </a:lnTo>
                  <a:lnTo>
                    <a:pt x="678" y="430"/>
                  </a:lnTo>
                  <a:lnTo>
                    <a:pt x="678" y="427"/>
                  </a:lnTo>
                  <a:lnTo>
                    <a:pt x="674" y="430"/>
                  </a:lnTo>
                  <a:lnTo>
                    <a:pt x="674" y="430"/>
                  </a:lnTo>
                  <a:lnTo>
                    <a:pt x="671" y="424"/>
                  </a:lnTo>
                  <a:lnTo>
                    <a:pt x="664" y="424"/>
                  </a:lnTo>
                  <a:lnTo>
                    <a:pt x="664" y="420"/>
                  </a:lnTo>
                  <a:lnTo>
                    <a:pt x="661" y="417"/>
                  </a:lnTo>
                  <a:lnTo>
                    <a:pt x="661" y="414"/>
                  </a:lnTo>
                  <a:lnTo>
                    <a:pt x="657" y="411"/>
                  </a:lnTo>
                  <a:lnTo>
                    <a:pt x="654" y="411"/>
                  </a:lnTo>
                  <a:lnTo>
                    <a:pt x="654" y="411"/>
                  </a:lnTo>
                  <a:lnTo>
                    <a:pt x="654" y="411"/>
                  </a:lnTo>
                  <a:lnTo>
                    <a:pt x="654" y="414"/>
                  </a:lnTo>
                  <a:lnTo>
                    <a:pt x="657" y="414"/>
                  </a:lnTo>
                  <a:lnTo>
                    <a:pt x="657" y="417"/>
                  </a:lnTo>
                  <a:lnTo>
                    <a:pt x="657" y="417"/>
                  </a:lnTo>
                  <a:lnTo>
                    <a:pt x="654" y="417"/>
                  </a:lnTo>
                  <a:lnTo>
                    <a:pt x="650" y="417"/>
                  </a:lnTo>
                  <a:lnTo>
                    <a:pt x="647" y="414"/>
                  </a:lnTo>
                  <a:lnTo>
                    <a:pt x="647" y="411"/>
                  </a:lnTo>
                  <a:lnTo>
                    <a:pt x="647" y="414"/>
                  </a:lnTo>
                  <a:lnTo>
                    <a:pt x="647" y="417"/>
                  </a:lnTo>
                  <a:lnTo>
                    <a:pt x="650" y="417"/>
                  </a:lnTo>
                  <a:lnTo>
                    <a:pt x="657" y="420"/>
                  </a:lnTo>
                  <a:lnTo>
                    <a:pt x="661" y="420"/>
                  </a:lnTo>
                  <a:lnTo>
                    <a:pt x="664" y="424"/>
                  </a:lnTo>
                  <a:lnTo>
                    <a:pt x="671" y="430"/>
                  </a:lnTo>
                  <a:lnTo>
                    <a:pt x="674" y="433"/>
                  </a:lnTo>
                  <a:lnTo>
                    <a:pt x="671" y="433"/>
                  </a:lnTo>
                  <a:lnTo>
                    <a:pt x="671" y="433"/>
                  </a:lnTo>
                  <a:lnTo>
                    <a:pt x="668" y="433"/>
                  </a:lnTo>
                  <a:lnTo>
                    <a:pt x="664" y="433"/>
                  </a:lnTo>
                  <a:lnTo>
                    <a:pt x="664" y="433"/>
                  </a:lnTo>
                  <a:lnTo>
                    <a:pt x="661" y="437"/>
                  </a:lnTo>
                  <a:lnTo>
                    <a:pt x="657" y="437"/>
                  </a:lnTo>
                  <a:lnTo>
                    <a:pt x="654" y="437"/>
                  </a:lnTo>
                  <a:lnTo>
                    <a:pt x="654" y="433"/>
                  </a:lnTo>
                  <a:lnTo>
                    <a:pt x="654" y="433"/>
                  </a:lnTo>
                  <a:lnTo>
                    <a:pt x="654" y="430"/>
                  </a:lnTo>
                  <a:lnTo>
                    <a:pt x="650" y="430"/>
                  </a:lnTo>
                  <a:lnTo>
                    <a:pt x="650" y="430"/>
                  </a:lnTo>
                  <a:lnTo>
                    <a:pt x="650" y="433"/>
                  </a:lnTo>
                  <a:lnTo>
                    <a:pt x="654" y="437"/>
                  </a:lnTo>
                  <a:lnTo>
                    <a:pt x="654" y="437"/>
                  </a:lnTo>
                  <a:lnTo>
                    <a:pt x="657" y="440"/>
                  </a:lnTo>
                  <a:lnTo>
                    <a:pt x="661" y="437"/>
                  </a:lnTo>
                  <a:lnTo>
                    <a:pt x="664" y="433"/>
                  </a:lnTo>
                  <a:lnTo>
                    <a:pt x="668" y="433"/>
                  </a:lnTo>
                  <a:lnTo>
                    <a:pt x="671" y="437"/>
                  </a:lnTo>
                  <a:lnTo>
                    <a:pt x="671" y="440"/>
                  </a:lnTo>
                  <a:lnTo>
                    <a:pt x="671" y="440"/>
                  </a:lnTo>
                  <a:lnTo>
                    <a:pt x="668" y="446"/>
                  </a:lnTo>
                  <a:lnTo>
                    <a:pt x="668" y="446"/>
                  </a:lnTo>
                  <a:lnTo>
                    <a:pt x="664" y="446"/>
                  </a:lnTo>
                  <a:lnTo>
                    <a:pt x="664" y="449"/>
                  </a:lnTo>
                  <a:lnTo>
                    <a:pt x="668" y="449"/>
                  </a:lnTo>
                  <a:lnTo>
                    <a:pt x="668" y="449"/>
                  </a:lnTo>
                  <a:lnTo>
                    <a:pt x="674" y="449"/>
                  </a:lnTo>
                  <a:lnTo>
                    <a:pt x="674" y="453"/>
                  </a:lnTo>
                  <a:lnTo>
                    <a:pt x="681" y="453"/>
                  </a:lnTo>
                  <a:lnTo>
                    <a:pt x="681" y="453"/>
                  </a:lnTo>
                  <a:lnTo>
                    <a:pt x="685" y="453"/>
                  </a:lnTo>
                  <a:lnTo>
                    <a:pt x="688" y="453"/>
                  </a:lnTo>
                  <a:lnTo>
                    <a:pt x="688" y="453"/>
                  </a:lnTo>
                  <a:lnTo>
                    <a:pt x="688" y="456"/>
                  </a:lnTo>
                  <a:lnTo>
                    <a:pt x="688" y="459"/>
                  </a:lnTo>
                  <a:lnTo>
                    <a:pt x="688" y="459"/>
                  </a:lnTo>
                  <a:lnTo>
                    <a:pt x="688" y="462"/>
                  </a:lnTo>
                  <a:lnTo>
                    <a:pt x="685" y="466"/>
                  </a:lnTo>
                  <a:lnTo>
                    <a:pt x="681" y="469"/>
                  </a:lnTo>
                  <a:lnTo>
                    <a:pt x="678" y="469"/>
                  </a:lnTo>
                  <a:lnTo>
                    <a:pt x="678" y="466"/>
                  </a:lnTo>
                  <a:lnTo>
                    <a:pt x="674" y="466"/>
                  </a:lnTo>
                  <a:lnTo>
                    <a:pt x="674" y="462"/>
                  </a:lnTo>
                  <a:lnTo>
                    <a:pt x="674" y="459"/>
                  </a:lnTo>
                  <a:lnTo>
                    <a:pt x="671" y="456"/>
                  </a:lnTo>
                  <a:lnTo>
                    <a:pt x="668" y="456"/>
                  </a:lnTo>
                  <a:lnTo>
                    <a:pt x="664" y="456"/>
                  </a:lnTo>
                  <a:lnTo>
                    <a:pt x="661" y="456"/>
                  </a:lnTo>
                  <a:lnTo>
                    <a:pt x="657" y="456"/>
                  </a:lnTo>
                  <a:lnTo>
                    <a:pt x="657" y="456"/>
                  </a:lnTo>
                  <a:lnTo>
                    <a:pt x="654" y="456"/>
                  </a:lnTo>
                  <a:lnTo>
                    <a:pt x="654" y="453"/>
                  </a:lnTo>
                  <a:lnTo>
                    <a:pt x="650" y="449"/>
                  </a:lnTo>
                  <a:lnTo>
                    <a:pt x="650" y="449"/>
                  </a:lnTo>
                  <a:lnTo>
                    <a:pt x="650" y="453"/>
                  </a:lnTo>
                  <a:lnTo>
                    <a:pt x="650" y="453"/>
                  </a:lnTo>
                  <a:lnTo>
                    <a:pt x="650" y="459"/>
                  </a:lnTo>
                  <a:lnTo>
                    <a:pt x="650" y="459"/>
                  </a:lnTo>
                  <a:lnTo>
                    <a:pt x="647" y="462"/>
                  </a:lnTo>
                  <a:lnTo>
                    <a:pt x="643" y="462"/>
                  </a:lnTo>
                  <a:lnTo>
                    <a:pt x="643" y="462"/>
                  </a:lnTo>
                  <a:lnTo>
                    <a:pt x="647" y="462"/>
                  </a:lnTo>
                  <a:lnTo>
                    <a:pt x="647" y="462"/>
                  </a:lnTo>
                  <a:lnTo>
                    <a:pt x="647" y="466"/>
                  </a:lnTo>
                  <a:lnTo>
                    <a:pt x="643" y="469"/>
                  </a:lnTo>
                  <a:lnTo>
                    <a:pt x="643" y="469"/>
                  </a:lnTo>
                  <a:lnTo>
                    <a:pt x="640" y="472"/>
                  </a:lnTo>
                  <a:lnTo>
                    <a:pt x="643" y="472"/>
                  </a:lnTo>
                  <a:lnTo>
                    <a:pt x="643" y="472"/>
                  </a:lnTo>
                  <a:lnTo>
                    <a:pt x="647" y="475"/>
                  </a:lnTo>
                  <a:lnTo>
                    <a:pt x="647" y="479"/>
                  </a:lnTo>
                  <a:lnTo>
                    <a:pt x="647" y="482"/>
                  </a:lnTo>
                  <a:lnTo>
                    <a:pt x="647" y="485"/>
                  </a:lnTo>
                  <a:lnTo>
                    <a:pt x="647" y="485"/>
                  </a:lnTo>
                  <a:lnTo>
                    <a:pt x="650" y="482"/>
                  </a:lnTo>
                  <a:lnTo>
                    <a:pt x="650" y="482"/>
                  </a:lnTo>
                  <a:lnTo>
                    <a:pt x="650" y="479"/>
                  </a:lnTo>
                  <a:lnTo>
                    <a:pt x="650" y="479"/>
                  </a:lnTo>
                  <a:lnTo>
                    <a:pt x="650" y="475"/>
                  </a:lnTo>
                  <a:lnTo>
                    <a:pt x="650" y="472"/>
                  </a:lnTo>
                  <a:lnTo>
                    <a:pt x="650" y="472"/>
                  </a:lnTo>
                  <a:lnTo>
                    <a:pt x="654" y="475"/>
                  </a:lnTo>
                  <a:lnTo>
                    <a:pt x="654" y="475"/>
                  </a:lnTo>
                  <a:lnTo>
                    <a:pt x="657" y="479"/>
                  </a:lnTo>
                  <a:lnTo>
                    <a:pt x="657" y="479"/>
                  </a:lnTo>
                  <a:lnTo>
                    <a:pt x="661" y="479"/>
                  </a:lnTo>
                  <a:lnTo>
                    <a:pt x="661" y="479"/>
                  </a:lnTo>
                  <a:lnTo>
                    <a:pt x="664" y="479"/>
                  </a:lnTo>
                  <a:lnTo>
                    <a:pt x="664" y="479"/>
                  </a:lnTo>
                  <a:lnTo>
                    <a:pt x="668" y="479"/>
                  </a:lnTo>
                  <a:lnTo>
                    <a:pt x="671" y="479"/>
                  </a:lnTo>
                  <a:lnTo>
                    <a:pt x="671" y="479"/>
                  </a:lnTo>
                  <a:lnTo>
                    <a:pt x="671" y="482"/>
                  </a:lnTo>
                  <a:lnTo>
                    <a:pt x="668" y="485"/>
                  </a:lnTo>
                  <a:lnTo>
                    <a:pt x="668" y="488"/>
                  </a:lnTo>
                  <a:lnTo>
                    <a:pt x="668" y="491"/>
                  </a:lnTo>
                  <a:lnTo>
                    <a:pt x="664" y="495"/>
                  </a:lnTo>
                  <a:lnTo>
                    <a:pt x="664" y="495"/>
                  </a:lnTo>
                  <a:lnTo>
                    <a:pt x="661" y="495"/>
                  </a:lnTo>
                  <a:lnTo>
                    <a:pt x="657" y="498"/>
                  </a:lnTo>
                  <a:lnTo>
                    <a:pt x="654" y="495"/>
                  </a:lnTo>
                  <a:lnTo>
                    <a:pt x="654" y="495"/>
                  </a:lnTo>
                  <a:lnTo>
                    <a:pt x="650" y="495"/>
                  </a:lnTo>
                  <a:lnTo>
                    <a:pt x="647" y="498"/>
                  </a:lnTo>
                  <a:lnTo>
                    <a:pt x="647" y="498"/>
                  </a:lnTo>
                  <a:lnTo>
                    <a:pt x="647" y="501"/>
                  </a:lnTo>
                  <a:lnTo>
                    <a:pt x="643" y="501"/>
                  </a:lnTo>
                  <a:lnTo>
                    <a:pt x="643" y="501"/>
                  </a:lnTo>
                  <a:lnTo>
                    <a:pt x="640" y="501"/>
                  </a:lnTo>
                  <a:lnTo>
                    <a:pt x="640" y="504"/>
                  </a:lnTo>
                  <a:lnTo>
                    <a:pt x="637" y="504"/>
                  </a:lnTo>
                  <a:lnTo>
                    <a:pt x="637" y="504"/>
                  </a:lnTo>
                  <a:lnTo>
                    <a:pt x="633" y="501"/>
                  </a:lnTo>
                  <a:lnTo>
                    <a:pt x="626" y="498"/>
                  </a:lnTo>
                  <a:lnTo>
                    <a:pt x="623" y="495"/>
                  </a:lnTo>
                  <a:lnTo>
                    <a:pt x="616" y="491"/>
                  </a:lnTo>
                  <a:lnTo>
                    <a:pt x="616" y="488"/>
                  </a:lnTo>
                  <a:lnTo>
                    <a:pt x="616" y="485"/>
                  </a:lnTo>
                  <a:lnTo>
                    <a:pt x="616" y="485"/>
                  </a:lnTo>
                  <a:lnTo>
                    <a:pt x="619" y="485"/>
                  </a:lnTo>
                  <a:lnTo>
                    <a:pt x="619" y="485"/>
                  </a:lnTo>
                  <a:lnTo>
                    <a:pt x="623" y="485"/>
                  </a:lnTo>
                  <a:lnTo>
                    <a:pt x="626" y="488"/>
                  </a:lnTo>
                  <a:lnTo>
                    <a:pt x="633" y="491"/>
                  </a:lnTo>
                  <a:lnTo>
                    <a:pt x="633" y="491"/>
                  </a:lnTo>
                  <a:lnTo>
                    <a:pt x="637" y="491"/>
                  </a:lnTo>
                  <a:lnTo>
                    <a:pt x="637" y="488"/>
                  </a:lnTo>
                  <a:lnTo>
                    <a:pt x="637" y="488"/>
                  </a:lnTo>
                  <a:lnTo>
                    <a:pt x="637" y="488"/>
                  </a:lnTo>
                  <a:lnTo>
                    <a:pt x="633" y="488"/>
                  </a:lnTo>
                  <a:lnTo>
                    <a:pt x="630" y="488"/>
                  </a:lnTo>
                  <a:lnTo>
                    <a:pt x="623" y="485"/>
                  </a:lnTo>
                  <a:lnTo>
                    <a:pt x="619" y="482"/>
                  </a:lnTo>
                  <a:lnTo>
                    <a:pt x="616" y="482"/>
                  </a:lnTo>
                  <a:lnTo>
                    <a:pt x="616" y="482"/>
                  </a:lnTo>
                  <a:lnTo>
                    <a:pt x="616" y="479"/>
                  </a:lnTo>
                  <a:lnTo>
                    <a:pt x="612" y="479"/>
                  </a:lnTo>
                  <a:lnTo>
                    <a:pt x="612" y="479"/>
                  </a:lnTo>
                  <a:lnTo>
                    <a:pt x="609" y="482"/>
                  </a:lnTo>
                  <a:lnTo>
                    <a:pt x="609" y="482"/>
                  </a:lnTo>
                  <a:lnTo>
                    <a:pt x="609" y="488"/>
                  </a:lnTo>
                  <a:lnTo>
                    <a:pt x="609" y="491"/>
                  </a:lnTo>
                  <a:lnTo>
                    <a:pt x="609" y="491"/>
                  </a:lnTo>
                  <a:lnTo>
                    <a:pt x="609" y="491"/>
                  </a:lnTo>
                  <a:lnTo>
                    <a:pt x="602" y="485"/>
                  </a:lnTo>
                  <a:lnTo>
                    <a:pt x="599" y="479"/>
                  </a:lnTo>
                  <a:lnTo>
                    <a:pt x="595" y="479"/>
                  </a:lnTo>
                  <a:lnTo>
                    <a:pt x="595" y="475"/>
                  </a:lnTo>
                  <a:lnTo>
                    <a:pt x="595" y="475"/>
                  </a:lnTo>
                  <a:lnTo>
                    <a:pt x="592" y="475"/>
                  </a:lnTo>
                  <a:lnTo>
                    <a:pt x="592" y="475"/>
                  </a:lnTo>
                  <a:lnTo>
                    <a:pt x="592" y="475"/>
                  </a:lnTo>
                  <a:lnTo>
                    <a:pt x="595" y="479"/>
                  </a:lnTo>
                  <a:lnTo>
                    <a:pt x="599" y="485"/>
                  </a:lnTo>
                  <a:lnTo>
                    <a:pt x="602" y="485"/>
                  </a:lnTo>
                  <a:lnTo>
                    <a:pt x="602" y="488"/>
                  </a:lnTo>
                  <a:lnTo>
                    <a:pt x="606" y="488"/>
                  </a:lnTo>
                  <a:lnTo>
                    <a:pt x="602" y="491"/>
                  </a:lnTo>
                  <a:lnTo>
                    <a:pt x="602" y="491"/>
                  </a:lnTo>
                  <a:lnTo>
                    <a:pt x="599" y="491"/>
                  </a:lnTo>
                  <a:lnTo>
                    <a:pt x="595" y="495"/>
                  </a:lnTo>
                  <a:lnTo>
                    <a:pt x="595" y="495"/>
                  </a:lnTo>
                  <a:lnTo>
                    <a:pt x="592" y="498"/>
                  </a:lnTo>
                  <a:lnTo>
                    <a:pt x="588" y="498"/>
                  </a:lnTo>
                  <a:lnTo>
                    <a:pt x="585" y="498"/>
                  </a:lnTo>
                  <a:lnTo>
                    <a:pt x="585" y="498"/>
                  </a:lnTo>
                  <a:lnTo>
                    <a:pt x="582" y="498"/>
                  </a:lnTo>
                  <a:lnTo>
                    <a:pt x="578" y="495"/>
                  </a:lnTo>
                  <a:lnTo>
                    <a:pt x="578" y="495"/>
                  </a:lnTo>
                  <a:lnTo>
                    <a:pt x="578" y="495"/>
                  </a:lnTo>
                  <a:lnTo>
                    <a:pt x="571" y="491"/>
                  </a:lnTo>
                  <a:lnTo>
                    <a:pt x="571" y="491"/>
                  </a:lnTo>
                  <a:lnTo>
                    <a:pt x="571" y="488"/>
                  </a:lnTo>
                  <a:lnTo>
                    <a:pt x="571" y="488"/>
                  </a:lnTo>
                  <a:lnTo>
                    <a:pt x="568" y="485"/>
                  </a:lnTo>
                  <a:lnTo>
                    <a:pt x="568" y="488"/>
                  </a:lnTo>
                  <a:lnTo>
                    <a:pt x="568" y="488"/>
                  </a:lnTo>
                  <a:lnTo>
                    <a:pt x="568" y="491"/>
                  </a:lnTo>
                  <a:lnTo>
                    <a:pt x="571" y="491"/>
                  </a:lnTo>
                  <a:lnTo>
                    <a:pt x="575" y="495"/>
                  </a:lnTo>
                  <a:lnTo>
                    <a:pt x="578" y="498"/>
                  </a:lnTo>
                  <a:lnTo>
                    <a:pt x="578" y="501"/>
                  </a:lnTo>
                  <a:lnTo>
                    <a:pt x="575" y="501"/>
                  </a:lnTo>
                  <a:lnTo>
                    <a:pt x="571" y="501"/>
                  </a:lnTo>
                  <a:lnTo>
                    <a:pt x="564" y="501"/>
                  </a:lnTo>
                  <a:lnTo>
                    <a:pt x="561" y="501"/>
                  </a:lnTo>
                  <a:lnTo>
                    <a:pt x="561" y="501"/>
                  </a:lnTo>
                  <a:lnTo>
                    <a:pt x="561" y="504"/>
                  </a:lnTo>
                  <a:lnTo>
                    <a:pt x="561" y="504"/>
                  </a:lnTo>
                  <a:lnTo>
                    <a:pt x="564" y="504"/>
                  </a:lnTo>
                  <a:lnTo>
                    <a:pt x="564" y="508"/>
                  </a:lnTo>
                  <a:lnTo>
                    <a:pt x="568" y="504"/>
                  </a:lnTo>
                  <a:lnTo>
                    <a:pt x="568" y="504"/>
                  </a:lnTo>
                  <a:lnTo>
                    <a:pt x="571" y="501"/>
                  </a:lnTo>
                  <a:lnTo>
                    <a:pt x="571" y="501"/>
                  </a:lnTo>
                  <a:lnTo>
                    <a:pt x="575" y="504"/>
                  </a:lnTo>
                  <a:lnTo>
                    <a:pt x="575" y="504"/>
                  </a:lnTo>
                  <a:lnTo>
                    <a:pt x="575" y="504"/>
                  </a:lnTo>
                  <a:lnTo>
                    <a:pt x="578" y="504"/>
                  </a:lnTo>
                  <a:lnTo>
                    <a:pt x="578" y="501"/>
                  </a:lnTo>
                  <a:lnTo>
                    <a:pt x="582" y="501"/>
                  </a:lnTo>
                  <a:lnTo>
                    <a:pt x="585" y="501"/>
                  </a:lnTo>
                  <a:lnTo>
                    <a:pt x="588" y="501"/>
                  </a:lnTo>
                  <a:lnTo>
                    <a:pt x="588" y="501"/>
                  </a:lnTo>
                  <a:lnTo>
                    <a:pt x="592" y="504"/>
                  </a:lnTo>
                  <a:lnTo>
                    <a:pt x="595" y="504"/>
                  </a:lnTo>
                  <a:lnTo>
                    <a:pt x="599" y="504"/>
                  </a:lnTo>
                  <a:lnTo>
                    <a:pt x="599" y="508"/>
                  </a:lnTo>
                  <a:lnTo>
                    <a:pt x="599" y="511"/>
                  </a:lnTo>
                  <a:lnTo>
                    <a:pt x="595" y="511"/>
                  </a:lnTo>
                  <a:lnTo>
                    <a:pt x="595" y="511"/>
                  </a:lnTo>
                  <a:lnTo>
                    <a:pt x="592" y="511"/>
                  </a:lnTo>
                  <a:lnTo>
                    <a:pt x="588" y="511"/>
                  </a:lnTo>
                  <a:lnTo>
                    <a:pt x="585" y="514"/>
                  </a:lnTo>
                  <a:lnTo>
                    <a:pt x="585" y="514"/>
                  </a:lnTo>
                  <a:lnTo>
                    <a:pt x="582" y="514"/>
                  </a:lnTo>
                  <a:lnTo>
                    <a:pt x="578" y="511"/>
                  </a:lnTo>
                  <a:lnTo>
                    <a:pt x="575" y="511"/>
                  </a:lnTo>
                  <a:lnTo>
                    <a:pt x="575" y="511"/>
                  </a:lnTo>
                  <a:lnTo>
                    <a:pt x="571" y="514"/>
                  </a:lnTo>
                  <a:lnTo>
                    <a:pt x="568" y="514"/>
                  </a:lnTo>
                  <a:lnTo>
                    <a:pt x="568" y="511"/>
                  </a:lnTo>
                  <a:lnTo>
                    <a:pt x="568" y="514"/>
                  </a:lnTo>
                  <a:lnTo>
                    <a:pt x="568" y="514"/>
                  </a:lnTo>
                  <a:lnTo>
                    <a:pt x="568" y="514"/>
                  </a:lnTo>
                  <a:lnTo>
                    <a:pt x="571" y="514"/>
                  </a:lnTo>
                  <a:lnTo>
                    <a:pt x="575" y="514"/>
                  </a:lnTo>
                  <a:lnTo>
                    <a:pt x="575" y="514"/>
                  </a:lnTo>
                  <a:lnTo>
                    <a:pt x="578" y="514"/>
                  </a:lnTo>
                  <a:lnTo>
                    <a:pt x="575" y="517"/>
                  </a:lnTo>
                  <a:lnTo>
                    <a:pt x="571" y="517"/>
                  </a:lnTo>
                  <a:lnTo>
                    <a:pt x="568" y="517"/>
                  </a:lnTo>
                  <a:lnTo>
                    <a:pt x="568" y="521"/>
                  </a:lnTo>
                  <a:lnTo>
                    <a:pt x="571" y="521"/>
                  </a:lnTo>
                  <a:lnTo>
                    <a:pt x="571" y="517"/>
                  </a:lnTo>
                  <a:lnTo>
                    <a:pt x="575" y="517"/>
                  </a:lnTo>
                  <a:lnTo>
                    <a:pt x="578" y="517"/>
                  </a:lnTo>
                  <a:lnTo>
                    <a:pt x="578" y="517"/>
                  </a:lnTo>
                  <a:lnTo>
                    <a:pt x="578" y="521"/>
                  </a:lnTo>
                  <a:lnTo>
                    <a:pt x="578" y="521"/>
                  </a:lnTo>
                  <a:lnTo>
                    <a:pt x="582" y="517"/>
                  </a:lnTo>
                  <a:lnTo>
                    <a:pt x="585" y="517"/>
                  </a:lnTo>
                  <a:lnTo>
                    <a:pt x="585" y="517"/>
                  </a:lnTo>
                  <a:lnTo>
                    <a:pt x="588" y="514"/>
                  </a:lnTo>
                  <a:lnTo>
                    <a:pt x="592" y="514"/>
                  </a:lnTo>
                  <a:lnTo>
                    <a:pt x="592" y="517"/>
                  </a:lnTo>
                  <a:lnTo>
                    <a:pt x="595" y="521"/>
                  </a:lnTo>
                  <a:lnTo>
                    <a:pt x="599" y="521"/>
                  </a:lnTo>
                  <a:lnTo>
                    <a:pt x="599" y="521"/>
                  </a:lnTo>
                  <a:lnTo>
                    <a:pt x="599" y="521"/>
                  </a:lnTo>
                  <a:lnTo>
                    <a:pt x="599" y="527"/>
                  </a:lnTo>
                  <a:lnTo>
                    <a:pt x="599" y="530"/>
                  </a:lnTo>
                  <a:lnTo>
                    <a:pt x="592" y="530"/>
                  </a:lnTo>
                  <a:lnTo>
                    <a:pt x="592" y="530"/>
                  </a:lnTo>
                  <a:lnTo>
                    <a:pt x="588" y="527"/>
                  </a:lnTo>
                  <a:lnTo>
                    <a:pt x="582" y="527"/>
                  </a:lnTo>
                  <a:lnTo>
                    <a:pt x="578" y="527"/>
                  </a:lnTo>
                  <a:lnTo>
                    <a:pt x="578" y="530"/>
                  </a:lnTo>
                  <a:lnTo>
                    <a:pt x="578" y="530"/>
                  </a:lnTo>
                  <a:lnTo>
                    <a:pt x="582" y="530"/>
                  </a:lnTo>
                  <a:lnTo>
                    <a:pt x="585" y="530"/>
                  </a:lnTo>
                  <a:lnTo>
                    <a:pt x="592" y="530"/>
                  </a:lnTo>
                  <a:lnTo>
                    <a:pt x="592" y="533"/>
                  </a:lnTo>
                  <a:lnTo>
                    <a:pt x="592" y="533"/>
                  </a:lnTo>
                  <a:lnTo>
                    <a:pt x="595" y="530"/>
                  </a:lnTo>
                  <a:lnTo>
                    <a:pt x="599" y="530"/>
                  </a:lnTo>
                  <a:lnTo>
                    <a:pt x="602" y="530"/>
                  </a:lnTo>
                  <a:lnTo>
                    <a:pt x="606" y="533"/>
                  </a:lnTo>
                  <a:lnTo>
                    <a:pt x="606" y="533"/>
                  </a:lnTo>
                  <a:lnTo>
                    <a:pt x="612" y="537"/>
                  </a:lnTo>
                  <a:lnTo>
                    <a:pt x="612" y="540"/>
                  </a:lnTo>
                  <a:lnTo>
                    <a:pt x="612" y="540"/>
                  </a:lnTo>
                  <a:lnTo>
                    <a:pt x="616" y="540"/>
                  </a:lnTo>
                  <a:lnTo>
                    <a:pt x="616" y="540"/>
                  </a:lnTo>
                  <a:lnTo>
                    <a:pt x="616" y="540"/>
                  </a:lnTo>
                  <a:lnTo>
                    <a:pt x="619" y="543"/>
                  </a:lnTo>
                  <a:lnTo>
                    <a:pt x="623" y="543"/>
                  </a:lnTo>
                  <a:lnTo>
                    <a:pt x="623" y="546"/>
                  </a:lnTo>
                  <a:lnTo>
                    <a:pt x="626" y="546"/>
                  </a:lnTo>
                  <a:lnTo>
                    <a:pt x="626" y="546"/>
                  </a:lnTo>
                  <a:lnTo>
                    <a:pt x="626" y="550"/>
                  </a:lnTo>
                  <a:lnTo>
                    <a:pt x="630" y="550"/>
                  </a:lnTo>
                  <a:lnTo>
                    <a:pt x="630" y="553"/>
                  </a:lnTo>
                  <a:lnTo>
                    <a:pt x="626" y="556"/>
                  </a:lnTo>
                  <a:lnTo>
                    <a:pt x="626" y="556"/>
                  </a:lnTo>
                  <a:lnTo>
                    <a:pt x="623" y="559"/>
                  </a:lnTo>
                  <a:lnTo>
                    <a:pt x="623" y="559"/>
                  </a:lnTo>
                  <a:lnTo>
                    <a:pt x="623" y="559"/>
                  </a:lnTo>
                  <a:lnTo>
                    <a:pt x="626" y="559"/>
                  </a:lnTo>
                  <a:lnTo>
                    <a:pt x="630" y="556"/>
                  </a:lnTo>
                  <a:lnTo>
                    <a:pt x="630" y="556"/>
                  </a:lnTo>
                  <a:lnTo>
                    <a:pt x="633" y="556"/>
                  </a:lnTo>
                  <a:lnTo>
                    <a:pt x="630" y="559"/>
                  </a:lnTo>
                  <a:lnTo>
                    <a:pt x="630" y="559"/>
                  </a:lnTo>
                  <a:lnTo>
                    <a:pt x="630" y="559"/>
                  </a:lnTo>
                  <a:lnTo>
                    <a:pt x="630" y="559"/>
                  </a:lnTo>
                  <a:lnTo>
                    <a:pt x="633" y="556"/>
                  </a:lnTo>
                  <a:lnTo>
                    <a:pt x="637" y="556"/>
                  </a:lnTo>
                  <a:lnTo>
                    <a:pt x="637" y="559"/>
                  </a:lnTo>
                  <a:lnTo>
                    <a:pt x="637" y="559"/>
                  </a:lnTo>
                  <a:lnTo>
                    <a:pt x="633" y="563"/>
                  </a:lnTo>
                  <a:lnTo>
                    <a:pt x="630" y="566"/>
                  </a:lnTo>
                  <a:lnTo>
                    <a:pt x="630" y="566"/>
                  </a:lnTo>
                  <a:lnTo>
                    <a:pt x="630" y="569"/>
                  </a:lnTo>
                  <a:lnTo>
                    <a:pt x="630" y="569"/>
                  </a:lnTo>
                  <a:lnTo>
                    <a:pt x="630" y="572"/>
                  </a:lnTo>
                  <a:lnTo>
                    <a:pt x="630" y="575"/>
                  </a:lnTo>
                  <a:lnTo>
                    <a:pt x="630" y="575"/>
                  </a:lnTo>
                  <a:lnTo>
                    <a:pt x="630" y="575"/>
                  </a:lnTo>
                  <a:lnTo>
                    <a:pt x="633" y="572"/>
                  </a:lnTo>
                  <a:lnTo>
                    <a:pt x="633" y="569"/>
                  </a:lnTo>
                  <a:lnTo>
                    <a:pt x="637" y="566"/>
                  </a:lnTo>
                  <a:lnTo>
                    <a:pt x="640" y="566"/>
                  </a:lnTo>
                  <a:lnTo>
                    <a:pt x="640" y="569"/>
                  </a:lnTo>
                  <a:lnTo>
                    <a:pt x="637" y="569"/>
                  </a:lnTo>
                  <a:lnTo>
                    <a:pt x="637" y="572"/>
                  </a:lnTo>
                  <a:lnTo>
                    <a:pt x="637" y="575"/>
                  </a:lnTo>
                  <a:lnTo>
                    <a:pt x="637" y="572"/>
                  </a:lnTo>
                  <a:lnTo>
                    <a:pt x="640" y="575"/>
                  </a:lnTo>
                  <a:lnTo>
                    <a:pt x="640" y="579"/>
                  </a:lnTo>
                  <a:lnTo>
                    <a:pt x="637" y="579"/>
                  </a:lnTo>
                  <a:lnTo>
                    <a:pt x="633" y="579"/>
                  </a:lnTo>
                  <a:lnTo>
                    <a:pt x="633" y="582"/>
                  </a:lnTo>
                  <a:lnTo>
                    <a:pt x="633" y="582"/>
                  </a:lnTo>
                  <a:lnTo>
                    <a:pt x="637" y="582"/>
                  </a:lnTo>
                  <a:lnTo>
                    <a:pt x="637" y="582"/>
                  </a:lnTo>
                  <a:lnTo>
                    <a:pt x="637" y="582"/>
                  </a:lnTo>
                  <a:lnTo>
                    <a:pt x="637" y="585"/>
                  </a:lnTo>
                  <a:lnTo>
                    <a:pt x="637" y="585"/>
                  </a:lnTo>
                  <a:lnTo>
                    <a:pt x="640" y="588"/>
                  </a:lnTo>
                  <a:lnTo>
                    <a:pt x="637" y="588"/>
                  </a:lnTo>
                  <a:lnTo>
                    <a:pt x="637" y="592"/>
                  </a:lnTo>
                  <a:lnTo>
                    <a:pt x="637" y="595"/>
                  </a:lnTo>
                  <a:lnTo>
                    <a:pt x="637" y="598"/>
                  </a:lnTo>
                  <a:lnTo>
                    <a:pt x="637" y="601"/>
                  </a:lnTo>
                  <a:lnTo>
                    <a:pt x="637" y="605"/>
                  </a:lnTo>
                  <a:lnTo>
                    <a:pt x="637" y="605"/>
                  </a:lnTo>
                  <a:lnTo>
                    <a:pt x="633" y="605"/>
                  </a:lnTo>
                  <a:lnTo>
                    <a:pt x="633" y="605"/>
                  </a:lnTo>
                  <a:lnTo>
                    <a:pt x="630" y="605"/>
                  </a:lnTo>
                  <a:lnTo>
                    <a:pt x="633" y="601"/>
                  </a:lnTo>
                  <a:lnTo>
                    <a:pt x="630" y="601"/>
                  </a:lnTo>
                  <a:lnTo>
                    <a:pt x="630" y="598"/>
                  </a:lnTo>
                  <a:lnTo>
                    <a:pt x="626" y="601"/>
                  </a:lnTo>
                  <a:lnTo>
                    <a:pt x="626" y="601"/>
                  </a:lnTo>
                  <a:lnTo>
                    <a:pt x="623" y="601"/>
                  </a:lnTo>
                  <a:lnTo>
                    <a:pt x="623" y="598"/>
                  </a:lnTo>
                  <a:lnTo>
                    <a:pt x="626" y="595"/>
                  </a:lnTo>
                  <a:lnTo>
                    <a:pt x="623" y="592"/>
                  </a:lnTo>
                  <a:lnTo>
                    <a:pt x="623" y="592"/>
                  </a:lnTo>
                  <a:lnTo>
                    <a:pt x="626" y="588"/>
                  </a:lnTo>
                  <a:lnTo>
                    <a:pt x="623" y="585"/>
                  </a:lnTo>
                  <a:lnTo>
                    <a:pt x="623" y="585"/>
                  </a:lnTo>
                  <a:lnTo>
                    <a:pt x="623" y="588"/>
                  </a:lnTo>
                  <a:lnTo>
                    <a:pt x="623" y="592"/>
                  </a:lnTo>
                  <a:lnTo>
                    <a:pt x="623" y="595"/>
                  </a:lnTo>
                  <a:lnTo>
                    <a:pt x="623" y="598"/>
                  </a:lnTo>
                  <a:lnTo>
                    <a:pt x="623" y="601"/>
                  </a:lnTo>
                  <a:lnTo>
                    <a:pt x="619" y="601"/>
                  </a:lnTo>
                  <a:lnTo>
                    <a:pt x="619" y="601"/>
                  </a:lnTo>
                  <a:lnTo>
                    <a:pt x="616" y="601"/>
                  </a:lnTo>
                  <a:lnTo>
                    <a:pt x="612" y="605"/>
                  </a:lnTo>
                  <a:lnTo>
                    <a:pt x="612" y="601"/>
                  </a:lnTo>
                  <a:lnTo>
                    <a:pt x="606" y="598"/>
                  </a:lnTo>
                  <a:lnTo>
                    <a:pt x="602" y="595"/>
                  </a:lnTo>
                  <a:lnTo>
                    <a:pt x="602" y="592"/>
                  </a:lnTo>
                  <a:lnTo>
                    <a:pt x="599" y="588"/>
                  </a:lnTo>
                  <a:lnTo>
                    <a:pt x="599" y="585"/>
                  </a:lnTo>
                  <a:lnTo>
                    <a:pt x="595" y="582"/>
                  </a:lnTo>
                  <a:lnTo>
                    <a:pt x="595" y="579"/>
                  </a:lnTo>
                  <a:lnTo>
                    <a:pt x="592" y="575"/>
                  </a:lnTo>
                  <a:lnTo>
                    <a:pt x="595" y="572"/>
                  </a:lnTo>
                  <a:lnTo>
                    <a:pt x="595" y="569"/>
                  </a:lnTo>
                  <a:lnTo>
                    <a:pt x="595" y="569"/>
                  </a:lnTo>
                  <a:lnTo>
                    <a:pt x="592" y="569"/>
                  </a:lnTo>
                  <a:lnTo>
                    <a:pt x="588" y="569"/>
                  </a:lnTo>
                  <a:lnTo>
                    <a:pt x="588" y="572"/>
                  </a:lnTo>
                  <a:lnTo>
                    <a:pt x="585" y="569"/>
                  </a:lnTo>
                  <a:lnTo>
                    <a:pt x="578" y="563"/>
                  </a:lnTo>
                  <a:lnTo>
                    <a:pt x="578" y="559"/>
                  </a:lnTo>
                  <a:lnTo>
                    <a:pt x="578" y="559"/>
                  </a:lnTo>
                  <a:lnTo>
                    <a:pt x="575" y="559"/>
                  </a:lnTo>
                  <a:lnTo>
                    <a:pt x="571" y="559"/>
                  </a:lnTo>
                  <a:lnTo>
                    <a:pt x="568" y="559"/>
                  </a:lnTo>
                  <a:lnTo>
                    <a:pt x="568" y="559"/>
                  </a:lnTo>
                  <a:lnTo>
                    <a:pt x="564" y="559"/>
                  </a:lnTo>
                  <a:lnTo>
                    <a:pt x="564" y="559"/>
                  </a:lnTo>
                  <a:lnTo>
                    <a:pt x="561" y="556"/>
                  </a:lnTo>
                  <a:lnTo>
                    <a:pt x="561" y="556"/>
                  </a:lnTo>
                  <a:lnTo>
                    <a:pt x="557" y="553"/>
                  </a:lnTo>
                  <a:lnTo>
                    <a:pt x="557" y="550"/>
                  </a:lnTo>
                  <a:lnTo>
                    <a:pt x="554" y="550"/>
                  </a:lnTo>
                  <a:lnTo>
                    <a:pt x="554" y="546"/>
                  </a:lnTo>
                  <a:lnTo>
                    <a:pt x="551" y="543"/>
                  </a:lnTo>
                  <a:lnTo>
                    <a:pt x="551" y="546"/>
                  </a:lnTo>
                  <a:lnTo>
                    <a:pt x="551" y="546"/>
                  </a:lnTo>
                  <a:lnTo>
                    <a:pt x="551" y="550"/>
                  </a:lnTo>
                  <a:lnTo>
                    <a:pt x="547" y="550"/>
                  </a:lnTo>
                  <a:lnTo>
                    <a:pt x="547" y="553"/>
                  </a:lnTo>
                  <a:lnTo>
                    <a:pt x="551" y="553"/>
                  </a:lnTo>
                  <a:lnTo>
                    <a:pt x="551" y="553"/>
                  </a:lnTo>
                  <a:lnTo>
                    <a:pt x="554" y="556"/>
                  </a:lnTo>
                  <a:lnTo>
                    <a:pt x="554" y="559"/>
                  </a:lnTo>
                  <a:lnTo>
                    <a:pt x="554" y="559"/>
                  </a:lnTo>
                  <a:lnTo>
                    <a:pt x="551" y="559"/>
                  </a:lnTo>
                  <a:lnTo>
                    <a:pt x="547" y="559"/>
                  </a:lnTo>
                  <a:lnTo>
                    <a:pt x="547" y="563"/>
                  </a:lnTo>
                  <a:lnTo>
                    <a:pt x="544" y="559"/>
                  </a:lnTo>
                  <a:lnTo>
                    <a:pt x="544" y="563"/>
                  </a:lnTo>
                  <a:lnTo>
                    <a:pt x="547" y="563"/>
                  </a:lnTo>
                  <a:lnTo>
                    <a:pt x="551" y="563"/>
                  </a:lnTo>
                  <a:lnTo>
                    <a:pt x="554" y="559"/>
                  </a:lnTo>
                  <a:lnTo>
                    <a:pt x="554" y="559"/>
                  </a:lnTo>
                  <a:lnTo>
                    <a:pt x="557" y="559"/>
                  </a:lnTo>
                  <a:lnTo>
                    <a:pt x="561" y="559"/>
                  </a:lnTo>
                  <a:lnTo>
                    <a:pt x="561" y="563"/>
                  </a:lnTo>
                  <a:lnTo>
                    <a:pt x="561" y="563"/>
                  </a:lnTo>
                  <a:lnTo>
                    <a:pt x="564" y="563"/>
                  </a:lnTo>
                  <a:lnTo>
                    <a:pt x="568" y="563"/>
                  </a:lnTo>
                  <a:lnTo>
                    <a:pt x="575" y="566"/>
                  </a:lnTo>
                  <a:lnTo>
                    <a:pt x="578" y="566"/>
                  </a:lnTo>
                  <a:lnTo>
                    <a:pt x="582" y="566"/>
                  </a:lnTo>
                  <a:lnTo>
                    <a:pt x="582" y="569"/>
                  </a:lnTo>
                  <a:lnTo>
                    <a:pt x="582" y="572"/>
                  </a:lnTo>
                  <a:lnTo>
                    <a:pt x="582" y="575"/>
                  </a:lnTo>
                  <a:lnTo>
                    <a:pt x="578" y="575"/>
                  </a:lnTo>
                  <a:lnTo>
                    <a:pt x="578" y="579"/>
                  </a:lnTo>
                  <a:lnTo>
                    <a:pt x="575" y="579"/>
                  </a:lnTo>
                  <a:lnTo>
                    <a:pt x="571" y="579"/>
                  </a:lnTo>
                  <a:lnTo>
                    <a:pt x="561" y="582"/>
                  </a:lnTo>
                  <a:lnTo>
                    <a:pt x="557" y="582"/>
                  </a:lnTo>
                  <a:lnTo>
                    <a:pt x="554" y="585"/>
                  </a:lnTo>
                  <a:lnTo>
                    <a:pt x="551" y="582"/>
                  </a:lnTo>
                  <a:lnTo>
                    <a:pt x="551" y="579"/>
                  </a:lnTo>
                  <a:lnTo>
                    <a:pt x="551" y="579"/>
                  </a:lnTo>
                  <a:lnTo>
                    <a:pt x="551" y="575"/>
                  </a:lnTo>
                  <a:lnTo>
                    <a:pt x="547" y="575"/>
                  </a:lnTo>
                  <a:lnTo>
                    <a:pt x="547" y="579"/>
                  </a:lnTo>
                  <a:lnTo>
                    <a:pt x="547" y="579"/>
                  </a:lnTo>
                  <a:lnTo>
                    <a:pt x="547" y="582"/>
                  </a:lnTo>
                  <a:lnTo>
                    <a:pt x="547" y="582"/>
                  </a:lnTo>
                  <a:lnTo>
                    <a:pt x="544" y="582"/>
                  </a:lnTo>
                  <a:lnTo>
                    <a:pt x="544" y="582"/>
                  </a:lnTo>
                  <a:lnTo>
                    <a:pt x="544" y="579"/>
                  </a:lnTo>
                  <a:lnTo>
                    <a:pt x="540" y="582"/>
                  </a:lnTo>
                  <a:lnTo>
                    <a:pt x="540" y="582"/>
                  </a:lnTo>
                  <a:lnTo>
                    <a:pt x="544" y="582"/>
                  </a:lnTo>
                  <a:lnTo>
                    <a:pt x="544" y="585"/>
                  </a:lnTo>
                  <a:lnTo>
                    <a:pt x="547" y="585"/>
                  </a:lnTo>
                  <a:lnTo>
                    <a:pt x="544" y="588"/>
                  </a:lnTo>
                  <a:lnTo>
                    <a:pt x="544" y="588"/>
                  </a:lnTo>
                  <a:lnTo>
                    <a:pt x="540" y="588"/>
                  </a:lnTo>
                  <a:lnTo>
                    <a:pt x="540" y="592"/>
                  </a:lnTo>
                  <a:lnTo>
                    <a:pt x="540" y="592"/>
                  </a:lnTo>
                  <a:lnTo>
                    <a:pt x="537" y="595"/>
                  </a:lnTo>
                  <a:lnTo>
                    <a:pt x="530" y="598"/>
                  </a:lnTo>
                  <a:lnTo>
                    <a:pt x="526" y="598"/>
                  </a:lnTo>
                  <a:lnTo>
                    <a:pt x="523" y="595"/>
                  </a:lnTo>
                  <a:lnTo>
                    <a:pt x="523" y="598"/>
                  </a:lnTo>
                  <a:lnTo>
                    <a:pt x="520" y="601"/>
                  </a:lnTo>
                  <a:lnTo>
                    <a:pt x="520" y="601"/>
                  </a:lnTo>
                  <a:lnTo>
                    <a:pt x="526" y="598"/>
                  </a:lnTo>
                  <a:lnTo>
                    <a:pt x="533" y="598"/>
                  </a:lnTo>
                  <a:lnTo>
                    <a:pt x="533" y="598"/>
                  </a:lnTo>
                  <a:lnTo>
                    <a:pt x="537" y="598"/>
                  </a:lnTo>
                  <a:lnTo>
                    <a:pt x="537" y="601"/>
                  </a:lnTo>
                  <a:lnTo>
                    <a:pt x="544" y="601"/>
                  </a:lnTo>
                  <a:lnTo>
                    <a:pt x="547" y="601"/>
                  </a:lnTo>
                  <a:lnTo>
                    <a:pt x="551" y="601"/>
                  </a:lnTo>
                  <a:lnTo>
                    <a:pt x="554" y="601"/>
                  </a:lnTo>
                  <a:lnTo>
                    <a:pt x="557" y="601"/>
                  </a:lnTo>
                  <a:lnTo>
                    <a:pt x="561" y="601"/>
                  </a:lnTo>
                  <a:lnTo>
                    <a:pt x="561" y="601"/>
                  </a:lnTo>
                  <a:lnTo>
                    <a:pt x="564" y="601"/>
                  </a:lnTo>
                  <a:lnTo>
                    <a:pt x="564" y="601"/>
                  </a:lnTo>
                  <a:lnTo>
                    <a:pt x="568" y="605"/>
                  </a:lnTo>
                  <a:lnTo>
                    <a:pt x="564" y="605"/>
                  </a:lnTo>
                  <a:lnTo>
                    <a:pt x="561" y="605"/>
                  </a:lnTo>
                  <a:lnTo>
                    <a:pt x="557" y="605"/>
                  </a:lnTo>
                  <a:lnTo>
                    <a:pt x="554" y="605"/>
                  </a:lnTo>
                  <a:lnTo>
                    <a:pt x="554" y="608"/>
                  </a:lnTo>
                  <a:lnTo>
                    <a:pt x="547" y="608"/>
                  </a:lnTo>
                  <a:lnTo>
                    <a:pt x="544" y="608"/>
                  </a:lnTo>
                  <a:lnTo>
                    <a:pt x="544" y="608"/>
                  </a:lnTo>
                  <a:lnTo>
                    <a:pt x="540" y="608"/>
                  </a:lnTo>
                  <a:lnTo>
                    <a:pt x="537" y="608"/>
                  </a:lnTo>
                  <a:lnTo>
                    <a:pt x="533" y="608"/>
                  </a:lnTo>
                  <a:lnTo>
                    <a:pt x="537" y="611"/>
                  </a:lnTo>
                  <a:lnTo>
                    <a:pt x="537" y="611"/>
                  </a:lnTo>
                  <a:lnTo>
                    <a:pt x="540" y="611"/>
                  </a:lnTo>
                  <a:lnTo>
                    <a:pt x="547" y="611"/>
                  </a:lnTo>
                  <a:lnTo>
                    <a:pt x="547" y="611"/>
                  </a:lnTo>
                  <a:lnTo>
                    <a:pt x="551" y="614"/>
                  </a:lnTo>
                  <a:lnTo>
                    <a:pt x="551" y="611"/>
                  </a:lnTo>
                  <a:lnTo>
                    <a:pt x="557" y="608"/>
                  </a:lnTo>
                  <a:lnTo>
                    <a:pt x="557" y="608"/>
                  </a:lnTo>
                  <a:lnTo>
                    <a:pt x="561" y="608"/>
                  </a:lnTo>
                  <a:lnTo>
                    <a:pt x="561" y="608"/>
                  </a:lnTo>
                  <a:lnTo>
                    <a:pt x="561" y="608"/>
                  </a:lnTo>
                  <a:lnTo>
                    <a:pt x="564" y="608"/>
                  </a:lnTo>
                  <a:lnTo>
                    <a:pt x="564" y="608"/>
                  </a:lnTo>
                  <a:lnTo>
                    <a:pt x="568" y="608"/>
                  </a:lnTo>
                  <a:lnTo>
                    <a:pt x="571" y="608"/>
                  </a:lnTo>
                  <a:lnTo>
                    <a:pt x="575" y="608"/>
                  </a:lnTo>
                  <a:lnTo>
                    <a:pt x="582" y="605"/>
                  </a:lnTo>
                  <a:lnTo>
                    <a:pt x="582" y="601"/>
                  </a:lnTo>
                  <a:lnTo>
                    <a:pt x="582" y="605"/>
                  </a:lnTo>
                  <a:lnTo>
                    <a:pt x="582" y="605"/>
                  </a:lnTo>
                  <a:lnTo>
                    <a:pt x="582" y="605"/>
                  </a:lnTo>
                  <a:lnTo>
                    <a:pt x="585" y="605"/>
                  </a:lnTo>
                  <a:lnTo>
                    <a:pt x="588" y="605"/>
                  </a:lnTo>
                  <a:lnTo>
                    <a:pt x="588" y="605"/>
                  </a:lnTo>
                  <a:lnTo>
                    <a:pt x="592" y="608"/>
                  </a:lnTo>
                  <a:lnTo>
                    <a:pt x="599" y="608"/>
                  </a:lnTo>
                  <a:lnTo>
                    <a:pt x="602" y="611"/>
                  </a:lnTo>
                  <a:lnTo>
                    <a:pt x="609" y="611"/>
                  </a:lnTo>
                  <a:lnTo>
                    <a:pt x="609" y="611"/>
                  </a:lnTo>
                  <a:lnTo>
                    <a:pt x="616" y="611"/>
                  </a:lnTo>
                  <a:lnTo>
                    <a:pt x="616" y="611"/>
                  </a:lnTo>
                  <a:lnTo>
                    <a:pt x="623" y="614"/>
                  </a:lnTo>
                  <a:lnTo>
                    <a:pt x="626" y="611"/>
                  </a:lnTo>
                  <a:lnTo>
                    <a:pt x="626" y="611"/>
                  </a:lnTo>
                  <a:lnTo>
                    <a:pt x="626" y="614"/>
                  </a:lnTo>
                  <a:lnTo>
                    <a:pt x="619" y="617"/>
                  </a:lnTo>
                  <a:lnTo>
                    <a:pt x="616" y="617"/>
                  </a:lnTo>
                  <a:lnTo>
                    <a:pt x="616" y="617"/>
                  </a:lnTo>
                  <a:lnTo>
                    <a:pt x="612" y="617"/>
                  </a:lnTo>
                  <a:lnTo>
                    <a:pt x="612" y="621"/>
                  </a:lnTo>
                  <a:lnTo>
                    <a:pt x="616" y="621"/>
                  </a:lnTo>
                  <a:lnTo>
                    <a:pt x="616" y="624"/>
                  </a:lnTo>
                  <a:lnTo>
                    <a:pt x="612" y="624"/>
                  </a:lnTo>
                  <a:lnTo>
                    <a:pt x="612" y="624"/>
                  </a:lnTo>
                  <a:lnTo>
                    <a:pt x="609" y="621"/>
                  </a:lnTo>
                  <a:lnTo>
                    <a:pt x="609" y="621"/>
                  </a:lnTo>
                  <a:lnTo>
                    <a:pt x="609" y="624"/>
                  </a:lnTo>
                  <a:lnTo>
                    <a:pt x="606" y="624"/>
                  </a:lnTo>
                  <a:lnTo>
                    <a:pt x="606" y="624"/>
                  </a:lnTo>
                  <a:lnTo>
                    <a:pt x="602" y="624"/>
                  </a:lnTo>
                  <a:lnTo>
                    <a:pt x="602" y="624"/>
                  </a:lnTo>
                  <a:lnTo>
                    <a:pt x="602" y="627"/>
                  </a:lnTo>
                  <a:lnTo>
                    <a:pt x="602" y="627"/>
                  </a:lnTo>
                  <a:lnTo>
                    <a:pt x="602" y="627"/>
                  </a:lnTo>
                  <a:lnTo>
                    <a:pt x="602" y="630"/>
                  </a:lnTo>
                  <a:lnTo>
                    <a:pt x="599" y="630"/>
                  </a:lnTo>
                  <a:lnTo>
                    <a:pt x="595" y="630"/>
                  </a:lnTo>
                  <a:lnTo>
                    <a:pt x="595" y="627"/>
                  </a:lnTo>
                  <a:lnTo>
                    <a:pt x="595" y="630"/>
                  </a:lnTo>
                  <a:lnTo>
                    <a:pt x="595" y="630"/>
                  </a:lnTo>
                  <a:lnTo>
                    <a:pt x="595" y="634"/>
                  </a:lnTo>
                  <a:lnTo>
                    <a:pt x="592" y="634"/>
                  </a:lnTo>
                  <a:lnTo>
                    <a:pt x="592" y="634"/>
                  </a:lnTo>
                  <a:lnTo>
                    <a:pt x="588" y="637"/>
                  </a:lnTo>
                  <a:lnTo>
                    <a:pt x="588" y="634"/>
                  </a:lnTo>
                  <a:lnTo>
                    <a:pt x="585" y="634"/>
                  </a:lnTo>
                  <a:lnTo>
                    <a:pt x="585" y="634"/>
                  </a:lnTo>
                  <a:lnTo>
                    <a:pt x="585" y="637"/>
                  </a:lnTo>
                  <a:lnTo>
                    <a:pt x="585" y="637"/>
                  </a:lnTo>
                  <a:lnTo>
                    <a:pt x="585" y="640"/>
                  </a:lnTo>
                  <a:lnTo>
                    <a:pt x="582" y="640"/>
                  </a:lnTo>
                  <a:lnTo>
                    <a:pt x="582" y="637"/>
                  </a:lnTo>
                  <a:lnTo>
                    <a:pt x="578" y="640"/>
                  </a:lnTo>
                  <a:lnTo>
                    <a:pt x="578" y="640"/>
                  </a:lnTo>
                  <a:lnTo>
                    <a:pt x="578" y="640"/>
                  </a:lnTo>
                  <a:lnTo>
                    <a:pt x="578" y="643"/>
                  </a:lnTo>
                  <a:lnTo>
                    <a:pt x="575" y="647"/>
                  </a:lnTo>
                  <a:lnTo>
                    <a:pt x="575" y="643"/>
                  </a:lnTo>
                  <a:lnTo>
                    <a:pt x="575" y="643"/>
                  </a:lnTo>
                  <a:lnTo>
                    <a:pt x="571" y="643"/>
                  </a:lnTo>
                  <a:lnTo>
                    <a:pt x="568" y="643"/>
                  </a:lnTo>
                  <a:lnTo>
                    <a:pt x="568" y="643"/>
                  </a:lnTo>
                  <a:lnTo>
                    <a:pt x="571" y="647"/>
                  </a:lnTo>
                  <a:lnTo>
                    <a:pt x="571" y="647"/>
                  </a:lnTo>
                  <a:lnTo>
                    <a:pt x="568" y="650"/>
                  </a:lnTo>
                  <a:lnTo>
                    <a:pt x="564" y="650"/>
                  </a:lnTo>
                  <a:lnTo>
                    <a:pt x="564" y="650"/>
                  </a:lnTo>
                  <a:lnTo>
                    <a:pt x="561" y="650"/>
                  </a:lnTo>
                  <a:lnTo>
                    <a:pt x="557" y="653"/>
                  </a:lnTo>
                  <a:lnTo>
                    <a:pt x="557" y="656"/>
                  </a:lnTo>
                  <a:lnTo>
                    <a:pt x="554" y="656"/>
                  </a:lnTo>
                  <a:lnTo>
                    <a:pt x="554" y="653"/>
                  </a:lnTo>
                  <a:lnTo>
                    <a:pt x="554" y="653"/>
                  </a:lnTo>
                  <a:lnTo>
                    <a:pt x="551" y="656"/>
                  </a:lnTo>
                  <a:lnTo>
                    <a:pt x="547" y="656"/>
                  </a:lnTo>
                  <a:lnTo>
                    <a:pt x="544" y="656"/>
                  </a:lnTo>
                  <a:lnTo>
                    <a:pt x="544" y="656"/>
                  </a:lnTo>
                  <a:lnTo>
                    <a:pt x="540" y="656"/>
                  </a:lnTo>
                  <a:lnTo>
                    <a:pt x="540" y="656"/>
                  </a:lnTo>
                  <a:lnTo>
                    <a:pt x="537" y="656"/>
                  </a:lnTo>
                  <a:lnTo>
                    <a:pt x="537" y="656"/>
                  </a:lnTo>
                  <a:lnTo>
                    <a:pt x="537" y="659"/>
                  </a:lnTo>
                  <a:lnTo>
                    <a:pt x="533" y="659"/>
                  </a:lnTo>
                  <a:lnTo>
                    <a:pt x="533" y="656"/>
                  </a:lnTo>
                  <a:lnTo>
                    <a:pt x="530" y="656"/>
                  </a:lnTo>
                  <a:lnTo>
                    <a:pt x="530" y="659"/>
                  </a:lnTo>
                  <a:lnTo>
                    <a:pt x="530" y="659"/>
                  </a:lnTo>
                  <a:lnTo>
                    <a:pt x="526" y="659"/>
                  </a:lnTo>
                  <a:lnTo>
                    <a:pt x="526" y="656"/>
                  </a:lnTo>
                  <a:lnTo>
                    <a:pt x="526" y="656"/>
                  </a:lnTo>
                  <a:lnTo>
                    <a:pt x="526" y="659"/>
                  </a:lnTo>
                  <a:lnTo>
                    <a:pt x="523" y="659"/>
                  </a:lnTo>
                  <a:lnTo>
                    <a:pt x="520" y="659"/>
                  </a:lnTo>
                  <a:lnTo>
                    <a:pt x="520" y="659"/>
                  </a:lnTo>
                  <a:lnTo>
                    <a:pt x="520" y="663"/>
                  </a:lnTo>
                  <a:lnTo>
                    <a:pt x="520" y="663"/>
                  </a:lnTo>
                  <a:lnTo>
                    <a:pt x="516" y="663"/>
                  </a:lnTo>
                  <a:lnTo>
                    <a:pt x="516" y="663"/>
                  </a:lnTo>
                  <a:lnTo>
                    <a:pt x="513" y="663"/>
                  </a:lnTo>
                  <a:lnTo>
                    <a:pt x="513" y="663"/>
                  </a:lnTo>
                  <a:lnTo>
                    <a:pt x="513" y="663"/>
                  </a:lnTo>
                  <a:lnTo>
                    <a:pt x="513" y="663"/>
                  </a:lnTo>
                  <a:lnTo>
                    <a:pt x="509" y="663"/>
                  </a:lnTo>
                  <a:lnTo>
                    <a:pt x="509" y="666"/>
                  </a:lnTo>
                  <a:lnTo>
                    <a:pt x="506" y="666"/>
                  </a:lnTo>
                  <a:lnTo>
                    <a:pt x="506" y="669"/>
                  </a:lnTo>
                  <a:lnTo>
                    <a:pt x="506" y="669"/>
                  </a:lnTo>
                  <a:lnTo>
                    <a:pt x="502" y="666"/>
                  </a:lnTo>
                  <a:lnTo>
                    <a:pt x="499" y="663"/>
                  </a:lnTo>
                  <a:lnTo>
                    <a:pt x="499" y="663"/>
                  </a:lnTo>
                  <a:lnTo>
                    <a:pt x="496" y="663"/>
                  </a:lnTo>
                  <a:lnTo>
                    <a:pt x="496" y="663"/>
                  </a:lnTo>
                  <a:lnTo>
                    <a:pt x="496" y="666"/>
                  </a:lnTo>
                  <a:lnTo>
                    <a:pt x="492" y="666"/>
                  </a:lnTo>
                  <a:lnTo>
                    <a:pt x="492" y="669"/>
                  </a:lnTo>
                  <a:lnTo>
                    <a:pt x="489" y="669"/>
                  </a:lnTo>
                  <a:lnTo>
                    <a:pt x="489" y="666"/>
                  </a:lnTo>
                  <a:lnTo>
                    <a:pt x="485" y="669"/>
                  </a:lnTo>
                  <a:lnTo>
                    <a:pt x="485" y="669"/>
                  </a:lnTo>
                  <a:lnTo>
                    <a:pt x="482" y="669"/>
                  </a:lnTo>
                  <a:lnTo>
                    <a:pt x="478" y="666"/>
                  </a:lnTo>
                  <a:lnTo>
                    <a:pt x="478" y="666"/>
                  </a:lnTo>
                  <a:lnTo>
                    <a:pt x="475" y="669"/>
                  </a:lnTo>
                  <a:lnTo>
                    <a:pt x="475" y="669"/>
                  </a:lnTo>
                  <a:lnTo>
                    <a:pt x="475" y="669"/>
                  </a:lnTo>
                  <a:lnTo>
                    <a:pt x="471" y="669"/>
                  </a:lnTo>
                  <a:lnTo>
                    <a:pt x="468" y="666"/>
                  </a:lnTo>
                  <a:lnTo>
                    <a:pt x="471" y="663"/>
                  </a:lnTo>
                  <a:lnTo>
                    <a:pt x="468" y="663"/>
                  </a:lnTo>
                  <a:lnTo>
                    <a:pt x="468" y="663"/>
                  </a:lnTo>
                  <a:lnTo>
                    <a:pt x="465" y="659"/>
                  </a:lnTo>
                  <a:lnTo>
                    <a:pt x="465" y="656"/>
                  </a:lnTo>
                  <a:lnTo>
                    <a:pt x="465" y="653"/>
                  </a:lnTo>
                  <a:lnTo>
                    <a:pt x="461" y="650"/>
                  </a:lnTo>
                  <a:lnTo>
                    <a:pt x="461" y="650"/>
                  </a:lnTo>
                  <a:lnTo>
                    <a:pt x="461" y="650"/>
                  </a:lnTo>
                  <a:lnTo>
                    <a:pt x="458" y="653"/>
                  </a:lnTo>
                  <a:lnTo>
                    <a:pt x="461" y="653"/>
                  </a:lnTo>
                  <a:lnTo>
                    <a:pt x="461" y="656"/>
                  </a:lnTo>
                  <a:lnTo>
                    <a:pt x="465" y="656"/>
                  </a:lnTo>
                  <a:lnTo>
                    <a:pt x="465" y="659"/>
                  </a:lnTo>
                  <a:lnTo>
                    <a:pt x="465" y="663"/>
                  </a:lnTo>
                  <a:lnTo>
                    <a:pt x="461" y="666"/>
                  </a:lnTo>
                  <a:lnTo>
                    <a:pt x="465" y="666"/>
                  </a:lnTo>
                  <a:lnTo>
                    <a:pt x="465" y="666"/>
                  </a:lnTo>
                  <a:lnTo>
                    <a:pt x="468" y="669"/>
                  </a:lnTo>
                  <a:lnTo>
                    <a:pt x="465" y="672"/>
                  </a:lnTo>
                  <a:lnTo>
                    <a:pt x="465" y="676"/>
                  </a:lnTo>
                  <a:lnTo>
                    <a:pt x="461" y="676"/>
                  </a:lnTo>
                  <a:lnTo>
                    <a:pt x="461" y="676"/>
                  </a:lnTo>
                  <a:lnTo>
                    <a:pt x="458" y="676"/>
                  </a:lnTo>
                  <a:lnTo>
                    <a:pt x="458" y="676"/>
                  </a:lnTo>
                  <a:lnTo>
                    <a:pt x="454" y="679"/>
                  </a:lnTo>
                  <a:lnTo>
                    <a:pt x="451" y="679"/>
                  </a:lnTo>
                  <a:lnTo>
                    <a:pt x="451" y="679"/>
                  </a:lnTo>
                  <a:lnTo>
                    <a:pt x="447" y="682"/>
                  </a:lnTo>
                  <a:lnTo>
                    <a:pt x="447" y="682"/>
                  </a:lnTo>
                  <a:lnTo>
                    <a:pt x="447" y="685"/>
                  </a:lnTo>
                  <a:lnTo>
                    <a:pt x="447" y="685"/>
                  </a:lnTo>
                  <a:lnTo>
                    <a:pt x="444" y="685"/>
                  </a:lnTo>
                  <a:lnTo>
                    <a:pt x="444" y="689"/>
                  </a:lnTo>
                  <a:lnTo>
                    <a:pt x="444" y="689"/>
                  </a:lnTo>
                  <a:lnTo>
                    <a:pt x="444" y="692"/>
                  </a:lnTo>
                  <a:lnTo>
                    <a:pt x="440" y="689"/>
                  </a:lnTo>
                  <a:lnTo>
                    <a:pt x="440" y="689"/>
                  </a:lnTo>
                  <a:lnTo>
                    <a:pt x="440" y="689"/>
                  </a:lnTo>
                  <a:lnTo>
                    <a:pt x="440" y="692"/>
                  </a:lnTo>
                  <a:lnTo>
                    <a:pt x="440" y="692"/>
                  </a:lnTo>
                  <a:lnTo>
                    <a:pt x="440" y="692"/>
                  </a:lnTo>
                  <a:lnTo>
                    <a:pt x="437" y="692"/>
                  </a:lnTo>
                  <a:lnTo>
                    <a:pt x="437" y="692"/>
                  </a:lnTo>
                  <a:lnTo>
                    <a:pt x="437" y="692"/>
                  </a:lnTo>
                  <a:lnTo>
                    <a:pt x="437" y="695"/>
                  </a:lnTo>
                  <a:lnTo>
                    <a:pt x="437" y="695"/>
                  </a:lnTo>
                  <a:lnTo>
                    <a:pt x="434" y="698"/>
                  </a:lnTo>
                  <a:lnTo>
                    <a:pt x="434" y="698"/>
                  </a:lnTo>
                  <a:lnTo>
                    <a:pt x="427" y="701"/>
                  </a:lnTo>
                  <a:lnTo>
                    <a:pt x="427" y="705"/>
                  </a:lnTo>
                  <a:lnTo>
                    <a:pt x="427" y="708"/>
                  </a:lnTo>
                  <a:lnTo>
                    <a:pt x="427" y="708"/>
                  </a:lnTo>
                  <a:lnTo>
                    <a:pt x="423" y="711"/>
                  </a:lnTo>
                  <a:lnTo>
                    <a:pt x="423" y="711"/>
                  </a:lnTo>
                  <a:lnTo>
                    <a:pt x="420" y="711"/>
                  </a:lnTo>
                  <a:lnTo>
                    <a:pt x="420" y="711"/>
                  </a:lnTo>
                  <a:lnTo>
                    <a:pt x="420" y="708"/>
                  </a:lnTo>
                  <a:lnTo>
                    <a:pt x="420" y="711"/>
                  </a:lnTo>
                  <a:lnTo>
                    <a:pt x="420" y="711"/>
                  </a:lnTo>
                  <a:lnTo>
                    <a:pt x="416" y="714"/>
                  </a:lnTo>
                  <a:lnTo>
                    <a:pt x="416" y="714"/>
                  </a:lnTo>
                  <a:lnTo>
                    <a:pt x="416" y="714"/>
                  </a:lnTo>
                  <a:lnTo>
                    <a:pt x="413" y="718"/>
                  </a:lnTo>
                  <a:lnTo>
                    <a:pt x="410" y="721"/>
                  </a:lnTo>
                  <a:lnTo>
                    <a:pt x="410" y="721"/>
                  </a:lnTo>
                  <a:lnTo>
                    <a:pt x="410" y="718"/>
                  </a:lnTo>
                  <a:lnTo>
                    <a:pt x="410" y="718"/>
                  </a:lnTo>
                  <a:lnTo>
                    <a:pt x="406" y="718"/>
                  </a:lnTo>
                  <a:lnTo>
                    <a:pt x="406" y="718"/>
                  </a:lnTo>
                  <a:lnTo>
                    <a:pt x="406" y="718"/>
                  </a:lnTo>
                  <a:lnTo>
                    <a:pt x="403" y="718"/>
                  </a:lnTo>
                  <a:lnTo>
                    <a:pt x="399" y="714"/>
                  </a:lnTo>
                  <a:lnTo>
                    <a:pt x="399" y="714"/>
                  </a:lnTo>
                  <a:lnTo>
                    <a:pt x="399" y="714"/>
                  </a:lnTo>
                  <a:lnTo>
                    <a:pt x="399" y="718"/>
                  </a:lnTo>
                  <a:lnTo>
                    <a:pt x="399" y="718"/>
                  </a:lnTo>
                  <a:lnTo>
                    <a:pt x="403" y="721"/>
                  </a:lnTo>
                  <a:lnTo>
                    <a:pt x="403" y="724"/>
                  </a:lnTo>
                  <a:lnTo>
                    <a:pt x="399" y="724"/>
                  </a:lnTo>
                  <a:lnTo>
                    <a:pt x="399" y="724"/>
                  </a:lnTo>
                  <a:lnTo>
                    <a:pt x="396" y="727"/>
                  </a:lnTo>
                  <a:lnTo>
                    <a:pt x="392" y="731"/>
                  </a:lnTo>
                  <a:lnTo>
                    <a:pt x="389" y="731"/>
                  </a:lnTo>
                  <a:lnTo>
                    <a:pt x="385" y="727"/>
                  </a:lnTo>
                  <a:lnTo>
                    <a:pt x="385" y="727"/>
                  </a:lnTo>
                  <a:lnTo>
                    <a:pt x="389" y="724"/>
                  </a:lnTo>
                  <a:lnTo>
                    <a:pt x="385" y="724"/>
                  </a:lnTo>
                  <a:lnTo>
                    <a:pt x="385" y="724"/>
                  </a:lnTo>
                  <a:lnTo>
                    <a:pt x="385" y="727"/>
                  </a:lnTo>
                  <a:lnTo>
                    <a:pt x="385" y="727"/>
                  </a:lnTo>
                  <a:lnTo>
                    <a:pt x="385" y="731"/>
                  </a:lnTo>
                  <a:lnTo>
                    <a:pt x="382" y="731"/>
                  </a:lnTo>
                  <a:lnTo>
                    <a:pt x="379" y="731"/>
                  </a:lnTo>
                  <a:lnTo>
                    <a:pt x="375" y="731"/>
                  </a:lnTo>
                  <a:lnTo>
                    <a:pt x="375" y="727"/>
                  </a:lnTo>
                  <a:lnTo>
                    <a:pt x="375" y="724"/>
                  </a:lnTo>
                  <a:lnTo>
                    <a:pt x="375" y="724"/>
                  </a:lnTo>
                  <a:lnTo>
                    <a:pt x="375" y="721"/>
                  </a:lnTo>
                  <a:lnTo>
                    <a:pt x="375" y="721"/>
                  </a:lnTo>
                  <a:lnTo>
                    <a:pt x="372" y="724"/>
                  </a:lnTo>
                  <a:lnTo>
                    <a:pt x="372" y="727"/>
                  </a:lnTo>
                  <a:lnTo>
                    <a:pt x="372" y="727"/>
                  </a:lnTo>
                  <a:lnTo>
                    <a:pt x="372" y="731"/>
                  </a:lnTo>
                  <a:lnTo>
                    <a:pt x="368" y="731"/>
                  </a:lnTo>
                  <a:lnTo>
                    <a:pt x="365" y="727"/>
                  </a:lnTo>
                  <a:lnTo>
                    <a:pt x="365" y="724"/>
                  </a:lnTo>
                  <a:lnTo>
                    <a:pt x="368" y="721"/>
                  </a:lnTo>
                  <a:lnTo>
                    <a:pt x="368" y="718"/>
                  </a:lnTo>
                  <a:lnTo>
                    <a:pt x="372" y="718"/>
                  </a:lnTo>
                  <a:lnTo>
                    <a:pt x="372" y="714"/>
                  </a:lnTo>
                  <a:lnTo>
                    <a:pt x="368" y="714"/>
                  </a:lnTo>
                  <a:lnTo>
                    <a:pt x="365" y="714"/>
                  </a:lnTo>
                  <a:lnTo>
                    <a:pt x="365" y="711"/>
                  </a:lnTo>
                  <a:lnTo>
                    <a:pt x="365" y="711"/>
                  </a:lnTo>
                  <a:lnTo>
                    <a:pt x="361" y="711"/>
                  </a:lnTo>
                  <a:lnTo>
                    <a:pt x="361" y="714"/>
                  </a:lnTo>
                  <a:lnTo>
                    <a:pt x="361" y="714"/>
                  </a:lnTo>
                  <a:lnTo>
                    <a:pt x="365" y="718"/>
                  </a:lnTo>
                  <a:lnTo>
                    <a:pt x="361" y="721"/>
                  </a:lnTo>
                  <a:lnTo>
                    <a:pt x="361" y="721"/>
                  </a:lnTo>
                  <a:lnTo>
                    <a:pt x="361" y="724"/>
                  </a:lnTo>
                  <a:lnTo>
                    <a:pt x="358" y="727"/>
                  </a:lnTo>
                  <a:lnTo>
                    <a:pt x="358" y="727"/>
                  </a:lnTo>
                  <a:lnTo>
                    <a:pt x="354" y="724"/>
                  </a:lnTo>
                  <a:lnTo>
                    <a:pt x="354" y="724"/>
                  </a:lnTo>
                  <a:lnTo>
                    <a:pt x="354" y="724"/>
                  </a:lnTo>
                  <a:lnTo>
                    <a:pt x="354" y="727"/>
                  </a:lnTo>
                  <a:lnTo>
                    <a:pt x="354" y="731"/>
                  </a:lnTo>
                  <a:lnTo>
                    <a:pt x="358" y="731"/>
                  </a:lnTo>
                  <a:lnTo>
                    <a:pt x="358" y="734"/>
                  </a:lnTo>
                  <a:lnTo>
                    <a:pt x="354" y="734"/>
                  </a:lnTo>
                  <a:lnTo>
                    <a:pt x="354" y="737"/>
                  </a:lnTo>
                  <a:lnTo>
                    <a:pt x="351" y="737"/>
                  </a:lnTo>
                  <a:lnTo>
                    <a:pt x="351" y="737"/>
                  </a:lnTo>
                  <a:lnTo>
                    <a:pt x="348" y="737"/>
                  </a:lnTo>
                  <a:lnTo>
                    <a:pt x="348" y="737"/>
                  </a:lnTo>
                  <a:lnTo>
                    <a:pt x="344" y="737"/>
                  </a:lnTo>
                  <a:lnTo>
                    <a:pt x="341" y="740"/>
                  </a:lnTo>
                  <a:lnTo>
                    <a:pt x="341" y="737"/>
                  </a:lnTo>
                  <a:lnTo>
                    <a:pt x="341" y="734"/>
                  </a:lnTo>
                  <a:lnTo>
                    <a:pt x="337" y="734"/>
                  </a:lnTo>
                  <a:lnTo>
                    <a:pt x="337" y="734"/>
                  </a:lnTo>
                  <a:lnTo>
                    <a:pt x="337" y="734"/>
                  </a:lnTo>
                  <a:lnTo>
                    <a:pt x="337" y="737"/>
                  </a:lnTo>
                  <a:lnTo>
                    <a:pt x="334" y="737"/>
                  </a:lnTo>
                  <a:lnTo>
                    <a:pt x="334" y="737"/>
                  </a:lnTo>
                  <a:lnTo>
                    <a:pt x="330" y="734"/>
                  </a:lnTo>
                  <a:lnTo>
                    <a:pt x="330" y="734"/>
                  </a:lnTo>
                  <a:lnTo>
                    <a:pt x="330" y="734"/>
                  </a:lnTo>
                  <a:lnTo>
                    <a:pt x="327" y="734"/>
                  </a:lnTo>
                  <a:lnTo>
                    <a:pt x="327" y="737"/>
                  </a:lnTo>
                  <a:lnTo>
                    <a:pt x="324" y="737"/>
                  </a:lnTo>
                  <a:lnTo>
                    <a:pt x="324" y="737"/>
                  </a:lnTo>
                  <a:lnTo>
                    <a:pt x="327" y="740"/>
                  </a:lnTo>
                  <a:lnTo>
                    <a:pt x="327" y="743"/>
                  </a:lnTo>
                  <a:lnTo>
                    <a:pt x="324" y="747"/>
                  </a:lnTo>
                  <a:lnTo>
                    <a:pt x="320" y="750"/>
                  </a:lnTo>
                  <a:lnTo>
                    <a:pt x="320" y="750"/>
                  </a:lnTo>
                  <a:lnTo>
                    <a:pt x="317" y="750"/>
                  </a:lnTo>
                  <a:lnTo>
                    <a:pt x="317" y="747"/>
                  </a:lnTo>
                  <a:lnTo>
                    <a:pt x="313" y="747"/>
                  </a:lnTo>
                  <a:lnTo>
                    <a:pt x="313" y="747"/>
                  </a:lnTo>
                  <a:lnTo>
                    <a:pt x="313" y="747"/>
                  </a:lnTo>
                  <a:lnTo>
                    <a:pt x="310" y="747"/>
                  </a:lnTo>
                  <a:lnTo>
                    <a:pt x="306" y="743"/>
                  </a:lnTo>
                  <a:lnTo>
                    <a:pt x="306" y="743"/>
                  </a:lnTo>
                  <a:lnTo>
                    <a:pt x="306" y="747"/>
                  </a:lnTo>
                  <a:lnTo>
                    <a:pt x="306" y="747"/>
                  </a:lnTo>
                  <a:lnTo>
                    <a:pt x="306" y="750"/>
                  </a:lnTo>
                  <a:lnTo>
                    <a:pt x="306" y="750"/>
                  </a:lnTo>
                  <a:lnTo>
                    <a:pt x="306" y="753"/>
                  </a:lnTo>
                  <a:lnTo>
                    <a:pt x="306" y="756"/>
                  </a:lnTo>
                  <a:lnTo>
                    <a:pt x="310" y="756"/>
                  </a:lnTo>
                  <a:lnTo>
                    <a:pt x="310" y="760"/>
                  </a:lnTo>
                  <a:lnTo>
                    <a:pt x="310" y="763"/>
                  </a:lnTo>
                  <a:lnTo>
                    <a:pt x="310" y="766"/>
                  </a:lnTo>
                  <a:lnTo>
                    <a:pt x="306" y="766"/>
                  </a:lnTo>
                  <a:lnTo>
                    <a:pt x="306" y="766"/>
                  </a:lnTo>
                  <a:lnTo>
                    <a:pt x="306" y="766"/>
                  </a:lnTo>
                  <a:lnTo>
                    <a:pt x="303" y="766"/>
                  </a:lnTo>
                  <a:lnTo>
                    <a:pt x="299" y="766"/>
                  </a:lnTo>
                  <a:lnTo>
                    <a:pt x="296" y="766"/>
                  </a:lnTo>
                  <a:lnTo>
                    <a:pt x="293" y="769"/>
                  </a:lnTo>
                  <a:lnTo>
                    <a:pt x="293" y="769"/>
                  </a:lnTo>
                  <a:lnTo>
                    <a:pt x="299" y="773"/>
                  </a:lnTo>
                  <a:lnTo>
                    <a:pt x="303" y="773"/>
                  </a:lnTo>
                  <a:lnTo>
                    <a:pt x="303" y="773"/>
                  </a:lnTo>
                  <a:lnTo>
                    <a:pt x="306" y="776"/>
                  </a:lnTo>
                  <a:lnTo>
                    <a:pt x="306" y="773"/>
                  </a:lnTo>
                  <a:lnTo>
                    <a:pt x="310" y="773"/>
                  </a:lnTo>
                  <a:lnTo>
                    <a:pt x="310" y="776"/>
                  </a:lnTo>
                  <a:lnTo>
                    <a:pt x="306" y="779"/>
                  </a:lnTo>
                  <a:lnTo>
                    <a:pt x="306" y="779"/>
                  </a:lnTo>
                  <a:lnTo>
                    <a:pt x="303" y="779"/>
                  </a:lnTo>
                  <a:lnTo>
                    <a:pt x="303" y="779"/>
                  </a:lnTo>
                  <a:lnTo>
                    <a:pt x="306" y="779"/>
                  </a:lnTo>
                  <a:lnTo>
                    <a:pt x="306" y="782"/>
                  </a:lnTo>
                  <a:lnTo>
                    <a:pt x="306" y="785"/>
                  </a:lnTo>
                  <a:lnTo>
                    <a:pt x="306" y="785"/>
                  </a:lnTo>
                  <a:lnTo>
                    <a:pt x="306" y="789"/>
                  </a:lnTo>
                  <a:lnTo>
                    <a:pt x="303" y="789"/>
                  </a:lnTo>
                  <a:lnTo>
                    <a:pt x="299" y="785"/>
                  </a:lnTo>
                  <a:lnTo>
                    <a:pt x="299" y="782"/>
                  </a:lnTo>
                  <a:lnTo>
                    <a:pt x="296" y="782"/>
                  </a:lnTo>
                  <a:lnTo>
                    <a:pt x="296" y="782"/>
                  </a:lnTo>
                  <a:lnTo>
                    <a:pt x="293" y="782"/>
                  </a:lnTo>
                  <a:lnTo>
                    <a:pt x="289" y="782"/>
                  </a:lnTo>
                  <a:lnTo>
                    <a:pt x="289" y="782"/>
                  </a:lnTo>
                  <a:lnTo>
                    <a:pt x="289" y="782"/>
                  </a:lnTo>
                  <a:lnTo>
                    <a:pt x="293" y="785"/>
                  </a:lnTo>
                  <a:lnTo>
                    <a:pt x="293" y="785"/>
                  </a:lnTo>
                  <a:lnTo>
                    <a:pt x="296" y="785"/>
                  </a:lnTo>
                  <a:lnTo>
                    <a:pt x="299" y="789"/>
                  </a:lnTo>
                  <a:lnTo>
                    <a:pt x="303" y="789"/>
                  </a:lnTo>
                  <a:lnTo>
                    <a:pt x="303" y="789"/>
                  </a:lnTo>
                  <a:lnTo>
                    <a:pt x="303" y="792"/>
                  </a:lnTo>
                  <a:lnTo>
                    <a:pt x="299" y="792"/>
                  </a:lnTo>
                  <a:lnTo>
                    <a:pt x="296" y="792"/>
                  </a:lnTo>
                  <a:lnTo>
                    <a:pt x="296" y="795"/>
                  </a:lnTo>
                  <a:lnTo>
                    <a:pt x="293" y="792"/>
                  </a:lnTo>
                  <a:lnTo>
                    <a:pt x="289" y="792"/>
                  </a:lnTo>
                  <a:lnTo>
                    <a:pt x="289" y="789"/>
                  </a:lnTo>
                  <a:lnTo>
                    <a:pt x="286" y="789"/>
                  </a:lnTo>
                  <a:lnTo>
                    <a:pt x="286" y="789"/>
                  </a:lnTo>
                  <a:lnTo>
                    <a:pt x="282" y="792"/>
                  </a:lnTo>
                  <a:lnTo>
                    <a:pt x="282" y="795"/>
                  </a:lnTo>
                  <a:lnTo>
                    <a:pt x="286" y="795"/>
                  </a:lnTo>
                  <a:lnTo>
                    <a:pt x="289" y="798"/>
                  </a:lnTo>
                  <a:lnTo>
                    <a:pt x="289" y="798"/>
                  </a:lnTo>
                  <a:lnTo>
                    <a:pt x="289" y="802"/>
                  </a:lnTo>
                  <a:lnTo>
                    <a:pt x="289" y="802"/>
                  </a:lnTo>
                  <a:lnTo>
                    <a:pt x="286" y="798"/>
                  </a:lnTo>
                  <a:lnTo>
                    <a:pt x="286" y="798"/>
                  </a:lnTo>
                  <a:lnTo>
                    <a:pt x="282" y="798"/>
                  </a:lnTo>
                  <a:lnTo>
                    <a:pt x="279" y="795"/>
                  </a:lnTo>
                  <a:lnTo>
                    <a:pt x="279" y="795"/>
                  </a:lnTo>
                  <a:lnTo>
                    <a:pt x="279" y="798"/>
                  </a:lnTo>
                  <a:lnTo>
                    <a:pt x="282" y="798"/>
                  </a:lnTo>
                  <a:lnTo>
                    <a:pt x="286" y="802"/>
                  </a:lnTo>
                  <a:lnTo>
                    <a:pt x="286" y="802"/>
                  </a:lnTo>
                  <a:lnTo>
                    <a:pt x="286" y="805"/>
                  </a:lnTo>
                  <a:lnTo>
                    <a:pt x="286" y="805"/>
                  </a:lnTo>
                  <a:lnTo>
                    <a:pt x="282" y="805"/>
                  </a:lnTo>
                  <a:lnTo>
                    <a:pt x="279" y="802"/>
                  </a:lnTo>
                  <a:lnTo>
                    <a:pt x="279" y="802"/>
                  </a:lnTo>
                  <a:lnTo>
                    <a:pt x="279" y="798"/>
                  </a:lnTo>
                  <a:lnTo>
                    <a:pt x="275" y="798"/>
                  </a:lnTo>
                  <a:lnTo>
                    <a:pt x="275" y="802"/>
                  </a:lnTo>
                  <a:lnTo>
                    <a:pt x="275" y="802"/>
                  </a:lnTo>
                  <a:lnTo>
                    <a:pt x="275" y="805"/>
                  </a:lnTo>
                  <a:lnTo>
                    <a:pt x="275" y="805"/>
                  </a:lnTo>
                  <a:lnTo>
                    <a:pt x="275" y="805"/>
                  </a:lnTo>
                  <a:lnTo>
                    <a:pt x="279" y="808"/>
                  </a:lnTo>
                  <a:lnTo>
                    <a:pt x="282" y="808"/>
                  </a:lnTo>
                  <a:lnTo>
                    <a:pt x="286" y="808"/>
                  </a:lnTo>
                  <a:lnTo>
                    <a:pt x="286" y="808"/>
                  </a:lnTo>
                  <a:lnTo>
                    <a:pt x="286" y="811"/>
                  </a:lnTo>
                  <a:lnTo>
                    <a:pt x="282" y="811"/>
                  </a:lnTo>
                  <a:lnTo>
                    <a:pt x="282" y="815"/>
                  </a:lnTo>
                  <a:lnTo>
                    <a:pt x="279" y="815"/>
                  </a:lnTo>
                  <a:lnTo>
                    <a:pt x="279" y="811"/>
                  </a:lnTo>
                  <a:lnTo>
                    <a:pt x="275" y="811"/>
                  </a:lnTo>
                  <a:lnTo>
                    <a:pt x="272" y="811"/>
                  </a:lnTo>
                  <a:lnTo>
                    <a:pt x="272" y="808"/>
                  </a:lnTo>
                  <a:lnTo>
                    <a:pt x="272" y="808"/>
                  </a:lnTo>
                  <a:lnTo>
                    <a:pt x="272" y="808"/>
                  </a:lnTo>
                  <a:lnTo>
                    <a:pt x="268" y="808"/>
                  </a:lnTo>
                  <a:lnTo>
                    <a:pt x="268" y="811"/>
                  </a:lnTo>
                  <a:lnTo>
                    <a:pt x="268" y="811"/>
                  </a:lnTo>
                  <a:lnTo>
                    <a:pt x="268" y="815"/>
                  </a:lnTo>
                  <a:lnTo>
                    <a:pt x="265" y="815"/>
                  </a:lnTo>
                  <a:lnTo>
                    <a:pt x="262" y="811"/>
                  </a:lnTo>
                  <a:lnTo>
                    <a:pt x="262" y="811"/>
                  </a:lnTo>
                  <a:lnTo>
                    <a:pt x="258" y="811"/>
                  </a:lnTo>
                  <a:lnTo>
                    <a:pt x="258" y="815"/>
                  </a:lnTo>
                  <a:lnTo>
                    <a:pt x="262" y="815"/>
                  </a:lnTo>
                  <a:lnTo>
                    <a:pt x="265" y="818"/>
                  </a:lnTo>
                  <a:lnTo>
                    <a:pt x="268" y="818"/>
                  </a:lnTo>
                  <a:lnTo>
                    <a:pt x="272" y="821"/>
                  </a:lnTo>
                  <a:lnTo>
                    <a:pt x="272" y="824"/>
                  </a:lnTo>
                  <a:lnTo>
                    <a:pt x="272" y="824"/>
                  </a:lnTo>
                  <a:lnTo>
                    <a:pt x="268" y="824"/>
                  </a:lnTo>
                  <a:lnTo>
                    <a:pt x="268" y="821"/>
                  </a:lnTo>
                  <a:lnTo>
                    <a:pt x="262" y="818"/>
                  </a:lnTo>
                  <a:lnTo>
                    <a:pt x="262" y="818"/>
                  </a:lnTo>
                  <a:lnTo>
                    <a:pt x="258" y="818"/>
                  </a:lnTo>
                  <a:lnTo>
                    <a:pt x="258" y="821"/>
                  </a:lnTo>
                  <a:lnTo>
                    <a:pt x="262" y="821"/>
                  </a:lnTo>
                  <a:lnTo>
                    <a:pt x="265" y="821"/>
                  </a:lnTo>
                  <a:lnTo>
                    <a:pt x="268" y="824"/>
                  </a:lnTo>
                  <a:lnTo>
                    <a:pt x="268" y="827"/>
                  </a:lnTo>
                  <a:lnTo>
                    <a:pt x="268" y="827"/>
                  </a:lnTo>
                  <a:lnTo>
                    <a:pt x="268" y="831"/>
                  </a:lnTo>
                  <a:lnTo>
                    <a:pt x="268" y="834"/>
                  </a:lnTo>
                  <a:lnTo>
                    <a:pt x="268" y="834"/>
                  </a:lnTo>
                  <a:lnTo>
                    <a:pt x="268" y="837"/>
                  </a:lnTo>
                  <a:lnTo>
                    <a:pt x="268" y="837"/>
                  </a:lnTo>
                  <a:lnTo>
                    <a:pt x="265" y="840"/>
                  </a:lnTo>
                  <a:lnTo>
                    <a:pt x="265" y="840"/>
                  </a:lnTo>
                  <a:lnTo>
                    <a:pt x="262" y="837"/>
                  </a:lnTo>
                  <a:lnTo>
                    <a:pt x="258" y="837"/>
                  </a:lnTo>
                  <a:lnTo>
                    <a:pt x="258" y="837"/>
                  </a:lnTo>
                  <a:lnTo>
                    <a:pt x="255" y="837"/>
                  </a:lnTo>
                  <a:lnTo>
                    <a:pt x="255" y="837"/>
                  </a:lnTo>
                  <a:lnTo>
                    <a:pt x="258" y="840"/>
                  </a:lnTo>
                  <a:lnTo>
                    <a:pt x="262" y="840"/>
                  </a:lnTo>
                  <a:lnTo>
                    <a:pt x="262" y="840"/>
                  </a:lnTo>
                  <a:lnTo>
                    <a:pt x="262" y="844"/>
                  </a:lnTo>
                  <a:lnTo>
                    <a:pt x="258" y="844"/>
                  </a:lnTo>
                  <a:lnTo>
                    <a:pt x="258" y="844"/>
                  </a:lnTo>
                  <a:lnTo>
                    <a:pt x="255" y="844"/>
                  </a:lnTo>
                  <a:lnTo>
                    <a:pt x="255" y="844"/>
                  </a:lnTo>
                  <a:lnTo>
                    <a:pt x="258" y="844"/>
                  </a:lnTo>
                  <a:lnTo>
                    <a:pt x="258" y="847"/>
                  </a:lnTo>
                  <a:lnTo>
                    <a:pt x="258" y="847"/>
                  </a:lnTo>
                  <a:lnTo>
                    <a:pt x="258" y="850"/>
                  </a:lnTo>
                  <a:lnTo>
                    <a:pt x="255" y="850"/>
                  </a:lnTo>
                  <a:lnTo>
                    <a:pt x="255" y="847"/>
                  </a:lnTo>
                  <a:lnTo>
                    <a:pt x="251" y="847"/>
                  </a:lnTo>
                  <a:lnTo>
                    <a:pt x="251" y="847"/>
                  </a:lnTo>
                  <a:lnTo>
                    <a:pt x="251" y="850"/>
                  </a:lnTo>
                  <a:lnTo>
                    <a:pt x="255" y="850"/>
                  </a:lnTo>
                  <a:lnTo>
                    <a:pt x="255" y="850"/>
                  </a:lnTo>
                  <a:lnTo>
                    <a:pt x="255" y="853"/>
                  </a:lnTo>
                  <a:lnTo>
                    <a:pt x="255" y="853"/>
                  </a:lnTo>
                  <a:lnTo>
                    <a:pt x="248" y="853"/>
                  </a:lnTo>
                  <a:lnTo>
                    <a:pt x="244" y="853"/>
                  </a:lnTo>
                  <a:lnTo>
                    <a:pt x="244" y="853"/>
                  </a:lnTo>
                  <a:lnTo>
                    <a:pt x="244" y="853"/>
                  </a:lnTo>
                  <a:lnTo>
                    <a:pt x="248" y="857"/>
                  </a:lnTo>
                  <a:lnTo>
                    <a:pt x="255" y="857"/>
                  </a:lnTo>
                  <a:lnTo>
                    <a:pt x="258" y="857"/>
                  </a:lnTo>
                  <a:lnTo>
                    <a:pt x="258" y="860"/>
                  </a:lnTo>
                  <a:lnTo>
                    <a:pt x="258" y="860"/>
                  </a:lnTo>
                  <a:lnTo>
                    <a:pt x="255" y="860"/>
                  </a:lnTo>
                  <a:lnTo>
                    <a:pt x="248" y="863"/>
                  </a:lnTo>
                  <a:lnTo>
                    <a:pt x="244" y="860"/>
                  </a:lnTo>
                  <a:lnTo>
                    <a:pt x="244" y="860"/>
                  </a:lnTo>
                  <a:lnTo>
                    <a:pt x="241" y="860"/>
                  </a:lnTo>
                  <a:lnTo>
                    <a:pt x="244" y="863"/>
                  </a:lnTo>
                  <a:lnTo>
                    <a:pt x="248" y="863"/>
                  </a:lnTo>
                  <a:lnTo>
                    <a:pt x="248" y="863"/>
                  </a:lnTo>
                  <a:lnTo>
                    <a:pt x="248" y="863"/>
                  </a:lnTo>
                  <a:lnTo>
                    <a:pt x="248" y="863"/>
                  </a:lnTo>
                  <a:lnTo>
                    <a:pt x="244" y="866"/>
                  </a:lnTo>
                  <a:lnTo>
                    <a:pt x="248" y="866"/>
                  </a:lnTo>
                  <a:lnTo>
                    <a:pt x="251" y="866"/>
                  </a:lnTo>
                  <a:lnTo>
                    <a:pt x="251" y="869"/>
                  </a:lnTo>
                  <a:lnTo>
                    <a:pt x="251" y="869"/>
                  </a:lnTo>
                  <a:lnTo>
                    <a:pt x="248" y="869"/>
                  </a:lnTo>
                  <a:lnTo>
                    <a:pt x="244" y="869"/>
                  </a:lnTo>
                  <a:lnTo>
                    <a:pt x="244" y="869"/>
                  </a:lnTo>
                  <a:lnTo>
                    <a:pt x="248" y="869"/>
                  </a:lnTo>
                  <a:lnTo>
                    <a:pt x="251" y="869"/>
                  </a:lnTo>
                  <a:lnTo>
                    <a:pt x="255" y="869"/>
                  </a:lnTo>
                  <a:lnTo>
                    <a:pt x="251" y="873"/>
                  </a:lnTo>
                  <a:lnTo>
                    <a:pt x="251" y="873"/>
                  </a:lnTo>
                  <a:lnTo>
                    <a:pt x="248" y="876"/>
                  </a:lnTo>
                  <a:lnTo>
                    <a:pt x="244" y="876"/>
                  </a:lnTo>
                  <a:lnTo>
                    <a:pt x="241" y="873"/>
                  </a:lnTo>
                  <a:lnTo>
                    <a:pt x="238" y="869"/>
                  </a:lnTo>
                  <a:lnTo>
                    <a:pt x="238" y="869"/>
                  </a:lnTo>
                  <a:lnTo>
                    <a:pt x="238" y="869"/>
                  </a:lnTo>
                  <a:lnTo>
                    <a:pt x="234" y="869"/>
                  </a:lnTo>
                  <a:lnTo>
                    <a:pt x="234" y="869"/>
                  </a:lnTo>
                  <a:lnTo>
                    <a:pt x="231" y="869"/>
                  </a:lnTo>
                  <a:lnTo>
                    <a:pt x="234" y="873"/>
                  </a:lnTo>
                  <a:lnTo>
                    <a:pt x="238" y="873"/>
                  </a:lnTo>
                  <a:lnTo>
                    <a:pt x="241" y="876"/>
                  </a:lnTo>
                  <a:lnTo>
                    <a:pt x="241" y="876"/>
                  </a:lnTo>
                  <a:lnTo>
                    <a:pt x="241" y="879"/>
                  </a:lnTo>
                  <a:lnTo>
                    <a:pt x="241" y="879"/>
                  </a:lnTo>
                  <a:lnTo>
                    <a:pt x="241" y="879"/>
                  </a:lnTo>
                  <a:lnTo>
                    <a:pt x="244" y="879"/>
                  </a:lnTo>
                  <a:lnTo>
                    <a:pt x="244" y="879"/>
                  </a:lnTo>
                  <a:lnTo>
                    <a:pt x="248" y="879"/>
                  </a:lnTo>
                  <a:lnTo>
                    <a:pt x="248" y="882"/>
                  </a:lnTo>
                  <a:lnTo>
                    <a:pt x="244" y="882"/>
                  </a:lnTo>
                  <a:lnTo>
                    <a:pt x="244" y="882"/>
                  </a:lnTo>
                  <a:lnTo>
                    <a:pt x="244" y="886"/>
                  </a:lnTo>
                  <a:lnTo>
                    <a:pt x="241" y="886"/>
                  </a:lnTo>
                  <a:lnTo>
                    <a:pt x="241" y="886"/>
                  </a:lnTo>
                  <a:close/>
                  <a:moveTo>
                    <a:pt x="238" y="886"/>
                  </a:moveTo>
                  <a:lnTo>
                    <a:pt x="231" y="882"/>
                  </a:lnTo>
                  <a:lnTo>
                    <a:pt x="231" y="882"/>
                  </a:lnTo>
                  <a:lnTo>
                    <a:pt x="231" y="882"/>
                  </a:lnTo>
                  <a:lnTo>
                    <a:pt x="234" y="886"/>
                  </a:lnTo>
                  <a:lnTo>
                    <a:pt x="234" y="886"/>
                  </a:lnTo>
                  <a:lnTo>
                    <a:pt x="238" y="886"/>
                  </a:lnTo>
                  <a:lnTo>
                    <a:pt x="238" y="886"/>
                  </a:lnTo>
                  <a:close/>
                  <a:moveTo>
                    <a:pt x="540" y="598"/>
                  </a:moveTo>
                  <a:lnTo>
                    <a:pt x="540" y="598"/>
                  </a:lnTo>
                  <a:lnTo>
                    <a:pt x="547" y="598"/>
                  </a:lnTo>
                  <a:lnTo>
                    <a:pt x="554" y="598"/>
                  </a:lnTo>
                  <a:lnTo>
                    <a:pt x="564" y="598"/>
                  </a:lnTo>
                  <a:lnTo>
                    <a:pt x="564" y="595"/>
                  </a:lnTo>
                  <a:lnTo>
                    <a:pt x="568" y="595"/>
                  </a:lnTo>
                  <a:lnTo>
                    <a:pt x="575" y="598"/>
                  </a:lnTo>
                  <a:lnTo>
                    <a:pt x="578" y="595"/>
                  </a:lnTo>
                  <a:lnTo>
                    <a:pt x="582" y="598"/>
                  </a:lnTo>
                  <a:lnTo>
                    <a:pt x="585" y="595"/>
                  </a:lnTo>
                  <a:lnTo>
                    <a:pt x="585" y="585"/>
                  </a:lnTo>
                  <a:lnTo>
                    <a:pt x="582" y="582"/>
                  </a:lnTo>
                  <a:lnTo>
                    <a:pt x="582" y="579"/>
                  </a:lnTo>
                  <a:lnTo>
                    <a:pt x="578" y="579"/>
                  </a:lnTo>
                  <a:lnTo>
                    <a:pt x="568" y="585"/>
                  </a:lnTo>
                  <a:lnTo>
                    <a:pt x="557" y="585"/>
                  </a:lnTo>
                  <a:lnTo>
                    <a:pt x="554" y="588"/>
                  </a:lnTo>
                  <a:lnTo>
                    <a:pt x="551" y="588"/>
                  </a:lnTo>
                  <a:lnTo>
                    <a:pt x="547" y="592"/>
                  </a:lnTo>
                  <a:lnTo>
                    <a:pt x="544" y="592"/>
                  </a:lnTo>
                  <a:lnTo>
                    <a:pt x="544" y="595"/>
                  </a:lnTo>
                  <a:lnTo>
                    <a:pt x="540" y="598"/>
                  </a:lnTo>
                  <a:lnTo>
                    <a:pt x="540" y="598"/>
                  </a:lnTo>
                  <a:close/>
                  <a:moveTo>
                    <a:pt x="251" y="863"/>
                  </a:moveTo>
                  <a:lnTo>
                    <a:pt x="255" y="866"/>
                  </a:lnTo>
                  <a:lnTo>
                    <a:pt x="255" y="863"/>
                  </a:lnTo>
                  <a:lnTo>
                    <a:pt x="255" y="863"/>
                  </a:lnTo>
                  <a:lnTo>
                    <a:pt x="255" y="863"/>
                  </a:lnTo>
                  <a:lnTo>
                    <a:pt x="251" y="863"/>
                  </a:lnTo>
                  <a:lnTo>
                    <a:pt x="251" y="863"/>
                  </a:lnTo>
                  <a:close/>
                  <a:moveTo>
                    <a:pt x="272" y="831"/>
                  </a:moveTo>
                  <a:lnTo>
                    <a:pt x="272" y="831"/>
                  </a:lnTo>
                  <a:lnTo>
                    <a:pt x="272" y="831"/>
                  </a:lnTo>
                  <a:lnTo>
                    <a:pt x="272" y="831"/>
                  </a:lnTo>
                  <a:lnTo>
                    <a:pt x="272" y="831"/>
                  </a:lnTo>
                  <a:close/>
                  <a:moveTo>
                    <a:pt x="272" y="827"/>
                  </a:moveTo>
                  <a:lnTo>
                    <a:pt x="272" y="827"/>
                  </a:lnTo>
                  <a:lnTo>
                    <a:pt x="275" y="827"/>
                  </a:lnTo>
                  <a:lnTo>
                    <a:pt x="275" y="824"/>
                  </a:lnTo>
                  <a:lnTo>
                    <a:pt x="272" y="827"/>
                  </a:lnTo>
                  <a:lnTo>
                    <a:pt x="272" y="827"/>
                  </a:lnTo>
                  <a:close/>
                  <a:moveTo>
                    <a:pt x="275" y="821"/>
                  </a:moveTo>
                  <a:lnTo>
                    <a:pt x="275" y="821"/>
                  </a:lnTo>
                  <a:lnTo>
                    <a:pt x="275" y="821"/>
                  </a:lnTo>
                  <a:lnTo>
                    <a:pt x="275" y="821"/>
                  </a:lnTo>
                  <a:lnTo>
                    <a:pt x="275" y="821"/>
                  </a:lnTo>
                  <a:lnTo>
                    <a:pt x="275" y="821"/>
                  </a:lnTo>
                  <a:lnTo>
                    <a:pt x="275" y="821"/>
                  </a:lnTo>
                  <a:close/>
                  <a:moveTo>
                    <a:pt x="272" y="815"/>
                  </a:moveTo>
                  <a:lnTo>
                    <a:pt x="272" y="815"/>
                  </a:lnTo>
                  <a:lnTo>
                    <a:pt x="275" y="815"/>
                  </a:lnTo>
                  <a:lnTo>
                    <a:pt x="275" y="818"/>
                  </a:lnTo>
                  <a:lnTo>
                    <a:pt x="279" y="818"/>
                  </a:lnTo>
                  <a:lnTo>
                    <a:pt x="279" y="815"/>
                  </a:lnTo>
                  <a:lnTo>
                    <a:pt x="279" y="815"/>
                  </a:lnTo>
                  <a:lnTo>
                    <a:pt x="275" y="815"/>
                  </a:lnTo>
                  <a:lnTo>
                    <a:pt x="272" y="815"/>
                  </a:lnTo>
                  <a:lnTo>
                    <a:pt x="272" y="815"/>
                  </a:lnTo>
                  <a:lnTo>
                    <a:pt x="272" y="815"/>
                  </a:lnTo>
                  <a:close/>
                  <a:moveTo>
                    <a:pt x="289" y="811"/>
                  </a:moveTo>
                  <a:lnTo>
                    <a:pt x="289" y="811"/>
                  </a:lnTo>
                  <a:lnTo>
                    <a:pt x="289" y="808"/>
                  </a:lnTo>
                  <a:lnTo>
                    <a:pt x="289" y="808"/>
                  </a:lnTo>
                  <a:lnTo>
                    <a:pt x="289" y="811"/>
                  </a:lnTo>
                  <a:lnTo>
                    <a:pt x="289" y="811"/>
                  </a:lnTo>
                  <a:close/>
                  <a:moveTo>
                    <a:pt x="286" y="792"/>
                  </a:moveTo>
                  <a:lnTo>
                    <a:pt x="286" y="792"/>
                  </a:lnTo>
                  <a:lnTo>
                    <a:pt x="289" y="795"/>
                  </a:lnTo>
                  <a:lnTo>
                    <a:pt x="293" y="798"/>
                  </a:lnTo>
                  <a:lnTo>
                    <a:pt x="293" y="798"/>
                  </a:lnTo>
                  <a:lnTo>
                    <a:pt x="296" y="798"/>
                  </a:lnTo>
                  <a:lnTo>
                    <a:pt x="293" y="795"/>
                  </a:lnTo>
                  <a:lnTo>
                    <a:pt x="289" y="792"/>
                  </a:lnTo>
                  <a:lnTo>
                    <a:pt x="289" y="792"/>
                  </a:lnTo>
                  <a:lnTo>
                    <a:pt x="286" y="792"/>
                  </a:lnTo>
                  <a:lnTo>
                    <a:pt x="286" y="792"/>
                  </a:lnTo>
                  <a:close/>
                  <a:moveTo>
                    <a:pt x="310" y="753"/>
                  </a:moveTo>
                  <a:lnTo>
                    <a:pt x="310" y="756"/>
                  </a:lnTo>
                  <a:lnTo>
                    <a:pt x="313" y="760"/>
                  </a:lnTo>
                  <a:lnTo>
                    <a:pt x="313" y="763"/>
                  </a:lnTo>
                  <a:lnTo>
                    <a:pt x="313" y="766"/>
                  </a:lnTo>
                  <a:lnTo>
                    <a:pt x="317" y="766"/>
                  </a:lnTo>
                  <a:lnTo>
                    <a:pt x="317" y="763"/>
                  </a:lnTo>
                  <a:lnTo>
                    <a:pt x="317" y="760"/>
                  </a:lnTo>
                  <a:lnTo>
                    <a:pt x="313" y="756"/>
                  </a:lnTo>
                  <a:lnTo>
                    <a:pt x="313" y="753"/>
                  </a:lnTo>
                  <a:lnTo>
                    <a:pt x="310" y="753"/>
                  </a:lnTo>
                  <a:lnTo>
                    <a:pt x="310" y="753"/>
                  </a:lnTo>
                  <a:lnTo>
                    <a:pt x="310" y="753"/>
                  </a:lnTo>
                  <a:close/>
                  <a:moveTo>
                    <a:pt x="330" y="743"/>
                  </a:moveTo>
                  <a:lnTo>
                    <a:pt x="330" y="747"/>
                  </a:lnTo>
                  <a:lnTo>
                    <a:pt x="330" y="747"/>
                  </a:lnTo>
                  <a:lnTo>
                    <a:pt x="330" y="747"/>
                  </a:lnTo>
                  <a:lnTo>
                    <a:pt x="330" y="743"/>
                  </a:lnTo>
                  <a:lnTo>
                    <a:pt x="330" y="743"/>
                  </a:lnTo>
                  <a:lnTo>
                    <a:pt x="330" y="743"/>
                  </a:lnTo>
                  <a:close/>
                  <a:moveTo>
                    <a:pt x="334" y="740"/>
                  </a:moveTo>
                  <a:lnTo>
                    <a:pt x="334" y="740"/>
                  </a:lnTo>
                  <a:lnTo>
                    <a:pt x="337" y="740"/>
                  </a:lnTo>
                  <a:lnTo>
                    <a:pt x="334" y="740"/>
                  </a:lnTo>
                  <a:lnTo>
                    <a:pt x="334" y="740"/>
                  </a:lnTo>
                  <a:lnTo>
                    <a:pt x="334" y="740"/>
                  </a:lnTo>
                  <a:close/>
                  <a:moveTo>
                    <a:pt x="365" y="737"/>
                  </a:moveTo>
                  <a:lnTo>
                    <a:pt x="368" y="737"/>
                  </a:lnTo>
                  <a:lnTo>
                    <a:pt x="372" y="737"/>
                  </a:lnTo>
                  <a:lnTo>
                    <a:pt x="372" y="734"/>
                  </a:lnTo>
                  <a:lnTo>
                    <a:pt x="368" y="731"/>
                  </a:lnTo>
                  <a:lnTo>
                    <a:pt x="368" y="731"/>
                  </a:lnTo>
                  <a:lnTo>
                    <a:pt x="365" y="727"/>
                  </a:lnTo>
                  <a:lnTo>
                    <a:pt x="365" y="727"/>
                  </a:lnTo>
                  <a:lnTo>
                    <a:pt x="361" y="731"/>
                  </a:lnTo>
                  <a:lnTo>
                    <a:pt x="361" y="734"/>
                  </a:lnTo>
                  <a:lnTo>
                    <a:pt x="361" y="734"/>
                  </a:lnTo>
                  <a:lnTo>
                    <a:pt x="361" y="737"/>
                  </a:lnTo>
                  <a:lnTo>
                    <a:pt x="365" y="737"/>
                  </a:lnTo>
                  <a:lnTo>
                    <a:pt x="365" y="737"/>
                  </a:lnTo>
                  <a:lnTo>
                    <a:pt x="365" y="737"/>
                  </a:lnTo>
                  <a:close/>
                  <a:moveTo>
                    <a:pt x="379" y="737"/>
                  </a:moveTo>
                  <a:lnTo>
                    <a:pt x="375" y="734"/>
                  </a:lnTo>
                  <a:lnTo>
                    <a:pt x="379" y="734"/>
                  </a:lnTo>
                  <a:lnTo>
                    <a:pt x="375" y="734"/>
                  </a:lnTo>
                  <a:lnTo>
                    <a:pt x="375" y="737"/>
                  </a:lnTo>
                  <a:lnTo>
                    <a:pt x="375" y="737"/>
                  </a:lnTo>
                  <a:lnTo>
                    <a:pt x="379" y="737"/>
                  </a:lnTo>
                  <a:lnTo>
                    <a:pt x="379" y="737"/>
                  </a:lnTo>
                  <a:close/>
                  <a:moveTo>
                    <a:pt x="606" y="627"/>
                  </a:moveTo>
                  <a:lnTo>
                    <a:pt x="609" y="627"/>
                  </a:lnTo>
                  <a:lnTo>
                    <a:pt x="609" y="627"/>
                  </a:lnTo>
                  <a:lnTo>
                    <a:pt x="609" y="624"/>
                  </a:lnTo>
                  <a:lnTo>
                    <a:pt x="606" y="627"/>
                  </a:lnTo>
                  <a:lnTo>
                    <a:pt x="606" y="627"/>
                  </a:lnTo>
                  <a:lnTo>
                    <a:pt x="606" y="627"/>
                  </a:lnTo>
                  <a:close/>
                  <a:moveTo>
                    <a:pt x="564" y="598"/>
                  </a:moveTo>
                  <a:lnTo>
                    <a:pt x="568" y="601"/>
                  </a:lnTo>
                  <a:lnTo>
                    <a:pt x="571" y="601"/>
                  </a:lnTo>
                  <a:lnTo>
                    <a:pt x="571" y="598"/>
                  </a:lnTo>
                  <a:lnTo>
                    <a:pt x="568" y="598"/>
                  </a:lnTo>
                  <a:lnTo>
                    <a:pt x="568" y="598"/>
                  </a:lnTo>
                  <a:lnTo>
                    <a:pt x="564" y="598"/>
                  </a:lnTo>
                  <a:lnTo>
                    <a:pt x="564" y="598"/>
                  </a:lnTo>
                  <a:close/>
                  <a:moveTo>
                    <a:pt x="547" y="585"/>
                  </a:moveTo>
                  <a:lnTo>
                    <a:pt x="551" y="585"/>
                  </a:lnTo>
                  <a:lnTo>
                    <a:pt x="551" y="585"/>
                  </a:lnTo>
                  <a:lnTo>
                    <a:pt x="554" y="585"/>
                  </a:lnTo>
                  <a:lnTo>
                    <a:pt x="551" y="585"/>
                  </a:lnTo>
                  <a:lnTo>
                    <a:pt x="547" y="585"/>
                  </a:lnTo>
                  <a:lnTo>
                    <a:pt x="547" y="585"/>
                  </a:lnTo>
                  <a:close/>
                  <a:moveTo>
                    <a:pt x="585" y="579"/>
                  </a:moveTo>
                  <a:lnTo>
                    <a:pt x="582" y="579"/>
                  </a:lnTo>
                  <a:lnTo>
                    <a:pt x="585" y="582"/>
                  </a:lnTo>
                  <a:lnTo>
                    <a:pt x="585" y="579"/>
                  </a:lnTo>
                  <a:lnTo>
                    <a:pt x="585" y="579"/>
                  </a:lnTo>
                  <a:lnTo>
                    <a:pt x="585" y="575"/>
                  </a:lnTo>
                  <a:lnTo>
                    <a:pt x="585" y="579"/>
                  </a:lnTo>
                  <a:lnTo>
                    <a:pt x="585" y="579"/>
                  </a:lnTo>
                  <a:close/>
                  <a:moveTo>
                    <a:pt x="606" y="517"/>
                  </a:moveTo>
                  <a:lnTo>
                    <a:pt x="606" y="517"/>
                  </a:lnTo>
                  <a:lnTo>
                    <a:pt x="606" y="517"/>
                  </a:lnTo>
                  <a:lnTo>
                    <a:pt x="606" y="521"/>
                  </a:lnTo>
                  <a:lnTo>
                    <a:pt x="609" y="527"/>
                  </a:lnTo>
                  <a:lnTo>
                    <a:pt x="612" y="530"/>
                  </a:lnTo>
                  <a:lnTo>
                    <a:pt x="616" y="530"/>
                  </a:lnTo>
                  <a:lnTo>
                    <a:pt x="619" y="533"/>
                  </a:lnTo>
                  <a:lnTo>
                    <a:pt x="623" y="537"/>
                  </a:lnTo>
                  <a:lnTo>
                    <a:pt x="626" y="537"/>
                  </a:lnTo>
                  <a:lnTo>
                    <a:pt x="630" y="537"/>
                  </a:lnTo>
                  <a:lnTo>
                    <a:pt x="630" y="540"/>
                  </a:lnTo>
                  <a:lnTo>
                    <a:pt x="633" y="540"/>
                  </a:lnTo>
                  <a:lnTo>
                    <a:pt x="637" y="540"/>
                  </a:lnTo>
                  <a:lnTo>
                    <a:pt x="637" y="537"/>
                  </a:lnTo>
                  <a:lnTo>
                    <a:pt x="637" y="537"/>
                  </a:lnTo>
                  <a:lnTo>
                    <a:pt x="633" y="533"/>
                  </a:lnTo>
                  <a:lnTo>
                    <a:pt x="630" y="533"/>
                  </a:lnTo>
                  <a:lnTo>
                    <a:pt x="630" y="533"/>
                  </a:lnTo>
                  <a:lnTo>
                    <a:pt x="626" y="530"/>
                  </a:lnTo>
                  <a:lnTo>
                    <a:pt x="630" y="530"/>
                  </a:lnTo>
                  <a:lnTo>
                    <a:pt x="630" y="527"/>
                  </a:lnTo>
                  <a:lnTo>
                    <a:pt x="633" y="527"/>
                  </a:lnTo>
                  <a:lnTo>
                    <a:pt x="633" y="530"/>
                  </a:lnTo>
                  <a:lnTo>
                    <a:pt x="640" y="530"/>
                  </a:lnTo>
                  <a:lnTo>
                    <a:pt x="640" y="530"/>
                  </a:lnTo>
                  <a:lnTo>
                    <a:pt x="640" y="530"/>
                  </a:lnTo>
                  <a:lnTo>
                    <a:pt x="640" y="527"/>
                  </a:lnTo>
                  <a:lnTo>
                    <a:pt x="630" y="524"/>
                  </a:lnTo>
                  <a:lnTo>
                    <a:pt x="626" y="521"/>
                  </a:lnTo>
                  <a:lnTo>
                    <a:pt x="626" y="517"/>
                  </a:lnTo>
                  <a:lnTo>
                    <a:pt x="623" y="517"/>
                  </a:lnTo>
                  <a:lnTo>
                    <a:pt x="616" y="517"/>
                  </a:lnTo>
                  <a:lnTo>
                    <a:pt x="612" y="517"/>
                  </a:lnTo>
                  <a:lnTo>
                    <a:pt x="612" y="514"/>
                  </a:lnTo>
                  <a:lnTo>
                    <a:pt x="609" y="514"/>
                  </a:lnTo>
                  <a:lnTo>
                    <a:pt x="606" y="517"/>
                  </a:lnTo>
                  <a:lnTo>
                    <a:pt x="606" y="517"/>
                  </a:lnTo>
                  <a:close/>
                  <a:moveTo>
                    <a:pt x="599" y="517"/>
                  </a:moveTo>
                  <a:lnTo>
                    <a:pt x="599" y="517"/>
                  </a:lnTo>
                  <a:lnTo>
                    <a:pt x="599" y="514"/>
                  </a:lnTo>
                  <a:lnTo>
                    <a:pt x="602" y="511"/>
                  </a:lnTo>
                  <a:lnTo>
                    <a:pt x="595" y="514"/>
                  </a:lnTo>
                  <a:lnTo>
                    <a:pt x="595" y="517"/>
                  </a:lnTo>
                  <a:lnTo>
                    <a:pt x="599" y="517"/>
                  </a:lnTo>
                  <a:lnTo>
                    <a:pt x="599" y="517"/>
                  </a:lnTo>
                  <a:close/>
                  <a:moveTo>
                    <a:pt x="606" y="511"/>
                  </a:moveTo>
                  <a:lnTo>
                    <a:pt x="609" y="514"/>
                  </a:lnTo>
                  <a:lnTo>
                    <a:pt x="616" y="514"/>
                  </a:lnTo>
                  <a:lnTo>
                    <a:pt x="619" y="514"/>
                  </a:lnTo>
                  <a:lnTo>
                    <a:pt x="623" y="514"/>
                  </a:lnTo>
                  <a:lnTo>
                    <a:pt x="626" y="517"/>
                  </a:lnTo>
                  <a:lnTo>
                    <a:pt x="630" y="517"/>
                  </a:lnTo>
                  <a:lnTo>
                    <a:pt x="633" y="517"/>
                  </a:lnTo>
                  <a:lnTo>
                    <a:pt x="633" y="521"/>
                  </a:lnTo>
                  <a:lnTo>
                    <a:pt x="633" y="521"/>
                  </a:lnTo>
                  <a:lnTo>
                    <a:pt x="637" y="521"/>
                  </a:lnTo>
                  <a:lnTo>
                    <a:pt x="640" y="521"/>
                  </a:lnTo>
                  <a:lnTo>
                    <a:pt x="643" y="521"/>
                  </a:lnTo>
                  <a:lnTo>
                    <a:pt x="643" y="521"/>
                  </a:lnTo>
                  <a:lnTo>
                    <a:pt x="643" y="517"/>
                  </a:lnTo>
                  <a:lnTo>
                    <a:pt x="643" y="514"/>
                  </a:lnTo>
                  <a:lnTo>
                    <a:pt x="643" y="514"/>
                  </a:lnTo>
                  <a:lnTo>
                    <a:pt x="640" y="511"/>
                  </a:lnTo>
                  <a:lnTo>
                    <a:pt x="637" y="511"/>
                  </a:lnTo>
                  <a:lnTo>
                    <a:pt x="633" y="508"/>
                  </a:lnTo>
                  <a:lnTo>
                    <a:pt x="626" y="508"/>
                  </a:lnTo>
                  <a:lnTo>
                    <a:pt x="619" y="511"/>
                  </a:lnTo>
                  <a:lnTo>
                    <a:pt x="616" y="511"/>
                  </a:lnTo>
                  <a:lnTo>
                    <a:pt x="612" y="511"/>
                  </a:lnTo>
                  <a:lnTo>
                    <a:pt x="609" y="511"/>
                  </a:lnTo>
                  <a:lnTo>
                    <a:pt x="609" y="511"/>
                  </a:lnTo>
                  <a:lnTo>
                    <a:pt x="606" y="511"/>
                  </a:lnTo>
                  <a:lnTo>
                    <a:pt x="606" y="511"/>
                  </a:lnTo>
                  <a:close/>
                  <a:moveTo>
                    <a:pt x="592" y="501"/>
                  </a:moveTo>
                  <a:lnTo>
                    <a:pt x="592" y="501"/>
                  </a:lnTo>
                  <a:lnTo>
                    <a:pt x="599" y="504"/>
                  </a:lnTo>
                  <a:lnTo>
                    <a:pt x="602" y="508"/>
                  </a:lnTo>
                  <a:lnTo>
                    <a:pt x="609" y="508"/>
                  </a:lnTo>
                  <a:lnTo>
                    <a:pt x="616" y="508"/>
                  </a:lnTo>
                  <a:lnTo>
                    <a:pt x="626" y="508"/>
                  </a:lnTo>
                  <a:lnTo>
                    <a:pt x="633" y="508"/>
                  </a:lnTo>
                  <a:lnTo>
                    <a:pt x="633" y="504"/>
                  </a:lnTo>
                  <a:lnTo>
                    <a:pt x="626" y="504"/>
                  </a:lnTo>
                  <a:lnTo>
                    <a:pt x="619" y="504"/>
                  </a:lnTo>
                  <a:lnTo>
                    <a:pt x="612" y="504"/>
                  </a:lnTo>
                  <a:lnTo>
                    <a:pt x="609" y="501"/>
                  </a:lnTo>
                  <a:lnTo>
                    <a:pt x="606" y="501"/>
                  </a:lnTo>
                  <a:lnTo>
                    <a:pt x="602" y="501"/>
                  </a:lnTo>
                  <a:lnTo>
                    <a:pt x="606" y="498"/>
                  </a:lnTo>
                  <a:lnTo>
                    <a:pt x="609" y="498"/>
                  </a:lnTo>
                  <a:lnTo>
                    <a:pt x="612" y="501"/>
                  </a:lnTo>
                  <a:lnTo>
                    <a:pt x="619" y="504"/>
                  </a:lnTo>
                  <a:lnTo>
                    <a:pt x="623" y="504"/>
                  </a:lnTo>
                  <a:lnTo>
                    <a:pt x="619" y="501"/>
                  </a:lnTo>
                  <a:lnTo>
                    <a:pt x="612" y="495"/>
                  </a:lnTo>
                  <a:lnTo>
                    <a:pt x="602" y="495"/>
                  </a:lnTo>
                  <a:lnTo>
                    <a:pt x="599" y="495"/>
                  </a:lnTo>
                  <a:lnTo>
                    <a:pt x="599" y="498"/>
                  </a:lnTo>
                  <a:lnTo>
                    <a:pt x="592" y="498"/>
                  </a:lnTo>
                  <a:lnTo>
                    <a:pt x="592" y="501"/>
                  </a:lnTo>
                  <a:lnTo>
                    <a:pt x="592" y="501"/>
                  </a:lnTo>
                  <a:close/>
                  <a:moveTo>
                    <a:pt x="650" y="508"/>
                  </a:moveTo>
                  <a:lnTo>
                    <a:pt x="650" y="508"/>
                  </a:lnTo>
                  <a:lnTo>
                    <a:pt x="654" y="508"/>
                  </a:lnTo>
                  <a:lnTo>
                    <a:pt x="654" y="508"/>
                  </a:lnTo>
                  <a:lnTo>
                    <a:pt x="650" y="508"/>
                  </a:lnTo>
                  <a:lnTo>
                    <a:pt x="650" y="508"/>
                  </a:lnTo>
                  <a:lnTo>
                    <a:pt x="650" y="508"/>
                  </a:lnTo>
                  <a:close/>
                  <a:moveTo>
                    <a:pt x="654" y="459"/>
                  </a:moveTo>
                  <a:lnTo>
                    <a:pt x="650" y="462"/>
                  </a:lnTo>
                  <a:lnTo>
                    <a:pt x="650" y="466"/>
                  </a:lnTo>
                  <a:lnTo>
                    <a:pt x="654" y="469"/>
                  </a:lnTo>
                  <a:lnTo>
                    <a:pt x="657" y="469"/>
                  </a:lnTo>
                  <a:lnTo>
                    <a:pt x="661" y="472"/>
                  </a:lnTo>
                  <a:lnTo>
                    <a:pt x="661" y="472"/>
                  </a:lnTo>
                  <a:lnTo>
                    <a:pt x="668" y="472"/>
                  </a:lnTo>
                  <a:lnTo>
                    <a:pt x="671" y="472"/>
                  </a:lnTo>
                  <a:lnTo>
                    <a:pt x="671" y="469"/>
                  </a:lnTo>
                  <a:lnTo>
                    <a:pt x="671" y="466"/>
                  </a:lnTo>
                  <a:lnTo>
                    <a:pt x="671" y="462"/>
                  </a:lnTo>
                  <a:lnTo>
                    <a:pt x="664" y="456"/>
                  </a:lnTo>
                  <a:lnTo>
                    <a:pt x="657" y="459"/>
                  </a:lnTo>
                  <a:lnTo>
                    <a:pt x="654" y="459"/>
                  </a:lnTo>
                  <a:lnTo>
                    <a:pt x="654" y="459"/>
                  </a:lnTo>
                  <a:close/>
                  <a:moveTo>
                    <a:pt x="692" y="456"/>
                  </a:moveTo>
                  <a:lnTo>
                    <a:pt x="692" y="456"/>
                  </a:lnTo>
                  <a:lnTo>
                    <a:pt x="695" y="453"/>
                  </a:lnTo>
                  <a:lnTo>
                    <a:pt x="695" y="453"/>
                  </a:lnTo>
                  <a:lnTo>
                    <a:pt x="692" y="453"/>
                  </a:lnTo>
                  <a:lnTo>
                    <a:pt x="692" y="453"/>
                  </a:lnTo>
                  <a:lnTo>
                    <a:pt x="692" y="456"/>
                  </a:lnTo>
                  <a:lnTo>
                    <a:pt x="692" y="456"/>
                  </a:lnTo>
                  <a:close/>
                  <a:moveTo>
                    <a:pt x="674" y="437"/>
                  </a:moveTo>
                  <a:lnTo>
                    <a:pt x="671" y="440"/>
                  </a:lnTo>
                  <a:lnTo>
                    <a:pt x="671" y="443"/>
                  </a:lnTo>
                  <a:lnTo>
                    <a:pt x="674" y="446"/>
                  </a:lnTo>
                  <a:lnTo>
                    <a:pt x="678" y="449"/>
                  </a:lnTo>
                  <a:lnTo>
                    <a:pt x="678" y="446"/>
                  </a:lnTo>
                  <a:lnTo>
                    <a:pt x="678" y="446"/>
                  </a:lnTo>
                  <a:lnTo>
                    <a:pt x="681" y="443"/>
                  </a:lnTo>
                  <a:lnTo>
                    <a:pt x="681" y="440"/>
                  </a:lnTo>
                  <a:lnTo>
                    <a:pt x="678" y="440"/>
                  </a:lnTo>
                  <a:lnTo>
                    <a:pt x="674" y="437"/>
                  </a:lnTo>
                  <a:lnTo>
                    <a:pt x="674" y="437"/>
                  </a:lnTo>
                  <a:close/>
                  <a:moveTo>
                    <a:pt x="698" y="427"/>
                  </a:moveTo>
                  <a:lnTo>
                    <a:pt x="698" y="433"/>
                  </a:lnTo>
                  <a:lnTo>
                    <a:pt x="695" y="437"/>
                  </a:lnTo>
                  <a:lnTo>
                    <a:pt x="698" y="440"/>
                  </a:lnTo>
                  <a:lnTo>
                    <a:pt x="702" y="440"/>
                  </a:lnTo>
                  <a:lnTo>
                    <a:pt x="705" y="440"/>
                  </a:lnTo>
                  <a:lnTo>
                    <a:pt x="709" y="440"/>
                  </a:lnTo>
                  <a:lnTo>
                    <a:pt x="709" y="440"/>
                  </a:lnTo>
                  <a:lnTo>
                    <a:pt x="712" y="443"/>
                  </a:lnTo>
                  <a:lnTo>
                    <a:pt x="712" y="443"/>
                  </a:lnTo>
                  <a:lnTo>
                    <a:pt x="716" y="440"/>
                  </a:lnTo>
                  <a:lnTo>
                    <a:pt x="716" y="440"/>
                  </a:lnTo>
                  <a:lnTo>
                    <a:pt x="716" y="433"/>
                  </a:lnTo>
                  <a:lnTo>
                    <a:pt x="716" y="433"/>
                  </a:lnTo>
                  <a:lnTo>
                    <a:pt x="712" y="433"/>
                  </a:lnTo>
                  <a:lnTo>
                    <a:pt x="712" y="437"/>
                  </a:lnTo>
                  <a:lnTo>
                    <a:pt x="712" y="437"/>
                  </a:lnTo>
                  <a:lnTo>
                    <a:pt x="709" y="433"/>
                  </a:lnTo>
                  <a:lnTo>
                    <a:pt x="709" y="430"/>
                  </a:lnTo>
                  <a:lnTo>
                    <a:pt x="705" y="427"/>
                  </a:lnTo>
                  <a:lnTo>
                    <a:pt x="709" y="427"/>
                  </a:lnTo>
                  <a:lnTo>
                    <a:pt x="709" y="427"/>
                  </a:lnTo>
                  <a:lnTo>
                    <a:pt x="712" y="424"/>
                  </a:lnTo>
                  <a:lnTo>
                    <a:pt x="709" y="424"/>
                  </a:lnTo>
                  <a:lnTo>
                    <a:pt x="705" y="424"/>
                  </a:lnTo>
                  <a:lnTo>
                    <a:pt x="702" y="424"/>
                  </a:lnTo>
                  <a:lnTo>
                    <a:pt x="702" y="424"/>
                  </a:lnTo>
                  <a:lnTo>
                    <a:pt x="698" y="427"/>
                  </a:lnTo>
                  <a:lnTo>
                    <a:pt x="698" y="427"/>
                  </a:lnTo>
                  <a:close/>
                  <a:moveTo>
                    <a:pt x="702" y="372"/>
                  </a:moveTo>
                  <a:lnTo>
                    <a:pt x="698" y="375"/>
                  </a:lnTo>
                  <a:lnTo>
                    <a:pt x="698" y="375"/>
                  </a:lnTo>
                  <a:lnTo>
                    <a:pt x="702" y="378"/>
                  </a:lnTo>
                  <a:lnTo>
                    <a:pt x="702" y="378"/>
                  </a:lnTo>
                  <a:lnTo>
                    <a:pt x="702" y="382"/>
                  </a:lnTo>
                  <a:lnTo>
                    <a:pt x="702" y="385"/>
                  </a:lnTo>
                  <a:lnTo>
                    <a:pt x="702" y="388"/>
                  </a:lnTo>
                  <a:lnTo>
                    <a:pt x="702" y="395"/>
                  </a:lnTo>
                  <a:lnTo>
                    <a:pt x="702" y="398"/>
                  </a:lnTo>
                  <a:lnTo>
                    <a:pt x="702" y="401"/>
                  </a:lnTo>
                  <a:lnTo>
                    <a:pt x="702" y="404"/>
                  </a:lnTo>
                  <a:lnTo>
                    <a:pt x="705" y="401"/>
                  </a:lnTo>
                  <a:lnTo>
                    <a:pt x="705" y="398"/>
                  </a:lnTo>
                  <a:lnTo>
                    <a:pt x="709" y="395"/>
                  </a:lnTo>
                  <a:lnTo>
                    <a:pt x="705" y="391"/>
                  </a:lnTo>
                  <a:lnTo>
                    <a:pt x="705" y="388"/>
                  </a:lnTo>
                  <a:lnTo>
                    <a:pt x="705" y="382"/>
                  </a:lnTo>
                  <a:lnTo>
                    <a:pt x="705" y="378"/>
                  </a:lnTo>
                  <a:lnTo>
                    <a:pt x="705" y="375"/>
                  </a:lnTo>
                  <a:lnTo>
                    <a:pt x="702" y="372"/>
                  </a:lnTo>
                  <a:lnTo>
                    <a:pt x="702" y="372"/>
                  </a:lnTo>
                  <a:close/>
                  <a:moveTo>
                    <a:pt x="674" y="382"/>
                  </a:moveTo>
                  <a:lnTo>
                    <a:pt x="671" y="385"/>
                  </a:lnTo>
                  <a:lnTo>
                    <a:pt x="674" y="385"/>
                  </a:lnTo>
                  <a:lnTo>
                    <a:pt x="678" y="385"/>
                  </a:lnTo>
                  <a:lnTo>
                    <a:pt x="681" y="382"/>
                  </a:lnTo>
                  <a:lnTo>
                    <a:pt x="678" y="382"/>
                  </a:lnTo>
                  <a:lnTo>
                    <a:pt x="674" y="382"/>
                  </a:lnTo>
                  <a:lnTo>
                    <a:pt x="674" y="382"/>
                  </a:lnTo>
                  <a:lnTo>
                    <a:pt x="674" y="382"/>
                  </a:lnTo>
                  <a:close/>
                  <a:moveTo>
                    <a:pt x="668" y="375"/>
                  </a:moveTo>
                  <a:lnTo>
                    <a:pt x="671" y="378"/>
                  </a:lnTo>
                  <a:lnTo>
                    <a:pt x="674" y="378"/>
                  </a:lnTo>
                  <a:lnTo>
                    <a:pt x="671" y="375"/>
                  </a:lnTo>
                  <a:lnTo>
                    <a:pt x="671" y="375"/>
                  </a:lnTo>
                  <a:lnTo>
                    <a:pt x="668" y="375"/>
                  </a:lnTo>
                  <a:lnTo>
                    <a:pt x="668" y="375"/>
                  </a:lnTo>
                  <a:close/>
                  <a:moveTo>
                    <a:pt x="695" y="320"/>
                  </a:moveTo>
                  <a:lnTo>
                    <a:pt x="695" y="327"/>
                  </a:lnTo>
                  <a:lnTo>
                    <a:pt x="698" y="327"/>
                  </a:lnTo>
                  <a:lnTo>
                    <a:pt x="702" y="327"/>
                  </a:lnTo>
                  <a:lnTo>
                    <a:pt x="702" y="327"/>
                  </a:lnTo>
                  <a:lnTo>
                    <a:pt x="698" y="323"/>
                  </a:lnTo>
                  <a:lnTo>
                    <a:pt x="695" y="320"/>
                  </a:lnTo>
                  <a:lnTo>
                    <a:pt x="695" y="320"/>
                  </a:lnTo>
                  <a:lnTo>
                    <a:pt x="695" y="320"/>
                  </a:lnTo>
                  <a:lnTo>
                    <a:pt x="695" y="320"/>
                  </a:lnTo>
                  <a:close/>
                  <a:moveTo>
                    <a:pt x="719" y="333"/>
                  </a:moveTo>
                  <a:lnTo>
                    <a:pt x="719" y="333"/>
                  </a:lnTo>
                  <a:lnTo>
                    <a:pt x="719" y="336"/>
                  </a:lnTo>
                  <a:lnTo>
                    <a:pt x="723" y="336"/>
                  </a:lnTo>
                  <a:lnTo>
                    <a:pt x="723" y="333"/>
                  </a:lnTo>
                  <a:lnTo>
                    <a:pt x="723" y="333"/>
                  </a:lnTo>
                  <a:lnTo>
                    <a:pt x="723" y="330"/>
                  </a:lnTo>
                  <a:lnTo>
                    <a:pt x="726" y="327"/>
                  </a:lnTo>
                  <a:lnTo>
                    <a:pt x="726" y="323"/>
                  </a:lnTo>
                  <a:lnTo>
                    <a:pt x="719" y="330"/>
                  </a:lnTo>
                  <a:lnTo>
                    <a:pt x="719" y="333"/>
                  </a:lnTo>
                  <a:lnTo>
                    <a:pt x="719" y="333"/>
                  </a:lnTo>
                  <a:lnTo>
                    <a:pt x="719" y="333"/>
                  </a:lnTo>
                  <a:close/>
                  <a:moveTo>
                    <a:pt x="709" y="317"/>
                  </a:moveTo>
                  <a:lnTo>
                    <a:pt x="709" y="317"/>
                  </a:lnTo>
                  <a:lnTo>
                    <a:pt x="709" y="317"/>
                  </a:lnTo>
                  <a:lnTo>
                    <a:pt x="712" y="311"/>
                  </a:lnTo>
                  <a:lnTo>
                    <a:pt x="709" y="311"/>
                  </a:lnTo>
                  <a:lnTo>
                    <a:pt x="709" y="311"/>
                  </a:lnTo>
                  <a:lnTo>
                    <a:pt x="709" y="317"/>
                  </a:lnTo>
                  <a:lnTo>
                    <a:pt x="709" y="317"/>
                  </a:lnTo>
                  <a:close/>
                  <a:moveTo>
                    <a:pt x="709" y="304"/>
                  </a:moveTo>
                  <a:lnTo>
                    <a:pt x="709" y="304"/>
                  </a:lnTo>
                  <a:lnTo>
                    <a:pt x="709" y="307"/>
                  </a:lnTo>
                  <a:lnTo>
                    <a:pt x="712" y="304"/>
                  </a:lnTo>
                  <a:lnTo>
                    <a:pt x="712" y="304"/>
                  </a:lnTo>
                  <a:lnTo>
                    <a:pt x="709" y="304"/>
                  </a:lnTo>
                  <a:lnTo>
                    <a:pt x="709" y="304"/>
                  </a:lnTo>
                  <a:close/>
                  <a:moveTo>
                    <a:pt x="726" y="269"/>
                  </a:moveTo>
                  <a:lnTo>
                    <a:pt x="729" y="272"/>
                  </a:lnTo>
                  <a:lnTo>
                    <a:pt x="729" y="272"/>
                  </a:lnTo>
                  <a:lnTo>
                    <a:pt x="733" y="272"/>
                  </a:lnTo>
                  <a:lnTo>
                    <a:pt x="733" y="265"/>
                  </a:lnTo>
                  <a:lnTo>
                    <a:pt x="733" y="262"/>
                  </a:lnTo>
                  <a:lnTo>
                    <a:pt x="733" y="262"/>
                  </a:lnTo>
                  <a:lnTo>
                    <a:pt x="733" y="259"/>
                  </a:lnTo>
                  <a:lnTo>
                    <a:pt x="729" y="262"/>
                  </a:lnTo>
                  <a:lnTo>
                    <a:pt x="729" y="265"/>
                  </a:lnTo>
                  <a:lnTo>
                    <a:pt x="726" y="269"/>
                  </a:lnTo>
                  <a:lnTo>
                    <a:pt x="726" y="269"/>
                  </a:lnTo>
                  <a:close/>
                  <a:moveTo>
                    <a:pt x="716" y="220"/>
                  </a:moveTo>
                  <a:lnTo>
                    <a:pt x="716" y="220"/>
                  </a:lnTo>
                  <a:lnTo>
                    <a:pt x="719" y="220"/>
                  </a:lnTo>
                  <a:lnTo>
                    <a:pt x="723" y="220"/>
                  </a:lnTo>
                  <a:lnTo>
                    <a:pt x="726" y="217"/>
                  </a:lnTo>
                  <a:lnTo>
                    <a:pt x="726" y="214"/>
                  </a:lnTo>
                  <a:lnTo>
                    <a:pt x="723" y="210"/>
                  </a:lnTo>
                  <a:lnTo>
                    <a:pt x="716" y="214"/>
                  </a:lnTo>
                  <a:lnTo>
                    <a:pt x="716" y="217"/>
                  </a:lnTo>
                  <a:lnTo>
                    <a:pt x="716" y="220"/>
                  </a:lnTo>
                  <a:lnTo>
                    <a:pt x="716" y="220"/>
                  </a:lnTo>
                  <a:close/>
                  <a:moveTo>
                    <a:pt x="754" y="130"/>
                  </a:moveTo>
                  <a:lnTo>
                    <a:pt x="757" y="130"/>
                  </a:lnTo>
                  <a:lnTo>
                    <a:pt x="757" y="126"/>
                  </a:lnTo>
                  <a:lnTo>
                    <a:pt x="757" y="120"/>
                  </a:lnTo>
                  <a:lnTo>
                    <a:pt x="757" y="117"/>
                  </a:lnTo>
                  <a:lnTo>
                    <a:pt x="757" y="114"/>
                  </a:lnTo>
                  <a:lnTo>
                    <a:pt x="754" y="117"/>
                  </a:lnTo>
                  <a:lnTo>
                    <a:pt x="754" y="117"/>
                  </a:lnTo>
                  <a:lnTo>
                    <a:pt x="754" y="120"/>
                  </a:lnTo>
                  <a:lnTo>
                    <a:pt x="754" y="123"/>
                  </a:lnTo>
                  <a:lnTo>
                    <a:pt x="754" y="126"/>
                  </a:lnTo>
                  <a:lnTo>
                    <a:pt x="754" y="130"/>
                  </a:lnTo>
                  <a:lnTo>
                    <a:pt x="754" y="130"/>
                  </a:lnTo>
                  <a:close/>
                  <a:moveTo>
                    <a:pt x="743" y="139"/>
                  </a:moveTo>
                  <a:lnTo>
                    <a:pt x="743" y="139"/>
                  </a:lnTo>
                  <a:lnTo>
                    <a:pt x="743" y="139"/>
                  </a:lnTo>
                  <a:lnTo>
                    <a:pt x="747" y="139"/>
                  </a:lnTo>
                  <a:lnTo>
                    <a:pt x="747" y="133"/>
                  </a:lnTo>
                  <a:lnTo>
                    <a:pt x="743" y="133"/>
                  </a:lnTo>
                  <a:lnTo>
                    <a:pt x="743" y="133"/>
                  </a:lnTo>
                  <a:lnTo>
                    <a:pt x="740" y="136"/>
                  </a:lnTo>
                  <a:lnTo>
                    <a:pt x="743" y="139"/>
                  </a:lnTo>
                  <a:lnTo>
                    <a:pt x="743" y="139"/>
                  </a:lnTo>
                  <a:close/>
                  <a:moveTo>
                    <a:pt x="736" y="130"/>
                  </a:moveTo>
                  <a:lnTo>
                    <a:pt x="736" y="133"/>
                  </a:lnTo>
                  <a:lnTo>
                    <a:pt x="740" y="130"/>
                  </a:lnTo>
                  <a:lnTo>
                    <a:pt x="740" y="126"/>
                  </a:lnTo>
                  <a:lnTo>
                    <a:pt x="743" y="123"/>
                  </a:lnTo>
                  <a:lnTo>
                    <a:pt x="743" y="123"/>
                  </a:lnTo>
                  <a:lnTo>
                    <a:pt x="740" y="120"/>
                  </a:lnTo>
                  <a:lnTo>
                    <a:pt x="740" y="120"/>
                  </a:lnTo>
                  <a:lnTo>
                    <a:pt x="736" y="123"/>
                  </a:lnTo>
                  <a:lnTo>
                    <a:pt x="736" y="126"/>
                  </a:lnTo>
                  <a:lnTo>
                    <a:pt x="736" y="130"/>
                  </a:lnTo>
                  <a:lnTo>
                    <a:pt x="736" y="130"/>
                  </a:lnTo>
                  <a:close/>
                  <a:moveTo>
                    <a:pt x="533" y="10"/>
                  </a:moveTo>
                  <a:lnTo>
                    <a:pt x="533" y="10"/>
                  </a:lnTo>
                  <a:lnTo>
                    <a:pt x="537" y="10"/>
                  </a:lnTo>
                  <a:lnTo>
                    <a:pt x="537" y="7"/>
                  </a:lnTo>
                  <a:lnTo>
                    <a:pt x="533" y="4"/>
                  </a:lnTo>
                  <a:lnTo>
                    <a:pt x="533" y="4"/>
                  </a:lnTo>
                  <a:lnTo>
                    <a:pt x="530" y="7"/>
                  </a:lnTo>
                  <a:lnTo>
                    <a:pt x="533" y="10"/>
                  </a:lnTo>
                  <a:lnTo>
                    <a:pt x="533" y="10"/>
                  </a:lnTo>
                  <a:close/>
                  <a:moveTo>
                    <a:pt x="533" y="17"/>
                  </a:moveTo>
                  <a:lnTo>
                    <a:pt x="533" y="17"/>
                  </a:lnTo>
                  <a:lnTo>
                    <a:pt x="537" y="17"/>
                  </a:lnTo>
                  <a:lnTo>
                    <a:pt x="540" y="13"/>
                  </a:lnTo>
                  <a:lnTo>
                    <a:pt x="540" y="13"/>
                  </a:lnTo>
                  <a:lnTo>
                    <a:pt x="537" y="13"/>
                  </a:lnTo>
                  <a:lnTo>
                    <a:pt x="533" y="13"/>
                  </a:lnTo>
                  <a:lnTo>
                    <a:pt x="533" y="17"/>
                  </a:lnTo>
                  <a:lnTo>
                    <a:pt x="533" y="17"/>
                  </a:lnTo>
                  <a:close/>
                  <a:moveTo>
                    <a:pt x="516" y="17"/>
                  </a:moveTo>
                  <a:lnTo>
                    <a:pt x="520" y="20"/>
                  </a:lnTo>
                  <a:lnTo>
                    <a:pt x="520" y="23"/>
                  </a:lnTo>
                  <a:lnTo>
                    <a:pt x="523" y="23"/>
                  </a:lnTo>
                  <a:lnTo>
                    <a:pt x="526" y="20"/>
                  </a:lnTo>
                  <a:lnTo>
                    <a:pt x="526" y="20"/>
                  </a:lnTo>
                  <a:lnTo>
                    <a:pt x="523" y="13"/>
                  </a:lnTo>
                  <a:lnTo>
                    <a:pt x="523" y="13"/>
                  </a:lnTo>
                  <a:lnTo>
                    <a:pt x="520" y="10"/>
                  </a:lnTo>
                  <a:lnTo>
                    <a:pt x="520" y="10"/>
                  </a:lnTo>
                  <a:lnTo>
                    <a:pt x="516" y="13"/>
                  </a:lnTo>
                  <a:lnTo>
                    <a:pt x="516" y="13"/>
                  </a:lnTo>
                  <a:lnTo>
                    <a:pt x="516" y="17"/>
                  </a:lnTo>
                  <a:lnTo>
                    <a:pt x="516" y="17"/>
                  </a:lnTo>
                  <a:close/>
                  <a:moveTo>
                    <a:pt x="506" y="20"/>
                  </a:moveTo>
                  <a:lnTo>
                    <a:pt x="506" y="20"/>
                  </a:lnTo>
                  <a:lnTo>
                    <a:pt x="509" y="23"/>
                  </a:lnTo>
                  <a:lnTo>
                    <a:pt x="513" y="23"/>
                  </a:lnTo>
                  <a:lnTo>
                    <a:pt x="513" y="20"/>
                  </a:lnTo>
                  <a:lnTo>
                    <a:pt x="509" y="20"/>
                  </a:lnTo>
                  <a:lnTo>
                    <a:pt x="506" y="20"/>
                  </a:lnTo>
                  <a:lnTo>
                    <a:pt x="506" y="20"/>
                  </a:lnTo>
                  <a:close/>
                  <a:moveTo>
                    <a:pt x="451" y="33"/>
                  </a:moveTo>
                  <a:lnTo>
                    <a:pt x="451" y="36"/>
                  </a:lnTo>
                  <a:lnTo>
                    <a:pt x="454" y="36"/>
                  </a:lnTo>
                  <a:lnTo>
                    <a:pt x="458" y="39"/>
                  </a:lnTo>
                  <a:lnTo>
                    <a:pt x="461" y="42"/>
                  </a:lnTo>
                  <a:lnTo>
                    <a:pt x="465" y="39"/>
                  </a:lnTo>
                  <a:lnTo>
                    <a:pt x="465" y="33"/>
                  </a:lnTo>
                  <a:lnTo>
                    <a:pt x="465" y="33"/>
                  </a:lnTo>
                  <a:lnTo>
                    <a:pt x="465" y="33"/>
                  </a:lnTo>
                  <a:lnTo>
                    <a:pt x="461" y="30"/>
                  </a:lnTo>
                  <a:lnTo>
                    <a:pt x="458" y="26"/>
                  </a:lnTo>
                  <a:lnTo>
                    <a:pt x="454" y="26"/>
                  </a:lnTo>
                  <a:lnTo>
                    <a:pt x="454" y="30"/>
                  </a:lnTo>
                  <a:lnTo>
                    <a:pt x="454" y="30"/>
                  </a:lnTo>
                  <a:lnTo>
                    <a:pt x="454" y="33"/>
                  </a:lnTo>
                  <a:lnTo>
                    <a:pt x="454" y="33"/>
                  </a:lnTo>
                  <a:lnTo>
                    <a:pt x="451" y="33"/>
                  </a:lnTo>
                  <a:lnTo>
                    <a:pt x="451" y="33"/>
                  </a:lnTo>
                  <a:lnTo>
                    <a:pt x="451" y="33"/>
                  </a:lnTo>
                  <a:close/>
                  <a:moveTo>
                    <a:pt x="447" y="36"/>
                  </a:moveTo>
                  <a:lnTo>
                    <a:pt x="447" y="39"/>
                  </a:lnTo>
                  <a:lnTo>
                    <a:pt x="451" y="39"/>
                  </a:lnTo>
                  <a:lnTo>
                    <a:pt x="451" y="36"/>
                  </a:lnTo>
                  <a:lnTo>
                    <a:pt x="447" y="33"/>
                  </a:lnTo>
                  <a:lnTo>
                    <a:pt x="447" y="36"/>
                  </a:lnTo>
                  <a:lnTo>
                    <a:pt x="447" y="36"/>
                  </a:lnTo>
                  <a:close/>
                  <a:moveTo>
                    <a:pt x="427" y="33"/>
                  </a:moveTo>
                  <a:lnTo>
                    <a:pt x="427" y="36"/>
                  </a:lnTo>
                  <a:lnTo>
                    <a:pt x="434" y="36"/>
                  </a:lnTo>
                  <a:lnTo>
                    <a:pt x="434" y="39"/>
                  </a:lnTo>
                  <a:lnTo>
                    <a:pt x="437" y="39"/>
                  </a:lnTo>
                  <a:lnTo>
                    <a:pt x="437" y="36"/>
                  </a:lnTo>
                  <a:lnTo>
                    <a:pt x="434" y="36"/>
                  </a:lnTo>
                  <a:lnTo>
                    <a:pt x="434" y="36"/>
                  </a:lnTo>
                  <a:lnTo>
                    <a:pt x="434" y="33"/>
                  </a:lnTo>
                  <a:lnTo>
                    <a:pt x="430" y="30"/>
                  </a:lnTo>
                  <a:lnTo>
                    <a:pt x="427" y="33"/>
                  </a:lnTo>
                  <a:lnTo>
                    <a:pt x="427" y="33"/>
                  </a:lnTo>
                  <a:lnTo>
                    <a:pt x="427" y="33"/>
                  </a:lnTo>
                  <a:close/>
                  <a:moveTo>
                    <a:pt x="416" y="65"/>
                  </a:moveTo>
                  <a:lnTo>
                    <a:pt x="416" y="65"/>
                  </a:lnTo>
                  <a:lnTo>
                    <a:pt x="420" y="65"/>
                  </a:lnTo>
                  <a:lnTo>
                    <a:pt x="420" y="62"/>
                  </a:lnTo>
                  <a:lnTo>
                    <a:pt x="420" y="59"/>
                  </a:lnTo>
                  <a:lnTo>
                    <a:pt x="416" y="55"/>
                  </a:lnTo>
                  <a:lnTo>
                    <a:pt x="413" y="52"/>
                  </a:lnTo>
                  <a:lnTo>
                    <a:pt x="413" y="55"/>
                  </a:lnTo>
                  <a:lnTo>
                    <a:pt x="413" y="55"/>
                  </a:lnTo>
                  <a:lnTo>
                    <a:pt x="413" y="59"/>
                  </a:lnTo>
                  <a:lnTo>
                    <a:pt x="413" y="62"/>
                  </a:lnTo>
                  <a:lnTo>
                    <a:pt x="416" y="65"/>
                  </a:lnTo>
                  <a:lnTo>
                    <a:pt x="416" y="65"/>
                  </a:lnTo>
                  <a:close/>
                  <a:moveTo>
                    <a:pt x="420" y="97"/>
                  </a:moveTo>
                  <a:lnTo>
                    <a:pt x="427" y="97"/>
                  </a:lnTo>
                  <a:lnTo>
                    <a:pt x="427" y="94"/>
                  </a:lnTo>
                  <a:lnTo>
                    <a:pt x="427" y="91"/>
                  </a:lnTo>
                  <a:lnTo>
                    <a:pt x="423" y="91"/>
                  </a:lnTo>
                  <a:lnTo>
                    <a:pt x="423" y="88"/>
                  </a:lnTo>
                  <a:lnTo>
                    <a:pt x="423" y="88"/>
                  </a:lnTo>
                  <a:lnTo>
                    <a:pt x="420" y="88"/>
                  </a:lnTo>
                  <a:lnTo>
                    <a:pt x="416" y="91"/>
                  </a:lnTo>
                  <a:lnTo>
                    <a:pt x="416" y="94"/>
                  </a:lnTo>
                  <a:lnTo>
                    <a:pt x="420" y="97"/>
                  </a:lnTo>
                  <a:lnTo>
                    <a:pt x="420" y="97"/>
                  </a:lnTo>
                  <a:lnTo>
                    <a:pt x="420" y="97"/>
                  </a:lnTo>
                  <a:close/>
                  <a:moveTo>
                    <a:pt x="420" y="101"/>
                  </a:moveTo>
                  <a:lnTo>
                    <a:pt x="420" y="104"/>
                  </a:lnTo>
                  <a:lnTo>
                    <a:pt x="420" y="104"/>
                  </a:lnTo>
                  <a:lnTo>
                    <a:pt x="420" y="107"/>
                  </a:lnTo>
                  <a:lnTo>
                    <a:pt x="427" y="114"/>
                  </a:lnTo>
                  <a:lnTo>
                    <a:pt x="430" y="110"/>
                  </a:lnTo>
                  <a:lnTo>
                    <a:pt x="427" y="104"/>
                  </a:lnTo>
                  <a:lnTo>
                    <a:pt x="427" y="101"/>
                  </a:lnTo>
                  <a:lnTo>
                    <a:pt x="423" y="101"/>
                  </a:lnTo>
                  <a:lnTo>
                    <a:pt x="420" y="101"/>
                  </a:lnTo>
                  <a:lnTo>
                    <a:pt x="420" y="101"/>
                  </a:lnTo>
                  <a:close/>
                  <a:moveTo>
                    <a:pt x="368" y="68"/>
                  </a:moveTo>
                  <a:lnTo>
                    <a:pt x="368" y="68"/>
                  </a:lnTo>
                  <a:lnTo>
                    <a:pt x="368" y="65"/>
                  </a:lnTo>
                  <a:lnTo>
                    <a:pt x="368" y="65"/>
                  </a:lnTo>
                  <a:lnTo>
                    <a:pt x="365" y="62"/>
                  </a:lnTo>
                  <a:lnTo>
                    <a:pt x="365" y="65"/>
                  </a:lnTo>
                  <a:lnTo>
                    <a:pt x="365" y="65"/>
                  </a:lnTo>
                  <a:lnTo>
                    <a:pt x="368" y="68"/>
                  </a:lnTo>
                  <a:lnTo>
                    <a:pt x="368" y="68"/>
                  </a:lnTo>
                  <a:close/>
                  <a:moveTo>
                    <a:pt x="358" y="88"/>
                  </a:moveTo>
                  <a:lnTo>
                    <a:pt x="361" y="91"/>
                  </a:lnTo>
                  <a:lnTo>
                    <a:pt x="361" y="88"/>
                  </a:lnTo>
                  <a:lnTo>
                    <a:pt x="361" y="84"/>
                  </a:lnTo>
                  <a:lnTo>
                    <a:pt x="358" y="78"/>
                  </a:lnTo>
                  <a:lnTo>
                    <a:pt x="358" y="75"/>
                  </a:lnTo>
                  <a:lnTo>
                    <a:pt x="358" y="68"/>
                  </a:lnTo>
                  <a:lnTo>
                    <a:pt x="358" y="65"/>
                  </a:lnTo>
                  <a:lnTo>
                    <a:pt x="358" y="62"/>
                  </a:lnTo>
                  <a:lnTo>
                    <a:pt x="358" y="55"/>
                  </a:lnTo>
                  <a:lnTo>
                    <a:pt x="358" y="52"/>
                  </a:lnTo>
                  <a:lnTo>
                    <a:pt x="351" y="55"/>
                  </a:lnTo>
                  <a:lnTo>
                    <a:pt x="351" y="65"/>
                  </a:lnTo>
                  <a:lnTo>
                    <a:pt x="351" y="68"/>
                  </a:lnTo>
                  <a:lnTo>
                    <a:pt x="351" y="72"/>
                  </a:lnTo>
                  <a:lnTo>
                    <a:pt x="354" y="78"/>
                  </a:lnTo>
                  <a:lnTo>
                    <a:pt x="354" y="84"/>
                  </a:lnTo>
                  <a:lnTo>
                    <a:pt x="358" y="88"/>
                  </a:lnTo>
                  <a:lnTo>
                    <a:pt x="358" y="88"/>
                  </a:lnTo>
                  <a:close/>
                  <a:moveTo>
                    <a:pt x="148" y="117"/>
                  </a:moveTo>
                  <a:lnTo>
                    <a:pt x="152" y="117"/>
                  </a:lnTo>
                  <a:lnTo>
                    <a:pt x="152" y="120"/>
                  </a:lnTo>
                  <a:lnTo>
                    <a:pt x="155" y="120"/>
                  </a:lnTo>
                  <a:lnTo>
                    <a:pt x="155" y="117"/>
                  </a:lnTo>
                  <a:lnTo>
                    <a:pt x="155" y="117"/>
                  </a:lnTo>
                  <a:lnTo>
                    <a:pt x="148" y="117"/>
                  </a:lnTo>
                  <a:lnTo>
                    <a:pt x="148" y="117"/>
                  </a:lnTo>
                  <a:close/>
                  <a:moveTo>
                    <a:pt x="17" y="259"/>
                  </a:moveTo>
                  <a:lnTo>
                    <a:pt x="21" y="262"/>
                  </a:lnTo>
                  <a:lnTo>
                    <a:pt x="24" y="262"/>
                  </a:lnTo>
                  <a:lnTo>
                    <a:pt x="28" y="262"/>
                  </a:lnTo>
                  <a:lnTo>
                    <a:pt x="31" y="262"/>
                  </a:lnTo>
                  <a:lnTo>
                    <a:pt x="31" y="262"/>
                  </a:lnTo>
                  <a:lnTo>
                    <a:pt x="28" y="262"/>
                  </a:lnTo>
                  <a:lnTo>
                    <a:pt x="24" y="259"/>
                  </a:lnTo>
                  <a:lnTo>
                    <a:pt x="21" y="259"/>
                  </a:lnTo>
                  <a:lnTo>
                    <a:pt x="17" y="259"/>
                  </a:lnTo>
                  <a:lnTo>
                    <a:pt x="17" y="259"/>
                  </a:lnTo>
                  <a:lnTo>
                    <a:pt x="17" y="259"/>
                  </a:lnTo>
                  <a:close/>
                  <a:moveTo>
                    <a:pt x="0" y="259"/>
                  </a:moveTo>
                  <a:lnTo>
                    <a:pt x="4" y="262"/>
                  </a:lnTo>
                  <a:lnTo>
                    <a:pt x="7" y="262"/>
                  </a:lnTo>
                  <a:lnTo>
                    <a:pt x="10" y="265"/>
                  </a:lnTo>
                  <a:lnTo>
                    <a:pt x="14" y="262"/>
                  </a:lnTo>
                  <a:lnTo>
                    <a:pt x="10" y="259"/>
                  </a:lnTo>
                  <a:lnTo>
                    <a:pt x="4" y="259"/>
                  </a:lnTo>
                  <a:lnTo>
                    <a:pt x="0" y="259"/>
                  </a:lnTo>
                  <a:lnTo>
                    <a:pt x="0" y="259"/>
                  </a:lnTo>
                  <a:lnTo>
                    <a:pt x="0" y="259"/>
                  </a:lnTo>
                  <a:close/>
                  <a:moveTo>
                    <a:pt x="148" y="395"/>
                  </a:moveTo>
                  <a:lnTo>
                    <a:pt x="148" y="398"/>
                  </a:lnTo>
                  <a:lnTo>
                    <a:pt x="148" y="398"/>
                  </a:lnTo>
                  <a:lnTo>
                    <a:pt x="152" y="398"/>
                  </a:lnTo>
                  <a:lnTo>
                    <a:pt x="148" y="395"/>
                  </a:lnTo>
                  <a:lnTo>
                    <a:pt x="148" y="395"/>
                  </a:lnTo>
                  <a:lnTo>
                    <a:pt x="148" y="395"/>
                  </a:lnTo>
                  <a:close/>
                  <a:moveTo>
                    <a:pt x="148" y="411"/>
                  </a:moveTo>
                  <a:lnTo>
                    <a:pt x="152" y="411"/>
                  </a:lnTo>
                  <a:lnTo>
                    <a:pt x="152" y="411"/>
                  </a:lnTo>
                  <a:lnTo>
                    <a:pt x="158" y="411"/>
                  </a:lnTo>
                  <a:lnTo>
                    <a:pt x="162" y="414"/>
                  </a:lnTo>
                  <a:lnTo>
                    <a:pt x="162" y="414"/>
                  </a:lnTo>
                  <a:lnTo>
                    <a:pt x="165" y="411"/>
                  </a:lnTo>
                  <a:lnTo>
                    <a:pt x="162" y="407"/>
                  </a:lnTo>
                  <a:lnTo>
                    <a:pt x="155" y="407"/>
                  </a:lnTo>
                  <a:lnTo>
                    <a:pt x="155" y="411"/>
                  </a:lnTo>
                  <a:lnTo>
                    <a:pt x="152" y="407"/>
                  </a:lnTo>
                  <a:lnTo>
                    <a:pt x="148" y="407"/>
                  </a:lnTo>
                  <a:lnTo>
                    <a:pt x="148" y="407"/>
                  </a:lnTo>
                  <a:lnTo>
                    <a:pt x="148" y="411"/>
                  </a:lnTo>
                  <a:lnTo>
                    <a:pt x="148" y="411"/>
                  </a:lnTo>
                  <a:close/>
                  <a:moveTo>
                    <a:pt x="152" y="414"/>
                  </a:moveTo>
                  <a:lnTo>
                    <a:pt x="155" y="417"/>
                  </a:lnTo>
                  <a:lnTo>
                    <a:pt x="155" y="417"/>
                  </a:lnTo>
                  <a:lnTo>
                    <a:pt x="155" y="414"/>
                  </a:lnTo>
                  <a:lnTo>
                    <a:pt x="152" y="414"/>
                  </a:lnTo>
                  <a:lnTo>
                    <a:pt x="152" y="414"/>
                  </a:lnTo>
                  <a:close/>
                  <a:moveTo>
                    <a:pt x="155" y="437"/>
                  </a:moveTo>
                  <a:lnTo>
                    <a:pt x="155" y="437"/>
                  </a:lnTo>
                  <a:lnTo>
                    <a:pt x="158" y="437"/>
                  </a:lnTo>
                  <a:lnTo>
                    <a:pt x="158" y="440"/>
                  </a:lnTo>
                  <a:lnTo>
                    <a:pt x="162" y="440"/>
                  </a:lnTo>
                  <a:lnTo>
                    <a:pt x="162" y="437"/>
                  </a:lnTo>
                  <a:lnTo>
                    <a:pt x="155" y="433"/>
                  </a:lnTo>
                  <a:lnTo>
                    <a:pt x="155" y="437"/>
                  </a:lnTo>
                  <a:lnTo>
                    <a:pt x="155" y="437"/>
                  </a:lnTo>
                  <a:lnTo>
                    <a:pt x="155" y="437"/>
                  </a:lnTo>
                  <a:close/>
                  <a:moveTo>
                    <a:pt x="152" y="443"/>
                  </a:moveTo>
                  <a:lnTo>
                    <a:pt x="152" y="446"/>
                  </a:lnTo>
                  <a:lnTo>
                    <a:pt x="155" y="446"/>
                  </a:lnTo>
                  <a:lnTo>
                    <a:pt x="155" y="443"/>
                  </a:lnTo>
                  <a:lnTo>
                    <a:pt x="152" y="443"/>
                  </a:lnTo>
                  <a:lnTo>
                    <a:pt x="152" y="443"/>
                  </a:lnTo>
                  <a:lnTo>
                    <a:pt x="152" y="443"/>
                  </a:lnTo>
                  <a:lnTo>
                    <a:pt x="152" y="443"/>
                  </a:lnTo>
                  <a:close/>
                  <a:moveTo>
                    <a:pt x="155" y="456"/>
                  </a:moveTo>
                  <a:lnTo>
                    <a:pt x="158" y="456"/>
                  </a:lnTo>
                  <a:lnTo>
                    <a:pt x="158" y="456"/>
                  </a:lnTo>
                  <a:lnTo>
                    <a:pt x="155" y="453"/>
                  </a:lnTo>
                  <a:lnTo>
                    <a:pt x="155" y="453"/>
                  </a:lnTo>
                  <a:lnTo>
                    <a:pt x="155" y="453"/>
                  </a:lnTo>
                  <a:lnTo>
                    <a:pt x="155" y="456"/>
                  </a:lnTo>
                  <a:lnTo>
                    <a:pt x="155" y="456"/>
                  </a:lnTo>
                  <a:close/>
                  <a:moveTo>
                    <a:pt x="162" y="459"/>
                  </a:moveTo>
                  <a:lnTo>
                    <a:pt x="162" y="462"/>
                  </a:lnTo>
                  <a:lnTo>
                    <a:pt x="162" y="462"/>
                  </a:lnTo>
                  <a:lnTo>
                    <a:pt x="162" y="459"/>
                  </a:lnTo>
                  <a:lnTo>
                    <a:pt x="162" y="459"/>
                  </a:lnTo>
                  <a:lnTo>
                    <a:pt x="162" y="459"/>
                  </a:lnTo>
                  <a:close/>
                  <a:moveTo>
                    <a:pt x="148" y="462"/>
                  </a:moveTo>
                  <a:lnTo>
                    <a:pt x="152" y="462"/>
                  </a:lnTo>
                  <a:lnTo>
                    <a:pt x="148" y="459"/>
                  </a:lnTo>
                  <a:lnTo>
                    <a:pt x="148" y="462"/>
                  </a:lnTo>
                  <a:lnTo>
                    <a:pt x="148" y="462"/>
                  </a:lnTo>
                  <a:lnTo>
                    <a:pt x="148" y="462"/>
                  </a:lnTo>
                  <a:close/>
                  <a:moveTo>
                    <a:pt x="155" y="462"/>
                  </a:moveTo>
                  <a:lnTo>
                    <a:pt x="155" y="462"/>
                  </a:lnTo>
                  <a:lnTo>
                    <a:pt x="155" y="462"/>
                  </a:lnTo>
                  <a:lnTo>
                    <a:pt x="155" y="459"/>
                  </a:lnTo>
                  <a:lnTo>
                    <a:pt x="155" y="462"/>
                  </a:lnTo>
                  <a:lnTo>
                    <a:pt x="155" y="462"/>
                  </a:lnTo>
                  <a:close/>
                  <a:moveTo>
                    <a:pt x="152" y="466"/>
                  </a:moveTo>
                  <a:lnTo>
                    <a:pt x="155" y="466"/>
                  </a:lnTo>
                  <a:lnTo>
                    <a:pt x="155" y="466"/>
                  </a:lnTo>
                  <a:lnTo>
                    <a:pt x="152" y="466"/>
                  </a:lnTo>
                  <a:lnTo>
                    <a:pt x="152" y="466"/>
                  </a:lnTo>
                  <a:lnTo>
                    <a:pt x="152" y="466"/>
                  </a:lnTo>
                  <a:close/>
                  <a:moveTo>
                    <a:pt x="155" y="472"/>
                  </a:moveTo>
                  <a:lnTo>
                    <a:pt x="155" y="469"/>
                  </a:lnTo>
                  <a:lnTo>
                    <a:pt x="155" y="469"/>
                  </a:lnTo>
                  <a:lnTo>
                    <a:pt x="152" y="469"/>
                  </a:lnTo>
                  <a:lnTo>
                    <a:pt x="152" y="472"/>
                  </a:lnTo>
                  <a:lnTo>
                    <a:pt x="155" y="472"/>
                  </a:lnTo>
                  <a:lnTo>
                    <a:pt x="155" y="472"/>
                  </a:lnTo>
                  <a:close/>
                  <a:moveTo>
                    <a:pt x="158" y="475"/>
                  </a:moveTo>
                  <a:lnTo>
                    <a:pt x="158" y="475"/>
                  </a:lnTo>
                  <a:lnTo>
                    <a:pt x="162" y="472"/>
                  </a:lnTo>
                  <a:lnTo>
                    <a:pt x="158" y="472"/>
                  </a:lnTo>
                  <a:lnTo>
                    <a:pt x="155" y="472"/>
                  </a:lnTo>
                  <a:lnTo>
                    <a:pt x="155" y="472"/>
                  </a:lnTo>
                  <a:lnTo>
                    <a:pt x="158" y="475"/>
                  </a:lnTo>
                  <a:lnTo>
                    <a:pt x="158" y="475"/>
                  </a:lnTo>
                  <a:close/>
                  <a:moveTo>
                    <a:pt x="145" y="482"/>
                  </a:moveTo>
                  <a:lnTo>
                    <a:pt x="148" y="482"/>
                  </a:lnTo>
                  <a:lnTo>
                    <a:pt x="152" y="482"/>
                  </a:lnTo>
                  <a:lnTo>
                    <a:pt x="152" y="479"/>
                  </a:lnTo>
                  <a:lnTo>
                    <a:pt x="145" y="479"/>
                  </a:lnTo>
                  <a:lnTo>
                    <a:pt x="145" y="482"/>
                  </a:lnTo>
                  <a:lnTo>
                    <a:pt x="145" y="482"/>
                  </a:lnTo>
                  <a:lnTo>
                    <a:pt x="145" y="482"/>
                  </a:lnTo>
                  <a:close/>
                  <a:moveTo>
                    <a:pt x="152" y="488"/>
                  </a:moveTo>
                  <a:lnTo>
                    <a:pt x="158" y="485"/>
                  </a:lnTo>
                  <a:lnTo>
                    <a:pt x="162" y="482"/>
                  </a:lnTo>
                  <a:lnTo>
                    <a:pt x="162" y="479"/>
                  </a:lnTo>
                  <a:lnTo>
                    <a:pt x="158" y="479"/>
                  </a:lnTo>
                  <a:lnTo>
                    <a:pt x="155" y="482"/>
                  </a:lnTo>
                  <a:lnTo>
                    <a:pt x="152" y="482"/>
                  </a:lnTo>
                  <a:lnTo>
                    <a:pt x="152" y="485"/>
                  </a:lnTo>
                  <a:lnTo>
                    <a:pt x="152" y="485"/>
                  </a:lnTo>
                  <a:lnTo>
                    <a:pt x="152" y="488"/>
                  </a:lnTo>
                  <a:lnTo>
                    <a:pt x="152" y="488"/>
                  </a:lnTo>
                  <a:lnTo>
                    <a:pt x="152" y="488"/>
                  </a:lnTo>
                  <a:lnTo>
                    <a:pt x="152" y="488"/>
                  </a:lnTo>
                  <a:lnTo>
                    <a:pt x="152" y="488"/>
                  </a:lnTo>
                  <a:close/>
                  <a:moveTo>
                    <a:pt x="158" y="488"/>
                  </a:moveTo>
                  <a:lnTo>
                    <a:pt x="158" y="488"/>
                  </a:lnTo>
                  <a:lnTo>
                    <a:pt x="162" y="485"/>
                  </a:lnTo>
                  <a:lnTo>
                    <a:pt x="162" y="485"/>
                  </a:lnTo>
                  <a:lnTo>
                    <a:pt x="158" y="488"/>
                  </a:lnTo>
                  <a:lnTo>
                    <a:pt x="158" y="488"/>
                  </a:lnTo>
                  <a:close/>
                  <a:moveTo>
                    <a:pt x="155" y="491"/>
                  </a:moveTo>
                  <a:lnTo>
                    <a:pt x="158" y="488"/>
                  </a:lnTo>
                  <a:lnTo>
                    <a:pt x="158" y="488"/>
                  </a:lnTo>
                  <a:lnTo>
                    <a:pt x="155" y="488"/>
                  </a:lnTo>
                  <a:lnTo>
                    <a:pt x="155" y="491"/>
                  </a:lnTo>
                  <a:lnTo>
                    <a:pt x="155" y="491"/>
                  </a:lnTo>
                  <a:close/>
                  <a:moveTo>
                    <a:pt x="152" y="491"/>
                  </a:moveTo>
                  <a:lnTo>
                    <a:pt x="152" y="491"/>
                  </a:lnTo>
                  <a:lnTo>
                    <a:pt x="152" y="488"/>
                  </a:lnTo>
                  <a:lnTo>
                    <a:pt x="148" y="491"/>
                  </a:lnTo>
                  <a:lnTo>
                    <a:pt x="148" y="491"/>
                  </a:lnTo>
                  <a:lnTo>
                    <a:pt x="152" y="491"/>
                  </a:lnTo>
                  <a:lnTo>
                    <a:pt x="152" y="491"/>
                  </a:lnTo>
                  <a:close/>
                  <a:moveTo>
                    <a:pt x="145" y="501"/>
                  </a:moveTo>
                  <a:lnTo>
                    <a:pt x="145" y="504"/>
                  </a:lnTo>
                  <a:lnTo>
                    <a:pt x="148" y="504"/>
                  </a:lnTo>
                  <a:lnTo>
                    <a:pt x="148" y="501"/>
                  </a:lnTo>
                  <a:lnTo>
                    <a:pt x="152" y="501"/>
                  </a:lnTo>
                  <a:lnTo>
                    <a:pt x="155" y="498"/>
                  </a:lnTo>
                  <a:lnTo>
                    <a:pt x="152" y="498"/>
                  </a:lnTo>
                  <a:lnTo>
                    <a:pt x="152" y="501"/>
                  </a:lnTo>
                  <a:lnTo>
                    <a:pt x="148" y="501"/>
                  </a:lnTo>
                  <a:lnTo>
                    <a:pt x="145" y="501"/>
                  </a:lnTo>
                  <a:lnTo>
                    <a:pt x="145" y="501"/>
                  </a:lnTo>
                  <a:lnTo>
                    <a:pt x="145" y="501"/>
                  </a:lnTo>
                  <a:lnTo>
                    <a:pt x="145" y="501"/>
                  </a:lnTo>
                  <a:close/>
                  <a:moveTo>
                    <a:pt x="141" y="511"/>
                  </a:moveTo>
                  <a:lnTo>
                    <a:pt x="141" y="514"/>
                  </a:lnTo>
                  <a:lnTo>
                    <a:pt x="145" y="517"/>
                  </a:lnTo>
                  <a:lnTo>
                    <a:pt x="145" y="514"/>
                  </a:lnTo>
                  <a:lnTo>
                    <a:pt x="145" y="511"/>
                  </a:lnTo>
                  <a:lnTo>
                    <a:pt x="141" y="511"/>
                  </a:lnTo>
                  <a:lnTo>
                    <a:pt x="141" y="511"/>
                  </a:lnTo>
                  <a:close/>
                  <a:moveTo>
                    <a:pt x="227" y="892"/>
                  </a:moveTo>
                  <a:lnTo>
                    <a:pt x="231" y="889"/>
                  </a:lnTo>
                  <a:lnTo>
                    <a:pt x="231" y="889"/>
                  </a:lnTo>
                  <a:lnTo>
                    <a:pt x="234" y="889"/>
                  </a:lnTo>
                  <a:lnTo>
                    <a:pt x="231" y="892"/>
                  </a:lnTo>
                  <a:lnTo>
                    <a:pt x="231" y="892"/>
                  </a:lnTo>
                  <a:lnTo>
                    <a:pt x="227" y="892"/>
                  </a:lnTo>
                  <a:lnTo>
                    <a:pt x="227" y="892"/>
                  </a:lnTo>
                  <a:lnTo>
                    <a:pt x="227" y="892"/>
                  </a:lnTo>
                  <a:close/>
                  <a:moveTo>
                    <a:pt x="207" y="882"/>
                  </a:moveTo>
                  <a:lnTo>
                    <a:pt x="207" y="882"/>
                  </a:lnTo>
                  <a:lnTo>
                    <a:pt x="207" y="882"/>
                  </a:lnTo>
                  <a:lnTo>
                    <a:pt x="210" y="879"/>
                  </a:lnTo>
                  <a:lnTo>
                    <a:pt x="210" y="876"/>
                  </a:lnTo>
                  <a:lnTo>
                    <a:pt x="207" y="876"/>
                  </a:lnTo>
                  <a:lnTo>
                    <a:pt x="207" y="879"/>
                  </a:lnTo>
                  <a:lnTo>
                    <a:pt x="207" y="879"/>
                  </a:lnTo>
                  <a:lnTo>
                    <a:pt x="207" y="882"/>
                  </a:lnTo>
                  <a:lnTo>
                    <a:pt x="207" y="882"/>
                  </a:lnTo>
                  <a:close/>
                  <a:moveTo>
                    <a:pt x="193" y="860"/>
                  </a:moveTo>
                  <a:lnTo>
                    <a:pt x="193" y="860"/>
                  </a:lnTo>
                  <a:lnTo>
                    <a:pt x="196" y="860"/>
                  </a:lnTo>
                  <a:lnTo>
                    <a:pt x="196" y="860"/>
                  </a:lnTo>
                  <a:lnTo>
                    <a:pt x="196" y="860"/>
                  </a:lnTo>
                  <a:lnTo>
                    <a:pt x="193" y="860"/>
                  </a:lnTo>
                  <a:lnTo>
                    <a:pt x="193" y="860"/>
                  </a:lnTo>
                  <a:lnTo>
                    <a:pt x="193" y="860"/>
                  </a:lnTo>
                  <a:close/>
                  <a:moveTo>
                    <a:pt x="182" y="860"/>
                  </a:moveTo>
                  <a:lnTo>
                    <a:pt x="186" y="863"/>
                  </a:lnTo>
                  <a:lnTo>
                    <a:pt x="186" y="863"/>
                  </a:lnTo>
                  <a:lnTo>
                    <a:pt x="186" y="860"/>
                  </a:lnTo>
                  <a:lnTo>
                    <a:pt x="186" y="860"/>
                  </a:lnTo>
                  <a:lnTo>
                    <a:pt x="182" y="860"/>
                  </a:lnTo>
                  <a:lnTo>
                    <a:pt x="182" y="860"/>
                  </a:lnTo>
                  <a:close/>
                  <a:moveTo>
                    <a:pt x="162" y="863"/>
                  </a:moveTo>
                  <a:lnTo>
                    <a:pt x="165" y="863"/>
                  </a:lnTo>
                  <a:lnTo>
                    <a:pt x="165" y="863"/>
                  </a:lnTo>
                  <a:lnTo>
                    <a:pt x="165" y="866"/>
                  </a:lnTo>
                  <a:lnTo>
                    <a:pt x="169" y="863"/>
                  </a:lnTo>
                  <a:lnTo>
                    <a:pt x="169" y="863"/>
                  </a:lnTo>
                  <a:lnTo>
                    <a:pt x="165" y="860"/>
                  </a:lnTo>
                  <a:lnTo>
                    <a:pt x="162" y="863"/>
                  </a:lnTo>
                  <a:lnTo>
                    <a:pt x="162" y="863"/>
                  </a:lnTo>
                  <a:close/>
                  <a:moveTo>
                    <a:pt x="138" y="760"/>
                  </a:moveTo>
                  <a:lnTo>
                    <a:pt x="138" y="760"/>
                  </a:lnTo>
                  <a:lnTo>
                    <a:pt x="141" y="760"/>
                  </a:lnTo>
                  <a:lnTo>
                    <a:pt x="145" y="756"/>
                  </a:lnTo>
                  <a:lnTo>
                    <a:pt x="141" y="756"/>
                  </a:lnTo>
                  <a:lnTo>
                    <a:pt x="141" y="756"/>
                  </a:lnTo>
                  <a:lnTo>
                    <a:pt x="138" y="760"/>
                  </a:lnTo>
                  <a:lnTo>
                    <a:pt x="138" y="760"/>
                  </a:lnTo>
                  <a:close/>
                  <a:moveTo>
                    <a:pt x="138" y="756"/>
                  </a:moveTo>
                  <a:lnTo>
                    <a:pt x="138" y="756"/>
                  </a:lnTo>
                  <a:lnTo>
                    <a:pt x="138" y="760"/>
                  </a:lnTo>
                  <a:lnTo>
                    <a:pt x="138" y="760"/>
                  </a:lnTo>
                  <a:lnTo>
                    <a:pt x="141" y="756"/>
                  </a:lnTo>
                  <a:lnTo>
                    <a:pt x="141" y="756"/>
                  </a:lnTo>
                  <a:lnTo>
                    <a:pt x="138" y="753"/>
                  </a:lnTo>
                  <a:lnTo>
                    <a:pt x="138" y="756"/>
                  </a:lnTo>
                  <a:lnTo>
                    <a:pt x="138" y="756"/>
                  </a:lnTo>
                  <a:close/>
                  <a:moveTo>
                    <a:pt x="121" y="724"/>
                  </a:moveTo>
                  <a:lnTo>
                    <a:pt x="117" y="727"/>
                  </a:lnTo>
                  <a:lnTo>
                    <a:pt x="121" y="727"/>
                  </a:lnTo>
                  <a:lnTo>
                    <a:pt x="124" y="724"/>
                  </a:lnTo>
                  <a:lnTo>
                    <a:pt x="124" y="724"/>
                  </a:lnTo>
                  <a:lnTo>
                    <a:pt x="121" y="724"/>
                  </a:lnTo>
                  <a:lnTo>
                    <a:pt x="121" y="724"/>
                  </a:lnTo>
                  <a:lnTo>
                    <a:pt x="121" y="724"/>
                  </a:lnTo>
                  <a:close/>
                  <a:moveTo>
                    <a:pt x="117" y="721"/>
                  </a:moveTo>
                  <a:lnTo>
                    <a:pt x="121" y="721"/>
                  </a:lnTo>
                  <a:lnTo>
                    <a:pt x="121" y="721"/>
                  </a:lnTo>
                  <a:lnTo>
                    <a:pt x="121" y="721"/>
                  </a:lnTo>
                  <a:lnTo>
                    <a:pt x="121" y="718"/>
                  </a:lnTo>
                  <a:lnTo>
                    <a:pt x="117" y="721"/>
                  </a:lnTo>
                  <a:lnTo>
                    <a:pt x="117" y="721"/>
                  </a:lnTo>
                  <a:close/>
                  <a:moveTo>
                    <a:pt x="121" y="689"/>
                  </a:moveTo>
                  <a:lnTo>
                    <a:pt x="124" y="689"/>
                  </a:lnTo>
                  <a:lnTo>
                    <a:pt x="124" y="689"/>
                  </a:lnTo>
                  <a:lnTo>
                    <a:pt x="124" y="685"/>
                  </a:lnTo>
                  <a:lnTo>
                    <a:pt x="121" y="689"/>
                  </a:lnTo>
                  <a:lnTo>
                    <a:pt x="121" y="689"/>
                  </a:lnTo>
                  <a:close/>
                  <a:moveTo>
                    <a:pt x="121" y="685"/>
                  </a:moveTo>
                  <a:lnTo>
                    <a:pt x="124" y="685"/>
                  </a:lnTo>
                  <a:lnTo>
                    <a:pt x="127" y="685"/>
                  </a:lnTo>
                  <a:lnTo>
                    <a:pt x="127" y="685"/>
                  </a:lnTo>
                  <a:lnTo>
                    <a:pt x="124" y="682"/>
                  </a:lnTo>
                  <a:lnTo>
                    <a:pt x="124" y="685"/>
                  </a:lnTo>
                  <a:lnTo>
                    <a:pt x="121" y="685"/>
                  </a:lnTo>
                  <a:lnTo>
                    <a:pt x="121" y="685"/>
                  </a:lnTo>
                  <a:close/>
                  <a:moveTo>
                    <a:pt x="114" y="682"/>
                  </a:moveTo>
                  <a:lnTo>
                    <a:pt x="117" y="685"/>
                  </a:lnTo>
                  <a:lnTo>
                    <a:pt x="117" y="685"/>
                  </a:lnTo>
                  <a:lnTo>
                    <a:pt x="117" y="682"/>
                  </a:lnTo>
                  <a:lnTo>
                    <a:pt x="117" y="682"/>
                  </a:lnTo>
                  <a:lnTo>
                    <a:pt x="114" y="682"/>
                  </a:lnTo>
                  <a:lnTo>
                    <a:pt x="114" y="682"/>
                  </a:lnTo>
                  <a:close/>
                  <a:moveTo>
                    <a:pt x="124" y="656"/>
                  </a:moveTo>
                  <a:lnTo>
                    <a:pt x="124" y="656"/>
                  </a:lnTo>
                  <a:lnTo>
                    <a:pt x="124" y="656"/>
                  </a:lnTo>
                  <a:lnTo>
                    <a:pt x="127" y="656"/>
                  </a:lnTo>
                  <a:lnTo>
                    <a:pt x="131" y="653"/>
                  </a:lnTo>
                  <a:lnTo>
                    <a:pt x="131" y="653"/>
                  </a:lnTo>
                  <a:lnTo>
                    <a:pt x="127" y="653"/>
                  </a:lnTo>
                  <a:lnTo>
                    <a:pt x="124" y="656"/>
                  </a:lnTo>
                  <a:lnTo>
                    <a:pt x="124" y="656"/>
                  </a:lnTo>
                  <a:close/>
                  <a:moveTo>
                    <a:pt x="155" y="643"/>
                  </a:moveTo>
                  <a:lnTo>
                    <a:pt x="158" y="643"/>
                  </a:lnTo>
                  <a:lnTo>
                    <a:pt x="165" y="643"/>
                  </a:lnTo>
                  <a:lnTo>
                    <a:pt x="165" y="643"/>
                  </a:lnTo>
                  <a:lnTo>
                    <a:pt x="158" y="643"/>
                  </a:lnTo>
                  <a:lnTo>
                    <a:pt x="155" y="643"/>
                  </a:lnTo>
                  <a:lnTo>
                    <a:pt x="155" y="643"/>
                  </a:lnTo>
                  <a:lnTo>
                    <a:pt x="155" y="643"/>
                  </a:lnTo>
                  <a:close/>
                  <a:moveTo>
                    <a:pt x="145" y="630"/>
                  </a:moveTo>
                  <a:lnTo>
                    <a:pt x="145" y="630"/>
                  </a:lnTo>
                  <a:lnTo>
                    <a:pt x="145" y="630"/>
                  </a:lnTo>
                  <a:lnTo>
                    <a:pt x="152" y="630"/>
                  </a:lnTo>
                  <a:lnTo>
                    <a:pt x="148" y="627"/>
                  </a:lnTo>
                  <a:lnTo>
                    <a:pt x="145" y="627"/>
                  </a:lnTo>
                  <a:lnTo>
                    <a:pt x="145" y="630"/>
                  </a:lnTo>
                  <a:lnTo>
                    <a:pt x="145" y="630"/>
                  </a:lnTo>
                  <a:close/>
                  <a:moveTo>
                    <a:pt x="158" y="627"/>
                  </a:moveTo>
                  <a:lnTo>
                    <a:pt x="162" y="630"/>
                  </a:lnTo>
                  <a:lnTo>
                    <a:pt x="165" y="630"/>
                  </a:lnTo>
                  <a:lnTo>
                    <a:pt x="165" y="627"/>
                  </a:lnTo>
                  <a:lnTo>
                    <a:pt x="162" y="627"/>
                  </a:lnTo>
                  <a:lnTo>
                    <a:pt x="158" y="627"/>
                  </a:lnTo>
                  <a:lnTo>
                    <a:pt x="158" y="627"/>
                  </a:lnTo>
                  <a:close/>
                  <a:moveTo>
                    <a:pt x="152" y="624"/>
                  </a:moveTo>
                  <a:lnTo>
                    <a:pt x="155" y="627"/>
                  </a:lnTo>
                  <a:lnTo>
                    <a:pt x="158" y="627"/>
                  </a:lnTo>
                  <a:lnTo>
                    <a:pt x="158" y="624"/>
                  </a:lnTo>
                  <a:lnTo>
                    <a:pt x="158" y="624"/>
                  </a:lnTo>
                  <a:lnTo>
                    <a:pt x="155" y="624"/>
                  </a:lnTo>
                  <a:lnTo>
                    <a:pt x="152" y="624"/>
                  </a:lnTo>
                  <a:lnTo>
                    <a:pt x="152" y="624"/>
                  </a:lnTo>
                  <a:lnTo>
                    <a:pt x="152" y="624"/>
                  </a:lnTo>
                  <a:close/>
                  <a:moveTo>
                    <a:pt x="186" y="563"/>
                  </a:moveTo>
                  <a:lnTo>
                    <a:pt x="186" y="563"/>
                  </a:lnTo>
                  <a:lnTo>
                    <a:pt x="186" y="566"/>
                  </a:lnTo>
                  <a:lnTo>
                    <a:pt x="189" y="563"/>
                  </a:lnTo>
                  <a:lnTo>
                    <a:pt x="186" y="563"/>
                  </a:lnTo>
                  <a:lnTo>
                    <a:pt x="186" y="563"/>
                  </a:lnTo>
                  <a:lnTo>
                    <a:pt x="186" y="563"/>
                  </a:lnTo>
                  <a:close/>
                  <a:moveTo>
                    <a:pt x="182" y="553"/>
                  </a:moveTo>
                  <a:lnTo>
                    <a:pt x="182" y="556"/>
                  </a:lnTo>
                  <a:lnTo>
                    <a:pt x="186" y="559"/>
                  </a:lnTo>
                  <a:lnTo>
                    <a:pt x="186" y="556"/>
                  </a:lnTo>
                  <a:lnTo>
                    <a:pt x="186" y="556"/>
                  </a:lnTo>
                  <a:lnTo>
                    <a:pt x="186" y="556"/>
                  </a:lnTo>
                  <a:lnTo>
                    <a:pt x="182" y="553"/>
                  </a:lnTo>
                  <a:lnTo>
                    <a:pt x="182" y="553"/>
                  </a:lnTo>
                  <a:close/>
                  <a:moveTo>
                    <a:pt x="172" y="530"/>
                  </a:moveTo>
                  <a:lnTo>
                    <a:pt x="176" y="533"/>
                  </a:lnTo>
                  <a:lnTo>
                    <a:pt x="176" y="530"/>
                  </a:lnTo>
                  <a:lnTo>
                    <a:pt x="179" y="527"/>
                  </a:lnTo>
                  <a:lnTo>
                    <a:pt x="179" y="527"/>
                  </a:lnTo>
                  <a:lnTo>
                    <a:pt x="176" y="527"/>
                  </a:lnTo>
                  <a:lnTo>
                    <a:pt x="176" y="527"/>
                  </a:lnTo>
                  <a:lnTo>
                    <a:pt x="172" y="527"/>
                  </a:lnTo>
                  <a:lnTo>
                    <a:pt x="172" y="530"/>
                  </a:lnTo>
                  <a:lnTo>
                    <a:pt x="172" y="530"/>
                  </a:lnTo>
                  <a:lnTo>
                    <a:pt x="172" y="530"/>
                  </a:lnTo>
                  <a:close/>
                  <a:moveTo>
                    <a:pt x="172" y="543"/>
                  </a:moveTo>
                  <a:lnTo>
                    <a:pt x="172" y="546"/>
                  </a:lnTo>
                  <a:lnTo>
                    <a:pt x="176" y="546"/>
                  </a:lnTo>
                  <a:lnTo>
                    <a:pt x="179" y="543"/>
                  </a:lnTo>
                  <a:lnTo>
                    <a:pt x="179" y="540"/>
                  </a:lnTo>
                  <a:lnTo>
                    <a:pt x="176" y="537"/>
                  </a:lnTo>
                  <a:lnTo>
                    <a:pt x="172" y="540"/>
                  </a:lnTo>
                  <a:lnTo>
                    <a:pt x="172" y="543"/>
                  </a:lnTo>
                  <a:lnTo>
                    <a:pt x="172" y="543"/>
                  </a:lnTo>
                  <a:close/>
                  <a:moveTo>
                    <a:pt x="158" y="546"/>
                  </a:moveTo>
                  <a:lnTo>
                    <a:pt x="162" y="546"/>
                  </a:lnTo>
                  <a:lnTo>
                    <a:pt x="165" y="543"/>
                  </a:lnTo>
                  <a:lnTo>
                    <a:pt x="165" y="543"/>
                  </a:lnTo>
                  <a:lnTo>
                    <a:pt x="165" y="537"/>
                  </a:lnTo>
                  <a:lnTo>
                    <a:pt x="162" y="540"/>
                  </a:lnTo>
                  <a:lnTo>
                    <a:pt x="158" y="543"/>
                  </a:lnTo>
                  <a:lnTo>
                    <a:pt x="158" y="546"/>
                  </a:lnTo>
                  <a:lnTo>
                    <a:pt x="158" y="546"/>
                  </a:lnTo>
                  <a:close/>
                  <a:moveTo>
                    <a:pt x="138" y="559"/>
                  </a:moveTo>
                  <a:lnTo>
                    <a:pt x="134" y="563"/>
                  </a:lnTo>
                  <a:lnTo>
                    <a:pt x="138" y="566"/>
                  </a:lnTo>
                  <a:lnTo>
                    <a:pt x="141" y="566"/>
                  </a:lnTo>
                  <a:lnTo>
                    <a:pt x="141" y="563"/>
                  </a:lnTo>
                  <a:lnTo>
                    <a:pt x="138" y="559"/>
                  </a:lnTo>
                  <a:lnTo>
                    <a:pt x="138" y="559"/>
                  </a:lnTo>
                  <a:lnTo>
                    <a:pt x="138" y="559"/>
                  </a:lnTo>
                  <a:close/>
                  <a:moveTo>
                    <a:pt x="182" y="592"/>
                  </a:moveTo>
                  <a:lnTo>
                    <a:pt x="182" y="592"/>
                  </a:lnTo>
                  <a:lnTo>
                    <a:pt x="182" y="592"/>
                  </a:lnTo>
                  <a:lnTo>
                    <a:pt x="182" y="595"/>
                  </a:lnTo>
                  <a:lnTo>
                    <a:pt x="182" y="598"/>
                  </a:lnTo>
                  <a:lnTo>
                    <a:pt x="186" y="598"/>
                  </a:lnTo>
                  <a:lnTo>
                    <a:pt x="186" y="598"/>
                  </a:lnTo>
                  <a:lnTo>
                    <a:pt x="189" y="592"/>
                  </a:lnTo>
                  <a:lnTo>
                    <a:pt x="189" y="592"/>
                  </a:lnTo>
                  <a:lnTo>
                    <a:pt x="189" y="588"/>
                  </a:lnTo>
                  <a:lnTo>
                    <a:pt x="189" y="588"/>
                  </a:lnTo>
                  <a:lnTo>
                    <a:pt x="186" y="588"/>
                  </a:lnTo>
                  <a:lnTo>
                    <a:pt x="182" y="592"/>
                  </a:lnTo>
                  <a:lnTo>
                    <a:pt x="182" y="592"/>
                  </a:lnTo>
                  <a:close/>
                  <a:moveTo>
                    <a:pt x="134" y="601"/>
                  </a:moveTo>
                  <a:lnTo>
                    <a:pt x="138" y="605"/>
                  </a:lnTo>
                  <a:lnTo>
                    <a:pt x="145" y="605"/>
                  </a:lnTo>
                  <a:lnTo>
                    <a:pt x="145" y="608"/>
                  </a:lnTo>
                  <a:lnTo>
                    <a:pt x="148" y="608"/>
                  </a:lnTo>
                  <a:lnTo>
                    <a:pt x="152" y="605"/>
                  </a:lnTo>
                  <a:lnTo>
                    <a:pt x="162" y="605"/>
                  </a:lnTo>
                  <a:lnTo>
                    <a:pt x="165" y="605"/>
                  </a:lnTo>
                  <a:lnTo>
                    <a:pt x="172" y="598"/>
                  </a:lnTo>
                  <a:lnTo>
                    <a:pt x="172" y="595"/>
                  </a:lnTo>
                  <a:lnTo>
                    <a:pt x="169" y="592"/>
                  </a:lnTo>
                  <a:lnTo>
                    <a:pt x="165" y="592"/>
                  </a:lnTo>
                  <a:lnTo>
                    <a:pt x="162" y="588"/>
                  </a:lnTo>
                  <a:lnTo>
                    <a:pt x="162" y="582"/>
                  </a:lnTo>
                  <a:lnTo>
                    <a:pt x="155" y="575"/>
                  </a:lnTo>
                  <a:lnTo>
                    <a:pt x="152" y="575"/>
                  </a:lnTo>
                  <a:lnTo>
                    <a:pt x="148" y="572"/>
                  </a:lnTo>
                  <a:lnTo>
                    <a:pt x="141" y="569"/>
                  </a:lnTo>
                  <a:lnTo>
                    <a:pt x="138" y="569"/>
                  </a:lnTo>
                  <a:lnTo>
                    <a:pt x="138" y="572"/>
                  </a:lnTo>
                  <a:lnTo>
                    <a:pt x="131" y="575"/>
                  </a:lnTo>
                  <a:lnTo>
                    <a:pt x="131" y="579"/>
                  </a:lnTo>
                  <a:lnTo>
                    <a:pt x="138" y="582"/>
                  </a:lnTo>
                  <a:lnTo>
                    <a:pt x="138" y="585"/>
                  </a:lnTo>
                  <a:lnTo>
                    <a:pt x="134" y="582"/>
                  </a:lnTo>
                  <a:lnTo>
                    <a:pt x="131" y="582"/>
                  </a:lnTo>
                  <a:lnTo>
                    <a:pt x="131" y="585"/>
                  </a:lnTo>
                  <a:lnTo>
                    <a:pt x="131" y="588"/>
                  </a:lnTo>
                  <a:lnTo>
                    <a:pt x="134" y="592"/>
                  </a:lnTo>
                  <a:lnTo>
                    <a:pt x="131" y="592"/>
                  </a:lnTo>
                  <a:lnTo>
                    <a:pt x="131" y="592"/>
                  </a:lnTo>
                  <a:lnTo>
                    <a:pt x="131" y="595"/>
                  </a:lnTo>
                  <a:lnTo>
                    <a:pt x="141" y="598"/>
                  </a:lnTo>
                  <a:lnTo>
                    <a:pt x="145" y="598"/>
                  </a:lnTo>
                  <a:lnTo>
                    <a:pt x="145" y="598"/>
                  </a:lnTo>
                  <a:lnTo>
                    <a:pt x="152" y="595"/>
                  </a:lnTo>
                  <a:lnTo>
                    <a:pt x="148" y="601"/>
                  </a:lnTo>
                  <a:lnTo>
                    <a:pt x="145" y="601"/>
                  </a:lnTo>
                  <a:lnTo>
                    <a:pt x="138" y="598"/>
                  </a:lnTo>
                  <a:lnTo>
                    <a:pt x="138" y="598"/>
                  </a:lnTo>
                  <a:lnTo>
                    <a:pt x="134" y="6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162"/>
            <p:cNvSpPr>
              <a:spLocks noEditPoints="1"/>
            </p:cNvSpPr>
            <p:nvPr/>
          </p:nvSpPr>
          <p:spPr bwMode="auto">
            <a:xfrm>
              <a:off x="2498726" y="1308755"/>
              <a:ext cx="2670175" cy="2101850"/>
            </a:xfrm>
            <a:custGeom>
              <a:avLst/>
              <a:gdLst>
                <a:gd name="T0" fmla="*/ 1221 w 1682"/>
                <a:gd name="T1" fmla="*/ 97 h 1324"/>
                <a:gd name="T2" fmla="*/ 1235 w 1682"/>
                <a:gd name="T3" fmla="*/ 226 h 1324"/>
                <a:gd name="T4" fmla="*/ 1228 w 1682"/>
                <a:gd name="T5" fmla="*/ 246 h 1324"/>
                <a:gd name="T6" fmla="*/ 1317 w 1682"/>
                <a:gd name="T7" fmla="*/ 155 h 1324"/>
                <a:gd name="T8" fmla="*/ 1348 w 1682"/>
                <a:gd name="T9" fmla="*/ 90 h 1324"/>
                <a:gd name="T10" fmla="*/ 1438 w 1682"/>
                <a:gd name="T11" fmla="*/ 32 h 1324"/>
                <a:gd name="T12" fmla="*/ 1672 w 1682"/>
                <a:gd name="T13" fmla="*/ 48 h 1324"/>
                <a:gd name="T14" fmla="*/ 1427 w 1682"/>
                <a:gd name="T15" fmla="*/ 204 h 1324"/>
                <a:gd name="T16" fmla="*/ 1293 w 1682"/>
                <a:gd name="T17" fmla="*/ 291 h 1324"/>
                <a:gd name="T18" fmla="*/ 1345 w 1682"/>
                <a:gd name="T19" fmla="*/ 669 h 1324"/>
                <a:gd name="T20" fmla="*/ 1173 w 1682"/>
                <a:gd name="T21" fmla="*/ 252 h 1324"/>
                <a:gd name="T22" fmla="*/ 1052 w 1682"/>
                <a:gd name="T23" fmla="*/ 178 h 1324"/>
                <a:gd name="T24" fmla="*/ 874 w 1682"/>
                <a:gd name="T25" fmla="*/ 149 h 1324"/>
                <a:gd name="T26" fmla="*/ 1149 w 1682"/>
                <a:gd name="T27" fmla="*/ 297 h 1324"/>
                <a:gd name="T28" fmla="*/ 1200 w 1682"/>
                <a:gd name="T29" fmla="*/ 397 h 1324"/>
                <a:gd name="T30" fmla="*/ 701 w 1682"/>
                <a:gd name="T31" fmla="*/ 204 h 1324"/>
                <a:gd name="T32" fmla="*/ 1090 w 1682"/>
                <a:gd name="T33" fmla="*/ 401 h 1324"/>
                <a:gd name="T34" fmla="*/ 1008 w 1682"/>
                <a:gd name="T35" fmla="*/ 304 h 1324"/>
                <a:gd name="T36" fmla="*/ 760 w 1682"/>
                <a:gd name="T37" fmla="*/ 233 h 1324"/>
                <a:gd name="T38" fmla="*/ 846 w 1682"/>
                <a:gd name="T39" fmla="*/ 271 h 1324"/>
                <a:gd name="T40" fmla="*/ 585 w 1682"/>
                <a:gd name="T41" fmla="*/ 323 h 1324"/>
                <a:gd name="T42" fmla="*/ 877 w 1682"/>
                <a:gd name="T43" fmla="*/ 433 h 1324"/>
                <a:gd name="T44" fmla="*/ 973 w 1682"/>
                <a:gd name="T45" fmla="*/ 413 h 1324"/>
                <a:gd name="T46" fmla="*/ 1001 w 1682"/>
                <a:gd name="T47" fmla="*/ 459 h 1324"/>
                <a:gd name="T48" fmla="*/ 1159 w 1682"/>
                <a:gd name="T49" fmla="*/ 643 h 1324"/>
                <a:gd name="T50" fmla="*/ 1035 w 1682"/>
                <a:gd name="T51" fmla="*/ 701 h 1324"/>
                <a:gd name="T52" fmla="*/ 818 w 1682"/>
                <a:gd name="T53" fmla="*/ 536 h 1324"/>
                <a:gd name="T54" fmla="*/ 743 w 1682"/>
                <a:gd name="T55" fmla="*/ 401 h 1324"/>
                <a:gd name="T56" fmla="*/ 667 w 1682"/>
                <a:gd name="T57" fmla="*/ 485 h 1324"/>
                <a:gd name="T58" fmla="*/ 1180 w 1682"/>
                <a:gd name="T59" fmla="*/ 656 h 1324"/>
                <a:gd name="T60" fmla="*/ 1304 w 1682"/>
                <a:gd name="T61" fmla="*/ 562 h 1324"/>
                <a:gd name="T62" fmla="*/ 1228 w 1682"/>
                <a:gd name="T63" fmla="*/ 707 h 1324"/>
                <a:gd name="T64" fmla="*/ 1118 w 1682"/>
                <a:gd name="T65" fmla="*/ 565 h 1324"/>
                <a:gd name="T66" fmla="*/ 1104 w 1682"/>
                <a:gd name="T67" fmla="*/ 517 h 1324"/>
                <a:gd name="T68" fmla="*/ 1207 w 1682"/>
                <a:gd name="T69" fmla="*/ 497 h 1324"/>
                <a:gd name="T70" fmla="*/ 1300 w 1682"/>
                <a:gd name="T71" fmla="*/ 559 h 1324"/>
                <a:gd name="T72" fmla="*/ 1348 w 1682"/>
                <a:gd name="T73" fmla="*/ 636 h 1324"/>
                <a:gd name="T74" fmla="*/ 1383 w 1682"/>
                <a:gd name="T75" fmla="*/ 711 h 1324"/>
                <a:gd name="T76" fmla="*/ 1334 w 1682"/>
                <a:gd name="T77" fmla="*/ 749 h 1324"/>
                <a:gd name="T78" fmla="*/ 1328 w 1682"/>
                <a:gd name="T79" fmla="*/ 814 h 1324"/>
                <a:gd name="T80" fmla="*/ 1059 w 1682"/>
                <a:gd name="T81" fmla="*/ 788 h 1324"/>
                <a:gd name="T82" fmla="*/ 1300 w 1682"/>
                <a:gd name="T83" fmla="*/ 875 h 1324"/>
                <a:gd name="T84" fmla="*/ 1018 w 1682"/>
                <a:gd name="T85" fmla="*/ 998 h 1324"/>
                <a:gd name="T86" fmla="*/ 1359 w 1682"/>
                <a:gd name="T87" fmla="*/ 1163 h 1324"/>
                <a:gd name="T88" fmla="*/ 1414 w 1682"/>
                <a:gd name="T89" fmla="*/ 1234 h 1324"/>
                <a:gd name="T90" fmla="*/ 1383 w 1682"/>
                <a:gd name="T91" fmla="*/ 1173 h 1324"/>
                <a:gd name="T92" fmla="*/ 1300 w 1682"/>
                <a:gd name="T93" fmla="*/ 1247 h 1324"/>
                <a:gd name="T94" fmla="*/ 106 w 1682"/>
                <a:gd name="T95" fmla="*/ 1024 h 1324"/>
                <a:gd name="T96" fmla="*/ 454 w 1682"/>
                <a:gd name="T97" fmla="*/ 413 h 1324"/>
                <a:gd name="T98" fmla="*/ 124 w 1682"/>
                <a:gd name="T99" fmla="*/ 1050 h 1324"/>
                <a:gd name="T100" fmla="*/ 96 w 1682"/>
                <a:gd name="T101" fmla="*/ 866 h 1324"/>
                <a:gd name="T102" fmla="*/ 371 w 1682"/>
                <a:gd name="T103" fmla="*/ 455 h 1324"/>
                <a:gd name="T104" fmla="*/ 664 w 1682"/>
                <a:gd name="T105" fmla="*/ 598 h 1324"/>
                <a:gd name="T106" fmla="*/ 853 w 1682"/>
                <a:gd name="T107" fmla="*/ 620 h 1324"/>
                <a:gd name="T108" fmla="*/ 915 w 1682"/>
                <a:gd name="T109" fmla="*/ 527 h 1324"/>
                <a:gd name="T110" fmla="*/ 1032 w 1682"/>
                <a:gd name="T111" fmla="*/ 640 h 1324"/>
                <a:gd name="T112" fmla="*/ 1004 w 1682"/>
                <a:gd name="T113" fmla="*/ 682 h 1324"/>
                <a:gd name="T114" fmla="*/ 825 w 1682"/>
                <a:gd name="T115" fmla="*/ 821 h 1324"/>
                <a:gd name="T116" fmla="*/ 994 w 1682"/>
                <a:gd name="T117" fmla="*/ 1047 h 1324"/>
                <a:gd name="T118" fmla="*/ 1211 w 1682"/>
                <a:gd name="T119" fmla="*/ 937 h 1324"/>
                <a:gd name="T120" fmla="*/ 1324 w 1682"/>
                <a:gd name="T121" fmla="*/ 1027 h 1324"/>
                <a:gd name="T122" fmla="*/ 1341 w 1682"/>
                <a:gd name="T123" fmla="*/ 1140 h 1324"/>
                <a:gd name="T124" fmla="*/ 1235 w 1682"/>
                <a:gd name="T125" fmla="*/ 1276 h 1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2" h="1324">
                  <a:moveTo>
                    <a:pt x="1218" y="233"/>
                  </a:moveTo>
                  <a:lnTo>
                    <a:pt x="1218" y="229"/>
                  </a:lnTo>
                  <a:lnTo>
                    <a:pt x="1221" y="226"/>
                  </a:lnTo>
                  <a:lnTo>
                    <a:pt x="1228" y="223"/>
                  </a:lnTo>
                  <a:lnTo>
                    <a:pt x="1231" y="213"/>
                  </a:lnTo>
                  <a:lnTo>
                    <a:pt x="1231" y="213"/>
                  </a:lnTo>
                  <a:lnTo>
                    <a:pt x="1231" y="213"/>
                  </a:lnTo>
                  <a:lnTo>
                    <a:pt x="1231" y="220"/>
                  </a:lnTo>
                  <a:lnTo>
                    <a:pt x="1231" y="220"/>
                  </a:lnTo>
                  <a:lnTo>
                    <a:pt x="1235" y="220"/>
                  </a:lnTo>
                  <a:lnTo>
                    <a:pt x="1238" y="216"/>
                  </a:lnTo>
                  <a:lnTo>
                    <a:pt x="1242" y="216"/>
                  </a:lnTo>
                  <a:lnTo>
                    <a:pt x="1242" y="213"/>
                  </a:lnTo>
                  <a:lnTo>
                    <a:pt x="1238" y="213"/>
                  </a:lnTo>
                  <a:lnTo>
                    <a:pt x="1238" y="210"/>
                  </a:lnTo>
                  <a:lnTo>
                    <a:pt x="1242" y="210"/>
                  </a:lnTo>
                  <a:lnTo>
                    <a:pt x="1242" y="204"/>
                  </a:lnTo>
                  <a:lnTo>
                    <a:pt x="1242" y="204"/>
                  </a:lnTo>
                  <a:lnTo>
                    <a:pt x="1242" y="200"/>
                  </a:lnTo>
                  <a:lnTo>
                    <a:pt x="1245" y="197"/>
                  </a:lnTo>
                  <a:lnTo>
                    <a:pt x="1245" y="191"/>
                  </a:lnTo>
                  <a:lnTo>
                    <a:pt x="1252" y="191"/>
                  </a:lnTo>
                  <a:lnTo>
                    <a:pt x="1252" y="187"/>
                  </a:lnTo>
                  <a:lnTo>
                    <a:pt x="1252" y="191"/>
                  </a:lnTo>
                  <a:lnTo>
                    <a:pt x="1252" y="194"/>
                  </a:lnTo>
                  <a:lnTo>
                    <a:pt x="1248" y="194"/>
                  </a:lnTo>
                  <a:lnTo>
                    <a:pt x="1248" y="197"/>
                  </a:lnTo>
                  <a:lnTo>
                    <a:pt x="1245" y="204"/>
                  </a:lnTo>
                  <a:lnTo>
                    <a:pt x="1245" y="207"/>
                  </a:lnTo>
                  <a:lnTo>
                    <a:pt x="1245" y="210"/>
                  </a:lnTo>
                  <a:lnTo>
                    <a:pt x="1245" y="213"/>
                  </a:lnTo>
                  <a:lnTo>
                    <a:pt x="1248" y="213"/>
                  </a:lnTo>
                  <a:lnTo>
                    <a:pt x="1252" y="207"/>
                  </a:lnTo>
                  <a:lnTo>
                    <a:pt x="1259" y="200"/>
                  </a:lnTo>
                  <a:lnTo>
                    <a:pt x="1262" y="197"/>
                  </a:lnTo>
                  <a:lnTo>
                    <a:pt x="1262" y="194"/>
                  </a:lnTo>
                  <a:lnTo>
                    <a:pt x="1262" y="191"/>
                  </a:lnTo>
                  <a:lnTo>
                    <a:pt x="1266" y="191"/>
                  </a:lnTo>
                  <a:lnTo>
                    <a:pt x="1266" y="191"/>
                  </a:lnTo>
                  <a:lnTo>
                    <a:pt x="1266" y="194"/>
                  </a:lnTo>
                  <a:lnTo>
                    <a:pt x="1266" y="197"/>
                  </a:lnTo>
                  <a:lnTo>
                    <a:pt x="1269" y="194"/>
                  </a:lnTo>
                  <a:lnTo>
                    <a:pt x="1273" y="191"/>
                  </a:lnTo>
                  <a:lnTo>
                    <a:pt x="1276" y="191"/>
                  </a:lnTo>
                  <a:lnTo>
                    <a:pt x="1283" y="191"/>
                  </a:lnTo>
                  <a:lnTo>
                    <a:pt x="1286" y="191"/>
                  </a:lnTo>
                  <a:lnTo>
                    <a:pt x="1290" y="187"/>
                  </a:lnTo>
                  <a:lnTo>
                    <a:pt x="1293" y="187"/>
                  </a:lnTo>
                  <a:lnTo>
                    <a:pt x="1297" y="184"/>
                  </a:lnTo>
                  <a:lnTo>
                    <a:pt x="1300" y="184"/>
                  </a:lnTo>
                  <a:lnTo>
                    <a:pt x="1300" y="181"/>
                  </a:lnTo>
                  <a:lnTo>
                    <a:pt x="1300" y="178"/>
                  </a:lnTo>
                  <a:lnTo>
                    <a:pt x="1297" y="174"/>
                  </a:lnTo>
                  <a:lnTo>
                    <a:pt x="1300" y="171"/>
                  </a:lnTo>
                  <a:lnTo>
                    <a:pt x="1300" y="165"/>
                  </a:lnTo>
                  <a:lnTo>
                    <a:pt x="1297" y="165"/>
                  </a:lnTo>
                  <a:lnTo>
                    <a:pt x="1293" y="168"/>
                  </a:lnTo>
                  <a:lnTo>
                    <a:pt x="1290" y="174"/>
                  </a:lnTo>
                  <a:lnTo>
                    <a:pt x="1290" y="174"/>
                  </a:lnTo>
                  <a:lnTo>
                    <a:pt x="1290" y="171"/>
                  </a:lnTo>
                  <a:lnTo>
                    <a:pt x="1290" y="168"/>
                  </a:lnTo>
                  <a:lnTo>
                    <a:pt x="1293" y="165"/>
                  </a:lnTo>
                  <a:lnTo>
                    <a:pt x="1297" y="165"/>
                  </a:lnTo>
                  <a:lnTo>
                    <a:pt x="1290" y="162"/>
                  </a:lnTo>
                  <a:lnTo>
                    <a:pt x="1290" y="158"/>
                  </a:lnTo>
                  <a:lnTo>
                    <a:pt x="1290" y="158"/>
                  </a:lnTo>
                  <a:lnTo>
                    <a:pt x="1286" y="158"/>
                  </a:lnTo>
                  <a:lnTo>
                    <a:pt x="1286" y="162"/>
                  </a:lnTo>
                  <a:lnTo>
                    <a:pt x="1283" y="158"/>
                  </a:lnTo>
                  <a:lnTo>
                    <a:pt x="1279" y="158"/>
                  </a:lnTo>
                  <a:lnTo>
                    <a:pt x="1276" y="162"/>
                  </a:lnTo>
                  <a:lnTo>
                    <a:pt x="1273" y="162"/>
                  </a:lnTo>
                  <a:lnTo>
                    <a:pt x="1276" y="158"/>
                  </a:lnTo>
                  <a:lnTo>
                    <a:pt x="1283" y="155"/>
                  </a:lnTo>
                  <a:lnTo>
                    <a:pt x="1286" y="155"/>
                  </a:lnTo>
                  <a:lnTo>
                    <a:pt x="1293" y="149"/>
                  </a:lnTo>
                  <a:lnTo>
                    <a:pt x="1297" y="149"/>
                  </a:lnTo>
                  <a:lnTo>
                    <a:pt x="1300" y="142"/>
                  </a:lnTo>
                  <a:lnTo>
                    <a:pt x="1304" y="136"/>
                  </a:lnTo>
                  <a:lnTo>
                    <a:pt x="1300" y="136"/>
                  </a:lnTo>
                  <a:lnTo>
                    <a:pt x="1297" y="136"/>
                  </a:lnTo>
                  <a:lnTo>
                    <a:pt x="1297" y="136"/>
                  </a:lnTo>
                  <a:lnTo>
                    <a:pt x="1293" y="136"/>
                  </a:lnTo>
                  <a:lnTo>
                    <a:pt x="1297" y="132"/>
                  </a:lnTo>
                  <a:lnTo>
                    <a:pt x="1297" y="132"/>
                  </a:lnTo>
                  <a:lnTo>
                    <a:pt x="1300" y="132"/>
                  </a:lnTo>
                  <a:lnTo>
                    <a:pt x="1304" y="129"/>
                  </a:lnTo>
                  <a:lnTo>
                    <a:pt x="1304" y="126"/>
                  </a:lnTo>
                  <a:lnTo>
                    <a:pt x="1307" y="123"/>
                  </a:lnTo>
                  <a:lnTo>
                    <a:pt x="1307" y="120"/>
                  </a:lnTo>
                  <a:lnTo>
                    <a:pt x="1304" y="120"/>
                  </a:lnTo>
                  <a:lnTo>
                    <a:pt x="1304" y="116"/>
                  </a:lnTo>
                  <a:lnTo>
                    <a:pt x="1300" y="116"/>
                  </a:lnTo>
                  <a:lnTo>
                    <a:pt x="1297" y="116"/>
                  </a:lnTo>
                  <a:lnTo>
                    <a:pt x="1293" y="123"/>
                  </a:lnTo>
                  <a:lnTo>
                    <a:pt x="1293" y="126"/>
                  </a:lnTo>
                  <a:lnTo>
                    <a:pt x="1297" y="129"/>
                  </a:lnTo>
                  <a:lnTo>
                    <a:pt x="1293" y="132"/>
                  </a:lnTo>
                  <a:lnTo>
                    <a:pt x="1290" y="132"/>
                  </a:lnTo>
                  <a:lnTo>
                    <a:pt x="1290" y="132"/>
                  </a:lnTo>
                  <a:lnTo>
                    <a:pt x="1290" y="132"/>
                  </a:lnTo>
                  <a:lnTo>
                    <a:pt x="1290" y="129"/>
                  </a:lnTo>
                  <a:lnTo>
                    <a:pt x="1290" y="126"/>
                  </a:lnTo>
                  <a:lnTo>
                    <a:pt x="1293" y="120"/>
                  </a:lnTo>
                  <a:lnTo>
                    <a:pt x="1290" y="120"/>
                  </a:lnTo>
                  <a:lnTo>
                    <a:pt x="1293" y="116"/>
                  </a:lnTo>
                  <a:lnTo>
                    <a:pt x="1293" y="116"/>
                  </a:lnTo>
                  <a:lnTo>
                    <a:pt x="1297" y="116"/>
                  </a:lnTo>
                  <a:lnTo>
                    <a:pt x="1293" y="113"/>
                  </a:lnTo>
                  <a:lnTo>
                    <a:pt x="1293" y="110"/>
                  </a:lnTo>
                  <a:lnTo>
                    <a:pt x="1290" y="110"/>
                  </a:lnTo>
                  <a:lnTo>
                    <a:pt x="1283" y="110"/>
                  </a:lnTo>
                  <a:lnTo>
                    <a:pt x="1283" y="113"/>
                  </a:lnTo>
                  <a:lnTo>
                    <a:pt x="1283" y="110"/>
                  </a:lnTo>
                  <a:lnTo>
                    <a:pt x="1279" y="110"/>
                  </a:lnTo>
                  <a:lnTo>
                    <a:pt x="1279" y="107"/>
                  </a:lnTo>
                  <a:lnTo>
                    <a:pt x="1279" y="100"/>
                  </a:lnTo>
                  <a:lnTo>
                    <a:pt x="1279" y="94"/>
                  </a:lnTo>
                  <a:lnTo>
                    <a:pt x="1279" y="87"/>
                  </a:lnTo>
                  <a:lnTo>
                    <a:pt x="1283" y="84"/>
                  </a:lnTo>
                  <a:lnTo>
                    <a:pt x="1283" y="81"/>
                  </a:lnTo>
                  <a:lnTo>
                    <a:pt x="1283" y="74"/>
                  </a:lnTo>
                  <a:lnTo>
                    <a:pt x="1286" y="71"/>
                  </a:lnTo>
                  <a:lnTo>
                    <a:pt x="1286" y="65"/>
                  </a:lnTo>
                  <a:lnTo>
                    <a:pt x="1283" y="61"/>
                  </a:lnTo>
                  <a:lnTo>
                    <a:pt x="1279" y="58"/>
                  </a:lnTo>
                  <a:lnTo>
                    <a:pt x="1276" y="55"/>
                  </a:lnTo>
                  <a:lnTo>
                    <a:pt x="1273" y="52"/>
                  </a:lnTo>
                  <a:lnTo>
                    <a:pt x="1269" y="52"/>
                  </a:lnTo>
                  <a:lnTo>
                    <a:pt x="1266" y="52"/>
                  </a:lnTo>
                  <a:lnTo>
                    <a:pt x="1266" y="55"/>
                  </a:lnTo>
                  <a:lnTo>
                    <a:pt x="1266" y="55"/>
                  </a:lnTo>
                  <a:lnTo>
                    <a:pt x="1259" y="52"/>
                  </a:lnTo>
                  <a:lnTo>
                    <a:pt x="1255" y="52"/>
                  </a:lnTo>
                  <a:lnTo>
                    <a:pt x="1255" y="55"/>
                  </a:lnTo>
                  <a:lnTo>
                    <a:pt x="1252" y="58"/>
                  </a:lnTo>
                  <a:lnTo>
                    <a:pt x="1255" y="61"/>
                  </a:lnTo>
                  <a:lnTo>
                    <a:pt x="1259" y="61"/>
                  </a:lnTo>
                  <a:lnTo>
                    <a:pt x="1262" y="61"/>
                  </a:lnTo>
                  <a:lnTo>
                    <a:pt x="1269" y="61"/>
                  </a:lnTo>
                  <a:lnTo>
                    <a:pt x="1269" y="65"/>
                  </a:lnTo>
                  <a:lnTo>
                    <a:pt x="1273" y="65"/>
                  </a:lnTo>
                  <a:lnTo>
                    <a:pt x="1273" y="68"/>
                  </a:lnTo>
                  <a:lnTo>
                    <a:pt x="1266" y="71"/>
                  </a:lnTo>
                  <a:lnTo>
                    <a:pt x="1262" y="71"/>
                  </a:lnTo>
                  <a:lnTo>
                    <a:pt x="1259" y="68"/>
                  </a:lnTo>
                  <a:lnTo>
                    <a:pt x="1255" y="71"/>
                  </a:lnTo>
                  <a:lnTo>
                    <a:pt x="1252" y="68"/>
                  </a:lnTo>
                  <a:lnTo>
                    <a:pt x="1255" y="71"/>
                  </a:lnTo>
                  <a:lnTo>
                    <a:pt x="1255" y="71"/>
                  </a:lnTo>
                  <a:lnTo>
                    <a:pt x="1255" y="74"/>
                  </a:lnTo>
                  <a:lnTo>
                    <a:pt x="1252" y="74"/>
                  </a:lnTo>
                  <a:lnTo>
                    <a:pt x="1245" y="71"/>
                  </a:lnTo>
                  <a:lnTo>
                    <a:pt x="1238" y="74"/>
                  </a:lnTo>
                  <a:lnTo>
                    <a:pt x="1238" y="78"/>
                  </a:lnTo>
                  <a:lnTo>
                    <a:pt x="1235" y="81"/>
                  </a:lnTo>
                  <a:lnTo>
                    <a:pt x="1235" y="81"/>
                  </a:lnTo>
                  <a:lnTo>
                    <a:pt x="1238" y="84"/>
                  </a:lnTo>
                  <a:lnTo>
                    <a:pt x="1238" y="87"/>
                  </a:lnTo>
                  <a:lnTo>
                    <a:pt x="1245" y="87"/>
                  </a:lnTo>
                  <a:lnTo>
                    <a:pt x="1245" y="90"/>
                  </a:lnTo>
                  <a:lnTo>
                    <a:pt x="1242" y="90"/>
                  </a:lnTo>
                  <a:lnTo>
                    <a:pt x="1242" y="94"/>
                  </a:lnTo>
                  <a:lnTo>
                    <a:pt x="1242" y="94"/>
                  </a:lnTo>
                  <a:lnTo>
                    <a:pt x="1242" y="97"/>
                  </a:lnTo>
                  <a:lnTo>
                    <a:pt x="1242" y="97"/>
                  </a:lnTo>
                  <a:lnTo>
                    <a:pt x="1238" y="94"/>
                  </a:lnTo>
                  <a:lnTo>
                    <a:pt x="1235" y="94"/>
                  </a:lnTo>
                  <a:lnTo>
                    <a:pt x="1228" y="90"/>
                  </a:lnTo>
                  <a:lnTo>
                    <a:pt x="1228" y="90"/>
                  </a:lnTo>
                  <a:lnTo>
                    <a:pt x="1224" y="94"/>
                  </a:lnTo>
                  <a:lnTo>
                    <a:pt x="1221" y="97"/>
                  </a:lnTo>
                  <a:lnTo>
                    <a:pt x="1224" y="100"/>
                  </a:lnTo>
                  <a:lnTo>
                    <a:pt x="1224" y="100"/>
                  </a:lnTo>
                  <a:lnTo>
                    <a:pt x="1221" y="100"/>
                  </a:lnTo>
                  <a:lnTo>
                    <a:pt x="1221" y="97"/>
                  </a:lnTo>
                  <a:lnTo>
                    <a:pt x="1218" y="97"/>
                  </a:lnTo>
                  <a:lnTo>
                    <a:pt x="1214" y="97"/>
                  </a:lnTo>
                  <a:lnTo>
                    <a:pt x="1214" y="97"/>
                  </a:lnTo>
                  <a:lnTo>
                    <a:pt x="1211" y="94"/>
                  </a:lnTo>
                  <a:lnTo>
                    <a:pt x="1207" y="94"/>
                  </a:lnTo>
                  <a:lnTo>
                    <a:pt x="1207" y="94"/>
                  </a:lnTo>
                  <a:lnTo>
                    <a:pt x="1207" y="100"/>
                  </a:lnTo>
                  <a:lnTo>
                    <a:pt x="1207" y="103"/>
                  </a:lnTo>
                  <a:lnTo>
                    <a:pt x="1211" y="107"/>
                  </a:lnTo>
                  <a:lnTo>
                    <a:pt x="1214" y="110"/>
                  </a:lnTo>
                  <a:lnTo>
                    <a:pt x="1218" y="110"/>
                  </a:lnTo>
                  <a:lnTo>
                    <a:pt x="1218" y="110"/>
                  </a:lnTo>
                  <a:lnTo>
                    <a:pt x="1218" y="110"/>
                  </a:lnTo>
                  <a:lnTo>
                    <a:pt x="1214" y="110"/>
                  </a:lnTo>
                  <a:lnTo>
                    <a:pt x="1218" y="113"/>
                  </a:lnTo>
                  <a:lnTo>
                    <a:pt x="1221" y="116"/>
                  </a:lnTo>
                  <a:lnTo>
                    <a:pt x="1224" y="116"/>
                  </a:lnTo>
                  <a:lnTo>
                    <a:pt x="1228" y="116"/>
                  </a:lnTo>
                  <a:lnTo>
                    <a:pt x="1231" y="116"/>
                  </a:lnTo>
                  <a:lnTo>
                    <a:pt x="1231" y="116"/>
                  </a:lnTo>
                  <a:lnTo>
                    <a:pt x="1231" y="120"/>
                  </a:lnTo>
                  <a:lnTo>
                    <a:pt x="1228" y="120"/>
                  </a:lnTo>
                  <a:lnTo>
                    <a:pt x="1228" y="126"/>
                  </a:lnTo>
                  <a:lnTo>
                    <a:pt x="1224" y="126"/>
                  </a:lnTo>
                  <a:lnTo>
                    <a:pt x="1221" y="123"/>
                  </a:lnTo>
                  <a:lnTo>
                    <a:pt x="1211" y="120"/>
                  </a:lnTo>
                  <a:lnTo>
                    <a:pt x="1207" y="116"/>
                  </a:lnTo>
                  <a:lnTo>
                    <a:pt x="1204" y="113"/>
                  </a:lnTo>
                  <a:lnTo>
                    <a:pt x="1204" y="113"/>
                  </a:lnTo>
                  <a:lnTo>
                    <a:pt x="1200" y="113"/>
                  </a:lnTo>
                  <a:lnTo>
                    <a:pt x="1200" y="116"/>
                  </a:lnTo>
                  <a:lnTo>
                    <a:pt x="1200" y="116"/>
                  </a:lnTo>
                  <a:lnTo>
                    <a:pt x="1197" y="120"/>
                  </a:lnTo>
                  <a:lnTo>
                    <a:pt x="1200" y="126"/>
                  </a:lnTo>
                  <a:lnTo>
                    <a:pt x="1197" y="126"/>
                  </a:lnTo>
                  <a:lnTo>
                    <a:pt x="1193" y="126"/>
                  </a:lnTo>
                  <a:lnTo>
                    <a:pt x="1193" y="129"/>
                  </a:lnTo>
                  <a:lnTo>
                    <a:pt x="1193" y="129"/>
                  </a:lnTo>
                  <a:lnTo>
                    <a:pt x="1193" y="139"/>
                  </a:lnTo>
                  <a:lnTo>
                    <a:pt x="1193" y="139"/>
                  </a:lnTo>
                  <a:lnTo>
                    <a:pt x="1200" y="139"/>
                  </a:lnTo>
                  <a:lnTo>
                    <a:pt x="1204" y="142"/>
                  </a:lnTo>
                  <a:lnTo>
                    <a:pt x="1207" y="139"/>
                  </a:lnTo>
                  <a:lnTo>
                    <a:pt x="1207" y="142"/>
                  </a:lnTo>
                  <a:lnTo>
                    <a:pt x="1204" y="142"/>
                  </a:lnTo>
                  <a:lnTo>
                    <a:pt x="1200" y="142"/>
                  </a:lnTo>
                  <a:lnTo>
                    <a:pt x="1197" y="142"/>
                  </a:lnTo>
                  <a:lnTo>
                    <a:pt x="1193" y="142"/>
                  </a:lnTo>
                  <a:lnTo>
                    <a:pt x="1190" y="142"/>
                  </a:lnTo>
                  <a:lnTo>
                    <a:pt x="1183" y="149"/>
                  </a:lnTo>
                  <a:lnTo>
                    <a:pt x="1183" y="149"/>
                  </a:lnTo>
                  <a:lnTo>
                    <a:pt x="1187" y="152"/>
                  </a:lnTo>
                  <a:lnTo>
                    <a:pt x="1187" y="155"/>
                  </a:lnTo>
                  <a:lnTo>
                    <a:pt x="1183" y="155"/>
                  </a:lnTo>
                  <a:lnTo>
                    <a:pt x="1183" y="158"/>
                  </a:lnTo>
                  <a:lnTo>
                    <a:pt x="1187" y="158"/>
                  </a:lnTo>
                  <a:lnTo>
                    <a:pt x="1187" y="158"/>
                  </a:lnTo>
                  <a:lnTo>
                    <a:pt x="1193" y="158"/>
                  </a:lnTo>
                  <a:lnTo>
                    <a:pt x="1197" y="155"/>
                  </a:lnTo>
                  <a:lnTo>
                    <a:pt x="1197" y="155"/>
                  </a:lnTo>
                  <a:lnTo>
                    <a:pt x="1197" y="158"/>
                  </a:lnTo>
                  <a:lnTo>
                    <a:pt x="1193" y="158"/>
                  </a:lnTo>
                  <a:lnTo>
                    <a:pt x="1190" y="162"/>
                  </a:lnTo>
                  <a:lnTo>
                    <a:pt x="1193" y="165"/>
                  </a:lnTo>
                  <a:lnTo>
                    <a:pt x="1197" y="165"/>
                  </a:lnTo>
                  <a:lnTo>
                    <a:pt x="1200" y="162"/>
                  </a:lnTo>
                  <a:lnTo>
                    <a:pt x="1200" y="162"/>
                  </a:lnTo>
                  <a:lnTo>
                    <a:pt x="1204" y="158"/>
                  </a:lnTo>
                  <a:lnTo>
                    <a:pt x="1204" y="162"/>
                  </a:lnTo>
                  <a:lnTo>
                    <a:pt x="1204" y="165"/>
                  </a:lnTo>
                  <a:lnTo>
                    <a:pt x="1204" y="165"/>
                  </a:lnTo>
                  <a:lnTo>
                    <a:pt x="1211" y="165"/>
                  </a:lnTo>
                  <a:lnTo>
                    <a:pt x="1211" y="165"/>
                  </a:lnTo>
                  <a:lnTo>
                    <a:pt x="1207" y="165"/>
                  </a:lnTo>
                  <a:lnTo>
                    <a:pt x="1207" y="168"/>
                  </a:lnTo>
                  <a:lnTo>
                    <a:pt x="1211" y="168"/>
                  </a:lnTo>
                  <a:lnTo>
                    <a:pt x="1214" y="168"/>
                  </a:lnTo>
                  <a:lnTo>
                    <a:pt x="1221" y="171"/>
                  </a:lnTo>
                  <a:lnTo>
                    <a:pt x="1228" y="174"/>
                  </a:lnTo>
                  <a:lnTo>
                    <a:pt x="1231" y="174"/>
                  </a:lnTo>
                  <a:lnTo>
                    <a:pt x="1221" y="174"/>
                  </a:lnTo>
                  <a:lnTo>
                    <a:pt x="1218" y="174"/>
                  </a:lnTo>
                  <a:lnTo>
                    <a:pt x="1214" y="171"/>
                  </a:lnTo>
                  <a:lnTo>
                    <a:pt x="1207" y="174"/>
                  </a:lnTo>
                  <a:lnTo>
                    <a:pt x="1207" y="174"/>
                  </a:lnTo>
                  <a:lnTo>
                    <a:pt x="1214" y="178"/>
                  </a:lnTo>
                  <a:lnTo>
                    <a:pt x="1221" y="178"/>
                  </a:lnTo>
                  <a:lnTo>
                    <a:pt x="1228" y="178"/>
                  </a:lnTo>
                  <a:lnTo>
                    <a:pt x="1231" y="181"/>
                  </a:lnTo>
                  <a:lnTo>
                    <a:pt x="1224" y="181"/>
                  </a:lnTo>
                  <a:lnTo>
                    <a:pt x="1221" y="181"/>
                  </a:lnTo>
                  <a:lnTo>
                    <a:pt x="1214" y="178"/>
                  </a:lnTo>
                  <a:lnTo>
                    <a:pt x="1207" y="178"/>
                  </a:lnTo>
                  <a:lnTo>
                    <a:pt x="1207" y="178"/>
                  </a:lnTo>
                  <a:lnTo>
                    <a:pt x="1200" y="174"/>
                  </a:lnTo>
                  <a:lnTo>
                    <a:pt x="1197" y="171"/>
                  </a:lnTo>
                  <a:lnTo>
                    <a:pt x="1193" y="171"/>
                  </a:lnTo>
                  <a:lnTo>
                    <a:pt x="1190" y="174"/>
                  </a:lnTo>
                  <a:lnTo>
                    <a:pt x="1187" y="174"/>
                  </a:lnTo>
                  <a:lnTo>
                    <a:pt x="1183" y="178"/>
                  </a:lnTo>
                  <a:lnTo>
                    <a:pt x="1183" y="184"/>
                  </a:lnTo>
                  <a:lnTo>
                    <a:pt x="1187" y="187"/>
                  </a:lnTo>
                  <a:lnTo>
                    <a:pt x="1187" y="191"/>
                  </a:lnTo>
                  <a:lnTo>
                    <a:pt x="1183" y="191"/>
                  </a:lnTo>
                  <a:lnTo>
                    <a:pt x="1183" y="187"/>
                  </a:lnTo>
                  <a:lnTo>
                    <a:pt x="1180" y="187"/>
                  </a:lnTo>
                  <a:lnTo>
                    <a:pt x="1176" y="194"/>
                  </a:lnTo>
                  <a:lnTo>
                    <a:pt x="1180" y="197"/>
                  </a:lnTo>
                  <a:lnTo>
                    <a:pt x="1180" y="197"/>
                  </a:lnTo>
                  <a:lnTo>
                    <a:pt x="1183" y="197"/>
                  </a:lnTo>
                  <a:lnTo>
                    <a:pt x="1183" y="197"/>
                  </a:lnTo>
                  <a:lnTo>
                    <a:pt x="1187" y="200"/>
                  </a:lnTo>
                  <a:lnTo>
                    <a:pt x="1190" y="200"/>
                  </a:lnTo>
                  <a:lnTo>
                    <a:pt x="1187" y="200"/>
                  </a:lnTo>
                  <a:lnTo>
                    <a:pt x="1187" y="204"/>
                  </a:lnTo>
                  <a:lnTo>
                    <a:pt x="1183" y="200"/>
                  </a:lnTo>
                  <a:lnTo>
                    <a:pt x="1176" y="200"/>
                  </a:lnTo>
                  <a:lnTo>
                    <a:pt x="1176" y="207"/>
                  </a:lnTo>
                  <a:lnTo>
                    <a:pt x="1176" y="210"/>
                  </a:lnTo>
                  <a:lnTo>
                    <a:pt x="1180" y="207"/>
                  </a:lnTo>
                  <a:lnTo>
                    <a:pt x="1180" y="210"/>
                  </a:lnTo>
                  <a:lnTo>
                    <a:pt x="1180" y="216"/>
                  </a:lnTo>
                  <a:lnTo>
                    <a:pt x="1180" y="216"/>
                  </a:lnTo>
                  <a:lnTo>
                    <a:pt x="1183" y="216"/>
                  </a:lnTo>
                  <a:lnTo>
                    <a:pt x="1183" y="220"/>
                  </a:lnTo>
                  <a:lnTo>
                    <a:pt x="1190" y="223"/>
                  </a:lnTo>
                  <a:lnTo>
                    <a:pt x="1197" y="226"/>
                  </a:lnTo>
                  <a:lnTo>
                    <a:pt x="1200" y="226"/>
                  </a:lnTo>
                  <a:lnTo>
                    <a:pt x="1204" y="223"/>
                  </a:lnTo>
                  <a:lnTo>
                    <a:pt x="1200" y="220"/>
                  </a:lnTo>
                  <a:lnTo>
                    <a:pt x="1207" y="220"/>
                  </a:lnTo>
                  <a:lnTo>
                    <a:pt x="1207" y="223"/>
                  </a:lnTo>
                  <a:lnTo>
                    <a:pt x="1207" y="226"/>
                  </a:lnTo>
                  <a:lnTo>
                    <a:pt x="1207" y="229"/>
                  </a:lnTo>
                  <a:lnTo>
                    <a:pt x="1211" y="229"/>
                  </a:lnTo>
                  <a:lnTo>
                    <a:pt x="1214" y="220"/>
                  </a:lnTo>
                  <a:lnTo>
                    <a:pt x="1211" y="213"/>
                  </a:lnTo>
                  <a:lnTo>
                    <a:pt x="1214" y="210"/>
                  </a:lnTo>
                  <a:lnTo>
                    <a:pt x="1218" y="207"/>
                  </a:lnTo>
                  <a:lnTo>
                    <a:pt x="1221" y="204"/>
                  </a:lnTo>
                  <a:lnTo>
                    <a:pt x="1221" y="207"/>
                  </a:lnTo>
                  <a:lnTo>
                    <a:pt x="1214" y="213"/>
                  </a:lnTo>
                  <a:lnTo>
                    <a:pt x="1214" y="216"/>
                  </a:lnTo>
                  <a:lnTo>
                    <a:pt x="1214" y="220"/>
                  </a:lnTo>
                  <a:lnTo>
                    <a:pt x="1214" y="226"/>
                  </a:lnTo>
                  <a:lnTo>
                    <a:pt x="1214" y="229"/>
                  </a:lnTo>
                  <a:lnTo>
                    <a:pt x="1214" y="233"/>
                  </a:lnTo>
                  <a:lnTo>
                    <a:pt x="1218" y="233"/>
                  </a:lnTo>
                  <a:lnTo>
                    <a:pt x="1218" y="233"/>
                  </a:lnTo>
                  <a:close/>
                  <a:moveTo>
                    <a:pt x="1224" y="87"/>
                  </a:moveTo>
                  <a:lnTo>
                    <a:pt x="1228" y="87"/>
                  </a:lnTo>
                  <a:lnTo>
                    <a:pt x="1228" y="87"/>
                  </a:lnTo>
                  <a:lnTo>
                    <a:pt x="1231" y="87"/>
                  </a:lnTo>
                  <a:lnTo>
                    <a:pt x="1235" y="87"/>
                  </a:lnTo>
                  <a:lnTo>
                    <a:pt x="1235" y="90"/>
                  </a:lnTo>
                  <a:lnTo>
                    <a:pt x="1231" y="90"/>
                  </a:lnTo>
                  <a:lnTo>
                    <a:pt x="1231" y="90"/>
                  </a:lnTo>
                  <a:lnTo>
                    <a:pt x="1228" y="87"/>
                  </a:lnTo>
                  <a:lnTo>
                    <a:pt x="1224" y="87"/>
                  </a:lnTo>
                  <a:lnTo>
                    <a:pt x="1224" y="87"/>
                  </a:lnTo>
                  <a:close/>
                  <a:moveTo>
                    <a:pt x="1228" y="229"/>
                  </a:moveTo>
                  <a:lnTo>
                    <a:pt x="1228" y="229"/>
                  </a:lnTo>
                  <a:lnTo>
                    <a:pt x="1231" y="226"/>
                  </a:lnTo>
                  <a:lnTo>
                    <a:pt x="1231" y="223"/>
                  </a:lnTo>
                  <a:lnTo>
                    <a:pt x="1235" y="223"/>
                  </a:lnTo>
                  <a:lnTo>
                    <a:pt x="1235" y="223"/>
                  </a:lnTo>
                  <a:lnTo>
                    <a:pt x="1235" y="226"/>
                  </a:lnTo>
                  <a:lnTo>
                    <a:pt x="1235" y="226"/>
                  </a:lnTo>
                  <a:lnTo>
                    <a:pt x="1231" y="229"/>
                  </a:lnTo>
                  <a:lnTo>
                    <a:pt x="1228" y="229"/>
                  </a:lnTo>
                  <a:lnTo>
                    <a:pt x="1228" y="229"/>
                  </a:lnTo>
                  <a:close/>
                  <a:moveTo>
                    <a:pt x="1269" y="200"/>
                  </a:moveTo>
                  <a:lnTo>
                    <a:pt x="1273" y="194"/>
                  </a:lnTo>
                  <a:lnTo>
                    <a:pt x="1276" y="194"/>
                  </a:lnTo>
                  <a:lnTo>
                    <a:pt x="1279" y="194"/>
                  </a:lnTo>
                  <a:lnTo>
                    <a:pt x="1283" y="194"/>
                  </a:lnTo>
                  <a:lnTo>
                    <a:pt x="1286" y="197"/>
                  </a:lnTo>
                  <a:lnTo>
                    <a:pt x="1286" y="200"/>
                  </a:lnTo>
                  <a:lnTo>
                    <a:pt x="1279" y="200"/>
                  </a:lnTo>
                  <a:lnTo>
                    <a:pt x="1276" y="200"/>
                  </a:lnTo>
                  <a:lnTo>
                    <a:pt x="1273" y="204"/>
                  </a:lnTo>
                  <a:lnTo>
                    <a:pt x="1269" y="200"/>
                  </a:lnTo>
                  <a:lnTo>
                    <a:pt x="1269" y="200"/>
                  </a:lnTo>
                  <a:lnTo>
                    <a:pt x="1269" y="200"/>
                  </a:lnTo>
                  <a:close/>
                  <a:moveTo>
                    <a:pt x="1558" y="6"/>
                  </a:moveTo>
                  <a:lnTo>
                    <a:pt x="1562" y="3"/>
                  </a:lnTo>
                  <a:lnTo>
                    <a:pt x="1565" y="3"/>
                  </a:lnTo>
                  <a:lnTo>
                    <a:pt x="1565" y="6"/>
                  </a:lnTo>
                  <a:lnTo>
                    <a:pt x="1562" y="6"/>
                  </a:lnTo>
                  <a:lnTo>
                    <a:pt x="1558" y="6"/>
                  </a:lnTo>
                  <a:lnTo>
                    <a:pt x="1558" y="6"/>
                  </a:lnTo>
                  <a:close/>
                  <a:moveTo>
                    <a:pt x="1420" y="239"/>
                  </a:moveTo>
                  <a:lnTo>
                    <a:pt x="1417" y="239"/>
                  </a:lnTo>
                  <a:lnTo>
                    <a:pt x="1420" y="242"/>
                  </a:lnTo>
                  <a:lnTo>
                    <a:pt x="1424" y="242"/>
                  </a:lnTo>
                  <a:lnTo>
                    <a:pt x="1424" y="239"/>
                  </a:lnTo>
                  <a:lnTo>
                    <a:pt x="1420" y="239"/>
                  </a:lnTo>
                  <a:lnTo>
                    <a:pt x="1420" y="239"/>
                  </a:lnTo>
                  <a:lnTo>
                    <a:pt x="1420" y="239"/>
                  </a:lnTo>
                  <a:lnTo>
                    <a:pt x="1420" y="239"/>
                  </a:lnTo>
                  <a:close/>
                  <a:moveTo>
                    <a:pt x="1352" y="275"/>
                  </a:moveTo>
                  <a:lnTo>
                    <a:pt x="1352" y="278"/>
                  </a:lnTo>
                  <a:lnTo>
                    <a:pt x="1355" y="278"/>
                  </a:lnTo>
                  <a:lnTo>
                    <a:pt x="1352" y="275"/>
                  </a:lnTo>
                  <a:lnTo>
                    <a:pt x="1352" y="275"/>
                  </a:lnTo>
                  <a:lnTo>
                    <a:pt x="1352" y="275"/>
                  </a:lnTo>
                  <a:close/>
                  <a:moveTo>
                    <a:pt x="1252" y="271"/>
                  </a:moveTo>
                  <a:lnTo>
                    <a:pt x="1248" y="268"/>
                  </a:lnTo>
                  <a:lnTo>
                    <a:pt x="1248" y="268"/>
                  </a:lnTo>
                  <a:lnTo>
                    <a:pt x="1252" y="268"/>
                  </a:lnTo>
                  <a:lnTo>
                    <a:pt x="1255" y="268"/>
                  </a:lnTo>
                  <a:lnTo>
                    <a:pt x="1255" y="271"/>
                  </a:lnTo>
                  <a:lnTo>
                    <a:pt x="1252" y="271"/>
                  </a:lnTo>
                  <a:lnTo>
                    <a:pt x="1252" y="271"/>
                  </a:lnTo>
                  <a:lnTo>
                    <a:pt x="1252" y="271"/>
                  </a:lnTo>
                  <a:close/>
                  <a:moveTo>
                    <a:pt x="1224" y="323"/>
                  </a:moveTo>
                  <a:lnTo>
                    <a:pt x="1224" y="320"/>
                  </a:lnTo>
                  <a:lnTo>
                    <a:pt x="1224" y="317"/>
                  </a:lnTo>
                  <a:lnTo>
                    <a:pt x="1221" y="313"/>
                  </a:lnTo>
                  <a:lnTo>
                    <a:pt x="1221" y="313"/>
                  </a:lnTo>
                  <a:lnTo>
                    <a:pt x="1221" y="313"/>
                  </a:lnTo>
                  <a:lnTo>
                    <a:pt x="1218" y="317"/>
                  </a:lnTo>
                  <a:lnTo>
                    <a:pt x="1221" y="323"/>
                  </a:lnTo>
                  <a:lnTo>
                    <a:pt x="1221" y="326"/>
                  </a:lnTo>
                  <a:lnTo>
                    <a:pt x="1221" y="329"/>
                  </a:lnTo>
                  <a:lnTo>
                    <a:pt x="1221" y="329"/>
                  </a:lnTo>
                  <a:lnTo>
                    <a:pt x="1218" y="329"/>
                  </a:lnTo>
                  <a:lnTo>
                    <a:pt x="1211" y="329"/>
                  </a:lnTo>
                  <a:lnTo>
                    <a:pt x="1211" y="326"/>
                  </a:lnTo>
                  <a:lnTo>
                    <a:pt x="1207" y="326"/>
                  </a:lnTo>
                  <a:lnTo>
                    <a:pt x="1200" y="323"/>
                  </a:lnTo>
                  <a:lnTo>
                    <a:pt x="1200" y="323"/>
                  </a:lnTo>
                  <a:lnTo>
                    <a:pt x="1197" y="320"/>
                  </a:lnTo>
                  <a:lnTo>
                    <a:pt x="1197" y="320"/>
                  </a:lnTo>
                  <a:lnTo>
                    <a:pt x="1193" y="320"/>
                  </a:lnTo>
                  <a:lnTo>
                    <a:pt x="1193" y="320"/>
                  </a:lnTo>
                  <a:lnTo>
                    <a:pt x="1197" y="317"/>
                  </a:lnTo>
                  <a:lnTo>
                    <a:pt x="1197" y="317"/>
                  </a:lnTo>
                  <a:lnTo>
                    <a:pt x="1200" y="313"/>
                  </a:lnTo>
                  <a:lnTo>
                    <a:pt x="1200" y="310"/>
                  </a:lnTo>
                  <a:lnTo>
                    <a:pt x="1197" y="307"/>
                  </a:lnTo>
                  <a:lnTo>
                    <a:pt x="1197" y="304"/>
                  </a:lnTo>
                  <a:lnTo>
                    <a:pt x="1197" y="307"/>
                  </a:lnTo>
                  <a:lnTo>
                    <a:pt x="1197" y="310"/>
                  </a:lnTo>
                  <a:lnTo>
                    <a:pt x="1197" y="310"/>
                  </a:lnTo>
                  <a:lnTo>
                    <a:pt x="1197" y="313"/>
                  </a:lnTo>
                  <a:lnTo>
                    <a:pt x="1193" y="313"/>
                  </a:lnTo>
                  <a:lnTo>
                    <a:pt x="1193" y="313"/>
                  </a:lnTo>
                  <a:lnTo>
                    <a:pt x="1193" y="313"/>
                  </a:lnTo>
                  <a:lnTo>
                    <a:pt x="1193" y="317"/>
                  </a:lnTo>
                  <a:lnTo>
                    <a:pt x="1190" y="320"/>
                  </a:lnTo>
                  <a:lnTo>
                    <a:pt x="1190" y="320"/>
                  </a:lnTo>
                  <a:lnTo>
                    <a:pt x="1187" y="317"/>
                  </a:lnTo>
                  <a:lnTo>
                    <a:pt x="1187" y="313"/>
                  </a:lnTo>
                  <a:lnTo>
                    <a:pt x="1187" y="310"/>
                  </a:lnTo>
                  <a:lnTo>
                    <a:pt x="1187" y="307"/>
                  </a:lnTo>
                  <a:lnTo>
                    <a:pt x="1187" y="307"/>
                  </a:lnTo>
                  <a:lnTo>
                    <a:pt x="1187" y="304"/>
                  </a:lnTo>
                  <a:lnTo>
                    <a:pt x="1187" y="307"/>
                  </a:lnTo>
                  <a:lnTo>
                    <a:pt x="1187" y="307"/>
                  </a:lnTo>
                  <a:lnTo>
                    <a:pt x="1183" y="310"/>
                  </a:lnTo>
                  <a:lnTo>
                    <a:pt x="1183" y="313"/>
                  </a:lnTo>
                  <a:lnTo>
                    <a:pt x="1183" y="313"/>
                  </a:lnTo>
                  <a:lnTo>
                    <a:pt x="1180" y="313"/>
                  </a:lnTo>
                  <a:lnTo>
                    <a:pt x="1176" y="313"/>
                  </a:lnTo>
                  <a:lnTo>
                    <a:pt x="1176" y="313"/>
                  </a:lnTo>
                  <a:lnTo>
                    <a:pt x="1173" y="310"/>
                  </a:lnTo>
                  <a:lnTo>
                    <a:pt x="1176" y="307"/>
                  </a:lnTo>
                  <a:lnTo>
                    <a:pt x="1176" y="304"/>
                  </a:lnTo>
                  <a:lnTo>
                    <a:pt x="1176" y="304"/>
                  </a:lnTo>
                  <a:lnTo>
                    <a:pt x="1176" y="300"/>
                  </a:lnTo>
                  <a:lnTo>
                    <a:pt x="1180" y="294"/>
                  </a:lnTo>
                  <a:lnTo>
                    <a:pt x="1180" y="294"/>
                  </a:lnTo>
                  <a:lnTo>
                    <a:pt x="1176" y="297"/>
                  </a:lnTo>
                  <a:lnTo>
                    <a:pt x="1173" y="304"/>
                  </a:lnTo>
                  <a:lnTo>
                    <a:pt x="1173" y="307"/>
                  </a:lnTo>
                  <a:lnTo>
                    <a:pt x="1173" y="310"/>
                  </a:lnTo>
                  <a:lnTo>
                    <a:pt x="1169" y="310"/>
                  </a:lnTo>
                  <a:lnTo>
                    <a:pt x="1173" y="307"/>
                  </a:lnTo>
                  <a:lnTo>
                    <a:pt x="1173" y="304"/>
                  </a:lnTo>
                  <a:lnTo>
                    <a:pt x="1169" y="304"/>
                  </a:lnTo>
                  <a:lnTo>
                    <a:pt x="1169" y="310"/>
                  </a:lnTo>
                  <a:lnTo>
                    <a:pt x="1166" y="310"/>
                  </a:lnTo>
                  <a:lnTo>
                    <a:pt x="1162" y="307"/>
                  </a:lnTo>
                  <a:lnTo>
                    <a:pt x="1162" y="304"/>
                  </a:lnTo>
                  <a:lnTo>
                    <a:pt x="1162" y="300"/>
                  </a:lnTo>
                  <a:lnTo>
                    <a:pt x="1162" y="300"/>
                  </a:lnTo>
                  <a:lnTo>
                    <a:pt x="1166" y="297"/>
                  </a:lnTo>
                  <a:lnTo>
                    <a:pt x="1169" y="294"/>
                  </a:lnTo>
                  <a:lnTo>
                    <a:pt x="1169" y="294"/>
                  </a:lnTo>
                  <a:lnTo>
                    <a:pt x="1169" y="291"/>
                  </a:lnTo>
                  <a:lnTo>
                    <a:pt x="1173" y="288"/>
                  </a:lnTo>
                  <a:lnTo>
                    <a:pt x="1176" y="288"/>
                  </a:lnTo>
                  <a:lnTo>
                    <a:pt x="1176" y="288"/>
                  </a:lnTo>
                  <a:lnTo>
                    <a:pt x="1183" y="284"/>
                  </a:lnTo>
                  <a:lnTo>
                    <a:pt x="1183" y="284"/>
                  </a:lnTo>
                  <a:lnTo>
                    <a:pt x="1187" y="281"/>
                  </a:lnTo>
                  <a:lnTo>
                    <a:pt x="1190" y="281"/>
                  </a:lnTo>
                  <a:lnTo>
                    <a:pt x="1190" y="281"/>
                  </a:lnTo>
                  <a:lnTo>
                    <a:pt x="1190" y="278"/>
                  </a:lnTo>
                  <a:lnTo>
                    <a:pt x="1193" y="278"/>
                  </a:lnTo>
                  <a:lnTo>
                    <a:pt x="1200" y="281"/>
                  </a:lnTo>
                  <a:lnTo>
                    <a:pt x="1207" y="281"/>
                  </a:lnTo>
                  <a:lnTo>
                    <a:pt x="1207" y="278"/>
                  </a:lnTo>
                  <a:lnTo>
                    <a:pt x="1211" y="281"/>
                  </a:lnTo>
                  <a:lnTo>
                    <a:pt x="1214" y="284"/>
                  </a:lnTo>
                  <a:lnTo>
                    <a:pt x="1218" y="284"/>
                  </a:lnTo>
                  <a:lnTo>
                    <a:pt x="1218" y="281"/>
                  </a:lnTo>
                  <a:lnTo>
                    <a:pt x="1218" y="281"/>
                  </a:lnTo>
                  <a:lnTo>
                    <a:pt x="1221" y="284"/>
                  </a:lnTo>
                  <a:lnTo>
                    <a:pt x="1224" y="281"/>
                  </a:lnTo>
                  <a:lnTo>
                    <a:pt x="1228" y="284"/>
                  </a:lnTo>
                  <a:lnTo>
                    <a:pt x="1228" y="281"/>
                  </a:lnTo>
                  <a:lnTo>
                    <a:pt x="1228" y="281"/>
                  </a:lnTo>
                  <a:lnTo>
                    <a:pt x="1224" y="281"/>
                  </a:lnTo>
                  <a:lnTo>
                    <a:pt x="1221" y="278"/>
                  </a:lnTo>
                  <a:lnTo>
                    <a:pt x="1221" y="278"/>
                  </a:lnTo>
                  <a:lnTo>
                    <a:pt x="1221" y="278"/>
                  </a:lnTo>
                  <a:lnTo>
                    <a:pt x="1224" y="275"/>
                  </a:lnTo>
                  <a:lnTo>
                    <a:pt x="1224" y="275"/>
                  </a:lnTo>
                  <a:lnTo>
                    <a:pt x="1221" y="275"/>
                  </a:lnTo>
                  <a:lnTo>
                    <a:pt x="1221" y="271"/>
                  </a:lnTo>
                  <a:lnTo>
                    <a:pt x="1224" y="271"/>
                  </a:lnTo>
                  <a:lnTo>
                    <a:pt x="1224" y="271"/>
                  </a:lnTo>
                  <a:lnTo>
                    <a:pt x="1221" y="271"/>
                  </a:lnTo>
                  <a:lnTo>
                    <a:pt x="1221" y="271"/>
                  </a:lnTo>
                  <a:lnTo>
                    <a:pt x="1218" y="271"/>
                  </a:lnTo>
                  <a:lnTo>
                    <a:pt x="1214" y="268"/>
                  </a:lnTo>
                  <a:lnTo>
                    <a:pt x="1218" y="268"/>
                  </a:lnTo>
                  <a:lnTo>
                    <a:pt x="1221" y="265"/>
                  </a:lnTo>
                  <a:lnTo>
                    <a:pt x="1221" y="262"/>
                  </a:lnTo>
                  <a:lnTo>
                    <a:pt x="1218" y="262"/>
                  </a:lnTo>
                  <a:lnTo>
                    <a:pt x="1218" y="262"/>
                  </a:lnTo>
                  <a:lnTo>
                    <a:pt x="1218" y="255"/>
                  </a:lnTo>
                  <a:lnTo>
                    <a:pt x="1218" y="255"/>
                  </a:lnTo>
                  <a:lnTo>
                    <a:pt x="1218" y="252"/>
                  </a:lnTo>
                  <a:lnTo>
                    <a:pt x="1218" y="249"/>
                  </a:lnTo>
                  <a:lnTo>
                    <a:pt x="1221" y="249"/>
                  </a:lnTo>
                  <a:lnTo>
                    <a:pt x="1224" y="246"/>
                  </a:lnTo>
                  <a:lnTo>
                    <a:pt x="1228" y="246"/>
                  </a:lnTo>
                  <a:lnTo>
                    <a:pt x="1231" y="246"/>
                  </a:lnTo>
                  <a:lnTo>
                    <a:pt x="1235" y="249"/>
                  </a:lnTo>
                  <a:lnTo>
                    <a:pt x="1238" y="249"/>
                  </a:lnTo>
                  <a:lnTo>
                    <a:pt x="1242" y="252"/>
                  </a:lnTo>
                  <a:lnTo>
                    <a:pt x="1245" y="258"/>
                  </a:lnTo>
                  <a:lnTo>
                    <a:pt x="1245" y="268"/>
                  </a:lnTo>
                  <a:lnTo>
                    <a:pt x="1242" y="271"/>
                  </a:lnTo>
                  <a:lnTo>
                    <a:pt x="1245" y="275"/>
                  </a:lnTo>
                  <a:lnTo>
                    <a:pt x="1245" y="271"/>
                  </a:lnTo>
                  <a:lnTo>
                    <a:pt x="1252" y="275"/>
                  </a:lnTo>
                  <a:lnTo>
                    <a:pt x="1255" y="278"/>
                  </a:lnTo>
                  <a:lnTo>
                    <a:pt x="1259" y="281"/>
                  </a:lnTo>
                  <a:lnTo>
                    <a:pt x="1259" y="278"/>
                  </a:lnTo>
                  <a:lnTo>
                    <a:pt x="1266" y="278"/>
                  </a:lnTo>
                  <a:lnTo>
                    <a:pt x="1269" y="281"/>
                  </a:lnTo>
                  <a:lnTo>
                    <a:pt x="1273" y="281"/>
                  </a:lnTo>
                  <a:lnTo>
                    <a:pt x="1269" y="278"/>
                  </a:lnTo>
                  <a:lnTo>
                    <a:pt x="1273" y="278"/>
                  </a:lnTo>
                  <a:lnTo>
                    <a:pt x="1279" y="275"/>
                  </a:lnTo>
                  <a:lnTo>
                    <a:pt x="1283" y="268"/>
                  </a:lnTo>
                  <a:lnTo>
                    <a:pt x="1290" y="265"/>
                  </a:lnTo>
                  <a:lnTo>
                    <a:pt x="1297" y="258"/>
                  </a:lnTo>
                  <a:lnTo>
                    <a:pt x="1297" y="255"/>
                  </a:lnTo>
                  <a:lnTo>
                    <a:pt x="1300" y="255"/>
                  </a:lnTo>
                  <a:lnTo>
                    <a:pt x="1297" y="255"/>
                  </a:lnTo>
                  <a:lnTo>
                    <a:pt x="1293" y="255"/>
                  </a:lnTo>
                  <a:lnTo>
                    <a:pt x="1293" y="258"/>
                  </a:lnTo>
                  <a:lnTo>
                    <a:pt x="1286" y="265"/>
                  </a:lnTo>
                  <a:lnTo>
                    <a:pt x="1283" y="268"/>
                  </a:lnTo>
                  <a:lnTo>
                    <a:pt x="1283" y="268"/>
                  </a:lnTo>
                  <a:lnTo>
                    <a:pt x="1279" y="271"/>
                  </a:lnTo>
                  <a:lnTo>
                    <a:pt x="1273" y="275"/>
                  </a:lnTo>
                  <a:lnTo>
                    <a:pt x="1269" y="271"/>
                  </a:lnTo>
                  <a:lnTo>
                    <a:pt x="1266" y="271"/>
                  </a:lnTo>
                  <a:lnTo>
                    <a:pt x="1266" y="275"/>
                  </a:lnTo>
                  <a:lnTo>
                    <a:pt x="1262" y="275"/>
                  </a:lnTo>
                  <a:lnTo>
                    <a:pt x="1255" y="271"/>
                  </a:lnTo>
                  <a:lnTo>
                    <a:pt x="1259" y="268"/>
                  </a:lnTo>
                  <a:lnTo>
                    <a:pt x="1259" y="268"/>
                  </a:lnTo>
                  <a:lnTo>
                    <a:pt x="1262" y="265"/>
                  </a:lnTo>
                  <a:lnTo>
                    <a:pt x="1266" y="262"/>
                  </a:lnTo>
                  <a:lnTo>
                    <a:pt x="1259" y="265"/>
                  </a:lnTo>
                  <a:lnTo>
                    <a:pt x="1259" y="268"/>
                  </a:lnTo>
                  <a:lnTo>
                    <a:pt x="1255" y="268"/>
                  </a:lnTo>
                  <a:lnTo>
                    <a:pt x="1252" y="262"/>
                  </a:lnTo>
                  <a:lnTo>
                    <a:pt x="1252" y="262"/>
                  </a:lnTo>
                  <a:lnTo>
                    <a:pt x="1255" y="262"/>
                  </a:lnTo>
                  <a:lnTo>
                    <a:pt x="1259" y="258"/>
                  </a:lnTo>
                  <a:lnTo>
                    <a:pt x="1259" y="258"/>
                  </a:lnTo>
                  <a:lnTo>
                    <a:pt x="1255" y="258"/>
                  </a:lnTo>
                  <a:lnTo>
                    <a:pt x="1255" y="258"/>
                  </a:lnTo>
                  <a:lnTo>
                    <a:pt x="1259" y="255"/>
                  </a:lnTo>
                  <a:lnTo>
                    <a:pt x="1262" y="255"/>
                  </a:lnTo>
                  <a:lnTo>
                    <a:pt x="1262" y="255"/>
                  </a:lnTo>
                  <a:lnTo>
                    <a:pt x="1262" y="255"/>
                  </a:lnTo>
                  <a:lnTo>
                    <a:pt x="1262" y="255"/>
                  </a:lnTo>
                  <a:lnTo>
                    <a:pt x="1259" y="252"/>
                  </a:lnTo>
                  <a:lnTo>
                    <a:pt x="1255" y="255"/>
                  </a:lnTo>
                  <a:lnTo>
                    <a:pt x="1255" y="255"/>
                  </a:lnTo>
                  <a:lnTo>
                    <a:pt x="1252" y="252"/>
                  </a:lnTo>
                  <a:lnTo>
                    <a:pt x="1255" y="252"/>
                  </a:lnTo>
                  <a:lnTo>
                    <a:pt x="1255" y="249"/>
                  </a:lnTo>
                  <a:lnTo>
                    <a:pt x="1259" y="249"/>
                  </a:lnTo>
                  <a:lnTo>
                    <a:pt x="1262" y="249"/>
                  </a:lnTo>
                  <a:lnTo>
                    <a:pt x="1266" y="249"/>
                  </a:lnTo>
                  <a:lnTo>
                    <a:pt x="1269" y="249"/>
                  </a:lnTo>
                  <a:lnTo>
                    <a:pt x="1266" y="249"/>
                  </a:lnTo>
                  <a:lnTo>
                    <a:pt x="1266" y="246"/>
                  </a:lnTo>
                  <a:lnTo>
                    <a:pt x="1269" y="242"/>
                  </a:lnTo>
                  <a:lnTo>
                    <a:pt x="1273" y="242"/>
                  </a:lnTo>
                  <a:lnTo>
                    <a:pt x="1273" y="242"/>
                  </a:lnTo>
                  <a:lnTo>
                    <a:pt x="1269" y="242"/>
                  </a:lnTo>
                  <a:lnTo>
                    <a:pt x="1269" y="239"/>
                  </a:lnTo>
                  <a:lnTo>
                    <a:pt x="1273" y="239"/>
                  </a:lnTo>
                  <a:lnTo>
                    <a:pt x="1276" y="236"/>
                  </a:lnTo>
                  <a:lnTo>
                    <a:pt x="1273" y="236"/>
                  </a:lnTo>
                  <a:lnTo>
                    <a:pt x="1279" y="229"/>
                  </a:lnTo>
                  <a:lnTo>
                    <a:pt x="1283" y="226"/>
                  </a:lnTo>
                  <a:lnTo>
                    <a:pt x="1283" y="226"/>
                  </a:lnTo>
                  <a:lnTo>
                    <a:pt x="1279" y="226"/>
                  </a:lnTo>
                  <a:lnTo>
                    <a:pt x="1273" y="229"/>
                  </a:lnTo>
                  <a:lnTo>
                    <a:pt x="1269" y="236"/>
                  </a:lnTo>
                  <a:lnTo>
                    <a:pt x="1262" y="242"/>
                  </a:lnTo>
                  <a:lnTo>
                    <a:pt x="1259" y="246"/>
                  </a:lnTo>
                  <a:lnTo>
                    <a:pt x="1255" y="246"/>
                  </a:lnTo>
                  <a:lnTo>
                    <a:pt x="1252" y="246"/>
                  </a:lnTo>
                  <a:lnTo>
                    <a:pt x="1252" y="242"/>
                  </a:lnTo>
                  <a:lnTo>
                    <a:pt x="1252" y="239"/>
                  </a:lnTo>
                  <a:lnTo>
                    <a:pt x="1259" y="236"/>
                  </a:lnTo>
                  <a:lnTo>
                    <a:pt x="1259" y="233"/>
                  </a:lnTo>
                  <a:lnTo>
                    <a:pt x="1252" y="239"/>
                  </a:lnTo>
                  <a:lnTo>
                    <a:pt x="1245" y="236"/>
                  </a:lnTo>
                  <a:lnTo>
                    <a:pt x="1245" y="239"/>
                  </a:lnTo>
                  <a:lnTo>
                    <a:pt x="1245" y="242"/>
                  </a:lnTo>
                  <a:lnTo>
                    <a:pt x="1238" y="242"/>
                  </a:lnTo>
                  <a:lnTo>
                    <a:pt x="1235" y="236"/>
                  </a:lnTo>
                  <a:lnTo>
                    <a:pt x="1235" y="236"/>
                  </a:lnTo>
                  <a:lnTo>
                    <a:pt x="1238" y="236"/>
                  </a:lnTo>
                  <a:lnTo>
                    <a:pt x="1238" y="233"/>
                  </a:lnTo>
                  <a:lnTo>
                    <a:pt x="1235" y="233"/>
                  </a:lnTo>
                  <a:lnTo>
                    <a:pt x="1238" y="229"/>
                  </a:lnTo>
                  <a:lnTo>
                    <a:pt x="1242" y="226"/>
                  </a:lnTo>
                  <a:lnTo>
                    <a:pt x="1242" y="223"/>
                  </a:lnTo>
                  <a:lnTo>
                    <a:pt x="1245" y="223"/>
                  </a:lnTo>
                  <a:lnTo>
                    <a:pt x="1248" y="220"/>
                  </a:lnTo>
                  <a:lnTo>
                    <a:pt x="1252" y="220"/>
                  </a:lnTo>
                  <a:lnTo>
                    <a:pt x="1255" y="216"/>
                  </a:lnTo>
                  <a:lnTo>
                    <a:pt x="1255" y="213"/>
                  </a:lnTo>
                  <a:lnTo>
                    <a:pt x="1262" y="207"/>
                  </a:lnTo>
                  <a:lnTo>
                    <a:pt x="1266" y="207"/>
                  </a:lnTo>
                  <a:lnTo>
                    <a:pt x="1273" y="207"/>
                  </a:lnTo>
                  <a:lnTo>
                    <a:pt x="1279" y="207"/>
                  </a:lnTo>
                  <a:lnTo>
                    <a:pt x="1279" y="207"/>
                  </a:lnTo>
                  <a:lnTo>
                    <a:pt x="1283" y="207"/>
                  </a:lnTo>
                  <a:lnTo>
                    <a:pt x="1286" y="204"/>
                  </a:lnTo>
                  <a:lnTo>
                    <a:pt x="1290" y="204"/>
                  </a:lnTo>
                  <a:lnTo>
                    <a:pt x="1290" y="204"/>
                  </a:lnTo>
                  <a:lnTo>
                    <a:pt x="1297" y="210"/>
                  </a:lnTo>
                  <a:lnTo>
                    <a:pt x="1300" y="210"/>
                  </a:lnTo>
                  <a:lnTo>
                    <a:pt x="1307" y="213"/>
                  </a:lnTo>
                  <a:lnTo>
                    <a:pt x="1307" y="216"/>
                  </a:lnTo>
                  <a:lnTo>
                    <a:pt x="1310" y="220"/>
                  </a:lnTo>
                  <a:lnTo>
                    <a:pt x="1314" y="220"/>
                  </a:lnTo>
                  <a:lnTo>
                    <a:pt x="1317" y="226"/>
                  </a:lnTo>
                  <a:lnTo>
                    <a:pt x="1317" y="220"/>
                  </a:lnTo>
                  <a:lnTo>
                    <a:pt x="1321" y="220"/>
                  </a:lnTo>
                  <a:lnTo>
                    <a:pt x="1321" y="220"/>
                  </a:lnTo>
                  <a:lnTo>
                    <a:pt x="1317" y="220"/>
                  </a:lnTo>
                  <a:lnTo>
                    <a:pt x="1314" y="216"/>
                  </a:lnTo>
                  <a:lnTo>
                    <a:pt x="1314" y="216"/>
                  </a:lnTo>
                  <a:lnTo>
                    <a:pt x="1317" y="213"/>
                  </a:lnTo>
                  <a:lnTo>
                    <a:pt x="1328" y="213"/>
                  </a:lnTo>
                  <a:lnTo>
                    <a:pt x="1331" y="216"/>
                  </a:lnTo>
                  <a:lnTo>
                    <a:pt x="1331" y="213"/>
                  </a:lnTo>
                  <a:lnTo>
                    <a:pt x="1331" y="210"/>
                  </a:lnTo>
                  <a:lnTo>
                    <a:pt x="1334" y="207"/>
                  </a:lnTo>
                  <a:lnTo>
                    <a:pt x="1334" y="204"/>
                  </a:lnTo>
                  <a:lnTo>
                    <a:pt x="1331" y="207"/>
                  </a:lnTo>
                  <a:lnTo>
                    <a:pt x="1331" y="210"/>
                  </a:lnTo>
                  <a:lnTo>
                    <a:pt x="1328" y="210"/>
                  </a:lnTo>
                  <a:lnTo>
                    <a:pt x="1324" y="213"/>
                  </a:lnTo>
                  <a:lnTo>
                    <a:pt x="1317" y="210"/>
                  </a:lnTo>
                  <a:lnTo>
                    <a:pt x="1310" y="210"/>
                  </a:lnTo>
                  <a:lnTo>
                    <a:pt x="1307" y="207"/>
                  </a:lnTo>
                  <a:lnTo>
                    <a:pt x="1307" y="207"/>
                  </a:lnTo>
                  <a:lnTo>
                    <a:pt x="1300" y="207"/>
                  </a:lnTo>
                  <a:lnTo>
                    <a:pt x="1297" y="200"/>
                  </a:lnTo>
                  <a:lnTo>
                    <a:pt x="1293" y="194"/>
                  </a:lnTo>
                  <a:lnTo>
                    <a:pt x="1297" y="194"/>
                  </a:lnTo>
                  <a:lnTo>
                    <a:pt x="1300" y="194"/>
                  </a:lnTo>
                  <a:lnTo>
                    <a:pt x="1300" y="197"/>
                  </a:lnTo>
                  <a:lnTo>
                    <a:pt x="1304" y="200"/>
                  </a:lnTo>
                  <a:lnTo>
                    <a:pt x="1307" y="197"/>
                  </a:lnTo>
                  <a:lnTo>
                    <a:pt x="1307" y="191"/>
                  </a:lnTo>
                  <a:lnTo>
                    <a:pt x="1304" y="194"/>
                  </a:lnTo>
                  <a:lnTo>
                    <a:pt x="1304" y="191"/>
                  </a:lnTo>
                  <a:lnTo>
                    <a:pt x="1304" y="187"/>
                  </a:lnTo>
                  <a:lnTo>
                    <a:pt x="1307" y="184"/>
                  </a:lnTo>
                  <a:lnTo>
                    <a:pt x="1307" y="178"/>
                  </a:lnTo>
                  <a:lnTo>
                    <a:pt x="1307" y="174"/>
                  </a:lnTo>
                  <a:lnTo>
                    <a:pt x="1307" y="165"/>
                  </a:lnTo>
                  <a:lnTo>
                    <a:pt x="1307" y="162"/>
                  </a:lnTo>
                  <a:lnTo>
                    <a:pt x="1304" y="158"/>
                  </a:lnTo>
                  <a:lnTo>
                    <a:pt x="1304" y="155"/>
                  </a:lnTo>
                  <a:lnTo>
                    <a:pt x="1304" y="152"/>
                  </a:lnTo>
                  <a:lnTo>
                    <a:pt x="1304" y="152"/>
                  </a:lnTo>
                  <a:lnTo>
                    <a:pt x="1307" y="152"/>
                  </a:lnTo>
                  <a:lnTo>
                    <a:pt x="1310" y="152"/>
                  </a:lnTo>
                  <a:lnTo>
                    <a:pt x="1310" y="155"/>
                  </a:lnTo>
                  <a:lnTo>
                    <a:pt x="1314" y="158"/>
                  </a:lnTo>
                  <a:lnTo>
                    <a:pt x="1317" y="158"/>
                  </a:lnTo>
                  <a:lnTo>
                    <a:pt x="1317" y="155"/>
                  </a:lnTo>
                  <a:lnTo>
                    <a:pt x="1314" y="152"/>
                  </a:lnTo>
                  <a:lnTo>
                    <a:pt x="1310" y="149"/>
                  </a:lnTo>
                  <a:lnTo>
                    <a:pt x="1307" y="149"/>
                  </a:lnTo>
                  <a:lnTo>
                    <a:pt x="1307" y="145"/>
                  </a:lnTo>
                  <a:lnTo>
                    <a:pt x="1307" y="142"/>
                  </a:lnTo>
                  <a:lnTo>
                    <a:pt x="1321" y="129"/>
                  </a:lnTo>
                  <a:lnTo>
                    <a:pt x="1328" y="129"/>
                  </a:lnTo>
                  <a:lnTo>
                    <a:pt x="1331" y="129"/>
                  </a:lnTo>
                  <a:lnTo>
                    <a:pt x="1331" y="132"/>
                  </a:lnTo>
                  <a:lnTo>
                    <a:pt x="1334" y="136"/>
                  </a:lnTo>
                  <a:lnTo>
                    <a:pt x="1338" y="136"/>
                  </a:lnTo>
                  <a:lnTo>
                    <a:pt x="1348" y="142"/>
                  </a:lnTo>
                  <a:lnTo>
                    <a:pt x="1348" y="145"/>
                  </a:lnTo>
                  <a:lnTo>
                    <a:pt x="1352" y="149"/>
                  </a:lnTo>
                  <a:lnTo>
                    <a:pt x="1355" y="155"/>
                  </a:lnTo>
                  <a:lnTo>
                    <a:pt x="1352" y="162"/>
                  </a:lnTo>
                  <a:lnTo>
                    <a:pt x="1355" y="168"/>
                  </a:lnTo>
                  <a:lnTo>
                    <a:pt x="1355" y="171"/>
                  </a:lnTo>
                  <a:lnTo>
                    <a:pt x="1359" y="168"/>
                  </a:lnTo>
                  <a:lnTo>
                    <a:pt x="1359" y="168"/>
                  </a:lnTo>
                  <a:lnTo>
                    <a:pt x="1362" y="171"/>
                  </a:lnTo>
                  <a:lnTo>
                    <a:pt x="1365" y="174"/>
                  </a:lnTo>
                  <a:lnTo>
                    <a:pt x="1365" y="174"/>
                  </a:lnTo>
                  <a:lnTo>
                    <a:pt x="1369" y="171"/>
                  </a:lnTo>
                  <a:lnTo>
                    <a:pt x="1372" y="171"/>
                  </a:lnTo>
                  <a:lnTo>
                    <a:pt x="1369" y="171"/>
                  </a:lnTo>
                  <a:lnTo>
                    <a:pt x="1365" y="171"/>
                  </a:lnTo>
                  <a:lnTo>
                    <a:pt x="1362" y="168"/>
                  </a:lnTo>
                  <a:lnTo>
                    <a:pt x="1359" y="165"/>
                  </a:lnTo>
                  <a:lnTo>
                    <a:pt x="1359" y="165"/>
                  </a:lnTo>
                  <a:lnTo>
                    <a:pt x="1362" y="162"/>
                  </a:lnTo>
                  <a:lnTo>
                    <a:pt x="1362" y="158"/>
                  </a:lnTo>
                  <a:lnTo>
                    <a:pt x="1362" y="145"/>
                  </a:lnTo>
                  <a:lnTo>
                    <a:pt x="1359" y="142"/>
                  </a:lnTo>
                  <a:lnTo>
                    <a:pt x="1362" y="139"/>
                  </a:lnTo>
                  <a:lnTo>
                    <a:pt x="1369" y="139"/>
                  </a:lnTo>
                  <a:lnTo>
                    <a:pt x="1372" y="139"/>
                  </a:lnTo>
                  <a:lnTo>
                    <a:pt x="1376" y="142"/>
                  </a:lnTo>
                  <a:lnTo>
                    <a:pt x="1383" y="142"/>
                  </a:lnTo>
                  <a:lnTo>
                    <a:pt x="1390" y="145"/>
                  </a:lnTo>
                  <a:lnTo>
                    <a:pt x="1396" y="142"/>
                  </a:lnTo>
                  <a:lnTo>
                    <a:pt x="1400" y="142"/>
                  </a:lnTo>
                  <a:lnTo>
                    <a:pt x="1403" y="142"/>
                  </a:lnTo>
                  <a:lnTo>
                    <a:pt x="1410" y="145"/>
                  </a:lnTo>
                  <a:lnTo>
                    <a:pt x="1417" y="145"/>
                  </a:lnTo>
                  <a:lnTo>
                    <a:pt x="1420" y="149"/>
                  </a:lnTo>
                  <a:lnTo>
                    <a:pt x="1424" y="145"/>
                  </a:lnTo>
                  <a:lnTo>
                    <a:pt x="1424" y="145"/>
                  </a:lnTo>
                  <a:lnTo>
                    <a:pt x="1420" y="142"/>
                  </a:lnTo>
                  <a:lnTo>
                    <a:pt x="1414" y="142"/>
                  </a:lnTo>
                  <a:lnTo>
                    <a:pt x="1410" y="142"/>
                  </a:lnTo>
                  <a:lnTo>
                    <a:pt x="1407" y="139"/>
                  </a:lnTo>
                  <a:lnTo>
                    <a:pt x="1407" y="139"/>
                  </a:lnTo>
                  <a:lnTo>
                    <a:pt x="1410" y="139"/>
                  </a:lnTo>
                  <a:lnTo>
                    <a:pt x="1417" y="136"/>
                  </a:lnTo>
                  <a:lnTo>
                    <a:pt x="1431" y="136"/>
                  </a:lnTo>
                  <a:lnTo>
                    <a:pt x="1438" y="136"/>
                  </a:lnTo>
                  <a:lnTo>
                    <a:pt x="1445" y="136"/>
                  </a:lnTo>
                  <a:lnTo>
                    <a:pt x="1451" y="139"/>
                  </a:lnTo>
                  <a:lnTo>
                    <a:pt x="1455" y="139"/>
                  </a:lnTo>
                  <a:lnTo>
                    <a:pt x="1458" y="139"/>
                  </a:lnTo>
                  <a:lnTo>
                    <a:pt x="1455" y="136"/>
                  </a:lnTo>
                  <a:lnTo>
                    <a:pt x="1455" y="136"/>
                  </a:lnTo>
                  <a:lnTo>
                    <a:pt x="1451" y="136"/>
                  </a:lnTo>
                  <a:lnTo>
                    <a:pt x="1451" y="132"/>
                  </a:lnTo>
                  <a:lnTo>
                    <a:pt x="1448" y="129"/>
                  </a:lnTo>
                  <a:lnTo>
                    <a:pt x="1441" y="129"/>
                  </a:lnTo>
                  <a:lnTo>
                    <a:pt x="1441" y="129"/>
                  </a:lnTo>
                  <a:lnTo>
                    <a:pt x="1431" y="129"/>
                  </a:lnTo>
                  <a:lnTo>
                    <a:pt x="1431" y="129"/>
                  </a:lnTo>
                  <a:lnTo>
                    <a:pt x="1431" y="126"/>
                  </a:lnTo>
                  <a:lnTo>
                    <a:pt x="1434" y="123"/>
                  </a:lnTo>
                  <a:lnTo>
                    <a:pt x="1438" y="123"/>
                  </a:lnTo>
                  <a:lnTo>
                    <a:pt x="1441" y="120"/>
                  </a:lnTo>
                  <a:lnTo>
                    <a:pt x="1445" y="116"/>
                  </a:lnTo>
                  <a:lnTo>
                    <a:pt x="1455" y="110"/>
                  </a:lnTo>
                  <a:lnTo>
                    <a:pt x="1458" y="110"/>
                  </a:lnTo>
                  <a:lnTo>
                    <a:pt x="1469" y="107"/>
                  </a:lnTo>
                  <a:lnTo>
                    <a:pt x="1469" y="103"/>
                  </a:lnTo>
                  <a:lnTo>
                    <a:pt x="1458" y="107"/>
                  </a:lnTo>
                  <a:lnTo>
                    <a:pt x="1451" y="107"/>
                  </a:lnTo>
                  <a:lnTo>
                    <a:pt x="1441" y="113"/>
                  </a:lnTo>
                  <a:lnTo>
                    <a:pt x="1441" y="120"/>
                  </a:lnTo>
                  <a:lnTo>
                    <a:pt x="1438" y="120"/>
                  </a:lnTo>
                  <a:lnTo>
                    <a:pt x="1438" y="116"/>
                  </a:lnTo>
                  <a:lnTo>
                    <a:pt x="1434" y="113"/>
                  </a:lnTo>
                  <a:lnTo>
                    <a:pt x="1434" y="116"/>
                  </a:lnTo>
                  <a:lnTo>
                    <a:pt x="1431" y="120"/>
                  </a:lnTo>
                  <a:lnTo>
                    <a:pt x="1424" y="123"/>
                  </a:lnTo>
                  <a:lnTo>
                    <a:pt x="1427" y="123"/>
                  </a:lnTo>
                  <a:lnTo>
                    <a:pt x="1427" y="126"/>
                  </a:lnTo>
                  <a:lnTo>
                    <a:pt x="1420" y="129"/>
                  </a:lnTo>
                  <a:lnTo>
                    <a:pt x="1417" y="129"/>
                  </a:lnTo>
                  <a:lnTo>
                    <a:pt x="1403" y="136"/>
                  </a:lnTo>
                  <a:lnTo>
                    <a:pt x="1400" y="136"/>
                  </a:lnTo>
                  <a:lnTo>
                    <a:pt x="1396" y="136"/>
                  </a:lnTo>
                  <a:lnTo>
                    <a:pt x="1383" y="136"/>
                  </a:lnTo>
                  <a:lnTo>
                    <a:pt x="1379" y="129"/>
                  </a:lnTo>
                  <a:lnTo>
                    <a:pt x="1372" y="132"/>
                  </a:lnTo>
                  <a:lnTo>
                    <a:pt x="1369" y="132"/>
                  </a:lnTo>
                  <a:lnTo>
                    <a:pt x="1369" y="129"/>
                  </a:lnTo>
                  <a:lnTo>
                    <a:pt x="1376" y="123"/>
                  </a:lnTo>
                  <a:lnTo>
                    <a:pt x="1379" y="123"/>
                  </a:lnTo>
                  <a:lnTo>
                    <a:pt x="1383" y="123"/>
                  </a:lnTo>
                  <a:lnTo>
                    <a:pt x="1390" y="123"/>
                  </a:lnTo>
                  <a:lnTo>
                    <a:pt x="1393" y="120"/>
                  </a:lnTo>
                  <a:lnTo>
                    <a:pt x="1390" y="120"/>
                  </a:lnTo>
                  <a:lnTo>
                    <a:pt x="1386" y="120"/>
                  </a:lnTo>
                  <a:lnTo>
                    <a:pt x="1383" y="120"/>
                  </a:lnTo>
                  <a:lnTo>
                    <a:pt x="1376" y="123"/>
                  </a:lnTo>
                  <a:lnTo>
                    <a:pt x="1372" y="120"/>
                  </a:lnTo>
                  <a:lnTo>
                    <a:pt x="1372" y="120"/>
                  </a:lnTo>
                  <a:lnTo>
                    <a:pt x="1376" y="116"/>
                  </a:lnTo>
                  <a:lnTo>
                    <a:pt x="1372" y="116"/>
                  </a:lnTo>
                  <a:lnTo>
                    <a:pt x="1369" y="116"/>
                  </a:lnTo>
                  <a:lnTo>
                    <a:pt x="1369" y="123"/>
                  </a:lnTo>
                  <a:lnTo>
                    <a:pt x="1362" y="126"/>
                  </a:lnTo>
                  <a:lnTo>
                    <a:pt x="1355" y="126"/>
                  </a:lnTo>
                  <a:lnTo>
                    <a:pt x="1348" y="126"/>
                  </a:lnTo>
                  <a:lnTo>
                    <a:pt x="1341" y="126"/>
                  </a:lnTo>
                  <a:lnTo>
                    <a:pt x="1338" y="123"/>
                  </a:lnTo>
                  <a:lnTo>
                    <a:pt x="1338" y="120"/>
                  </a:lnTo>
                  <a:lnTo>
                    <a:pt x="1331" y="120"/>
                  </a:lnTo>
                  <a:lnTo>
                    <a:pt x="1328" y="116"/>
                  </a:lnTo>
                  <a:lnTo>
                    <a:pt x="1328" y="113"/>
                  </a:lnTo>
                  <a:lnTo>
                    <a:pt x="1331" y="113"/>
                  </a:lnTo>
                  <a:lnTo>
                    <a:pt x="1334" y="110"/>
                  </a:lnTo>
                  <a:lnTo>
                    <a:pt x="1341" y="107"/>
                  </a:lnTo>
                  <a:lnTo>
                    <a:pt x="1345" y="103"/>
                  </a:lnTo>
                  <a:lnTo>
                    <a:pt x="1348" y="100"/>
                  </a:lnTo>
                  <a:lnTo>
                    <a:pt x="1352" y="97"/>
                  </a:lnTo>
                  <a:lnTo>
                    <a:pt x="1355" y="97"/>
                  </a:lnTo>
                  <a:lnTo>
                    <a:pt x="1362" y="97"/>
                  </a:lnTo>
                  <a:lnTo>
                    <a:pt x="1365" y="97"/>
                  </a:lnTo>
                  <a:lnTo>
                    <a:pt x="1369" y="97"/>
                  </a:lnTo>
                  <a:lnTo>
                    <a:pt x="1376" y="100"/>
                  </a:lnTo>
                  <a:lnTo>
                    <a:pt x="1383" y="100"/>
                  </a:lnTo>
                  <a:lnTo>
                    <a:pt x="1386" y="103"/>
                  </a:lnTo>
                  <a:lnTo>
                    <a:pt x="1393" y="100"/>
                  </a:lnTo>
                  <a:lnTo>
                    <a:pt x="1393" y="100"/>
                  </a:lnTo>
                  <a:lnTo>
                    <a:pt x="1390" y="100"/>
                  </a:lnTo>
                  <a:lnTo>
                    <a:pt x="1383" y="100"/>
                  </a:lnTo>
                  <a:lnTo>
                    <a:pt x="1376" y="97"/>
                  </a:lnTo>
                  <a:lnTo>
                    <a:pt x="1369" y="97"/>
                  </a:lnTo>
                  <a:lnTo>
                    <a:pt x="1365" y="97"/>
                  </a:lnTo>
                  <a:lnTo>
                    <a:pt x="1359" y="97"/>
                  </a:lnTo>
                  <a:lnTo>
                    <a:pt x="1348" y="94"/>
                  </a:lnTo>
                  <a:lnTo>
                    <a:pt x="1348" y="94"/>
                  </a:lnTo>
                  <a:lnTo>
                    <a:pt x="1345" y="97"/>
                  </a:lnTo>
                  <a:lnTo>
                    <a:pt x="1341" y="100"/>
                  </a:lnTo>
                  <a:lnTo>
                    <a:pt x="1334" y="103"/>
                  </a:lnTo>
                  <a:lnTo>
                    <a:pt x="1328" y="107"/>
                  </a:lnTo>
                  <a:lnTo>
                    <a:pt x="1324" y="113"/>
                  </a:lnTo>
                  <a:lnTo>
                    <a:pt x="1321" y="113"/>
                  </a:lnTo>
                  <a:lnTo>
                    <a:pt x="1317" y="110"/>
                  </a:lnTo>
                  <a:lnTo>
                    <a:pt x="1314" y="107"/>
                  </a:lnTo>
                  <a:lnTo>
                    <a:pt x="1310" y="103"/>
                  </a:lnTo>
                  <a:lnTo>
                    <a:pt x="1307" y="103"/>
                  </a:lnTo>
                  <a:lnTo>
                    <a:pt x="1307" y="100"/>
                  </a:lnTo>
                  <a:lnTo>
                    <a:pt x="1307" y="94"/>
                  </a:lnTo>
                  <a:lnTo>
                    <a:pt x="1304" y="94"/>
                  </a:lnTo>
                  <a:lnTo>
                    <a:pt x="1304" y="87"/>
                  </a:lnTo>
                  <a:lnTo>
                    <a:pt x="1307" y="87"/>
                  </a:lnTo>
                  <a:lnTo>
                    <a:pt x="1310" y="87"/>
                  </a:lnTo>
                  <a:lnTo>
                    <a:pt x="1314" y="87"/>
                  </a:lnTo>
                  <a:lnTo>
                    <a:pt x="1317" y="87"/>
                  </a:lnTo>
                  <a:lnTo>
                    <a:pt x="1328" y="87"/>
                  </a:lnTo>
                  <a:lnTo>
                    <a:pt x="1334" y="90"/>
                  </a:lnTo>
                  <a:lnTo>
                    <a:pt x="1338" y="90"/>
                  </a:lnTo>
                  <a:lnTo>
                    <a:pt x="1338" y="94"/>
                  </a:lnTo>
                  <a:lnTo>
                    <a:pt x="1341" y="94"/>
                  </a:lnTo>
                  <a:lnTo>
                    <a:pt x="1348" y="90"/>
                  </a:lnTo>
                  <a:lnTo>
                    <a:pt x="1352" y="90"/>
                  </a:lnTo>
                  <a:lnTo>
                    <a:pt x="1352" y="90"/>
                  </a:lnTo>
                  <a:lnTo>
                    <a:pt x="1355" y="90"/>
                  </a:lnTo>
                  <a:lnTo>
                    <a:pt x="1359" y="90"/>
                  </a:lnTo>
                  <a:lnTo>
                    <a:pt x="1365" y="87"/>
                  </a:lnTo>
                  <a:lnTo>
                    <a:pt x="1372" y="87"/>
                  </a:lnTo>
                  <a:lnTo>
                    <a:pt x="1376" y="84"/>
                  </a:lnTo>
                  <a:lnTo>
                    <a:pt x="1376" y="84"/>
                  </a:lnTo>
                  <a:lnTo>
                    <a:pt x="1372" y="84"/>
                  </a:lnTo>
                  <a:lnTo>
                    <a:pt x="1369" y="84"/>
                  </a:lnTo>
                  <a:lnTo>
                    <a:pt x="1369" y="84"/>
                  </a:lnTo>
                  <a:lnTo>
                    <a:pt x="1362" y="87"/>
                  </a:lnTo>
                  <a:lnTo>
                    <a:pt x="1355" y="84"/>
                  </a:lnTo>
                  <a:lnTo>
                    <a:pt x="1348" y="87"/>
                  </a:lnTo>
                  <a:lnTo>
                    <a:pt x="1345" y="90"/>
                  </a:lnTo>
                  <a:lnTo>
                    <a:pt x="1341" y="87"/>
                  </a:lnTo>
                  <a:lnTo>
                    <a:pt x="1338" y="90"/>
                  </a:lnTo>
                  <a:lnTo>
                    <a:pt x="1334" y="90"/>
                  </a:lnTo>
                  <a:lnTo>
                    <a:pt x="1331" y="87"/>
                  </a:lnTo>
                  <a:lnTo>
                    <a:pt x="1328" y="87"/>
                  </a:lnTo>
                  <a:lnTo>
                    <a:pt x="1328" y="84"/>
                  </a:lnTo>
                  <a:lnTo>
                    <a:pt x="1321" y="84"/>
                  </a:lnTo>
                  <a:lnTo>
                    <a:pt x="1317" y="81"/>
                  </a:lnTo>
                  <a:lnTo>
                    <a:pt x="1310" y="84"/>
                  </a:lnTo>
                  <a:lnTo>
                    <a:pt x="1307" y="81"/>
                  </a:lnTo>
                  <a:lnTo>
                    <a:pt x="1307" y="81"/>
                  </a:lnTo>
                  <a:lnTo>
                    <a:pt x="1307" y="78"/>
                  </a:lnTo>
                  <a:lnTo>
                    <a:pt x="1307" y="74"/>
                  </a:lnTo>
                  <a:lnTo>
                    <a:pt x="1310" y="71"/>
                  </a:lnTo>
                  <a:lnTo>
                    <a:pt x="1314" y="71"/>
                  </a:lnTo>
                  <a:lnTo>
                    <a:pt x="1317" y="74"/>
                  </a:lnTo>
                  <a:lnTo>
                    <a:pt x="1321" y="74"/>
                  </a:lnTo>
                  <a:lnTo>
                    <a:pt x="1324" y="74"/>
                  </a:lnTo>
                  <a:lnTo>
                    <a:pt x="1321" y="71"/>
                  </a:lnTo>
                  <a:lnTo>
                    <a:pt x="1317" y="71"/>
                  </a:lnTo>
                  <a:lnTo>
                    <a:pt x="1314" y="68"/>
                  </a:lnTo>
                  <a:lnTo>
                    <a:pt x="1317" y="68"/>
                  </a:lnTo>
                  <a:lnTo>
                    <a:pt x="1321" y="68"/>
                  </a:lnTo>
                  <a:lnTo>
                    <a:pt x="1328" y="65"/>
                  </a:lnTo>
                  <a:lnTo>
                    <a:pt x="1331" y="65"/>
                  </a:lnTo>
                  <a:lnTo>
                    <a:pt x="1334" y="61"/>
                  </a:lnTo>
                  <a:lnTo>
                    <a:pt x="1338" y="61"/>
                  </a:lnTo>
                  <a:lnTo>
                    <a:pt x="1341" y="61"/>
                  </a:lnTo>
                  <a:lnTo>
                    <a:pt x="1345" y="61"/>
                  </a:lnTo>
                  <a:lnTo>
                    <a:pt x="1345" y="61"/>
                  </a:lnTo>
                  <a:lnTo>
                    <a:pt x="1341" y="58"/>
                  </a:lnTo>
                  <a:lnTo>
                    <a:pt x="1334" y="58"/>
                  </a:lnTo>
                  <a:lnTo>
                    <a:pt x="1328" y="61"/>
                  </a:lnTo>
                  <a:lnTo>
                    <a:pt x="1324" y="61"/>
                  </a:lnTo>
                  <a:lnTo>
                    <a:pt x="1321" y="61"/>
                  </a:lnTo>
                  <a:lnTo>
                    <a:pt x="1317" y="65"/>
                  </a:lnTo>
                  <a:lnTo>
                    <a:pt x="1314" y="65"/>
                  </a:lnTo>
                  <a:lnTo>
                    <a:pt x="1314" y="61"/>
                  </a:lnTo>
                  <a:lnTo>
                    <a:pt x="1314" y="58"/>
                  </a:lnTo>
                  <a:lnTo>
                    <a:pt x="1317" y="58"/>
                  </a:lnTo>
                  <a:lnTo>
                    <a:pt x="1324" y="55"/>
                  </a:lnTo>
                  <a:lnTo>
                    <a:pt x="1328" y="52"/>
                  </a:lnTo>
                  <a:lnTo>
                    <a:pt x="1331" y="52"/>
                  </a:lnTo>
                  <a:lnTo>
                    <a:pt x="1328" y="52"/>
                  </a:lnTo>
                  <a:lnTo>
                    <a:pt x="1328" y="52"/>
                  </a:lnTo>
                  <a:lnTo>
                    <a:pt x="1328" y="45"/>
                  </a:lnTo>
                  <a:lnTo>
                    <a:pt x="1324" y="45"/>
                  </a:lnTo>
                  <a:lnTo>
                    <a:pt x="1324" y="48"/>
                  </a:lnTo>
                  <a:lnTo>
                    <a:pt x="1321" y="52"/>
                  </a:lnTo>
                  <a:lnTo>
                    <a:pt x="1321" y="48"/>
                  </a:lnTo>
                  <a:lnTo>
                    <a:pt x="1317" y="48"/>
                  </a:lnTo>
                  <a:lnTo>
                    <a:pt x="1317" y="48"/>
                  </a:lnTo>
                  <a:lnTo>
                    <a:pt x="1314" y="48"/>
                  </a:lnTo>
                  <a:lnTo>
                    <a:pt x="1314" y="52"/>
                  </a:lnTo>
                  <a:lnTo>
                    <a:pt x="1310" y="55"/>
                  </a:lnTo>
                  <a:lnTo>
                    <a:pt x="1307" y="55"/>
                  </a:lnTo>
                  <a:lnTo>
                    <a:pt x="1307" y="52"/>
                  </a:lnTo>
                  <a:lnTo>
                    <a:pt x="1307" y="48"/>
                  </a:lnTo>
                  <a:lnTo>
                    <a:pt x="1304" y="48"/>
                  </a:lnTo>
                  <a:lnTo>
                    <a:pt x="1304" y="45"/>
                  </a:lnTo>
                  <a:lnTo>
                    <a:pt x="1307" y="45"/>
                  </a:lnTo>
                  <a:lnTo>
                    <a:pt x="1307" y="45"/>
                  </a:lnTo>
                  <a:lnTo>
                    <a:pt x="1307" y="42"/>
                  </a:lnTo>
                  <a:lnTo>
                    <a:pt x="1310" y="42"/>
                  </a:lnTo>
                  <a:lnTo>
                    <a:pt x="1317" y="42"/>
                  </a:lnTo>
                  <a:lnTo>
                    <a:pt x="1317" y="39"/>
                  </a:lnTo>
                  <a:lnTo>
                    <a:pt x="1324" y="36"/>
                  </a:lnTo>
                  <a:lnTo>
                    <a:pt x="1328" y="36"/>
                  </a:lnTo>
                  <a:lnTo>
                    <a:pt x="1331" y="36"/>
                  </a:lnTo>
                  <a:lnTo>
                    <a:pt x="1341" y="32"/>
                  </a:lnTo>
                  <a:lnTo>
                    <a:pt x="1341" y="32"/>
                  </a:lnTo>
                  <a:lnTo>
                    <a:pt x="1345" y="32"/>
                  </a:lnTo>
                  <a:lnTo>
                    <a:pt x="1345" y="36"/>
                  </a:lnTo>
                  <a:lnTo>
                    <a:pt x="1345" y="39"/>
                  </a:lnTo>
                  <a:lnTo>
                    <a:pt x="1345" y="45"/>
                  </a:lnTo>
                  <a:lnTo>
                    <a:pt x="1345" y="45"/>
                  </a:lnTo>
                  <a:lnTo>
                    <a:pt x="1348" y="39"/>
                  </a:lnTo>
                  <a:lnTo>
                    <a:pt x="1352" y="39"/>
                  </a:lnTo>
                  <a:lnTo>
                    <a:pt x="1352" y="39"/>
                  </a:lnTo>
                  <a:lnTo>
                    <a:pt x="1352" y="39"/>
                  </a:lnTo>
                  <a:lnTo>
                    <a:pt x="1352" y="42"/>
                  </a:lnTo>
                  <a:lnTo>
                    <a:pt x="1352" y="42"/>
                  </a:lnTo>
                  <a:lnTo>
                    <a:pt x="1352" y="39"/>
                  </a:lnTo>
                  <a:lnTo>
                    <a:pt x="1355" y="39"/>
                  </a:lnTo>
                  <a:lnTo>
                    <a:pt x="1355" y="36"/>
                  </a:lnTo>
                  <a:lnTo>
                    <a:pt x="1355" y="32"/>
                  </a:lnTo>
                  <a:lnTo>
                    <a:pt x="1359" y="29"/>
                  </a:lnTo>
                  <a:lnTo>
                    <a:pt x="1362" y="26"/>
                  </a:lnTo>
                  <a:lnTo>
                    <a:pt x="1365" y="26"/>
                  </a:lnTo>
                  <a:lnTo>
                    <a:pt x="1365" y="29"/>
                  </a:lnTo>
                  <a:lnTo>
                    <a:pt x="1365" y="36"/>
                  </a:lnTo>
                  <a:lnTo>
                    <a:pt x="1369" y="36"/>
                  </a:lnTo>
                  <a:lnTo>
                    <a:pt x="1369" y="39"/>
                  </a:lnTo>
                  <a:lnTo>
                    <a:pt x="1369" y="42"/>
                  </a:lnTo>
                  <a:lnTo>
                    <a:pt x="1369" y="45"/>
                  </a:lnTo>
                  <a:lnTo>
                    <a:pt x="1369" y="48"/>
                  </a:lnTo>
                  <a:lnTo>
                    <a:pt x="1372" y="48"/>
                  </a:lnTo>
                  <a:lnTo>
                    <a:pt x="1372" y="48"/>
                  </a:lnTo>
                  <a:lnTo>
                    <a:pt x="1372" y="45"/>
                  </a:lnTo>
                  <a:lnTo>
                    <a:pt x="1372" y="42"/>
                  </a:lnTo>
                  <a:lnTo>
                    <a:pt x="1372" y="42"/>
                  </a:lnTo>
                  <a:lnTo>
                    <a:pt x="1376" y="36"/>
                  </a:lnTo>
                  <a:lnTo>
                    <a:pt x="1379" y="36"/>
                  </a:lnTo>
                  <a:lnTo>
                    <a:pt x="1383" y="39"/>
                  </a:lnTo>
                  <a:lnTo>
                    <a:pt x="1383" y="45"/>
                  </a:lnTo>
                  <a:lnTo>
                    <a:pt x="1383" y="48"/>
                  </a:lnTo>
                  <a:lnTo>
                    <a:pt x="1383" y="48"/>
                  </a:lnTo>
                  <a:lnTo>
                    <a:pt x="1386" y="52"/>
                  </a:lnTo>
                  <a:lnTo>
                    <a:pt x="1386" y="48"/>
                  </a:lnTo>
                  <a:lnTo>
                    <a:pt x="1386" y="45"/>
                  </a:lnTo>
                  <a:lnTo>
                    <a:pt x="1390" y="45"/>
                  </a:lnTo>
                  <a:lnTo>
                    <a:pt x="1390" y="42"/>
                  </a:lnTo>
                  <a:lnTo>
                    <a:pt x="1393" y="45"/>
                  </a:lnTo>
                  <a:lnTo>
                    <a:pt x="1390" y="45"/>
                  </a:lnTo>
                  <a:lnTo>
                    <a:pt x="1390" y="48"/>
                  </a:lnTo>
                  <a:lnTo>
                    <a:pt x="1393" y="52"/>
                  </a:lnTo>
                  <a:lnTo>
                    <a:pt x="1396" y="48"/>
                  </a:lnTo>
                  <a:lnTo>
                    <a:pt x="1396" y="48"/>
                  </a:lnTo>
                  <a:lnTo>
                    <a:pt x="1396" y="52"/>
                  </a:lnTo>
                  <a:lnTo>
                    <a:pt x="1400" y="48"/>
                  </a:lnTo>
                  <a:lnTo>
                    <a:pt x="1400" y="45"/>
                  </a:lnTo>
                  <a:lnTo>
                    <a:pt x="1396" y="42"/>
                  </a:lnTo>
                  <a:lnTo>
                    <a:pt x="1393" y="42"/>
                  </a:lnTo>
                  <a:lnTo>
                    <a:pt x="1393" y="39"/>
                  </a:lnTo>
                  <a:lnTo>
                    <a:pt x="1393" y="36"/>
                  </a:lnTo>
                  <a:lnTo>
                    <a:pt x="1390" y="32"/>
                  </a:lnTo>
                  <a:lnTo>
                    <a:pt x="1386" y="29"/>
                  </a:lnTo>
                  <a:lnTo>
                    <a:pt x="1386" y="29"/>
                  </a:lnTo>
                  <a:lnTo>
                    <a:pt x="1386" y="26"/>
                  </a:lnTo>
                  <a:lnTo>
                    <a:pt x="1390" y="26"/>
                  </a:lnTo>
                  <a:lnTo>
                    <a:pt x="1393" y="26"/>
                  </a:lnTo>
                  <a:lnTo>
                    <a:pt x="1396" y="26"/>
                  </a:lnTo>
                  <a:lnTo>
                    <a:pt x="1400" y="26"/>
                  </a:lnTo>
                  <a:lnTo>
                    <a:pt x="1400" y="26"/>
                  </a:lnTo>
                  <a:lnTo>
                    <a:pt x="1403" y="19"/>
                  </a:lnTo>
                  <a:lnTo>
                    <a:pt x="1400" y="16"/>
                  </a:lnTo>
                  <a:lnTo>
                    <a:pt x="1400" y="13"/>
                  </a:lnTo>
                  <a:lnTo>
                    <a:pt x="1403" y="13"/>
                  </a:lnTo>
                  <a:lnTo>
                    <a:pt x="1407" y="13"/>
                  </a:lnTo>
                  <a:lnTo>
                    <a:pt x="1414" y="16"/>
                  </a:lnTo>
                  <a:lnTo>
                    <a:pt x="1417" y="16"/>
                  </a:lnTo>
                  <a:lnTo>
                    <a:pt x="1417" y="19"/>
                  </a:lnTo>
                  <a:lnTo>
                    <a:pt x="1414" y="23"/>
                  </a:lnTo>
                  <a:lnTo>
                    <a:pt x="1414" y="23"/>
                  </a:lnTo>
                  <a:lnTo>
                    <a:pt x="1420" y="26"/>
                  </a:lnTo>
                  <a:lnTo>
                    <a:pt x="1420" y="26"/>
                  </a:lnTo>
                  <a:lnTo>
                    <a:pt x="1420" y="32"/>
                  </a:lnTo>
                  <a:lnTo>
                    <a:pt x="1420" y="39"/>
                  </a:lnTo>
                  <a:lnTo>
                    <a:pt x="1424" y="39"/>
                  </a:lnTo>
                  <a:lnTo>
                    <a:pt x="1427" y="32"/>
                  </a:lnTo>
                  <a:lnTo>
                    <a:pt x="1427" y="36"/>
                  </a:lnTo>
                  <a:lnTo>
                    <a:pt x="1427" y="36"/>
                  </a:lnTo>
                  <a:lnTo>
                    <a:pt x="1431" y="39"/>
                  </a:lnTo>
                  <a:lnTo>
                    <a:pt x="1434" y="39"/>
                  </a:lnTo>
                  <a:lnTo>
                    <a:pt x="1434" y="36"/>
                  </a:lnTo>
                  <a:lnTo>
                    <a:pt x="1438" y="32"/>
                  </a:lnTo>
                  <a:lnTo>
                    <a:pt x="1438" y="32"/>
                  </a:lnTo>
                  <a:lnTo>
                    <a:pt x="1438" y="26"/>
                  </a:lnTo>
                  <a:lnTo>
                    <a:pt x="1438" y="23"/>
                  </a:lnTo>
                  <a:lnTo>
                    <a:pt x="1441" y="23"/>
                  </a:lnTo>
                  <a:lnTo>
                    <a:pt x="1445" y="23"/>
                  </a:lnTo>
                  <a:lnTo>
                    <a:pt x="1451" y="26"/>
                  </a:lnTo>
                  <a:lnTo>
                    <a:pt x="1451" y="23"/>
                  </a:lnTo>
                  <a:lnTo>
                    <a:pt x="1445" y="19"/>
                  </a:lnTo>
                  <a:lnTo>
                    <a:pt x="1441" y="13"/>
                  </a:lnTo>
                  <a:lnTo>
                    <a:pt x="1445" y="13"/>
                  </a:lnTo>
                  <a:lnTo>
                    <a:pt x="1445" y="10"/>
                  </a:lnTo>
                  <a:lnTo>
                    <a:pt x="1448" y="10"/>
                  </a:lnTo>
                  <a:lnTo>
                    <a:pt x="1455" y="13"/>
                  </a:lnTo>
                  <a:lnTo>
                    <a:pt x="1455" y="16"/>
                  </a:lnTo>
                  <a:lnTo>
                    <a:pt x="1455" y="19"/>
                  </a:lnTo>
                  <a:lnTo>
                    <a:pt x="1455" y="26"/>
                  </a:lnTo>
                  <a:lnTo>
                    <a:pt x="1458" y="26"/>
                  </a:lnTo>
                  <a:lnTo>
                    <a:pt x="1458" y="32"/>
                  </a:lnTo>
                  <a:lnTo>
                    <a:pt x="1462" y="36"/>
                  </a:lnTo>
                  <a:lnTo>
                    <a:pt x="1462" y="32"/>
                  </a:lnTo>
                  <a:lnTo>
                    <a:pt x="1462" y="29"/>
                  </a:lnTo>
                  <a:lnTo>
                    <a:pt x="1462" y="26"/>
                  </a:lnTo>
                  <a:lnTo>
                    <a:pt x="1462" y="23"/>
                  </a:lnTo>
                  <a:lnTo>
                    <a:pt x="1458" y="16"/>
                  </a:lnTo>
                  <a:lnTo>
                    <a:pt x="1462" y="13"/>
                  </a:lnTo>
                  <a:lnTo>
                    <a:pt x="1458" y="6"/>
                  </a:lnTo>
                  <a:lnTo>
                    <a:pt x="1462" y="3"/>
                  </a:lnTo>
                  <a:lnTo>
                    <a:pt x="1465" y="3"/>
                  </a:lnTo>
                  <a:lnTo>
                    <a:pt x="1469" y="6"/>
                  </a:lnTo>
                  <a:lnTo>
                    <a:pt x="1469" y="6"/>
                  </a:lnTo>
                  <a:lnTo>
                    <a:pt x="1472" y="6"/>
                  </a:lnTo>
                  <a:lnTo>
                    <a:pt x="1472" y="13"/>
                  </a:lnTo>
                  <a:lnTo>
                    <a:pt x="1472" y="16"/>
                  </a:lnTo>
                  <a:lnTo>
                    <a:pt x="1472" y="19"/>
                  </a:lnTo>
                  <a:lnTo>
                    <a:pt x="1472" y="23"/>
                  </a:lnTo>
                  <a:lnTo>
                    <a:pt x="1476" y="26"/>
                  </a:lnTo>
                  <a:lnTo>
                    <a:pt x="1476" y="23"/>
                  </a:lnTo>
                  <a:lnTo>
                    <a:pt x="1476" y="19"/>
                  </a:lnTo>
                  <a:lnTo>
                    <a:pt x="1479" y="19"/>
                  </a:lnTo>
                  <a:lnTo>
                    <a:pt x="1486" y="26"/>
                  </a:lnTo>
                  <a:lnTo>
                    <a:pt x="1486" y="26"/>
                  </a:lnTo>
                  <a:lnTo>
                    <a:pt x="1489" y="23"/>
                  </a:lnTo>
                  <a:lnTo>
                    <a:pt x="1489" y="23"/>
                  </a:lnTo>
                  <a:lnTo>
                    <a:pt x="1486" y="23"/>
                  </a:lnTo>
                  <a:lnTo>
                    <a:pt x="1482" y="19"/>
                  </a:lnTo>
                  <a:lnTo>
                    <a:pt x="1482" y="16"/>
                  </a:lnTo>
                  <a:lnTo>
                    <a:pt x="1486" y="16"/>
                  </a:lnTo>
                  <a:lnTo>
                    <a:pt x="1479" y="13"/>
                  </a:lnTo>
                  <a:lnTo>
                    <a:pt x="1479" y="10"/>
                  </a:lnTo>
                  <a:lnTo>
                    <a:pt x="1479" y="10"/>
                  </a:lnTo>
                  <a:lnTo>
                    <a:pt x="1482" y="10"/>
                  </a:lnTo>
                  <a:lnTo>
                    <a:pt x="1482" y="6"/>
                  </a:lnTo>
                  <a:lnTo>
                    <a:pt x="1479" y="6"/>
                  </a:lnTo>
                  <a:lnTo>
                    <a:pt x="1476" y="3"/>
                  </a:lnTo>
                  <a:lnTo>
                    <a:pt x="1479" y="3"/>
                  </a:lnTo>
                  <a:lnTo>
                    <a:pt x="1482" y="3"/>
                  </a:lnTo>
                  <a:lnTo>
                    <a:pt x="1486" y="0"/>
                  </a:lnTo>
                  <a:lnTo>
                    <a:pt x="1496" y="0"/>
                  </a:lnTo>
                  <a:lnTo>
                    <a:pt x="1496" y="3"/>
                  </a:lnTo>
                  <a:lnTo>
                    <a:pt x="1496" y="6"/>
                  </a:lnTo>
                  <a:lnTo>
                    <a:pt x="1493" y="10"/>
                  </a:lnTo>
                  <a:lnTo>
                    <a:pt x="1496" y="10"/>
                  </a:lnTo>
                  <a:lnTo>
                    <a:pt x="1496" y="10"/>
                  </a:lnTo>
                  <a:lnTo>
                    <a:pt x="1500" y="6"/>
                  </a:lnTo>
                  <a:lnTo>
                    <a:pt x="1503" y="6"/>
                  </a:lnTo>
                  <a:lnTo>
                    <a:pt x="1503" y="6"/>
                  </a:lnTo>
                  <a:lnTo>
                    <a:pt x="1503" y="13"/>
                  </a:lnTo>
                  <a:lnTo>
                    <a:pt x="1503" y="13"/>
                  </a:lnTo>
                  <a:lnTo>
                    <a:pt x="1506" y="13"/>
                  </a:lnTo>
                  <a:lnTo>
                    <a:pt x="1506" y="10"/>
                  </a:lnTo>
                  <a:lnTo>
                    <a:pt x="1510" y="6"/>
                  </a:lnTo>
                  <a:lnTo>
                    <a:pt x="1513" y="10"/>
                  </a:lnTo>
                  <a:lnTo>
                    <a:pt x="1513" y="13"/>
                  </a:lnTo>
                  <a:lnTo>
                    <a:pt x="1510" y="16"/>
                  </a:lnTo>
                  <a:lnTo>
                    <a:pt x="1513" y="19"/>
                  </a:lnTo>
                  <a:lnTo>
                    <a:pt x="1510" y="23"/>
                  </a:lnTo>
                  <a:lnTo>
                    <a:pt x="1510" y="23"/>
                  </a:lnTo>
                  <a:lnTo>
                    <a:pt x="1517" y="23"/>
                  </a:lnTo>
                  <a:lnTo>
                    <a:pt x="1517" y="23"/>
                  </a:lnTo>
                  <a:lnTo>
                    <a:pt x="1520" y="23"/>
                  </a:lnTo>
                  <a:lnTo>
                    <a:pt x="1520" y="19"/>
                  </a:lnTo>
                  <a:lnTo>
                    <a:pt x="1524" y="13"/>
                  </a:lnTo>
                  <a:lnTo>
                    <a:pt x="1520" y="6"/>
                  </a:lnTo>
                  <a:lnTo>
                    <a:pt x="1520" y="0"/>
                  </a:lnTo>
                  <a:lnTo>
                    <a:pt x="1524" y="0"/>
                  </a:lnTo>
                  <a:lnTo>
                    <a:pt x="1527" y="0"/>
                  </a:lnTo>
                  <a:lnTo>
                    <a:pt x="1527" y="0"/>
                  </a:lnTo>
                  <a:lnTo>
                    <a:pt x="1531" y="3"/>
                  </a:lnTo>
                  <a:lnTo>
                    <a:pt x="1537" y="0"/>
                  </a:lnTo>
                  <a:lnTo>
                    <a:pt x="1541" y="3"/>
                  </a:lnTo>
                  <a:lnTo>
                    <a:pt x="1544" y="3"/>
                  </a:lnTo>
                  <a:lnTo>
                    <a:pt x="1548" y="6"/>
                  </a:lnTo>
                  <a:lnTo>
                    <a:pt x="1551" y="3"/>
                  </a:lnTo>
                  <a:lnTo>
                    <a:pt x="1558" y="6"/>
                  </a:lnTo>
                  <a:lnTo>
                    <a:pt x="1558" y="10"/>
                  </a:lnTo>
                  <a:lnTo>
                    <a:pt x="1558" y="13"/>
                  </a:lnTo>
                  <a:lnTo>
                    <a:pt x="1562" y="16"/>
                  </a:lnTo>
                  <a:lnTo>
                    <a:pt x="1558" y="19"/>
                  </a:lnTo>
                  <a:lnTo>
                    <a:pt x="1558" y="23"/>
                  </a:lnTo>
                  <a:lnTo>
                    <a:pt x="1562" y="19"/>
                  </a:lnTo>
                  <a:lnTo>
                    <a:pt x="1565" y="16"/>
                  </a:lnTo>
                  <a:lnTo>
                    <a:pt x="1572" y="13"/>
                  </a:lnTo>
                  <a:lnTo>
                    <a:pt x="1575" y="10"/>
                  </a:lnTo>
                  <a:lnTo>
                    <a:pt x="1579" y="10"/>
                  </a:lnTo>
                  <a:lnTo>
                    <a:pt x="1582" y="13"/>
                  </a:lnTo>
                  <a:lnTo>
                    <a:pt x="1589" y="13"/>
                  </a:lnTo>
                  <a:lnTo>
                    <a:pt x="1586" y="13"/>
                  </a:lnTo>
                  <a:lnTo>
                    <a:pt x="1582" y="19"/>
                  </a:lnTo>
                  <a:lnTo>
                    <a:pt x="1586" y="23"/>
                  </a:lnTo>
                  <a:lnTo>
                    <a:pt x="1586" y="19"/>
                  </a:lnTo>
                  <a:lnTo>
                    <a:pt x="1589" y="16"/>
                  </a:lnTo>
                  <a:lnTo>
                    <a:pt x="1592" y="13"/>
                  </a:lnTo>
                  <a:lnTo>
                    <a:pt x="1596" y="13"/>
                  </a:lnTo>
                  <a:lnTo>
                    <a:pt x="1603" y="16"/>
                  </a:lnTo>
                  <a:lnTo>
                    <a:pt x="1610" y="16"/>
                  </a:lnTo>
                  <a:lnTo>
                    <a:pt x="1613" y="19"/>
                  </a:lnTo>
                  <a:lnTo>
                    <a:pt x="1610" y="19"/>
                  </a:lnTo>
                  <a:lnTo>
                    <a:pt x="1606" y="19"/>
                  </a:lnTo>
                  <a:lnTo>
                    <a:pt x="1610" y="23"/>
                  </a:lnTo>
                  <a:lnTo>
                    <a:pt x="1606" y="26"/>
                  </a:lnTo>
                  <a:lnTo>
                    <a:pt x="1606" y="29"/>
                  </a:lnTo>
                  <a:lnTo>
                    <a:pt x="1610" y="26"/>
                  </a:lnTo>
                  <a:lnTo>
                    <a:pt x="1613" y="26"/>
                  </a:lnTo>
                  <a:lnTo>
                    <a:pt x="1613" y="29"/>
                  </a:lnTo>
                  <a:lnTo>
                    <a:pt x="1617" y="29"/>
                  </a:lnTo>
                  <a:lnTo>
                    <a:pt x="1620" y="26"/>
                  </a:lnTo>
                  <a:lnTo>
                    <a:pt x="1623" y="26"/>
                  </a:lnTo>
                  <a:lnTo>
                    <a:pt x="1627" y="29"/>
                  </a:lnTo>
                  <a:lnTo>
                    <a:pt x="1623" y="29"/>
                  </a:lnTo>
                  <a:lnTo>
                    <a:pt x="1623" y="32"/>
                  </a:lnTo>
                  <a:lnTo>
                    <a:pt x="1627" y="32"/>
                  </a:lnTo>
                  <a:lnTo>
                    <a:pt x="1627" y="32"/>
                  </a:lnTo>
                  <a:lnTo>
                    <a:pt x="1630" y="29"/>
                  </a:lnTo>
                  <a:lnTo>
                    <a:pt x="1634" y="29"/>
                  </a:lnTo>
                  <a:lnTo>
                    <a:pt x="1634" y="32"/>
                  </a:lnTo>
                  <a:lnTo>
                    <a:pt x="1641" y="36"/>
                  </a:lnTo>
                  <a:lnTo>
                    <a:pt x="1644" y="36"/>
                  </a:lnTo>
                  <a:lnTo>
                    <a:pt x="1648" y="36"/>
                  </a:lnTo>
                  <a:lnTo>
                    <a:pt x="1644" y="39"/>
                  </a:lnTo>
                  <a:lnTo>
                    <a:pt x="1637" y="42"/>
                  </a:lnTo>
                  <a:lnTo>
                    <a:pt x="1634" y="45"/>
                  </a:lnTo>
                  <a:lnTo>
                    <a:pt x="1630" y="45"/>
                  </a:lnTo>
                  <a:lnTo>
                    <a:pt x="1623" y="48"/>
                  </a:lnTo>
                  <a:lnTo>
                    <a:pt x="1620" y="48"/>
                  </a:lnTo>
                  <a:lnTo>
                    <a:pt x="1617" y="48"/>
                  </a:lnTo>
                  <a:lnTo>
                    <a:pt x="1617" y="48"/>
                  </a:lnTo>
                  <a:lnTo>
                    <a:pt x="1610" y="52"/>
                  </a:lnTo>
                  <a:lnTo>
                    <a:pt x="1620" y="52"/>
                  </a:lnTo>
                  <a:lnTo>
                    <a:pt x="1627" y="52"/>
                  </a:lnTo>
                  <a:lnTo>
                    <a:pt x="1630" y="52"/>
                  </a:lnTo>
                  <a:lnTo>
                    <a:pt x="1630" y="52"/>
                  </a:lnTo>
                  <a:lnTo>
                    <a:pt x="1634" y="48"/>
                  </a:lnTo>
                  <a:lnTo>
                    <a:pt x="1637" y="48"/>
                  </a:lnTo>
                  <a:lnTo>
                    <a:pt x="1641" y="48"/>
                  </a:lnTo>
                  <a:lnTo>
                    <a:pt x="1641" y="45"/>
                  </a:lnTo>
                  <a:lnTo>
                    <a:pt x="1648" y="42"/>
                  </a:lnTo>
                  <a:lnTo>
                    <a:pt x="1651" y="42"/>
                  </a:lnTo>
                  <a:lnTo>
                    <a:pt x="1651" y="45"/>
                  </a:lnTo>
                  <a:lnTo>
                    <a:pt x="1651" y="48"/>
                  </a:lnTo>
                  <a:lnTo>
                    <a:pt x="1651" y="52"/>
                  </a:lnTo>
                  <a:lnTo>
                    <a:pt x="1654" y="48"/>
                  </a:lnTo>
                  <a:lnTo>
                    <a:pt x="1654" y="45"/>
                  </a:lnTo>
                  <a:lnTo>
                    <a:pt x="1661" y="45"/>
                  </a:lnTo>
                  <a:lnTo>
                    <a:pt x="1661" y="45"/>
                  </a:lnTo>
                  <a:lnTo>
                    <a:pt x="1658" y="48"/>
                  </a:lnTo>
                  <a:lnTo>
                    <a:pt x="1658" y="48"/>
                  </a:lnTo>
                  <a:lnTo>
                    <a:pt x="1658" y="52"/>
                  </a:lnTo>
                  <a:lnTo>
                    <a:pt x="1658" y="55"/>
                  </a:lnTo>
                  <a:lnTo>
                    <a:pt x="1661" y="52"/>
                  </a:lnTo>
                  <a:lnTo>
                    <a:pt x="1665" y="52"/>
                  </a:lnTo>
                  <a:lnTo>
                    <a:pt x="1665" y="48"/>
                  </a:lnTo>
                  <a:lnTo>
                    <a:pt x="1668" y="48"/>
                  </a:lnTo>
                  <a:lnTo>
                    <a:pt x="1672" y="48"/>
                  </a:lnTo>
                  <a:lnTo>
                    <a:pt x="1668" y="55"/>
                  </a:lnTo>
                  <a:lnTo>
                    <a:pt x="1668" y="55"/>
                  </a:lnTo>
                  <a:lnTo>
                    <a:pt x="1668" y="58"/>
                  </a:lnTo>
                  <a:lnTo>
                    <a:pt x="1672" y="61"/>
                  </a:lnTo>
                  <a:lnTo>
                    <a:pt x="1668" y="65"/>
                  </a:lnTo>
                  <a:lnTo>
                    <a:pt x="1665" y="68"/>
                  </a:lnTo>
                  <a:lnTo>
                    <a:pt x="1665" y="68"/>
                  </a:lnTo>
                  <a:lnTo>
                    <a:pt x="1661" y="74"/>
                  </a:lnTo>
                  <a:lnTo>
                    <a:pt x="1661" y="74"/>
                  </a:lnTo>
                  <a:lnTo>
                    <a:pt x="1665" y="74"/>
                  </a:lnTo>
                  <a:lnTo>
                    <a:pt x="1668" y="71"/>
                  </a:lnTo>
                  <a:lnTo>
                    <a:pt x="1672" y="71"/>
                  </a:lnTo>
                  <a:lnTo>
                    <a:pt x="1672" y="71"/>
                  </a:lnTo>
                  <a:lnTo>
                    <a:pt x="1675" y="71"/>
                  </a:lnTo>
                  <a:lnTo>
                    <a:pt x="1678" y="74"/>
                  </a:lnTo>
                  <a:lnTo>
                    <a:pt x="1682" y="78"/>
                  </a:lnTo>
                  <a:lnTo>
                    <a:pt x="1682" y="81"/>
                  </a:lnTo>
                  <a:lnTo>
                    <a:pt x="1678" y="90"/>
                  </a:lnTo>
                  <a:lnTo>
                    <a:pt x="1675" y="97"/>
                  </a:lnTo>
                  <a:lnTo>
                    <a:pt x="1668" y="100"/>
                  </a:lnTo>
                  <a:lnTo>
                    <a:pt x="1665" y="103"/>
                  </a:lnTo>
                  <a:lnTo>
                    <a:pt x="1661" y="100"/>
                  </a:lnTo>
                  <a:lnTo>
                    <a:pt x="1658" y="103"/>
                  </a:lnTo>
                  <a:lnTo>
                    <a:pt x="1658" y="103"/>
                  </a:lnTo>
                  <a:lnTo>
                    <a:pt x="1658" y="107"/>
                  </a:lnTo>
                  <a:lnTo>
                    <a:pt x="1644" y="110"/>
                  </a:lnTo>
                  <a:lnTo>
                    <a:pt x="1641" y="113"/>
                  </a:lnTo>
                  <a:lnTo>
                    <a:pt x="1637" y="113"/>
                  </a:lnTo>
                  <a:lnTo>
                    <a:pt x="1630" y="116"/>
                  </a:lnTo>
                  <a:lnTo>
                    <a:pt x="1627" y="116"/>
                  </a:lnTo>
                  <a:lnTo>
                    <a:pt x="1623" y="113"/>
                  </a:lnTo>
                  <a:lnTo>
                    <a:pt x="1620" y="116"/>
                  </a:lnTo>
                  <a:lnTo>
                    <a:pt x="1620" y="116"/>
                  </a:lnTo>
                  <a:lnTo>
                    <a:pt x="1617" y="116"/>
                  </a:lnTo>
                  <a:lnTo>
                    <a:pt x="1610" y="113"/>
                  </a:lnTo>
                  <a:lnTo>
                    <a:pt x="1606" y="113"/>
                  </a:lnTo>
                  <a:lnTo>
                    <a:pt x="1606" y="116"/>
                  </a:lnTo>
                  <a:lnTo>
                    <a:pt x="1610" y="116"/>
                  </a:lnTo>
                  <a:lnTo>
                    <a:pt x="1613" y="116"/>
                  </a:lnTo>
                  <a:lnTo>
                    <a:pt x="1610" y="120"/>
                  </a:lnTo>
                  <a:lnTo>
                    <a:pt x="1603" y="116"/>
                  </a:lnTo>
                  <a:lnTo>
                    <a:pt x="1603" y="116"/>
                  </a:lnTo>
                  <a:lnTo>
                    <a:pt x="1599" y="116"/>
                  </a:lnTo>
                  <a:lnTo>
                    <a:pt x="1592" y="116"/>
                  </a:lnTo>
                  <a:lnTo>
                    <a:pt x="1589" y="113"/>
                  </a:lnTo>
                  <a:lnTo>
                    <a:pt x="1586" y="113"/>
                  </a:lnTo>
                  <a:lnTo>
                    <a:pt x="1586" y="116"/>
                  </a:lnTo>
                  <a:lnTo>
                    <a:pt x="1579" y="110"/>
                  </a:lnTo>
                  <a:lnTo>
                    <a:pt x="1575" y="107"/>
                  </a:lnTo>
                  <a:lnTo>
                    <a:pt x="1575" y="110"/>
                  </a:lnTo>
                  <a:lnTo>
                    <a:pt x="1582" y="113"/>
                  </a:lnTo>
                  <a:lnTo>
                    <a:pt x="1582" y="113"/>
                  </a:lnTo>
                  <a:lnTo>
                    <a:pt x="1579" y="116"/>
                  </a:lnTo>
                  <a:lnTo>
                    <a:pt x="1572" y="113"/>
                  </a:lnTo>
                  <a:lnTo>
                    <a:pt x="1575" y="116"/>
                  </a:lnTo>
                  <a:lnTo>
                    <a:pt x="1586" y="116"/>
                  </a:lnTo>
                  <a:lnTo>
                    <a:pt x="1596" y="120"/>
                  </a:lnTo>
                  <a:lnTo>
                    <a:pt x="1596" y="120"/>
                  </a:lnTo>
                  <a:lnTo>
                    <a:pt x="1592" y="123"/>
                  </a:lnTo>
                  <a:lnTo>
                    <a:pt x="1579" y="129"/>
                  </a:lnTo>
                  <a:lnTo>
                    <a:pt x="1565" y="129"/>
                  </a:lnTo>
                  <a:lnTo>
                    <a:pt x="1562" y="129"/>
                  </a:lnTo>
                  <a:lnTo>
                    <a:pt x="1555" y="132"/>
                  </a:lnTo>
                  <a:lnTo>
                    <a:pt x="1551" y="129"/>
                  </a:lnTo>
                  <a:lnTo>
                    <a:pt x="1551" y="129"/>
                  </a:lnTo>
                  <a:lnTo>
                    <a:pt x="1548" y="129"/>
                  </a:lnTo>
                  <a:lnTo>
                    <a:pt x="1544" y="129"/>
                  </a:lnTo>
                  <a:lnTo>
                    <a:pt x="1541" y="129"/>
                  </a:lnTo>
                  <a:lnTo>
                    <a:pt x="1537" y="132"/>
                  </a:lnTo>
                  <a:lnTo>
                    <a:pt x="1541" y="132"/>
                  </a:lnTo>
                  <a:lnTo>
                    <a:pt x="1541" y="136"/>
                  </a:lnTo>
                  <a:lnTo>
                    <a:pt x="1548" y="132"/>
                  </a:lnTo>
                  <a:lnTo>
                    <a:pt x="1558" y="132"/>
                  </a:lnTo>
                  <a:lnTo>
                    <a:pt x="1565" y="132"/>
                  </a:lnTo>
                  <a:lnTo>
                    <a:pt x="1579" y="132"/>
                  </a:lnTo>
                  <a:lnTo>
                    <a:pt x="1589" y="132"/>
                  </a:lnTo>
                  <a:lnTo>
                    <a:pt x="1592" y="126"/>
                  </a:lnTo>
                  <a:lnTo>
                    <a:pt x="1599" y="126"/>
                  </a:lnTo>
                  <a:lnTo>
                    <a:pt x="1603" y="126"/>
                  </a:lnTo>
                  <a:lnTo>
                    <a:pt x="1606" y="126"/>
                  </a:lnTo>
                  <a:lnTo>
                    <a:pt x="1613" y="126"/>
                  </a:lnTo>
                  <a:lnTo>
                    <a:pt x="1610" y="129"/>
                  </a:lnTo>
                  <a:lnTo>
                    <a:pt x="1606" y="136"/>
                  </a:lnTo>
                  <a:lnTo>
                    <a:pt x="1599" y="139"/>
                  </a:lnTo>
                  <a:lnTo>
                    <a:pt x="1599" y="139"/>
                  </a:lnTo>
                  <a:lnTo>
                    <a:pt x="1589" y="142"/>
                  </a:lnTo>
                  <a:lnTo>
                    <a:pt x="1589" y="145"/>
                  </a:lnTo>
                  <a:lnTo>
                    <a:pt x="1586" y="145"/>
                  </a:lnTo>
                  <a:lnTo>
                    <a:pt x="1579" y="149"/>
                  </a:lnTo>
                  <a:lnTo>
                    <a:pt x="1575" y="152"/>
                  </a:lnTo>
                  <a:lnTo>
                    <a:pt x="1572" y="152"/>
                  </a:lnTo>
                  <a:lnTo>
                    <a:pt x="1568" y="152"/>
                  </a:lnTo>
                  <a:lnTo>
                    <a:pt x="1565" y="152"/>
                  </a:lnTo>
                  <a:lnTo>
                    <a:pt x="1558" y="155"/>
                  </a:lnTo>
                  <a:lnTo>
                    <a:pt x="1551" y="155"/>
                  </a:lnTo>
                  <a:lnTo>
                    <a:pt x="1551" y="158"/>
                  </a:lnTo>
                  <a:lnTo>
                    <a:pt x="1541" y="158"/>
                  </a:lnTo>
                  <a:lnTo>
                    <a:pt x="1541" y="162"/>
                  </a:lnTo>
                  <a:lnTo>
                    <a:pt x="1537" y="162"/>
                  </a:lnTo>
                  <a:lnTo>
                    <a:pt x="1534" y="165"/>
                  </a:lnTo>
                  <a:lnTo>
                    <a:pt x="1531" y="162"/>
                  </a:lnTo>
                  <a:lnTo>
                    <a:pt x="1527" y="165"/>
                  </a:lnTo>
                  <a:lnTo>
                    <a:pt x="1527" y="168"/>
                  </a:lnTo>
                  <a:lnTo>
                    <a:pt x="1524" y="171"/>
                  </a:lnTo>
                  <a:lnTo>
                    <a:pt x="1524" y="174"/>
                  </a:lnTo>
                  <a:lnTo>
                    <a:pt x="1513" y="174"/>
                  </a:lnTo>
                  <a:lnTo>
                    <a:pt x="1510" y="174"/>
                  </a:lnTo>
                  <a:lnTo>
                    <a:pt x="1506" y="174"/>
                  </a:lnTo>
                  <a:lnTo>
                    <a:pt x="1506" y="171"/>
                  </a:lnTo>
                  <a:lnTo>
                    <a:pt x="1510" y="171"/>
                  </a:lnTo>
                  <a:lnTo>
                    <a:pt x="1510" y="168"/>
                  </a:lnTo>
                  <a:lnTo>
                    <a:pt x="1506" y="165"/>
                  </a:lnTo>
                  <a:lnTo>
                    <a:pt x="1506" y="171"/>
                  </a:lnTo>
                  <a:lnTo>
                    <a:pt x="1506" y="171"/>
                  </a:lnTo>
                  <a:lnTo>
                    <a:pt x="1503" y="174"/>
                  </a:lnTo>
                  <a:lnTo>
                    <a:pt x="1510" y="178"/>
                  </a:lnTo>
                  <a:lnTo>
                    <a:pt x="1510" y="178"/>
                  </a:lnTo>
                  <a:lnTo>
                    <a:pt x="1506" y="184"/>
                  </a:lnTo>
                  <a:lnTo>
                    <a:pt x="1503" y="184"/>
                  </a:lnTo>
                  <a:lnTo>
                    <a:pt x="1500" y="181"/>
                  </a:lnTo>
                  <a:lnTo>
                    <a:pt x="1496" y="181"/>
                  </a:lnTo>
                  <a:lnTo>
                    <a:pt x="1489" y="181"/>
                  </a:lnTo>
                  <a:lnTo>
                    <a:pt x="1489" y="181"/>
                  </a:lnTo>
                  <a:lnTo>
                    <a:pt x="1486" y="181"/>
                  </a:lnTo>
                  <a:lnTo>
                    <a:pt x="1486" y="178"/>
                  </a:lnTo>
                  <a:lnTo>
                    <a:pt x="1482" y="178"/>
                  </a:lnTo>
                  <a:lnTo>
                    <a:pt x="1482" y="181"/>
                  </a:lnTo>
                  <a:lnTo>
                    <a:pt x="1479" y="181"/>
                  </a:lnTo>
                  <a:lnTo>
                    <a:pt x="1479" y="181"/>
                  </a:lnTo>
                  <a:lnTo>
                    <a:pt x="1486" y="184"/>
                  </a:lnTo>
                  <a:lnTo>
                    <a:pt x="1496" y="184"/>
                  </a:lnTo>
                  <a:lnTo>
                    <a:pt x="1500" y="187"/>
                  </a:lnTo>
                  <a:lnTo>
                    <a:pt x="1496" y="191"/>
                  </a:lnTo>
                  <a:lnTo>
                    <a:pt x="1493" y="191"/>
                  </a:lnTo>
                  <a:lnTo>
                    <a:pt x="1489" y="191"/>
                  </a:lnTo>
                  <a:lnTo>
                    <a:pt x="1482" y="191"/>
                  </a:lnTo>
                  <a:lnTo>
                    <a:pt x="1482" y="194"/>
                  </a:lnTo>
                  <a:lnTo>
                    <a:pt x="1482" y="194"/>
                  </a:lnTo>
                  <a:lnTo>
                    <a:pt x="1486" y="194"/>
                  </a:lnTo>
                  <a:lnTo>
                    <a:pt x="1489" y="194"/>
                  </a:lnTo>
                  <a:lnTo>
                    <a:pt x="1489" y="197"/>
                  </a:lnTo>
                  <a:lnTo>
                    <a:pt x="1482" y="204"/>
                  </a:lnTo>
                  <a:lnTo>
                    <a:pt x="1476" y="204"/>
                  </a:lnTo>
                  <a:lnTo>
                    <a:pt x="1465" y="200"/>
                  </a:lnTo>
                  <a:lnTo>
                    <a:pt x="1465" y="200"/>
                  </a:lnTo>
                  <a:lnTo>
                    <a:pt x="1462" y="200"/>
                  </a:lnTo>
                  <a:lnTo>
                    <a:pt x="1462" y="197"/>
                  </a:lnTo>
                  <a:lnTo>
                    <a:pt x="1458" y="194"/>
                  </a:lnTo>
                  <a:lnTo>
                    <a:pt x="1455" y="191"/>
                  </a:lnTo>
                  <a:lnTo>
                    <a:pt x="1451" y="191"/>
                  </a:lnTo>
                  <a:lnTo>
                    <a:pt x="1451" y="187"/>
                  </a:lnTo>
                  <a:lnTo>
                    <a:pt x="1451" y="184"/>
                  </a:lnTo>
                  <a:lnTo>
                    <a:pt x="1448" y="187"/>
                  </a:lnTo>
                  <a:lnTo>
                    <a:pt x="1445" y="184"/>
                  </a:lnTo>
                  <a:lnTo>
                    <a:pt x="1438" y="187"/>
                  </a:lnTo>
                  <a:lnTo>
                    <a:pt x="1438" y="187"/>
                  </a:lnTo>
                  <a:lnTo>
                    <a:pt x="1441" y="191"/>
                  </a:lnTo>
                  <a:lnTo>
                    <a:pt x="1441" y="187"/>
                  </a:lnTo>
                  <a:lnTo>
                    <a:pt x="1445" y="187"/>
                  </a:lnTo>
                  <a:lnTo>
                    <a:pt x="1455" y="194"/>
                  </a:lnTo>
                  <a:lnTo>
                    <a:pt x="1455" y="204"/>
                  </a:lnTo>
                  <a:lnTo>
                    <a:pt x="1451" y="207"/>
                  </a:lnTo>
                  <a:lnTo>
                    <a:pt x="1448" y="207"/>
                  </a:lnTo>
                  <a:lnTo>
                    <a:pt x="1445" y="204"/>
                  </a:lnTo>
                  <a:lnTo>
                    <a:pt x="1445" y="204"/>
                  </a:lnTo>
                  <a:lnTo>
                    <a:pt x="1441" y="207"/>
                  </a:lnTo>
                  <a:lnTo>
                    <a:pt x="1441" y="207"/>
                  </a:lnTo>
                  <a:lnTo>
                    <a:pt x="1438" y="204"/>
                  </a:lnTo>
                  <a:lnTo>
                    <a:pt x="1434" y="204"/>
                  </a:lnTo>
                  <a:lnTo>
                    <a:pt x="1431" y="207"/>
                  </a:lnTo>
                  <a:lnTo>
                    <a:pt x="1431" y="207"/>
                  </a:lnTo>
                  <a:lnTo>
                    <a:pt x="1427" y="204"/>
                  </a:lnTo>
                  <a:lnTo>
                    <a:pt x="1424" y="204"/>
                  </a:lnTo>
                  <a:lnTo>
                    <a:pt x="1420" y="200"/>
                  </a:lnTo>
                  <a:lnTo>
                    <a:pt x="1420" y="200"/>
                  </a:lnTo>
                  <a:lnTo>
                    <a:pt x="1420" y="197"/>
                  </a:lnTo>
                  <a:lnTo>
                    <a:pt x="1417" y="197"/>
                  </a:lnTo>
                  <a:lnTo>
                    <a:pt x="1410" y="197"/>
                  </a:lnTo>
                  <a:lnTo>
                    <a:pt x="1410" y="194"/>
                  </a:lnTo>
                  <a:lnTo>
                    <a:pt x="1407" y="194"/>
                  </a:lnTo>
                  <a:lnTo>
                    <a:pt x="1407" y="197"/>
                  </a:lnTo>
                  <a:lnTo>
                    <a:pt x="1410" y="197"/>
                  </a:lnTo>
                  <a:lnTo>
                    <a:pt x="1417" y="200"/>
                  </a:lnTo>
                  <a:lnTo>
                    <a:pt x="1420" y="207"/>
                  </a:lnTo>
                  <a:lnTo>
                    <a:pt x="1420" y="207"/>
                  </a:lnTo>
                  <a:lnTo>
                    <a:pt x="1410" y="207"/>
                  </a:lnTo>
                  <a:lnTo>
                    <a:pt x="1407" y="204"/>
                  </a:lnTo>
                  <a:lnTo>
                    <a:pt x="1407" y="200"/>
                  </a:lnTo>
                  <a:lnTo>
                    <a:pt x="1403" y="197"/>
                  </a:lnTo>
                  <a:lnTo>
                    <a:pt x="1400" y="200"/>
                  </a:lnTo>
                  <a:lnTo>
                    <a:pt x="1403" y="200"/>
                  </a:lnTo>
                  <a:lnTo>
                    <a:pt x="1400" y="204"/>
                  </a:lnTo>
                  <a:lnTo>
                    <a:pt x="1396" y="204"/>
                  </a:lnTo>
                  <a:lnTo>
                    <a:pt x="1396" y="200"/>
                  </a:lnTo>
                  <a:lnTo>
                    <a:pt x="1393" y="200"/>
                  </a:lnTo>
                  <a:lnTo>
                    <a:pt x="1393" y="204"/>
                  </a:lnTo>
                  <a:lnTo>
                    <a:pt x="1396" y="204"/>
                  </a:lnTo>
                  <a:lnTo>
                    <a:pt x="1396" y="207"/>
                  </a:lnTo>
                  <a:lnTo>
                    <a:pt x="1400" y="207"/>
                  </a:lnTo>
                  <a:lnTo>
                    <a:pt x="1400" y="207"/>
                  </a:lnTo>
                  <a:lnTo>
                    <a:pt x="1403" y="207"/>
                  </a:lnTo>
                  <a:lnTo>
                    <a:pt x="1407" y="210"/>
                  </a:lnTo>
                  <a:lnTo>
                    <a:pt x="1410" y="210"/>
                  </a:lnTo>
                  <a:lnTo>
                    <a:pt x="1414" y="213"/>
                  </a:lnTo>
                  <a:lnTo>
                    <a:pt x="1417" y="213"/>
                  </a:lnTo>
                  <a:lnTo>
                    <a:pt x="1420" y="213"/>
                  </a:lnTo>
                  <a:lnTo>
                    <a:pt x="1431" y="213"/>
                  </a:lnTo>
                  <a:lnTo>
                    <a:pt x="1434" y="216"/>
                  </a:lnTo>
                  <a:lnTo>
                    <a:pt x="1431" y="220"/>
                  </a:lnTo>
                  <a:lnTo>
                    <a:pt x="1431" y="220"/>
                  </a:lnTo>
                  <a:lnTo>
                    <a:pt x="1431" y="223"/>
                  </a:lnTo>
                  <a:lnTo>
                    <a:pt x="1431" y="226"/>
                  </a:lnTo>
                  <a:lnTo>
                    <a:pt x="1427" y="229"/>
                  </a:lnTo>
                  <a:lnTo>
                    <a:pt x="1427" y="229"/>
                  </a:lnTo>
                  <a:lnTo>
                    <a:pt x="1424" y="226"/>
                  </a:lnTo>
                  <a:lnTo>
                    <a:pt x="1420" y="226"/>
                  </a:lnTo>
                  <a:lnTo>
                    <a:pt x="1414" y="223"/>
                  </a:lnTo>
                  <a:lnTo>
                    <a:pt x="1414" y="220"/>
                  </a:lnTo>
                  <a:lnTo>
                    <a:pt x="1414" y="216"/>
                  </a:lnTo>
                  <a:lnTo>
                    <a:pt x="1410" y="213"/>
                  </a:lnTo>
                  <a:lnTo>
                    <a:pt x="1407" y="213"/>
                  </a:lnTo>
                  <a:lnTo>
                    <a:pt x="1396" y="210"/>
                  </a:lnTo>
                  <a:lnTo>
                    <a:pt x="1393" y="210"/>
                  </a:lnTo>
                  <a:lnTo>
                    <a:pt x="1390" y="210"/>
                  </a:lnTo>
                  <a:lnTo>
                    <a:pt x="1390" y="210"/>
                  </a:lnTo>
                  <a:lnTo>
                    <a:pt x="1393" y="213"/>
                  </a:lnTo>
                  <a:lnTo>
                    <a:pt x="1403" y="213"/>
                  </a:lnTo>
                  <a:lnTo>
                    <a:pt x="1410" y="216"/>
                  </a:lnTo>
                  <a:lnTo>
                    <a:pt x="1410" y="220"/>
                  </a:lnTo>
                  <a:lnTo>
                    <a:pt x="1410" y="220"/>
                  </a:lnTo>
                  <a:lnTo>
                    <a:pt x="1403" y="216"/>
                  </a:lnTo>
                  <a:lnTo>
                    <a:pt x="1396" y="216"/>
                  </a:lnTo>
                  <a:lnTo>
                    <a:pt x="1393" y="220"/>
                  </a:lnTo>
                  <a:lnTo>
                    <a:pt x="1393" y="216"/>
                  </a:lnTo>
                  <a:lnTo>
                    <a:pt x="1390" y="213"/>
                  </a:lnTo>
                  <a:lnTo>
                    <a:pt x="1383" y="213"/>
                  </a:lnTo>
                  <a:lnTo>
                    <a:pt x="1379" y="213"/>
                  </a:lnTo>
                  <a:lnTo>
                    <a:pt x="1379" y="213"/>
                  </a:lnTo>
                  <a:lnTo>
                    <a:pt x="1386" y="216"/>
                  </a:lnTo>
                  <a:lnTo>
                    <a:pt x="1386" y="220"/>
                  </a:lnTo>
                  <a:lnTo>
                    <a:pt x="1386" y="220"/>
                  </a:lnTo>
                  <a:lnTo>
                    <a:pt x="1390" y="220"/>
                  </a:lnTo>
                  <a:lnTo>
                    <a:pt x="1390" y="220"/>
                  </a:lnTo>
                  <a:lnTo>
                    <a:pt x="1393" y="220"/>
                  </a:lnTo>
                  <a:lnTo>
                    <a:pt x="1396" y="220"/>
                  </a:lnTo>
                  <a:lnTo>
                    <a:pt x="1396" y="220"/>
                  </a:lnTo>
                  <a:lnTo>
                    <a:pt x="1400" y="220"/>
                  </a:lnTo>
                  <a:lnTo>
                    <a:pt x="1403" y="220"/>
                  </a:lnTo>
                  <a:lnTo>
                    <a:pt x="1403" y="220"/>
                  </a:lnTo>
                  <a:lnTo>
                    <a:pt x="1410" y="226"/>
                  </a:lnTo>
                  <a:lnTo>
                    <a:pt x="1410" y="226"/>
                  </a:lnTo>
                  <a:lnTo>
                    <a:pt x="1407" y="226"/>
                  </a:lnTo>
                  <a:lnTo>
                    <a:pt x="1400" y="229"/>
                  </a:lnTo>
                  <a:lnTo>
                    <a:pt x="1400" y="229"/>
                  </a:lnTo>
                  <a:lnTo>
                    <a:pt x="1403" y="229"/>
                  </a:lnTo>
                  <a:lnTo>
                    <a:pt x="1407" y="229"/>
                  </a:lnTo>
                  <a:lnTo>
                    <a:pt x="1410" y="229"/>
                  </a:lnTo>
                  <a:lnTo>
                    <a:pt x="1414" y="233"/>
                  </a:lnTo>
                  <a:lnTo>
                    <a:pt x="1417" y="233"/>
                  </a:lnTo>
                  <a:lnTo>
                    <a:pt x="1417" y="236"/>
                  </a:lnTo>
                  <a:lnTo>
                    <a:pt x="1414" y="242"/>
                  </a:lnTo>
                  <a:lnTo>
                    <a:pt x="1410" y="249"/>
                  </a:lnTo>
                  <a:lnTo>
                    <a:pt x="1410" y="249"/>
                  </a:lnTo>
                  <a:lnTo>
                    <a:pt x="1403" y="252"/>
                  </a:lnTo>
                  <a:lnTo>
                    <a:pt x="1403" y="249"/>
                  </a:lnTo>
                  <a:lnTo>
                    <a:pt x="1400" y="249"/>
                  </a:lnTo>
                  <a:lnTo>
                    <a:pt x="1396" y="249"/>
                  </a:lnTo>
                  <a:lnTo>
                    <a:pt x="1396" y="249"/>
                  </a:lnTo>
                  <a:lnTo>
                    <a:pt x="1393" y="246"/>
                  </a:lnTo>
                  <a:lnTo>
                    <a:pt x="1390" y="246"/>
                  </a:lnTo>
                  <a:lnTo>
                    <a:pt x="1390" y="249"/>
                  </a:lnTo>
                  <a:lnTo>
                    <a:pt x="1393" y="249"/>
                  </a:lnTo>
                  <a:lnTo>
                    <a:pt x="1393" y="252"/>
                  </a:lnTo>
                  <a:lnTo>
                    <a:pt x="1396" y="252"/>
                  </a:lnTo>
                  <a:lnTo>
                    <a:pt x="1400" y="255"/>
                  </a:lnTo>
                  <a:lnTo>
                    <a:pt x="1403" y="258"/>
                  </a:lnTo>
                  <a:lnTo>
                    <a:pt x="1400" y="258"/>
                  </a:lnTo>
                  <a:lnTo>
                    <a:pt x="1396" y="262"/>
                  </a:lnTo>
                  <a:lnTo>
                    <a:pt x="1393" y="265"/>
                  </a:lnTo>
                  <a:lnTo>
                    <a:pt x="1390" y="265"/>
                  </a:lnTo>
                  <a:lnTo>
                    <a:pt x="1386" y="258"/>
                  </a:lnTo>
                  <a:lnTo>
                    <a:pt x="1383" y="262"/>
                  </a:lnTo>
                  <a:lnTo>
                    <a:pt x="1379" y="258"/>
                  </a:lnTo>
                  <a:lnTo>
                    <a:pt x="1376" y="258"/>
                  </a:lnTo>
                  <a:lnTo>
                    <a:pt x="1372" y="258"/>
                  </a:lnTo>
                  <a:lnTo>
                    <a:pt x="1372" y="262"/>
                  </a:lnTo>
                  <a:lnTo>
                    <a:pt x="1386" y="268"/>
                  </a:lnTo>
                  <a:lnTo>
                    <a:pt x="1390" y="268"/>
                  </a:lnTo>
                  <a:lnTo>
                    <a:pt x="1390" y="268"/>
                  </a:lnTo>
                  <a:lnTo>
                    <a:pt x="1386" y="271"/>
                  </a:lnTo>
                  <a:lnTo>
                    <a:pt x="1383" y="275"/>
                  </a:lnTo>
                  <a:lnTo>
                    <a:pt x="1379" y="275"/>
                  </a:lnTo>
                  <a:lnTo>
                    <a:pt x="1376" y="271"/>
                  </a:lnTo>
                  <a:lnTo>
                    <a:pt x="1372" y="271"/>
                  </a:lnTo>
                  <a:lnTo>
                    <a:pt x="1369" y="275"/>
                  </a:lnTo>
                  <a:lnTo>
                    <a:pt x="1365" y="275"/>
                  </a:lnTo>
                  <a:lnTo>
                    <a:pt x="1362" y="271"/>
                  </a:lnTo>
                  <a:lnTo>
                    <a:pt x="1355" y="268"/>
                  </a:lnTo>
                  <a:lnTo>
                    <a:pt x="1348" y="271"/>
                  </a:lnTo>
                  <a:lnTo>
                    <a:pt x="1348" y="278"/>
                  </a:lnTo>
                  <a:lnTo>
                    <a:pt x="1345" y="281"/>
                  </a:lnTo>
                  <a:lnTo>
                    <a:pt x="1348" y="281"/>
                  </a:lnTo>
                  <a:lnTo>
                    <a:pt x="1348" y="281"/>
                  </a:lnTo>
                  <a:lnTo>
                    <a:pt x="1348" y="284"/>
                  </a:lnTo>
                  <a:lnTo>
                    <a:pt x="1345" y="288"/>
                  </a:lnTo>
                  <a:lnTo>
                    <a:pt x="1345" y="291"/>
                  </a:lnTo>
                  <a:lnTo>
                    <a:pt x="1338" y="291"/>
                  </a:lnTo>
                  <a:lnTo>
                    <a:pt x="1338" y="291"/>
                  </a:lnTo>
                  <a:lnTo>
                    <a:pt x="1338" y="291"/>
                  </a:lnTo>
                  <a:lnTo>
                    <a:pt x="1334" y="294"/>
                  </a:lnTo>
                  <a:lnTo>
                    <a:pt x="1331" y="294"/>
                  </a:lnTo>
                  <a:lnTo>
                    <a:pt x="1331" y="294"/>
                  </a:lnTo>
                  <a:lnTo>
                    <a:pt x="1331" y="294"/>
                  </a:lnTo>
                  <a:lnTo>
                    <a:pt x="1328" y="294"/>
                  </a:lnTo>
                  <a:lnTo>
                    <a:pt x="1328" y="294"/>
                  </a:lnTo>
                  <a:lnTo>
                    <a:pt x="1324" y="300"/>
                  </a:lnTo>
                  <a:lnTo>
                    <a:pt x="1321" y="300"/>
                  </a:lnTo>
                  <a:lnTo>
                    <a:pt x="1314" y="297"/>
                  </a:lnTo>
                  <a:lnTo>
                    <a:pt x="1307" y="297"/>
                  </a:lnTo>
                  <a:lnTo>
                    <a:pt x="1307" y="297"/>
                  </a:lnTo>
                  <a:lnTo>
                    <a:pt x="1304" y="297"/>
                  </a:lnTo>
                  <a:lnTo>
                    <a:pt x="1293" y="288"/>
                  </a:lnTo>
                  <a:lnTo>
                    <a:pt x="1293" y="281"/>
                  </a:lnTo>
                  <a:lnTo>
                    <a:pt x="1293" y="281"/>
                  </a:lnTo>
                  <a:lnTo>
                    <a:pt x="1297" y="278"/>
                  </a:lnTo>
                  <a:lnTo>
                    <a:pt x="1293" y="275"/>
                  </a:lnTo>
                  <a:lnTo>
                    <a:pt x="1293" y="271"/>
                  </a:lnTo>
                  <a:lnTo>
                    <a:pt x="1290" y="278"/>
                  </a:lnTo>
                  <a:lnTo>
                    <a:pt x="1290" y="278"/>
                  </a:lnTo>
                  <a:lnTo>
                    <a:pt x="1290" y="284"/>
                  </a:lnTo>
                  <a:lnTo>
                    <a:pt x="1286" y="284"/>
                  </a:lnTo>
                  <a:lnTo>
                    <a:pt x="1290" y="291"/>
                  </a:lnTo>
                  <a:lnTo>
                    <a:pt x="1290" y="291"/>
                  </a:lnTo>
                  <a:lnTo>
                    <a:pt x="1290" y="291"/>
                  </a:lnTo>
                  <a:lnTo>
                    <a:pt x="1283" y="291"/>
                  </a:lnTo>
                  <a:lnTo>
                    <a:pt x="1283" y="291"/>
                  </a:lnTo>
                  <a:lnTo>
                    <a:pt x="1279" y="291"/>
                  </a:lnTo>
                  <a:lnTo>
                    <a:pt x="1283" y="294"/>
                  </a:lnTo>
                  <a:lnTo>
                    <a:pt x="1279" y="297"/>
                  </a:lnTo>
                  <a:lnTo>
                    <a:pt x="1283" y="297"/>
                  </a:lnTo>
                  <a:lnTo>
                    <a:pt x="1286" y="294"/>
                  </a:lnTo>
                  <a:lnTo>
                    <a:pt x="1290" y="294"/>
                  </a:lnTo>
                  <a:lnTo>
                    <a:pt x="1290" y="294"/>
                  </a:lnTo>
                  <a:lnTo>
                    <a:pt x="1293" y="291"/>
                  </a:lnTo>
                  <a:lnTo>
                    <a:pt x="1297" y="294"/>
                  </a:lnTo>
                  <a:lnTo>
                    <a:pt x="1300" y="297"/>
                  </a:lnTo>
                  <a:lnTo>
                    <a:pt x="1300" y="300"/>
                  </a:lnTo>
                  <a:lnTo>
                    <a:pt x="1304" y="300"/>
                  </a:lnTo>
                  <a:lnTo>
                    <a:pt x="1310" y="297"/>
                  </a:lnTo>
                  <a:lnTo>
                    <a:pt x="1314" y="300"/>
                  </a:lnTo>
                  <a:lnTo>
                    <a:pt x="1317" y="304"/>
                  </a:lnTo>
                  <a:lnTo>
                    <a:pt x="1314" y="304"/>
                  </a:lnTo>
                  <a:lnTo>
                    <a:pt x="1310" y="310"/>
                  </a:lnTo>
                  <a:lnTo>
                    <a:pt x="1310" y="310"/>
                  </a:lnTo>
                  <a:lnTo>
                    <a:pt x="1307" y="313"/>
                  </a:lnTo>
                  <a:lnTo>
                    <a:pt x="1310" y="313"/>
                  </a:lnTo>
                  <a:lnTo>
                    <a:pt x="1314" y="313"/>
                  </a:lnTo>
                  <a:lnTo>
                    <a:pt x="1314" y="317"/>
                  </a:lnTo>
                  <a:lnTo>
                    <a:pt x="1310" y="320"/>
                  </a:lnTo>
                  <a:lnTo>
                    <a:pt x="1314" y="320"/>
                  </a:lnTo>
                  <a:lnTo>
                    <a:pt x="1314" y="317"/>
                  </a:lnTo>
                  <a:lnTo>
                    <a:pt x="1321" y="313"/>
                  </a:lnTo>
                  <a:lnTo>
                    <a:pt x="1321" y="313"/>
                  </a:lnTo>
                  <a:lnTo>
                    <a:pt x="1324" y="313"/>
                  </a:lnTo>
                  <a:lnTo>
                    <a:pt x="1324" y="313"/>
                  </a:lnTo>
                  <a:lnTo>
                    <a:pt x="1324" y="317"/>
                  </a:lnTo>
                  <a:lnTo>
                    <a:pt x="1328" y="320"/>
                  </a:lnTo>
                  <a:lnTo>
                    <a:pt x="1324" y="326"/>
                  </a:lnTo>
                  <a:lnTo>
                    <a:pt x="1321" y="333"/>
                  </a:lnTo>
                  <a:lnTo>
                    <a:pt x="1317" y="333"/>
                  </a:lnTo>
                  <a:lnTo>
                    <a:pt x="1314" y="333"/>
                  </a:lnTo>
                  <a:lnTo>
                    <a:pt x="1310" y="336"/>
                  </a:lnTo>
                  <a:lnTo>
                    <a:pt x="1307" y="339"/>
                  </a:lnTo>
                  <a:lnTo>
                    <a:pt x="1307" y="339"/>
                  </a:lnTo>
                  <a:lnTo>
                    <a:pt x="1307" y="336"/>
                  </a:lnTo>
                  <a:lnTo>
                    <a:pt x="1307" y="329"/>
                  </a:lnTo>
                  <a:lnTo>
                    <a:pt x="1307" y="329"/>
                  </a:lnTo>
                  <a:lnTo>
                    <a:pt x="1304" y="333"/>
                  </a:lnTo>
                  <a:lnTo>
                    <a:pt x="1300" y="336"/>
                  </a:lnTo>
                  <a:lnTo>
                    <a:pt x="1297" y="336"/>
                  </a:lnTo>
                  <a:lnTo>
                    <a:pt x="1293" y="339"/>
                  </a:lnTo>
                  <a:lnTo>
                    <a:pt x="1290" y="339"/>
                  </a:lnTo>
                  <a:lnTo>
                    <a:pt x="1286" y="339"/>
                  </a:lnTo>
                  <a:lnTo>
                    <a:pt x="1283" y="342"/>
                  </a:lnTo>
                  <a:lnTo>
                    <a:pt x="1279" y="342"/>
                  </a:lnTo>
                  <a:lnTo>
                    <a:pt x="1276" y="346"/>
                  </a:lnTo>
                  <a:lnTo>
                    <a:pt x="1273" y="342"/>
                  </a:lnTo>
                  <a:lnTo>
                    <a:pt x="1273" y="342"/>
                  </a:lnTo>
                  <a:lnTo>
                    <a:pt x="1269" y="339"/>
                  </a:lnTo>
                  <a:lnTo>
                    <a:pt x="1273" y="339"/>
                  </a:lnTo>
                  <a:lnTo>
                    <a:pt x="1276" y="336"/>
                  </a:lnTo>
                  <a:lnTo>
                    <a:pt x="1276" y="333"/>
                  </a:lnTo>
                  <a:lnTo>
                    <a:pt x="1273" y="329"/>
                  </a:lnTo>
                  <a:lnTo>
                    <a:pt x="1269" y="329"/>
                  </a:lnTo>
                  <a:lnTo>
                    <a:pt x="1262" y="329"/>
                  </a:lnTo>
                  <a:lnTo>
                    <a:pt x="1262" y="326"/>
                  </a:lnTo>
                  <a:lnTo>
                    <a:pt x="1266" y="323"/>
                  </a:lnTo>
                  <a:lnTo>
                    <a:pt x="1269" y="323"/>
                  </a:lnTo>
                  <a:lnTo>
                    <a:pt x="1266" y="320"/>
                  </a:lnTo>
                  <a:lnTo>
                    <a:pt x="1262" y="320"/>
                  </a:lnTo>
                  <a:lnTo>
                    <a:pt x="1259" y="317"/>
                  </a:lnTo>
                  <a:lnTo>
                    <a:pt x="1262" y="313"/>
                  </a:lnTo>
                  <a:lnTo>
                    <a:pt x="1262" y="310"/>
                  </a:lnTo>
                  <a:lnTo>
                    <a:pt x="1259" y="307"/>
                  </a:lnTo>
                  <a:lnTo>
                    <a:pt x="1259" y="310"/>
                  </a:lnTo>
                  <a:lnTo>
                    <a:pt x="1259" y="317"/>
                  </a:lnTo>
                  <a:lnTo>
                    <a:pt x="1259" y="320"/>
                  </a:lnTo>
                  <a:lnTo>
                    <a:pt x="1262" y="323"/>
                  </a:lnTo>
                  <a:lnTo>
                    <a:pt x="1259" y="326"/>
                  </a:lnTo>
                  <a:lnTo>
                    <a:pt x="1259" y="329"/>
                  </a:lnTo>
                  <a:lnTo>
                    <a:pt x="1255" y="329"/>
                  </a:lnTo>
                  <a:lnTo>
                    <a:pt x="1252" y="329"/>
                  </a:lnTo>
                  <a:lnTo>
                    <a:pt x="1248" y="329"/>
                  </a:lnTo>
                  <a:lnTo>
                    <a:pt x="1248" y="326"/>
                  </a:lnTo>
                  <a:lnTo>
                    <a:pt x="1245" y="326"/>
                  </a:lnTo>
                  <a:lnTo>
                    <a:pt x="1248" y="320"/>
                  </a:lnTo>
                  <a:lnTo>
                    <a:pt x="1248" y="317"/>
                  </a:lnTo>
                  <a:lnTo>
                    <a:pt x="1248" y="313"/>
                  </a:lnTo>
                  <a:lnTo>
                    <a:pt x="1252" y="310"/>
                  </a:lnTo>
                  <a:lnTo>
                    <a:pt x="1248" y="310"/>
                  </a:lnTo>
                  <a:lnTo>
                    <a:pt x="1245" y="313"/>
                  </a:lnTo>
                  <a:lnTo>
                    <a:pt x="1245" y="317"/>
                  </a:lnTo>
                  <a:lnTo>
                    <a:pt x="1245" y="320"/>
                  </a:lnTo>
                  <a:lnTo>
                    <a:pt x="1242" y="326"/>
                  </a:lnTo>
                  <a:lnTo>
                    <a:pt x="1238" y="326"/>
                  </a:lnTo>
                  <a:lnTo>
                    <a:pt x="1235" y="326"/>
                  </a:lnTo>
                  <a:lnTo>
                    <a:pt x="1238" y="323"/>
                  </a:lnTo>
                  <a:lnTo>
                    <a:pt x="1235" y="320"/>
                  </a:lnTo>
                  <a:lnTo>
                    <a:pt x="1235" y="320"/>
                  </a:lnTo>
                  <a:lnTo>
                    <a:pt x="1238" y="317"/>
                  </a:lnTo>
                  <a:lnTo>
                    <a:pt x="1238" y="313"/>
                  </a:lnTo>
                  <a:lnTo>
                    <a:pt x="1238" y="310"/>
                  </a:lnTo>
                  <a:lnTo>
                    <a:pt x="1235" y="310"/>
                  </a:lnTo>
                  <a:lnTo>
                    <a:pt x="1235" y="313"/>
                  </a:lnTo>
                  <a:lnTo>
                    <a:pt x="1235" y="317"/>
                  </a:lnTo>
                  <a:lnTo>
                    <a:pt x="1231" y="317"/>
                  </a:lnTo>
                  <a:lnTo>
                    <a:pt x="1231" y="320"/>
                  </a:lnTo>
                  <a:lnTo>
                    <a:pt x="1231" y="320"/>
                  </a:lnTo>
                  <a:lnTo>
                    <a:pt x="1228" y="320"/>
                  </a:lnTo>
                  <a:lnTo>
                    <a:pt x="1228" y="323"/>
                  </a:lnTo>
                  <a:lnTo>
                    <a:pt x="1224" y="323"/>
                  </a:lnTo>
                  <a:lnTo>
                    <a:pt x="1224" y="323"/>
                  </a:lnTo>
                  <a:close/>
                  <a:moveTo>
                    <a:pt x="1328" y="811"/>
                  </a:moveTo>
                  <a:lnTo>
                    <a:pt x="1328" y="814"/>
                  </a:lnTo>
                  <a:lnTo>
                    <a:pt x="1328" y="817"/>
                  </a:lnTo>
                  <a:lnTo>
                    <a:pt x="1328" y="821"/>
                  </a:lnTo>
                  <a:lnTo>
                    <a:pt x="1331" y="821"/>
                  </a:lnTo>
                  <a:lnTo>
                    <a:pt x="1331" y="817"/>
                  </a:lnTo>
                  <a:lnTo>
                    <a:pt x="1331" y="814"/>
                  </a:lnTo>
                  <a:lnTo>
                    <a:pt x="1331" y="811"/>
                  </a:lnTo>
                  <a:lnTo>
                    <a:pt x="1328" y="811"/>
                  </a:lnTo>
                  <a:lnTo>
                    <a:pt x="1328" y="811"/>
                  </a:lnTo>
                  <a:close/>
                  <a:moveTo>
                    <a:pt x="1324" y="791"/>
                  </a:moveTo>
                  <a:lnTo>
                    <a:pt x="1324" y="791"/>
                  </a:lnTo>
                  <a:lnTo>
                    <a:pt x="1324" y="788"/>
                  </a:lnTo>
                  <a:lnTo>
                    <a:pt x="1328" y="791"/>
                  </a:lnTo>
                  <a:lnTo>
                    <a:pt x="1328" y="791"/>
                  </a:lnTo>
                  <a:lnTo>
                    <a:pt x="1324" y="791"/>
                  </a:lnTo>
                  <a:lnTo>
                    <a:pt x="1324" y="791"/>
                  </a:lnTo>
                  <a:close/>
                  <a:moveTo>
                    <a:pt x="1321" y="782"/>
                  </a:moveTo>
                  <a:lnTo>
                    <a:pt x="1321" y="779"/>
                  </a:lnTo>
                  <a:lnTo>
                    <a:pt x="1324" y="779"/>
                  </a:lnTo>
                  <a:lnTo>
                    <a:pt x="1324" y="779"/>
                  </a:lnTo>
                  <a:lnTo>
                    <a:pt x="1324" y="782"/>
                  </a:lnTo>
                  <a:lnTo>
                    <a:pt x="1321" y="782"/>
                  </a:lnTo>
                  <a:lnTo>
                    <a:pt x="1321" y="782"/>
                  </a:lnTo>
                  <a:lnTo>
                    <a:pt x="1321" y="782"/>
                  </a:lnTo>
                  <a:close/>
                  <a:moveTo>
                    <a:pt x="1290" y="536"/>
                  </a:moveTo>
                  <a:lnTo>
                    <a:pt x="1290" y="533"/>
                  </a:lnTo>
                  <a:lnTo>
                    <a:pt x="1290" y="533"/>
                  </a:lnTo>
                  <a:lnTo>
                    <a:pt x="1290" y="536"/>
                  </a:lnTo>
                  <a:lnTo>
                    <a:pt x="1290" y="536"/>
                  </a:lnTo>
                  <a:lnTo>
                    <a:pt x="1290" y="536"/>
                  </a:lnTo>
                  <a:close/>
                  <a:moveTo>
                    <a:pt x="1293" y="539"/>
                  </a:moveTo>
                  <a:lnTo>
                    <a:pt x="1293" y="536"/>
                  </a:lnTo>
                  <a:lnTo>
                    <a:pt x="1293" y="536"/>
                  </a:lnTo>
                  <a:lnTo>
                    <a:pt x="1297" y="533"/>
                  </a:lnTo>
                  <a:lnTo>
                    <a:pt x="1297" y="536"/>
                  </a:lnTo>
                  <a:lnTo>
                    <a:pt x="1297" y="539"/>
                  </a:lnTo>
                  <a:lnTo>
                    <a:pt x="1293" y="539"/>
                  </a:lnTo>
                  <a:lnTo>
                    <a:pt x="1293" y="539"/>
                  </a:lnTo>
                  <a:close/>
                  <a:moveTo>
                    <a:pt x="1286" y="549"/>
                  </a:moveTo>
                  <a:lnTo>
                    <a:pt x="1286" y="546"/>
                  </a:lnTo>
                  <a:lnTo>
                    <a:pt x="1286" y="543"/>
                  </a:lnTo>
                  <a:lnTo>
                    <a:pt x="1286" y="539"/>
                  </a:lnTo>
                  <a:lnTo>
                    <a:pt x="1290" y="539"/>
                  </a:lnTo>
                  <a:lnTo>
                    <a:pt x="1290" y="543"/>
                  </a:lnTo>
                  <a:lnTo>
                    <a:pt x="1290" y="543"/>
                  </a:lnTo>
                  <a:lnTo>
                    <a:pt x="1293" y="543"/>
                  </a:lnTo>
                  <a:lnTo>
                    <a:pt x="1290" y="546"/>
                  </a:lnTo>
                  <a:lnTo>
                    <a:pt x="1290" y="546"/>
                  </a:lnTo>
                  <a:lnTo>
                    <a:pt x="1286" y="549"/>
                  </a:lnTo>
                  <a:lnTo>
                    <a:pt x="1286" y="549"/>
                  </a:lnTo>
                  <a:close/>
                  <a:moveTo>
                    <a:pt x="1345" y="620"/>
                  </a:moveTo>
                  <a:lnTo>
                    <a:pt x="1348" y="620"/>
                  </a:lnTo>
                  <a:lnTo>
                    <a:pt x="1352" y="620"/>
                  </a:lnTo>
                  <a:lnTo>
                    <a:pt x="1348" y="623"/>
                  </a:lnTo>
                  <a:lnTo>
                    <a:pt x="1348" y="623"/>
                  </a:lnTo>
                  <a:lnTo>
                    <a:pt x="1345" y="620"/>
                  </a:lnTo>
                  <a:lnTo>
                    <a:pt x="1345" y="620"/>
                  </a:lnTo>
                  <a:close/>
                  <a:moveTo>
                    <a:pt x="1338" y="620"/>
                  </a:moveTo>
                  <a:lnTo>
                    <a:pt x="1338" y="617"/>
                  </a:lnTo>
                  <a:lnTo>
                    <a:pt x="1341" y="617"/>
                  </a:lnTo>
                  <a:lnTo>
                    <a:pt x="1345" y="617"/>
                  </a:lnTo>
                  <a:lnTo>
                    <a:pt x="1345" y="617"/>
                  </a:lnTo>
                  <a:lnTo>
                    <a:pt x="1341" y="620"/>
                  </a:lnTo>
                  <a:lnTo>
                    <a:pt x="1341" y="620"/>
                  </a:lnTo>
                  <a:lnTo>
                    <a:pt x="1338" y="620"/>
                  </a:lnTo>
                  <a:lnTo>
                    <a:pt x="1338" y="620"/>
                  </a:lnTo>
                  <a:close/>
                  <a:moveTo>
                    <a:pt x="1328" y="653"/>
                  </a:moveTo>
                  <a:lnTo>
                    <a:pt x="1331" y="656"/>
                  </a:lnTo>
                  <a:lnTo>
                    <a:pt x="1331" y="656"/>
                  </a:lnTo>
                  <a:lnTo>
                    <a:pt x="1331" y="653"/>
                  </a:lnTo>
                  <a:lnTo>
                    <a:pt x="1328" y="653"/>
                  </a:lnTo>
                  <a:lnTo>
                    <a:pt x="1328" y="653"/>
                  </a:lnTo>
                  <a:close/>
                  <a:moveTo>
                    <a:pt x="1345" y="669"/>
                  </a:moveTo>
                  <a:lnTo>
                    <a:pt x="1348" y="672"/>
                  </a:lnTo>
                  <a:lnTo>
                    <a:pt x="1348" y="669"/>
                  </a:lnTo>
                  <a:lnTo>
                    <a:pt x="1348" y="669"/>
                  </a:lnTo>
                  <a:lnTo>
                    <a:pt x="1345" y="669"/>
                  </a:lnTo>
                  <a:lnTo>
                    <a:pt x="1345" y="669"/>
                  </a:lnTo>
                  <a:lnTo>
                    <a:pt x="1345" y="669"/>
                  </a:lnTo>
                  <a:lnTo>
                    <a:pt x="1345" y="669"/>
                  </a:lnTo>
                  <a:close/>
                  <a:moveTo>
                    <a:pt x="1372" y="695"/>
                  </a:moveTo>
                  <a:lnTo>
                    <a:pt x="1372" y="691"/>
                  </a:lnTo>
                  <a:lnTo>
                    <a:pt x="1376" y="688"/>
                  </a:lnTo>
                  <a:lnTo>
                    <a:pt x="1376" y="691"/>
                  </a:lnTo>
                  <a:lnTo>
                    <a:pt x="1376" y="695"/>
                  </a:lnTo>
                  <a:lnTo>
                    <a:pt x="1376" y="695"/>
                  </a:lnTo>
                  <a:lnTo>
                    <a:pt x="1372" y="695"/>
                  </a:lnTo>
                  <a:lnTo>
                    <a:pt x="1372" y="695"/>
                  </a:lnTo>
                  <a:close/>
                  <a:moveTo>
                    <a:pt x="1390" y="711"/>
                  </a:moveTo>
                  <a:lnTo>
                    <a:pt x="1390" y="707"/>
                  </a:lnTo>
                  <a:lnTo>
                    <a:pt x="1393" y="704"/>
                  </a:lnTo>
                  <a:lnTo>
                    <a:pt x="1393" y="704"/>
                  </a:lnTo>
                  <a:lnTo>
                    <a:pt x="1396" y="704"/>
                  </a:lnTo>
                  <a:lnTo>
                    <a:pt x="1393" y="707"/>
                  </a:lnTo>
                  <a:lnTo>
                    <a:pt x="1390" y="707"/>
                  </a:lnTo>
                  <a:lnTo>
                    <a:pt x="1390" y="707"/>
                  </a:lnTo>
                  <a:lnTo>
                    <a:pt x="1390" y="711"/>
                  </a:lnTo>
                  <a:lnTo>
                    <a:pt x="1390" y="711"/>
                  </a:lnTo>
                  <a:close/>
                  <a:moveTo>
                    <a:pt x="1283" y="359"/>
                  </a:moveTo>
                  <a:lnTo>
                    <a:pt x="1279" y="355"/>
                  </a:lnTo>
                  <a:lnTo>
                    <a:pt x="1283" y="355"/>
                  </a:lnTo>
                  <a:lnTo>
                    <a:pt x="1286" y="352"/>
                  </a:lnTo>
                  <a:lnTo>
                    <a:pt x="1293" y="346"/>
                  </a:lnTo>
                  <a:lnTo>
                    <a:pt x="1297" y="346"/>
                  </a:lnTo>
                  <a:lnTo>
                    <a:pt x="1297" y="349"/>
                  </a:lnTo>
                  <a:lnTo>
                    <a:pt x="1290" y="352"/>
                  </a:lnTo>
                  <a:lnTo>
                    <a:pt x="1290" y="355"/>
                  </a:lnTo>
                  <a:lnTo>
                    <a:pt x="1290" y="359"/>
                  </a:lnTo>
                  <a:lnTo>
                    <a:pt x="1290" y="359"/>
                  </a:lnTo>
                  <a:lnTo>
                    <a:pt x="1286" y="359"/>
                  </a:lnTo>
                  <a:lnTo>
                    <a:pt x="1286" y="355"/>
                  </a:lnTo>
                  <a:lnTo>
                    <a:pt x="1283" y="359"/>
                  </a:lnTo>
                  <a:lnTo>
                    <a:pt x="1283" y="359"/>
                  </a:lnTo>
                  <a:lnTo>
                    <a:pt x="1283" y="359"/>
                  </a:lnTo>
                  <a:lnTo>
                    <a:pt x="1283" y="359"/>
                  </a:lnTo>
                  <a:close/>
                  <a:moveTo>
                    <a:pt x="1262" y="342"/>
                  </a:moveTo>
                  <a:lnTo>
                    <a:pt x="1262" y="342"/>
                  </a:lnTo>
                  <a:lnTo>
                    <a:pt x="1266" y="346"/>
                  </a:lnTo>
                  <a:lnTo>
                    <a:pt x="1266" y="346"/>
                  </a:lnTo>
                  <a:lnTo>
                    <a:pt x="1266" y="342"/>
                  </a:lnTo>
                  <a:lnTo>
                    <a:pt x="1266" y="342"/>
                  </a:lnTo>
                  <a:lnTo>
                    <a:pt x="1262" y="342"/>
                  </a:lnTo>
                  <a:lnTo>
                    <a:pt x="1262" y="342"/>
                  </a:lnTo>
                  <a:close/>
                  <a:moveTo>
                    <a:pt x="1159" y="304"/>
                  </a:moveTo>
                  <a:lnTo>
                    <a:pt x="1152" y="304"/>
                  </a:lnTo>
                  <a:lnTo>
                    <a:pt x="1152" y="300"/>
                  </a:lnTo>
                  <a:lnTo>
                    <a:pt x="1152" y="294"/>
                  </a:lnTo>
                  <a:lnTo>
                    <a:pt x="1152" y="291"/>
                  </a:lnTo>
                  <a:lnTo>
                    <a:pt x="1152" y="288"/>
                  </a:lnTo>
                  <a:lnTo>
                    <a:pt x="1152" y="288"/>
                  </a:lnTo>
                  <a:lnTo>
                    <a:pt x="1156" y="284"/>
                  </a:lnTo>
                  <a:lnTo>
                    <a:pt x="1162" y="288"/>
                  </a:lnTo>
                  <a:lnTo>
                    <a:pt x="1162" y="291"/>
                  </a:lnTo>
                  <a:lnTo>
                    <a:pt x="1159" y="297"/>
                  </a:lnTo>
                  <a:lnTo>
                    <a:pt x="1159" y="300"/>
                  </a:lnTo>
                  <a:lnTo>
                    <a:pt x="1159" y="300"/>
                  </a:lnTo>
                  <a:lnTo>
                    <a:pt x="1159" y="304"/>
                  </a:lnTo>
                  <a:lnTo>
                    <a:pt x="1159" y="304"/>
                  </a:lnTo>
                  <a:lnTo>
                    <a:pt x="1159" y="304"/>
                  </a:lnTo>
                  <a:close/>
                  <a:moveTo>
                    <a:pt x="1156" y="123"/>
                  </a:moveTo>
                  <a:lnTo>
                    <a:pt x="1162" y="120"/>
                  </a:lnTo>
                  <a:lnTo>
                    <a:pt x="1162" y="113"/>
                  </a:lnTo>
                  <a:lnTo>
                    <a:pt x="1162" y="113"/>
                  </a:lnTo>
                  <a:lnTo>
                    <a:pt x="1169" y="110"/>
                  </a:lnTo>
                  <a:lnTo>
                    <a:pt x="1169" y="103"/>
                  </a:lnTo>
                  <a:lnTo>
                    <a:pt x="1169" y="103"/>
                  </a:lnTo>
                  <a:lnTo>
                    <a:pt x="1166" y="100"/>
                  </a:lnTo>
                  <a:lnTo>
                    <a:pt x="1162" y="100"/>
                  </a:lnTo>
                  <a:lnTo>
                    <a:pt x="1162" y="97"/>
                  </a:lnTo>
                  <a:lnTo>
                    <a:pt x="1162" y="97"/>
                  </a:lnTo>
                  <a:lnTo>
                    <a:pt x="1159" y="100"/>
                  </a:lnTo>
                  <a:lnTo>
                    <a:pt x="1152" y="103"/>
                  </a:lnTo>
                  <a:lnTo>
                    <a:pt x="1152" y="107"/>
                  </a:lnTo>
                  <a:lnTo>
                    <a:pt x="1149" y="107"/>
                  </a:lnTo>
                  <a:lnTo>
                    <a:pt x="1149" y="110"/>
                  </a:lnTo>
                  <a:lnTo>
                    <a:pt x="1156" y="110"/>
                  </a:lnTo>
                  <a:lnTo>
                    <a:pt x="1159" y="110"/>
                  </a:lnTo>
                  <a:lnTo>
                    <a:pt x="1159" y="113"/>
                  </a:lnTo>
                  <a:lnTo>
                    <a:pt x="1156" y="116"/>
                  </a:lnTo>
                  <a:lnTo>
                    <a:pt x="1156" y="120"/>
                  </a:lnTo>
                  <a:lnTo>
                    <a:pt x="1156" y="120"/>
                  </a:lnTo>
                  <a:lnTo>
                    <a:pt x="1156" y="123"/>
                  </a:lnTo>
                  <a:lnTo>
                    <a:pt x="1156" y="123"/>
                  </a:lnTo>
                  <a:close/>
                  <a:moveTo>
                    <a:pt x="1107" y="220"/>
                  </a:moveTo>
                  <a:lnTo>
                    <a:pt x="1107" y="216"/>
                  </a:lnTo>
                  <a:lnTo>
                    <a:pt x="1107" y="213"/>
                  </a:lnTo>
                  <a:lnTo>
                    <a:pt x="1107" y="213"/>
                  </a:lnTo>
                  <a:lnTo>
                    <a:pt x="1107" y="210"/>
                  </a:lnTo>
                  <a:lnTo>
                    <a:pt x="1104" y="207"/>
                  </a:lnTo>
                  <a:lnTo>
                    <a:pt x="1104" y="204"/>
                  </a:lnTo>
                  <a:lnTo>
                    <a:pt x="1107" y="204"/>
                  </a:lnTo>
                  <a:lnTo>
                    <a:pt x="1111" y="204"/>
                  </a:lnTo>
                  <a:lnTo>
                    <a:pt x="1114" y="207"/>
                  </a:lnTo>
                  <a:lnTo>
                    <a:pt x="1114" y="207"/>
                  </a:lnTo>
                  <a:lnTo>
                    <a:pt x="1118" y="204"/>
                  </a:lnTo>
                  <a:lnTo>
                    <a:pt x="1111" y="197"/>
                  </a:lnTo>
                  <a:lnTo>
                    <a:pt x="1107" y="197"/>
                  </a:lnTo>
                  <a:lnTo>
                    <a:pt x="1107" y="194"/>
                  </a:lnTo>
                  <a:lnTo>
                    <a:pt x="1111" y="194"/>
                  </a:lnTo>
                  <a:lnTo>
                    <a:pt x="1111" y="191"/>
                  </a:lnTo>
                  <a:lnTo>
                    <a:pt x="1111" y="187"/>
                  </a:lnTo>
                  <a:lnTo>
                    <a:pt x="1111" y="184"/>
                  </a:lnTo>
                  <a:lnTo>
                    <a:pt x="1114" y="178"/>
                  </a:lnTo>
                  <a:lnTo>
                    <a:pt x="1118" y="178"/>
                  </a:lnTo>
                  <a:lnTo>
                    <a:pt x="1118" y="178"/>
                  </a:lnTo>
                  <a:lnTo>
                    <a:pt x="1121" y="171"/>
                  </a:lnTo>
                  <a:lnTo>
                    <a:pt x="1121" y="171"/>
                  </a:lnTo>
                  <a:lnTo>
                    <a:pt x="1128" y="168"/>
                  </a:lnTo>
                  <a:lnTo>
                    <a:pt x="1132" y="168"/>
                  </a:lnTo>
                  <a:lnTo>
                    <a:pt x="1135" y="171"/>
                  </a:lnTo>
                  <a:lnTo>
                    <a:pt x="1138" y="174"/>
                  </a:lnTo>
                  <a:lnTo>
                    <a:pt x="1138" y="178"/>
                  </a:lnTo>
                  <a:lnTo>
                    <a:pt x="1138" y="181"/>
                  </a:lnTo>
                  <a:lnTo>
                    <a:pt x="1142" y="181"/>
                  </a:lnTo>
                  <a:lnTo>
                    <a:pt x="1142" y="184"/>
                  </a:lnTo>
                  <a:lnTo>
                    <a:pt x="1142" y="184"/>
                  </a:lnTo>
                  <a:lnTo>
                    <a:pt x="1142" y="187"/>
                  </a:lnTo>
                  <a:lnTo>
                    <a:pt x="1145" y="191"/>
                  </a:lnTo>
                  <a:lnTo>
                    <a:pt x="1149" y="191"/>
                  </a:lnTo>
                  <a:lnTo>
                    <a:pt x="1149" y="194"/>
                  </a:lnTo>
                  <a:lnTo>
                    <a:pt x="1149" y="197"/>
                  </a:lnTo>
                  <a:lnTo>
                    <a:pt x="1152" y="204"/>
                  </a:lnTo>
                  <a:lnTo>
                    <a:pt x="1149" y="204"/>
                  </a:lnTo>
                  <a:lnTo>
                    <a:pt x="1145" y="207"/>
                  </a:lnTo>
                  <a:lnTo>
                    <a:pt x="1142" y="207"/>
                  </a:lnTo>
                  <a:lnTo>
                    <a:pt x="1138" y="207"/>
                  </a:lnTo>
                  <a:lnTo>
                    <a:pt x="1142" y="210"/>
                  </a:lnTo>
                  <a:lnTo>
                    <a:pt x="1145" y="210"/>
                  </a:lnTo>
                  <a:lnTo>
                    <a:pt x="1145" y="213"/>
                  </a:lnTo>
                  <a:lnTo>
                    <a:pt x="1145" y="216"/>
                  </a:lnTo>
                  <a:lnTo>
                    <a:pt x="1138" y="220"/>
                  </a:lnTo>
                  <a:lnTo>
                    <a:pt x="1135" y="223"/>
                  </a:lnTo>
                  <a:lnTo>
                    <a:pt x="1132" y="223"/>
                  </a:lnTo>
                  <a:lnTo>
                    <a:pt x="1132" y="220"/>
                  </a:lnTo>
                  <a:lnTo>
                    <a:pt x="1132" y="220"/>
                  </a:lnTo>
                  <a:lnTo>
                    <a:pt x="1128" y="220"/>
                  </a:lnTo>
                  <a:lnTo>
                    <a:pt x="1125" y="220"/>
                  </a:lnTo>
                  <a:lnTo>
                    <a:pt x="1118" y="220"/>
                  </a:lnTo>
                  <a:lnTo>
                    <a:pt x="1114" y="220"/>
                  </a:lnTo>
                  <a:lnTo>
                    <a:pt x="1114" y="216"/>
                  </a:lnTo>
                  <a:lnTo>
                    <a:pt x="1111" y="216"/>
                  </a:lnTo>
                  <a:lnTo>
                    <a:pt x="1111" y="220"/>
                  </a:lnTo>
                  <a:lnTo>
                    <a:pt x="1107" y="220"/>
                  </a:lnTo>
                  <a:lnTo>
                    <a:pt x="1107" y="220"/>
                  </a:lnTo>
                  <a:close/>
                  <a:moveTo>
                    <a:pt x="1152" y="216"/>
                  </a:moveTo>
                  <a:lnTo>
                    <a:pt x="1152" y="216"/>
                  </a:lnTo>
                  <a:lnTo>
                    <a:pt x="1156" y="213"/>
                  </a:lnTo>
                  <a:lnTo>
                    <a:pt x="1152" y="207"/>
                  </a:lnTo>
                  <a:lnTo>
                    <a:pt x="1152" y="207"/>
                  </a:lnTo>
                  <a:lnTo>
                    <a:pt x="1149" y="210"/>
                  </a:lnTo>
                  <a:lnTo>
                    <a:pt x="1149" y="213"/>
                  </a:lnTo>
                  <a:lnTo>
                    <a:pt x="1152" y="216"/>
                  </a:lnTo>
                  <a:lnTo>
                    <a:pt x="1152" y="216"/>
                  </a:lnTo>
                  <a:close/>
                  <a:moveTo>
                    <a:pt x="1166" y="265"/>
                  </a:moveTo>
                  <a:lnTo>
                    <a:pt x="1166" y="268"/>
                  </a:lnTo>
                  <a:lnTo>
                    <a:pt x="1169" y="271"/>
                  </a:lnTo>
                  <a:lnTo>
                    <a:pt x="1173" y="271"/>
                  </a:lnTo>
                  <a:lnTo>
                    <a:pt x="1176" y="268"/>
                  </a:lnTo>
                  <a:lnTo>
                    <a:pt x="1180" y="265"/>
                  </a:lnTo>
                  <a:lnTo>
                    <a:pt x="1180" y="262"/>
                  </a:lnTo>
                  <a:lnTo>
                    <a:pt x="1180" y="262"/>
                  </a:lnTo>
                  <a:lnTo>
                    <a:pt x="1180" y="258"/>
                  </a:lnTo>
                  <a:lnTo>
                    <a:pt x="1180" y="255"/>
                  </a:lnTo>
                  <a:lnTo>
                    <a:pt x="1176" y="255"/>
                  </a:lnTo>
                  <a:lnTo>
                    <a:pt x="1173" y="252"/>
                  </a:lnTo>
                  <a:lnTo>
                    <a:pt x="1169" y="252"/>
                  </a:lnTo>
                  <a:lnTo>
                    <a:pt x="1166" y="255"/>
                  </a:lnTo>
                  <a:lnTo>
                    <a:pt x="1166" y="258"/>
                  </a:lnTo>
                  <a:lnTo>
                    <a:pt x="1166" y="262"/>
                  </a:lnTo>
                  <a:lnTo>
                    <a:pt x="1166" y="265"/>
                  </a:lnTo>
                  <a:lnTo>
                    <a:pt x="1166" y="265"/>
                  </a:lnTo>
                  <a:close/>
                  <a:moveTo>
                    <a:pt x="1159" y="268"/>
                  </a:moveTo>
                  <a:lnTo>
                    <a:pt x="1159" y="268"/>
                  </a:lnTo>
                  <a:lnTo>
                    <a:pt x="1162" y="271"/>
                  </a:lnTo>
                  <a:lnTo>
                    <a:pt x="1162" y="271"/>
                  </a:lnTo>
                  <a:lnTo>
                    <a:pt x="1162" y="271"/>
                  </a:lnTo>
                  <a:lnTo>
                    <a:pt x="1162" y="268"/>
                  </a:lnTo>
                  <a:lnTo>
                    <a:pt x="1162" y="268"/>
                  </a:lnTo>
                  <a:lnTo>
                    <a:pt x="1162" y="265"/>
                  </a:lnTo>
                  <a:lnTo>
                    <a:pt x="1159" y="268"/>
                  </a:lnTo>
                  <a:lnTo>
                    <a:pt x="1159" y="268"/>
                  </a:lnTo>
                  <a:close/>
                  <a:moveTo>
                    <a:pt x="1104" y="242"/>
                  </a:moveTo>
                  <a:lnTo>
                    <a:pt x="1104" y="236"/>
                  </a:lnTo>
                  <a:lnTo>
                    <a:pt x="1104" y="233"/>
                  </a:lnTo>
                  <a:lnTo>
                    <a:pt x="1107" y="229"/>
                  </a:lnTo>
                  <a:lnTo>
                    <a:pt x="1111" y="229"/>
                  </a:lnTo>
                  <a:lnTo>
                    <a:pt x="1114" y="229"/>
                  </a:lnTo>
                  <a:lnTo>
                    <a:pt x="1118" y="229"/>
                  </a:lnTo>
                  <a:lnTo>
                    <a:pt x="1121" y="229"/>
                  </a:lnTo>
                  <a:lnTo>
                    <a:pt x="1121" y="229"/>
                  </a:lnTo>
                  <a:lnTo>
                    <a:pt x="1125" y="229"/>
                  </a:lnTo>
                  <a:lnTo>
                    <a:pt x="1128" y="233"/>
                  </a:lnTo>
                  <a:lnTo>
                    <a:pt x="1128" y="229"/>
                  </a:lnTo>
                  <a:lnTo>
                    <a:pt x="1132" y="233"/>
                  </a:lnTo>
                  <a:lnTo>
                    <a:pt x="1135" y="233"/>
                  </a:lnTo>
                  <a:lnTo>
                    <a:pt x="1138" y="236"/>
                  </a:lnTo>
                  <a:lnTo>
                    <a:pt x="1142" y="236"/>
                  </a:lnTo>
                  <a:lnTo>
                    <a:pt x="1138" y="239"/>
                  </a:lnTo>
                  <a:lnTo>
                    <a:pt x="1138" y="239"/>
                  </a:lnTo>
                  <a:lnTo>
                    <a:pt x="1142" y="239"/>
                  </a:lnTo>
                  <a:lnTo>
                    <a:pt x="1145" y="239"/>
                  </a:lnTo>
                  <a:lnTo>
                    <a:pt x="1149" y="242"/>
                  </a:lnTo>
                  <a:lnTo>
                    <a:pt x="1149" y="242"/>
                  </a:lnTo>
                  <a:lnTo>
                    <a:pt x="1149" y="246"/>
                  </a:lnTo>
                  <a:lnTo>
                    <a:pt x="1152" y="246"/>
                  </a:lnTo>
                  <a:lnTo>
                    <a:pt x="1149" y="249"/>
                  </a:lnTo>
                  <a:lnTo>
                    <a:pt x="1145" y="246"/>
                  </a:lnTo>
                  <a:lnTo>
                    <a:pt x="1138" y="252"/>
                  </a:lnTo>
                  <a:lnTo>
                    <a:pt x="1135" y="252"/>
                  </a:lnTo>
                  <a:lnTo>
                    <a:pt x="1132" y="249"/>
                  </a:lnTo>
                  <a:lnTo>
                    <a:pt x="1125" y="249"/>
                  </a:lnTo>
                  <a:lnTo>
                    <a:pt x="1121" y="246"/>
                  </a:lnTo>
                  <a:lnTo>
                    <a:pt x="1118" y="246"/>
                  </a:lnTo>
                  <a:lnTo>
                    <a:pt x="1114" y="242"/>
                  </a:lnTo>
                  <a:lnTo>
                    <a:pt x="1111" y="242"/>
                  </a:lnTo>
                  <a:lnTo>
                    <a:pt x="1107" y="242"/>
                  </a:lnTo>
                  <a:lnTo>
                    <a:pt x="1104" y="242"/>
                  </a:lnTo>
                  <a:lnTo>
                    <a:pt x="1104" y="242"/>
                  </a:lnTo>
                  <a:close/>
                  <a:moveTo>
                    <a:pt x="1056" y="187"/>
                  </a:moveTo>
                  <a:lnTo>
                    <a:pt x="1056" y="184"/>
                  </a:lnTo>
                  <a:lnTo>
                    <a:pt x="1059" y="184"/>
                  </a:lnTo>
                  <a:lnTo>
                    <a:pt x="1059" y="184"/>
                  </a:lnTo>
                  <a:lnTo>
                    <a:pt x="1059" y="187"/>
                  </a:lnTo>
                  <a:lnTo>
                    <a:pt x="1059" y="187"/>
                  </a:lnTo>
                  <a:lnTo>
                    <a:pt x="1056" y="187"/>
                  </a:lnTo>
                  <a:lnTo>
                    <a:pt x="1056" y="187"/>
                  </a:lnTo>
                  <a:close/>
                  <a:moveTo>
                    <a:pt x="1059" y="207"/>
                  </a:moveTo>
                  <a:lnTo>
                    <a:pt x="1063" y="210"/>
                  </a:lnTo>
                  <a:lnTo>
                    <a:pt x="1063" y="213"/>
                  </a:lnTo>
                  <a:lnTo>
                    <a:pt x="1066" y="213"/>
                  </a:lnTo>
                  <a:lnTo>
                    <a:pt x="1070" y="213"/>
                  </a:lnTo>
                  <a:lnTo>
                    <a:pt x="1070" y="213"/>
                  </a:lnTo>
                  <a:lnTo>
                    <a:pt x="1073" y="213"/>
                  </a:lnTo>
                  <a:lnTo>
                    <a:pt x="1080" y="210"/>
                  </a:lnTo>
                  <a:lnTo>
                    <a:pt x="1080" y="210"/>
                  </a:lnTo>
                  <a:lnTo>
                    <a:pt x="1083" y="207"/>
                  </a:lnTo>
                  <a:lnTo>
                    <a:pt x="1087" y="204"/>
                  </a:lnTo>
                  <a:lnTo>
                    <a:pt x="1087" y="200"/>
                  </a:lnTo>
                  <a:lnTo>
                    <a:pt x="1087" y="194"/>
                  </a:lnTo>
                  <a:lnTo>
                    <a:pt x="1090" y="191"/>
                  </a:lnTo>
                  <a:lnTo>
                    <a:pt x="1087" y="191"/>
                  </a:lnTo>
                  <a:lnTo>
                    <a:pt x="1087" y="187"/>
                  </a:lnTo>
                  <a:lnTo>
                    <a:pt x="1090" y="187"/>
                  </a:lnTo>
                  <a:lnTo>
                    <a:pt x="1094" y="181"/>
                  </a:lnTo>
                  <a:lnTo>
                    <a:pt x="1097" y="181"/>
                  </a:lnTo>
                  <a:lnTo>
                    <a:pt x="1097" y="178"/>
                  </a:lnTo>
                  <a:lnTo>
                    <a:pt x="1104" y="174"/>
                  </a:lnTo>
                  <a:lnTo>
                    <a:pt x="1104" y="171"/>
                  </a:lnTo>
                  <a:lnTo>
                    <a:pt x="1104" y="168"/>
                  </a:lnTo>
                  <a:lnTo>
                    <a:pt x="1107" y="168"/>
                  </a:lnTo>
                  <a:lnTo>
                    <a:pt x="1107" y="165"/>
                  </a:lnTo>
                  <a:lnTo>
                    <a:pt x="1107" y="162"/>
                  </a:lnTo>
                  <a:lnTo>
                    <a:pt x="1104" y="158"/>
                  </a:lnTo>
                  <a:lnTo>
                    <a:pt x="1104" y="158"/>
                  </a:lnTo>
                  <a:lnTo>
                    <a:pt x="1101" y="155"/>
                  </a:lnTo>
                  <a:lnTo>
                    <a:pt x="1094" y="155"/>
                  </a:lnTo>
                  <a:lnTo>
                    <a:pt x="1094" y="155"/>
                  </a:lnTo>
                  <a:lnTo>
                    <a:pt x="1097" y="152"/>
                  </a:lnTo>
                  <a:lnTo>
                    <a:pt x="1101" y="149"/>
                  </a:lnTo>
                  <a:lnTo>
                    <a:pt x="1101" y="149"/>
                  </a:lnTo>
                  <a:lnTo>
                    <a:pt x="1101" y="145"/>
                  </a:lnTo>
                  <a:lnTo>
                    <a:pt x="1101" y="142"/>
                  </a:lnTo>
                  <a:lnTo>
                    <a:pt x="1101" y="139"/>
                  </a:lnTo>
                  <a:lnTo>
                    <a:pt x="1097" y="136"/>
                  </a:lnTo>
                  <a:lnTo>
                    <a:pt x="1094" y="136"/>
                  </a:lnTo>
                  <a:lnTo>
                    <a:pt x="1090" y="139"/>
                  </a:lnTo>
                  <a:lnTo>
                    <a:pt x="1083" y="139"/>
                  </a:lnTo>
                  <a:lnTo>
                    <a:pt x="1083" y="142"/>
                  </a:lnTo>
                  <a:lnTo>
                    <a:pt x="1080" y="145"/>
                  </a:lnTo>
                  <a:lnTo>
                    <a:pt x="1076" y="145"/>
                  </a:lnTo>
                  <a:lnTo>
                    <a:pt x="1076" y="142"/>
                  </a:lnTo>
                  <a:lnTo>
                    <a:pt x="1080" y="139"/>
                  </a:lnTo>
                  <a:lnTo>
                    <a:pt x="1083" y="136"/>
                  </a:lnTo>
                  <a:lnTo>
                    <a:pt x="1083" y="132"/>
                  </a:lnTo>
                  <a:lnTo>
                    <a:pt x="1083" y="126"/>
                  </a:lnTo>
                  <a:lnTo>
                    <a:pt x="1083" y="123"/>
                  </a:lnTo>
                  <a:lnTo>
                    <a:pt x="1080" y="123"/>
                  </a:lnTo>
                  <a:lnTo>
                    <a:pt x="1080" y="120"/>
                  </a:lnTo>
                  <a:lnTo>
                    <a:pt x="1076" y="116"/>
                  </a:lnTo>
                  <a:lnTo>
                    <a:pt x="1073" y="116"/>
                  </a:lnTo>
                  <a:lnTo>
                    <a:pt x="1066" y="116"/>
                  </a:lnTo>
                  <a:lnTo>
                    <a:pt x="1063" y="120"/>
                  </a:lnTo>
                  <a:lnTo>
                    <a:pt x="1059" y="120"/>
                  </a:lnTo>
                  <a:lnTo>
                    <a:pt x="1059" y="113"/>
                  </a:lnTo>
                  <a:lnTo>
                    <a:pt x="1059" y="113"/>
                  </a:lnTo>
                  <a:lnTo>
                    <a:pt x="1056" y="116"/>
                  </a:lnTo>
                  <a:lnTo>
                    <a:pt x="1052" y="120"/>
                  </a:lnTo>
                  <a:lnTo>
                    <a:pt x="1049" y="120"/>
                  </a:lnTo>
                  <a:lnTo>
                    <a:pt x="1049" y="123"/>
                  </a:lnTo>
                  <a:lnTo>
                    <a:pt x="1046" y="129"/>
                  </a:lnTo>
                  <a:lnTo>
                    <a:pt x="1046" y="129"/>
                  </a:lnTo>
                  <a:lnTo>
                    <a:pt x="1049" y="132"/>
                  </a:lnTo>
                  <a:lnTo>
                    <a:pt x="1049" y="132"/>
                  </a:lnTo>
                  <a:lnTo>
                    <a:pt x="1052" y="129"/>
                  </a:lnTo>
                  <a:lnTo>
                    <a:pt x="1056" y="132"/>
                  </a:lnTo>
                  <a:lnTo>
                    <a:pt x="1052" y="136"/>
                  </a:lnTo>
                  <a:lnTo>
                    <a:pt x="1046" y="136"/>
                  </a:lnTo>
                  <a:lnTo>
                    <a:pt x="1042" y="142"/>
                  </a:lnTo>
                  <a:lnTo>
                    <a:pt x="1042" y="142"/>
                  </a:lnTo>
                  <a:lnTo>
                    <a:pt x="1049" y="142"/>
                  </a:lnTo>
                  <a:lnTo>
                    <a:pt x="1052" y="136"/>
                  </a:lnTo>
                  <a:lnTo>
                    <a:pt x="1056" y="136"/>
                  </a:lnTo>
                  <a:lnTo>
                    <a:pt x="1059" y="136"/>
                  </a:lnTo>
                  <a:lnTo>
                    <a:pt x="1059" y="139"/>
                  </a:lnTo>
                  <a:lnTo>
                    <a:pt x="1059" y="142"/>
                  </a:lnTo>
                  <a:lnTo>
                    <a:pt x="1056" y="142"/>
                  </a:lnTo>
                  <a:lnTo>
                    <a:pt x="1052" y="145"/>
                  </a:lnTo>
                  <a:lnTo>
                    <a:pt x="1052" y="149"/>
                  </a:lnTo>
                  <a:lnTo>
                    <a:pt x="1052" y="149"/>
                  </a:lnTo>
                  <a:lnTo>
                    <a:pt x="1056" y="149"/>
                  </a:lnTo>
                  <a:lnTo>
                    <a:pt x="1059" y="152"/>
                  </a:lnTo>
                  <a:lnTo>
                    <a:pt x="1056" y="152"/>
                  </a:lnTo>
                  <a:lnTo>
                    <a:pt x="1052" y="155"/>
                  </a:lnTo>
                  <a:lnTo>
                    <a:pt x="1049" y="155"/>
                  </a:lnTo>
                  <a:lnTo>
                    <a:pt x="1049" y="155"/>
                  </a:lnTo>
                  <a:lnTo>
                    <a:pt x="1052" y="158"/>
                  </a:lnTo>
                  <a:lnTo>
                    <a:pt x="1052" y="158"/>
                  </a:lnTo>
                  <a:lnTo>
                    <a:pt x="1046" y="165"/>
                  </a:lnTo>
                  <a:lnTo>
                    <a:pt x="1046" y="165"/>
                  </a:lnTo>
                  <a:lnTo>
                    <a:pt x="1042" y="158"/>
                  </a:lnTo>
                  <a:lnTo>
                    <a:pt x="1039" y="158"/>
                  </a:lnTo>
                  <a:lnTo>
                    <a:pt x="1035" y="155"/>
                  </a:lnTo>
                  <a:lnTo>
                    <a:pt x="1028" y="158"/>
                  </a:lnTo>
                  <a:lnTo>
                    <a:pt x="1028" y="158"/>
                  </a:lnTo>
                  <a:lnTo>
                    <a:pt x="1025" y="165"/>
                  </a:lnTo>
                  <a:lnTo>
                    <a:pt x="1028" y="168"/>
                  </a:lnTo>
                  <a:lnTo>
                    <a:pt x="1028" y="171"/>
                  </a:lnTo>
                  <a:lnTo>
                    <a:pt x="1032" y="174"/>
                  </a:lnTo>
                  <a:lnTo>
                    <a:pt x="1032" y="171"/>
                  </a:lnTo>
                  <a:lnTo>
                    <a:pt x="1035" y="171"/>
                  </a:lnTo>
                  <a:lnTo>
                    <a:pt x="1042" y="171"/>
                  </a:lnTo>
                  <a:lnTo>
                    <a:pt x="1049" y="171"/>
                  </a:lnTo>
                  <a:lnTo>
                    <a:pt x="1049" y="174"/>
                  </a:lnTo>
                  <a:lnTo>
                    <a:pt x="1056" y="171"/>
                  </a:lnTo>
                  <a:lnTo>
                    <a:pt x="1056" y="174"/>
                  </a:lnTo>
                  <a:lnTo>
                    <a:pt x="1052" y="174"/>
                  </a:lnTo>
                  <a:lnTo>
                    <a:pt x="1052" y="178"/>
                  </a:lnTo>
                  <a:lnTo>
                    <a:pt x="1052" y="181"/>
                  </a:lnTo>
                  <a:lnTo>
                    <a:pt x="1056" y="181"/>
                  </a:lnTo>
                  <a:lnTo>
                    <a:pt x="1059" y="184"/>
                  </a:lnTo>
                  <a:lnTo>
                    <a:pt x="1063" y="187"/>
                  </a:lnTo>
                  <a:lnTo>
                    <a:pt x="1066" y="187"/>
                  </a:lnTo>
                  <a:lnTo>
                    <a:pt x="1066" y="191"/>
                  </a:lnTo>
                  <a:lnTo>
                    <a:pt x="1066" y="191"/>
                  </a:lnTo>
                  <a:lnTo>
                    <a:pt x="1066" y="194"/>
                  </a:lnTo>
                  <a:lnTo>
                    <a:pt x="1059" y="207"/>
                  </a:lnTo>
                  <a:lnTo>
                    <a:pt x="1059" y="207"/>
                  </a:lnTo>
                  <a:close/>
                  <a:moveTo>
                    <a:pt x="1039" y="181"/>
                  </a:moveTo>
                  <a:lnTo>
                    <a:pt x="1039" y="178"/>
                  </a:lnTo>
                  <a:lnTo>
                    <a:pt x="1046" y="174"/>
                  </a:lnTo>
                  <a:lnTo>
                    <a:pt x="1049" y="178"/>
                  </a:lnTo>
                  <a:lnTo>
                    <a:pt x="1046" y="178"/>
                  </a:lnTo>
                  <a:lnTo>
                    <a:pt x="1046" y="181"/>
                  </a:lnTo>
                  <a:lnTo>
                    <a:pt x="1042" y="181"/>
                  </a:lnTo>
                  <a:lnTo>
                    <a:pt x="1039" y="181"/>
                  </a:lnTo>
                  <a:lnTo>
                    <a:pt x="1039" y="181"/>
                  </a:lnTo>
                  <a:close/>
                  <a:moveTo>
                    <a:pt x="1032" y="200"/>
                  </a:moveTo>
                  <a:lnTo>
                    <a:pt x="1032" y="197"/>
                  </a:lnTo>
                  <a:lnTo>
                    <a:pt x="1039" y="197"/>
                  </a:lnTo>
                  <a:lnTo>
                    <a:pt x="1046" y="197"/>
                  </a:lnTo>
                  <a:lnTo>
                    <a:pt x="1049" y="204"/>
                  </a:lnTo>
                  <a:lnTo>
                    <a:pt x="1049" y="207"/>
                  </a:lnTo>
                  <a:lnTo>
                    <a:pt x="1052" y="210"/>
                  </a:lnTo>
                  <a:lnTo>
                    <a:pt x="1049" y="210"/>
                  </a:lnTo>
                  <a:lnTo>
                    <a:pt x="1046" y="210"/>
                  </a:lnTo>
                  <a:lnTo>
                    <a:pt x="1042" y="210"/>
                  </a:lnTo>
                  <a:lnTo>
                    <a:pt x="1039" y="210"/>
                  </a:lnTo>
                  <a:lnTo>
                    <a:pt x="1035" y="207"/>
                  </a:lnTo>
                  <a:lnTo>
                    <a:pt x="1032" y="204"/>
                  </a:lnTo>
                  <a:lnTo>
                    <a:pt x="1032" y="200"/>
                  </a:lnTo>
                  <a:lnTo>
                    <a:pt x="1032" y="200"/>
                  </a:lnTo>
                  <a:close/>
                  <a:moveTo>
                    <a:pt x="984" y="226"/>
                  </a:moveTo>
                  <a:lnTo>
                    <a:pt x="987" y="226"/>
                  </a:lnTo>
                  <a:lnTo>
                    <a:pt x="990" y="226"/>
                  </a:lnTo>
                  <a:lnTo>
                    <a:pt x="990" y="226"/>
                  </a:lnTo>
                  <a:lnTo>
                    <a:pt x="984" y="229"/>
                  </a:lnTo>
                  <a:lnTo>
                    <a:pt x="984" y="226"/>
                  </a:lnTo>
                  <a:lnTo>
                    <a:pt x="984" y="226"/>
                  </a:lnTo>
                  <a:close/>
                  <a:moveTo>
                    <a:pt x="980" y="223"/>
                  </a:moveTo>
                  <a:lnTo>
                    <a:pt x="977" y="220"/>
                  </a:lnTo>
                  <a:lnTo>
                    <a:pt x="980" y="216"/>
                  </a:lnTo>
                  <a:lnTo>
                    <a:pt x="980" y="210"/>
                  </a:lnTo>
                  <a:lnTo>
                    <a:pt x="980" y="207"/>
                  </a:lnTo>
                  <a:lnTo>
                    <a:pt x="984" y="204"/>
                  </a:lnTo>
                  <a:lnTo>
                    <a:pt x="984" y="204"/>
                  </a:lnTo>
                  <a:lnTo>
                    <a:pt x="987" y="200"/>
                  </a:lnTo>
                  <a:lnTo>
                    <a:pt x="987" y="200"/>
                  </a:lnTo>
                  <a:lnTo>
                    <a:pt x="987" y="194"/>
                  </a:lnTo>
                  <a:lnTo>
                    <a:pt x="987" y="191"/>
                  </a:lnTo>
                  <a:lnTo>
                    <a:pt x="990" y="191"/>
                  </a:lnTo>
                  <a:lnTo>
                    <a:pt x="994" y="194"/>
                  </a:lnTo>
                  <a:lnTo>
                    <a:pt x="994" y="197"/>
                  </a:lnTo>
                  <a:lnTo>
                    <a:pt x="994" y="197"/>
                  </a:lnTo>
                  <a:lnTo>
                    <a:pt x="990" y="204"/>
                  </a:lnTo>
                  <a:lnTo>
                    <a:pt x="994" y="207"/>
                  </a:lnTo>
                  <a:lnTo>
                    <a:pt x="990" y="210"/>
                  </a:lnTo>
                  <a:lnTo>
                    <a:pt x="990" y="213"/>
                  </a:lnTo>
                  <a:lnTo>
                    <a:pt x="990" y="220"/>
                  </a:lnTo>
                  <a:lnTo>
                    <a:pt x="984" y="223"/>
                  </a:lnTo>
                  <a:lnTo>
                    <a:pt x="980" y="223"/>
                  </a:lnTo>
                  <a:lnTo>
                    <a:pt x="980" y="223"/>
                  </a:lnTo>
                  <a:close/>
                  <a:moveTo>
                    <a:pt x="935" y="149"/>
                  </a:moveTo>
                  <a:lnTo>
                    <a:pt x="932" y="145"/>
                  </a:lnTo>
                  <a:lnTo>
                    <a:pt x="932" y="142"/>
                  </a:lnTo>
                  <a:lnTo>
                    <a:pt x="935" y="139"/>
                  </a:lnTo>
                  <a:lnTo>
                    <a:pt x="932" y="136"/>
                  </a:lnTo>
                  <a:lnTo>
                    <a:pt x="929" y="139"/>
                  </a:lnTo>
                  <a:lnTo>
                    <a:pt x="925" y="136"/>
                  </a:lnTo>
                  <a:lnTo>
                    <a:pt x="922" y="139"/>
                  </a:lnTo>
                  <a:lnTo>
                    <a:pt x="918" y="136"/>
                  </a:lnTo>
                  <a:lnTo>
                    <a:pt x="915" y="139"/>
                  </a:lnTo>
                  <a:lnTo>
                    <a:pt x="915" y="136"/>
                  </a:lnTo>
                  <a:lnTo>
                    <a:pt x="918" y="132"/>
                  </a:lnTo>
                  <a:lnTo>
                    <a:pt x="918" y="129"/>
                  </a:lnTo>
                  <a:lnTo>
                    <a:pt x="925" y="129"/>
                  </a:lnTo>
                  <a:lnTo>
                    <a:pt x="929" y="129"/>
                  </a:lnTo>
                  <a:lnTo>
                    <a:pt x="939" y="126"/>
                  </a:lnTo>
                  <a:lnTo>
                    <a:pt x="942" y="129"/>
                  </a:lnTo>
                  <a:lnTo>
                    <a:pt x="946" y="129"/>
                  </a:lnTo>
                  <a:lnTo>
                    <a:pt x="949" y="129"/>
                  </a:lnTo>
                  <a:lnTo>
                    <a:pt x="953" y="129"/>
                  </a:lnTo>
                  <a:lnTo>
                    <a:pt x="956" y="126"/>
                  </a:lnTo>
                  <a:lnTo>
                    <a:pt x="963" y="126"/>
                  </a:lnTo>
                  <a:lnTo>
                    <a:pt x="966" y="126"/>
                  </a:lnTo>
                  <a:lnTo>
                    <a:pt x="966" y="126"/>
                  </a:lnTo>
                  <a:lnTo>
                    <a:pt x="970" y="126"/>
                  </a:lnTo>
                  <a:lnTo>
                    <a:pt x="970" y="129"/>
                  </a:lnTo>
                  <a:lnTo>
                    <a:pt x="973" y="132"/>
                  </a:lnTo>
                  <a:lnTo>
                    <a:pt x="973" y="136"/>
                  </a:lnTo>
                  <a:lnTo>
                    <a:pt x="970" y="139"/>
                  </a:lnTo>
                  <a:lnTo>
                    <a:pt x="970" y="142"/>
                  </a:lnTo>
                  <a:lnTo>
                    <a:pt x="970" y="149"/>
                  </a:lnTo>
                  <a:lnTo>
                    <a:pt x="963" y="152"/>
                  </a:lnTo>
                  <a:lnTo>
                    <a:pt x="960" y="155"/>
                  </a:lnTo>
                  <a:lnTo>
                    <a:pt x="956" y="155"/>
                  </a:lnTo>
                  <a:lnTo>
                    <a:pt x="953" y="155"/>
                  </a:lnTo>
                  <a:lnTo>
                    <a:pt x="953" y="152"/>
                  </a:lnTo>
                  <a:lnTo>
                    <a:pt x="949" y="152"/>
                  </a:lnTo>
                  <a:lnTo>
                    <a:pt x="942" y="149"/>
                  </a:lnTo>
                  <a:lnTo>
                    <a:pt x="942" y="145"/>
                  </a:lnTo>
                  <a:lnTo>
                    <a:pt x="942" y="142"/>
                  </a:lnTo>
                  <a:lnTo>
                    <a:pt x="939" y="142"/>
                  </a:lnTo>
                  <a:lnTo>
                    <a:pt x="939" y="145"/>
                  </a:lnTo>
                  <a:lnTo>
                    <a:pt x="935" y="149"/>
                  </a:lnTo>
                  <a:lnTo>
                    <a:pt x="935" y="149"/>
                  </a:lnTo>
                  <a:close/>
                  <a:moveTo>
                    <a:pt x="884" y="174"/>
                  </a:moveTo>
                  <a:lnTo>
                    <a:pt x="884" y="171"/>
                  </a:lnTo>
                  <a:lnTo>
                    <a:pt x="887" y="168"/>
                  </a:lnTo>
                  <a:lnTo>
                    <a:pt x="891" y="165"/>
                  </a:lnTo>
                  <a:lnTo>
                    <a:pt x="891" y="162"/>
                  </a:lnTo>
                  <a:lnTo>
                    <a:pt x="894" y="158"/>
                  </a:lnTo>
                  <a:lnTo>
                    <a:pt x="898" y="158"/>
                  </a:lnTo>
                  <a:lnTo>
                    <a:pt x="901" y="158"/>
                  </a:lnTo>
                  <a:lnTo>
                    <a:pt x="911" y="155"/>
                  </a:lnTo>
                  <a:lnTo>
                    <a:pt x="911" y="155"/>
                  </a:lnTo>
                  <a:lnTo>
                    <a:pt x="915" y="155"/>
                  </a:lnTo>
                  <a:lnTo>
                    <a:pt x="918" y="158"/>
                  </a:lnTo>
                  <a:lnTo>
                    <a:pt x="922" y="158"/>
                  </a:lnTo>
                  <a:lnTo>
                    <a:pt x="925" y="158"/>
                  </a:lnTo>
                  <a:lnTo>
                    <a:pt x="932" y="158"/>
                  </a:lnTo>
                  <a:lnTo>
                    <a:pt x="932" y="158"/>
                  </a:lnTo>
                  <a:lnTo>
                    <a:pt x="935" y="158"/>
                  </a:lnTo>
                  <a:lnTo>
                    <a:pt x="942" y="158"/>
                  </a:lnTo>
                  <a:lnTo>
                    <a:pt x="942" y="162"/>
                  </a:lnTo>
                  <a:lnTo>
                    <a:pt x="946" y="162"/>
                  </a:lnTo>
                  <a:lnTo>
                    <a:pt x="949" y="165"/>
                  </a:lnTo>
                  <a:lnTo>
                    <a:pt x="946" y="168"/>
                  </a:lnTo>
                  <a:lnTo>
                    <a:pt x="942" y="168"/>
                  </a:lnTo>
                  <a:lnTo>
                    <a:pt x="932" y="171"/>
                  </a:lnTo>
                  <a:lnTo>
                    <a:pt x="929" y="171"/>
                  </a:lnTo>
                  <a:lnTo>
                    <a:pt x="925" y="174"/>
                  </a:lnTo>
                  <a:lnTo>
                    <a:pt x="925" y="178"/>
                  </a:lnTo>
                  <a:lnTo>
                    <a:pt x="929" y="178"/>
                  </a:lnTo>
                  <a:lnTo>
                    <a:pt x="929" y="174"/>
                  </a:lnTo>
                  <a:lnTo>
                    <a:pt x="929" y="178"/>
                  </a:lnTo>
                  <a:lnTo>
                    <a:pt x="925" y="184"/>
                  </a:lnTo>
                  <a:lnTo>
                    <a:pt x="925" y="184"/>
                  </a:lnTo>
                  <a:lnTo>
                    <a:pt x="922" y="187"/>
                  </a:lnTo>
                  <a:lnTo>
                    <a:pt x="922" y="187"/>
                  </a:lnTo>
                  <a:lnTo>
                    <a:pt x="918" y="191"/>
                  </a:lnTo>
                  <a:lnTo>
                    <a:pt x="915" y="191"/>
                  </a:lnTo>
                  <a:lnTo>
                    <a:pt x="911" y="194"/>
                  </a:lnTo>
                  <a:lnTo>
                    <a:pt x="904" y="194"/>
                  </a:lnTo>
                  <a:lnTo>
                    <a:pt x="901" y="191"/>
                  </a:lnTo>
                  <a:lnTo>
                    <a:pt x="901" y="191"/>
                  </a:lnTo>
                  <a:lnTo>
                    <a:pt x="898" y="191"/>
                  </a:lnTo>
                  <a:lnTo>
                    <a:pt x="891" y="191"/>
                  </a:lnTo>
                  <a:lnTo>
                    <a:pt x="891" y="191"/>
                  </a:lnTo>
                  <a:lnTo>
                    <a:pt x="894" y="187"/>
                  </a:lnTo>
                  <a:lnTo>
                    <a:pt x="891" y="184"/>
                  </a:lnTo>
                  <a:lnTo>
                    <a:pt x="887" y="181"/>
                  </a:lnTo>
                  <a:lnTo>
                    <a:pt x="884" y="181"/>
                  </a:lnTo>
                  <a:lnTo>
                    <a:pt x="884" y="178"/>
                  </a:lnTo>
                  <a:lnTo>
                    <a:pt x="884" y="174"/>
                  </a:lnTo>
                  <a:lnTo>
                    <a:pt x="884" y="174"/>
                  </a:lnTo>
                  <a:close/>
                  <a:moveTo>
                    <a:pt x="877" y="162"/>
                  </a:moveTo>
                  <a:lnTo>
                    <a:pt x="880" y="162"/>
                  </a:lnTo>
                  <a:lnTo>
                    <a:pt x="884" y="162"/>
                  </a:lnTo>
                  <a:lnTo>
                    <a:pt x="887" y="158"/>
                  </a:lnTo>
                  <a:lnTo>
                    <a:pt x="887" y="155"/>
                  </a:lnTo>
                  <a:lnTo>
                    <a:pt x="887" y="152"/>
                  </a:lnTo>
                  <a:lnTo>
                    <a:pt x="887" y="149"/>
                  </a:lnTo>
                  <a:lnTo>
                    <a:pt x="891" y="145"/>
                  </a:lnTo>
                  <a:lnTo>
                    <a:pt x="887" y="145"/>
                  </a:lnTo>
                  <a:lnTo>
                    <a:pt x="884" y="145"/>
                  </a:lnTo>
                  <a:lnTo>
                    <a:pt x="880" y="145"/>
                  </a:lnTo>
                  <a:lnTo>
                    <a:pt x="880" y="145"/>
                  </a:lnTo>
                  <a:lnTo>
                    <a:pt x="877" y="145"/>
                  </a:lnTo>
                  <a:lnTo>
                    <a:pt x="874" y="149"/>
                  </a:lnTo>
                  <a:lnTo>
                    <a:pt x="877" y="152"/>
                  </a:lnTo>
                  <a:lnTo>
                    <a:pt x="874" y="155"/>
                  </a:lnTo>
                  <a:lnTo>
                    <a:pt x="877" y="162"/>
                  </a:lnTo>
                  <a:lnTo>
                    <a:pt x="877" y="162"/>
                  </a:lnTo>
                  <a:close/>
                  <a:moveTo>
                    <a:pt x="1204" y="404"/>
                  </a:moveTo>
                  <a:lnTo>
                    <a:pt x="1207" y="404"/>
                  </a:lnTo>
                  <a:lnTo>
                    <a:pt x="1211" y="404"/>
                  </a:lnTo>
                  <a:lnTo>
                    <a:pt x="1211" y="407"/>
                  </a:lnTo>
                  <a:lnTo>
                    <a:pt x="1218" y="407"/>
                  </a:lnTo>
                  <a:lnTo>
                    <a:pt x="1218" y="407"/>
                  </a:lnTo>
                  <a:lnTo>
                    <a:pt x="1221" y="407"/>
                  </a:lnTo>
                  <a:lnTo>
                    <a:pt x="1228" y="404"/>
                  </a:lnTo>
                  <a:lnTo>
                    <a:pt x="1231" y="404"/>
                  </a:lnTo>
                  <a:lnTo>
                    <a:pt x="1235" y="407"/>
                  </a:lnTo>
                  <a:lnTo>
                    <a:pt x="1238" y="407"/>
                  </a:lnTo>
                  <a:lnTo>
                    <a:pt x="1242" y="407"/>
                  </a:lnTo>
                  <a:lnTo>
                    <a:pt x="1245" y="404"/>
                  </a:lnTo>
                  <a:lnTo>
                    <a:pt x="1245" y="404"/>
                  </a:lnTo>
                  <a:lnTo>
                    <a:pt x="1245" y="401"/>
                  </a:lnTo>
                  <a:lnTo>
                    <a:pt x="1248" y="401"/>
                  </a:lnTo>
                  <a:lnTo>
                    <a:pt x="1248" y="397"/>
                  </a:lnTo>
                  <a:lnTo>
                    <a:pt x="1248" y="394"/>
                  </a:lnTo>
                  <a:lnTo>
                    <a:pt x="1248" y="391"/>
                  </a:lnTo>
                  <a:lnTo>
                    <a:pt x="1248" y="391"/>
                  </a:lnTo>
                  <a:lnTo>
                    <a:pt x="1248" y="394"/>
                  </a:lnTo>
                  <a:lnTo>
                    <a:pt x="1252" y="397"/>
                  </a:lnTo>
                  <a:lnTo>
                    <a:pt x="1255" y="397"/>
                  </a:lnTo>
                  <a:lnTo>
                    <a:pt x="1255" y="397"/>
                  </a:lnTo>
                  <a:lnTo>
                    <a:pt x="1259" y="397"/>
                  </a:lnTo>
                  <a:lnTo>
                    <a:pt x="1259" y="397"/>
                  </a:lnTo>
                  <a:lnTo>
                    <a:pt x="1262" y="394"/>
                  </a:lnTo>
                  <a:lnTo>
                    <a:pt x="1259" y="391"/>
                  </a:lnTo>
                  <a:lnTo>
                    <a:pt x="1259" y="388"/>
                  </a:lnTo>
                  <a:lnTo>
                    <a:pt x="1259" y="388"/>
                  </a:lnTo>
                  <a:lnTo>
                    <a:pt x="1255" y="388"/>
                  </a:lnTo>
                  <a:lnTo>
                    <a:pt x="1248" y="388"/>
                  </a:lnTo>
                  <a:lnTo>
                    <a:pt x="1248" y="388"/>
                  </a:lnTo>
                  <a:lnTo>
                    <a:pt x="1252" y="384"/>
                  </a:lnTo>
                  <a:lnTo>
                    <a:pt x="1252" y="388"/>
                  </a:lnTo>
                  <a:lnTo>
                    <a:pt x="1255" y="384"/>
                  </a:lnTo>
                  <a:lnTo>
                    <a:pt x="1259" y="381"/>
                  </a:lnTo>
                  <a:lnTo>
                    <a:pt x="1262" y="384"/>
                  </a:lnTo>
                  <a:lnTo>
                    <a:pt x="1262" y="384"/>
                  </a:lnTo>
                  <a:lnTo>
                    <a:pt x="1266" y="381"/>
                  </a:lnTo>
                  <a:lnTo>
                    <a:pt x="1266" y="378"/>
                  </a:lnTo>
                  <a:lnTo>
                    <a:pt x="1266" y="375"/>
                  </a:lnTo>
                  <a:lnTo>
                    <a:pt x="1266" y="375"/>
                  </a:lnTo>
                  <a:lnTo>
                    <a:pt x="1269" y="371"/>
                  </a:lnTo>
                  <a:lnTo>
                    <a:pt x="1269" y="371"/>
                  </a:lnTo>
                  <a:lnTo>
                    <a:pt x="1266" y="371"/>
                  </a:lnTo>
                  <a:lnTo>
                    <a:pt x="1262" y="371"/>
                  </a:lnTo>
                  <a:lnTo>
                    <a:pt x="1262" y="368"/>
                  </a:lnTo>
                  <a:lnTo>
                    <a:pt x="1266" y="368"/>
                  </a:lnTo>
                  <a:lnTo>
                    <a:pt x="1266" y="365"/>
                  </a:lnTo>
                  <a:lnTo>
                    <a:pt x="1262" y="362"/>
                  </a:lnTo>
                  <a:lnTo>
                    <a:pt x="1255" y="362"/>
                  </a:lnTo>
                  <a:lnTo>
                    <a:pt x="1252" y="362"/>
                  </a:lnTo>
                  <a:lnTo>
                    <a:pt x="1252" y="359"/>
                  </a:lnTo>
                  <a:lnTo>
                    <a:pt x="1255" y="359"/>
                  </a:lnTo>
                  <a:lnTo>
                    <a:pt x="1252" y="355"/>
                  </a:lnTo>
                  <a:lnTo>
                    <a:pt x="1248" y="352"/>
                  </a:lnTo>
                  <a:lnTo>
                    <a:pt x="1245" y="352"/>
                  </a:lnTo>
                  <a:lnTo>
                    <a:pt x="1242" y="352"/>
                  </a:lnTo>
                  <a:lnTo>
                    <a:pt x="1235" y="352"/>
                  </a:lnTo>
                  <a:lnTo>
                    <a:pt x="1231" y="355"/>
                  </a:lnTo>
                  <a:lnTo>
                    <a:pt x="1224" y="349"/>
                  </a:lnTo>
                  <a:lnTo>
                    <a:pt x="1221" y="349"/>
                  </a:lnTo>
                  <a:lnTo>
                    <a:pt x="1221" y="346"/>
                  </a:lnTo>
                  <a:lnTo>
                    <a:pt x="1218" y="349"/>
                  </a:lnTo>
                  <a:lnTo>
                    <a:pt x="1214" y="349"/>
                  </a:lnTo>
                  <a:lnTo>
                    <a:pt x="1214" y="349"/>
                  </a:lnTo>
                  <a:lnTo>
                    <a:pt x="1207" y="349"/>
                  </a:lnTo>
                  <a:lnTo>
                    <a:pt x="1207" y="352"/>
                  </a:lnTo>
                  <a:lnTo>
                    <a:pt x="1204" y="349"/>
                  </a:lnTo>
                  <a:lnTo>
                    <a:pt x="1200" y="349"/>
                  </a:lnTo>
                  <a:lnTo>
                    <a:pt x="1197" y="349"/>
                  </a:lnTo>
                  <a:lnTo>
                    <a:pt x="1193" y="349"/>
                  </a:lnTo>
                  <a:lnTo>
                    <a:pt x="1193" y="352"/>
                  </a:lnTo>
                  <a:lnTo>
                    <a:pt x="1193" y="352"/>
                  </a:lnTo>
                  <a:lnTo>
                    <a:pt x="1193" y="352"/>
                  </a:lnTo>
                  <a:lnTo>
                    <a:pt x="1190" y="349"/>
                  </a:lnTo>
                  <a:lnTo>
                    <a:pt x="1187" y="352"/>
                  </a:lnTo>
                  <a:lnTo>
                    <a:pt x="1180" y="349"/>
                  </a:lnTo>
                  <a:lnTo>
                    <a:pt x="1176" y="352"/>
                  </a:lnTo>
                  <a:lnTo>
                    <a:pt x="1180" y="352"/>
                  </a:lnTo>
                  <a:lnTo>
                    <a:pt x="1180" y="355"/>
                  </a:lnTo>
                  <a:lnTo>
                    <a:pt x="1183" y="359"/>
                  </a:lnTo>
                  <a:lnTo>
                    <a:pt x="1180" y="359"/>
                  </a:lnTo>
                  <a:lnTo>
                    <a:pt x="1176" y="355"/>
                  </a:lnTo>
                  <a:lnTo>
                    <a:pt x="1176" y="355"/>
                  </a:lnTo>
                  <a:lnTo>
                    <a:pt x="1169" y="355"/>
                  </a:lnTo>
                  <a:lnTo>
                    <a:pt x="1166" y="355"/>
                  </a:lnTo>
                  <a:lnTo>
                    <a:pt x="1173" y="352"/>
                  </a:lnTo>
                  <a:lnTo>
                    <a:pt x="1173" y="352"/>
                  </a:lnTo>
                  <a:lnTo>
                    <a:pt x="1166" y="346"/>
                  </a:lnTo>
                  <a:lnTo>
                    <a:pt x="1169" y="346"/>
                  </a:lnTo>
                  <a:lnTo>
                    <a:pt x="1166" y="342"/>
                  </a:lnTo>
                  <a:lnTo>
                    <a:pt x="1162" y="346"/>
                  </a:lnTo>
                  <a:lnTo>
                    <a:pt x="1162" y="349"/>
                  </a:lnTo>
                  <a:lnTo>
                    <a:pt x="1162" y="349"/>
                  </a:lnTo>
                  <a:lnTo>
                    <a:pt x="1159" y="349"/>
                  </a:lnTo>
                  <a:lnTo>
                    <a:pt x="1159" y="346"/>
                  </a:lnTo>
                  <a:lnTo>
                    <a:pt x="1159" y="346"/>
                  </a:lnTo>
                  <a:lnTo>
                    <a:pt x="1156" y="342"/>
                  </a:lnTo>
                  <a:lnTo>
                    <a:pt x="1152" y="346"/>
                  </a:lnTo>
                  <a:lnTo>
                    <a:pt x="1152" y="346"/>
                  </a:lnTo>
                  <a:lnTo>
                    <a:pt x="1152" y="342"/>
                  </a:lnTo>
                  <a:lnTo>
                    <a:pt x="1152" y="339"/>
                  </a:lnTo>
                  <a:lnTo>
                    <a:pt x="1152" y="336"/>
                  </a:lnTo>
                  <a:lnTo>
                    <a:pt x="1149" y="339"/>
                  </a:lnTo>
                  <a:lnTo>
                    <a:pt x="1145" y="342"/>
                  </a:lnTo>
                  <a:lnTo>
                    <a:pt x="1145" y="346"/>
                  </a:lnTo>
                  <a:lnTo>
                    <a:pt x="1142" y="346"/>
                  </a:lnTo>
                  <a:lnTo>
                    <a:pt x="1138" y="342"/>
                  </a:lnTo>
                  <a:lnTo>
                    <a:pt x="1142" y="339"/>
                  </a:lnTo>
                  <a:lnTo>
                    <a:pt x="1142" y="339"/>
                  </a:lnTo>
                  <a:lnTo>
                    <a:pt x="1145" y="333"/>
                  </a:lnTo>
                  <a:lnTo>
                    <a:pt x="1142" y="329"/>
                  </a:lnTo>
                  <a:lnTo>
                    <a:pt x="1135" y="333"/>
                  </a:lnTo>
                  <a:lnTo>
                    <a:pt x="1135" y="329"/>
                  </a:lnTo>
                  <a:lnTo>
                    <a:pt x="1138" y="329"/>
                  </a:lnTo>
                  <a:lnTo>
                    <a:pt x="1142" y="326"/>
                  </a:lnTo>
                  <a:lnTo>
                    <a:pt x="1142" y="323"/>
                  </a:lnTo>
                  <a:lnTo>
                    <a:pt x="1138" y="323"/>
                  </a:lnTo>
                  <a:lnTo>
                    <a:pt x="1135" y="323"/>
                  </a:lnTo>
                  <a:lnTo>
                    <a:pt x="1135" y="323"/>
                  </a:lnTo>
                  <a:lnTo>
                    <a:pt x="1132" y="323"/>
                  </a:lnTo>
                  <a:lnTo>
                    <a:pt x="1132" y="323"/>
                  </a:lnTo>
                  <a:lnTo>
                    <a:pt x="1132" y="323"/>
                  </a:lnTo>
                  <a:lnTo>
                    <a:pt x="1128" y="323"/>
                  </a:lnTo>
                  <a:lnTo>
                    <a:pt x="1128" y="323"/>
                  </a:lnTo>
                  <a:lnTo>
                    <a:pt x="1121" y="323"/>
                  </a:lnTo>
                  <a:lnTo>
                    <a:pt x="1121" y="323"/>
                  </a:lnTo>
                  <a:lnTo>
                    <a:pt x="1125" y="323"/>
                  </a:lnTo>
                  <a:lnTo>
                    <a:pt x="1125" y="320"/>
                  </a:lnTo>
                  <a:lnTo>
                    <a:pt x="1128" y="317"/>
                  </a:lnTo>
                  <a:lnTo>
                    <a:pt x="1128" y="317"/>
                  </a:lnTo>
                  <a:lnTo>
                    <a:pt x="1132" y="320"/>
                  </a:lnTo>
                  <a:lnTo>
                    <a:pt x="1138" y="320"/>
                  </a:lnTo>
                  <a:lnTo>
                    <a:pt x="1138" y="317"/>
                  </a:lnTo>
                  <a:lnTo>
                    <a:pt x="1135" y="313"/>
                  </a:lnTo>
                  <a:lnTo>
                    <a:pt x="1132" y="313"/>
                  </a:lnTo>
                  <a:lnTo>
                    <a:pt x="1132" y="313"/>
                  </a:lnTo>
                  <a:lnTo>
                    <a:pt x="1128" y="310"/>
                  </a:lnTo>
                  <a:lnTo>
                    <a:pt x="1125" y="307"/>
                  </a:lnTo>
                  <a:lnTo>
                    <a:pt x="1125" y="307"/>
                  </a:lnTo>
                  <a:lnTo>
                    <a:pt x="1128" y="304"/>
                  </a:lnTo>
                  <a:lnTo>
                    <a:pt x="1128" y="304"/>
                  </a:lnTo>
                  <a:lnTo>
                    <a:pt x="1132" y="307"/>
                  </a:lnTo>
                  <a:lnTo>
                    <a:pt x="1135" y="310"/>
                  </a:lnTo>
                  <a:lnTo>
                    <a:pt x="1138" y="313"/>
                  </a:lnTo>
                  <a:lnTo>
                    <a:pt x="1142" y="313"/>
                  </a:lnTo>
                  <a:lnTo>
                    <a:pt x="1145" y="313"/>
                  </a:lnTo>
                  <a:lnTo>
                    <a:pt x="1145" y="317"/>
                  </a:lnTo>
                  <a:lnTo>
                    <a:pt x="1152" y="317"/>
                  </a:lnTo>
                  <a:lnTo>
                    <a:pt x="1156" y="317"/>
                  </a:lnTo>
                  <a:lnTo>
                    <a:pt x="1159" y="313"/>
                  </a:lnTo>
                  <a:lnTo>
                    <a:pt x="1156" y="310"/>
                  </a:lnTo>
                  <a:lnTo>
                    <a:pt x="1149" y="304"/>
                  </a:lnTo>
                  <a:lnTo>
                    <a:pt x="1145" y="300"/>
                  </a:lnTo>
                  <a:lnTo>
                    <a:pt x="1142" y="304"/>
                  </a:lnTo>
                  <a:lnTo>
                    <a:pt x="1142" y="300"/>
                  </a:lnTo>
                  <a:lnTo>
                    <a:pt x="1138" y="297"/>
                  </a:lnTo>
                  <a:lnTo>
                    <a:pt x="1135" y="297"/>
                  </a:lnTo>
                  <a:lnTo>
                    <a:pt x="1135" y="294"/>
                  </a:lnTo>
                  <a:lnTo>
                    <a:pt x="1135" y="294"/>
                  </a:lnTo>
                  <a:lnTo>
                    <a:pt x="1138" y="294"/>
                  </a:lnTo>
                  <a:lnTo>
                    <a:pt x="1142" y="297"/>
                  </a:lnTo>
                  <a:lnTo>
                    <a:pt x="1145" y="297"/>
                  </a:lnTo>
                  <a:lnTo>
                    <a:pt x="1145" y="300"/>
                  </a:lnTo>
                  <a:lnTo>
                    <a:pt x="1149" y="300"/>
                  </a:lnTo>
                  <a:lnTo>
                    <a:pt x="1149" y="297"/>
                  </a:lnTo>
                  <a:lnTo>
                    <a:pt x="1149" y="291"/>
                  </a:lnTo>
                  <a:lnTo>
                    <a:pt x="1142" y="288"/>
                  </a:lnTo>
                  <a:lnTo>
                    <a:pt x="1138" y="288"/>
                  </a:lnTo>
                  <a:lnTo>
                    <a:pt x="1138" y="288"/>
                  </a:lnTo>
                  <a:lnTo>
                    <a:pt x="1135" y="288"/>
                  </a:lnTo>
                  <a:lnTo>
                    <a:pt x="1132" y="288"/>
                  </a:lnTo>
                  <a:lnTo>
                    <a:pt x="1128" y="288"/>
                  </a:lnTo>
                  <a:lnTo>
                    <a:pt x="1125" y="288"/>
                  </a:lnTo>
                  <a:lnTo>
                    <a:pt x="1121" y="288"/>
                  </a:lnTo>
                  <a:lnTo>
                    <a:pt x="1118" y="284"/>
                  </a:lnTo>
                  <a:lnTo>
                    <a:pt x="1114" y="291"/>
                  </a:lnTo>
                  <a:lnTo>
                    <a:pt x="1111" y="291"/>
                  </a:lnTo>
                  <a:lnTo>
                    <a:pt x="1107" y="294"/>
                  </a:lnTo>
                  <a:lnTo>
                    <a:pt x="1104" y="297"/>
                  </a:lnTo>
                  <a:lnTo>
                    <a:pt x="1104" y="294"/>
                  </a:lnTo>
                  <a:lnTo>
                    <a:pt x="1107" y="291"/>
                  </a:lnTo>
                  <a:lnTo>
                    <a:pt x="1111" y="291"/>
                  </a:lnTo>
                  <a:lnTo>
                    <a:pt x="1118" y="284"/>
                  </a:lnTo>
                  <a:lnTo>
                    <a:pt x="1118" y="281"/>
                  </a:lnTo>
                  <a:lnTo>
                    <a:pt x="1118" y="278"/>
                  </a:lnTo>
                  <a:lnTo>
                    <a:pt x="1118" y="271"/>
                  </a:lnTo>
                  <a:lnTo>
                    <a:pt x="1118" y="271"/>
                  </a:lnTo>
                  <a:lnTo>
                    <a:pt x="1114" y="268"/>
                  </a:lnTo>
                  <a:lnTo>
                    <a:pt x="1114" y="268"/>
                  </a:lnTo>
                  <a:lnTo>
                    <a:pt x="1111" y="268"/>
                  </a:lnTo>
                  <a:lnTo>
                    <a:pt x="1107" y="268"/>
                  </a:lnTo>
                  <a:lnTo>
                    <a:pt x="1107" y="265"/>
                  </a:lnTo>
                  <a:lnTo>
                    <a:pt x="1107" y="262"/>
                  </a:lnTo>
                  <a:lnTo>
                    <a:pt x="1101" y="262"/>
                  </a:lnTo>
                  <a:lnTo>
                    <a:pt x="1097" y="258"/>
                  </a:lnTo>
                  <a:lnTo>
                    <a:pt x="1094" y="258"/>
                  </a:lnTo>
                  <a:lnTo>
                    <a:pt x="1090" y="255"/>
                  </a:lnTo>
                  <a:lnTo>
                    <a:pt x="1087" y="258"/>
                  </a:lnTo>
                  <a:lnTo>
                    <a:pt x="1080" y="258"/>
                  </a:lnTo>
                  <a:lnTo>
                    <a:pt x="1080" y="258"/>
                  </a:lnTo>
                  <a:lnTo>
                    <a:pt x="1080" y="258"/>
                  </a:lnTo>
                  <a:lnTo>
                    <a:pt x="1076" y="262"/>
                  </a:lnTo>
                  <a:lnTo>
                    <a:pt x="1080" y="265"/>
                  </a:lnTo>
                  <a:lnTo>
                    <a:pt x="1080" y="268"/>
                  </a:lnTo>
                  <a:lnTo>
                    <a:pt x="1080" y="268"/>
                  </a:lnTo>
                  <a:lnTo>
                    <a:pt x="1073" y="262"/>
                  </a:lnTo>
                  <a:lnTo>
                    <a:pt x="1073" y="265"/>
                  </a:lnTo>
                  <a:lnTo>
                    <a:pt x="1073" y="268"/>
                  </a:lnTo>
                  <a:lnTo>
                    <a:pt x="1080" y="271"/>
                  </a:lnTo>
                  <a:lnTo>
                    <a:pt x="1083" y="278"/>
                  </a:lnTo>
                  <a:lnTo>
                    <a:pt x="1087" y="278"/>
                  </a:lnTo>
                  <a:lnTo>
                    <a:pt x="1083" y="278"/>
                  </a:lnTo>
                  <a:lnTo>
                    <a:pt x="1080" y="278"/>
                  </a:lnTo>
                  <a:lnTo>
                    <a:pt x="1080" y="281"/>
                  </a:lnTo>
                  <a:lnTo>
                    <a:pt x="1083" y="288"/>
                  </a:lnTo>
                  <a:lnTo>
                    <a:pt x="1087" y="288"/>
                  </a:lnTo>
                  <a:lnTo>
                    <a:pt x="1087" y="291"/>
                  </a:lnTo>
                  <a:lnTo>
                    <a:pt x="1087" y="288"/>
                  </a:lnTo>
                  <a:lnTo>
                    <a:pt x="1080" y="288"/>
                  </a:lnTo>
                  <a:lnTo>
                    <a:pt x="1080" y="291"/>
                  </a:lnTo>
                  <a:lnTo>
                    <a:pt x="1076" y="291"/>
                  </a:lnTo>
                  <a:lnTo>
                    <a:pt x="1076" y="294"/>
                  </a:lnTo>
                  <a:lnTo>
                    <a:pt x="1083" y="291"/>
                  </a:lnTo>
                  <a:lnTo>
                    <a:pt x="1083" y="294"/>
                  </a:lnTo>
                  <a:lnTo>
                    <a:pt x="1090" y="291"/>
                  </a:lnTo>
                  <a:lnTo>
                    <a:pt x="1090" y="294"/>
                  </a:lnTo>
                  <a:lnTo>
                    <a:pt x="1097" y="294"/>
                  </a:lnTo>
                  <a:lnTo>
                    <a:pt x="1097" y="297"/>
                  </a:lnTo>
                  <a:lnTo>
                    <a:pt x="1101" y="300"/>
                  </a:lnTo>
                  <a:lnTo>
                    <a:pt x="1104" y="300"/>
                  </a:lnTo>
                  <a:lnTo>
                    <a:pt x="1104" y="297"/>
                  </a:lnTo>
                  <a:lnTo>
                    <a:pt x="1104" y="300"/>
                  </a:lnTo>
                  <a:lnTo>
                    <a:pt x="1107" y="297"/>
                  </a:lnTo>
                  <a:lnTo>
                    <a:pt x="1111" y="297"/>
                  </a:lnTo>
                  <a:lnTo>
                    <a:pt x="1111" y="300"/>
                  </a:lnTo>
                  <a:lnTo>
                    <a:pt x="1111" y="304"/>
                  </a:lnTo>
                  <a:lnTo>
                    <a:pt x="1111" y="310"/>
                  </a:lnTo>
                  <a:lnTo>
                    <a:pt x="1107" y="313"/>
                  </a:lnTo>
                  <a:lnTo>
                    <a:pt x="1107" y="317"/>
                  </a:lnTo>
                  <a:lnTo>
                    <a:pt x="1111" y="320"/>
                  </a:lnTo>
                  <a:lnTo>
                    <a:pt x="1111" y="323"/>
                  </a:lnTo>
                  <a:lnTo>
                    <a:pt x="1111" y="326"/>
                  </a:lnTo>
                  <a:lnTo>
                    <a:pt x="1107" y="329"/>
                  </a:lnTo>
                  <a:lnTo>
                    <a:pt x="1104" y="333"/>
                  </a:lnTo>
                  <a:lnTo>
                    <a:pt x="1097" y="333"/>
                  </a:lnTo>
                  <a:lnTo>
                    <a:pt x="1097" y="336"/>
                  </a:lnTo>
                  <a:lnTo>
                    <a:pt x="1094" y="339"/>
                  </a:lnTo>
                  <a:lnTo>
                    <a:pt x="1094" y="342"/>
                  </a:lnTo>
                  <a:lnTo>
                    <a:pt x="1090" y="346"/>
                  </a:lnTo>
                  <a:lnTo>
                    <a:pt x="1090" y="346"/>
                  </a:lnTo>
                  <a:lnTo>
                    <a:pt x="1090" y="349"/>
                  </a:lnTo>
                  <a:lnTo>
                    <a:pt x="1090" y="352"/>
                  </a:lnTo>
                  <a:lnTo>
                    <a:pt x="1090" y="352"/>
                  </a:lnTo>
                  <a:lnTo>
                    <a:pt x="1087" y="355"/>
                  </a:lnTo>
                  <a:lnTo>
                    <a:pt x="1087" y="359"/>
                  </a:lnTo>
                  <a:lnTo>
                    <a:pt x="1090" y="359"/>
                  </a:lnTo>
                  <a:lnTo>
                    <a:pt x="1087" y="362"/>
                  </a:lnTo>
                  <a:lnTo>
                    <a:pt x="1087" y="365"/>
                  </a:lnTo>
                  <a:lnTo>
                    <a:pt x="1087" y="368"/>
                  </a:lnTo>
                  <a:lnTo>
                    <a:pt x="1090" y="368"/>
                  </a:lnTo>
                  <a:lnTo>
                    <a:pt x="1090" y="371"/>
                  </a:lnTo>
                  <a:lnTo>
                    <a:pt x="1094" y="371"/>
                  </a:lnTo>
                  <a:lnTo>
                    <a:pt x="1094" y="371"/>
                  </a:lnTo>
                  <a:lnTo>
                    <a:pt x="1094" y="368"/>
                  </a:lnTo>
                  <a:lnTo>
                    <a:pt x="1097" y="368"/>
                  </a:lnTo>
                  <a:lnTo>
                    <a:pt x="1097" y="368"/>
                  </a:lnTo>
                  <a:lnTo>
                    <a:pt x="1101" y="368"/>
                  </a:lnTo>
                  <a:lnTo>
                    <a:pt x="1104" y="365"/>
                  </a:lnTo>
                  <a:lnTo>
                    <a:pt x="1104" y="365"/>
                  </a:lnTo>
                  <a:lnTo>
                    <a:pt x="1104" y="371"/>
                  </a:lnTo>
                  <a:lnTo>
                    <a:pt x="1101" y="371"/>
                  </a:lnTo>
                  <a:lnTo>
                    <a:pt x="1097" y="371"/>
                  </a:lnTo>
                  <a:lnTo>
                    <a:pt x="1101" y="375"/>
                  </a:lnTo>
                  <a:lnTo>
                    <a:pt x="1101" y="378"/>
                  </a:lnTo>
                  <a:lnTo>
                    <a:pt x="1104" y="381"/>
                  </a:lnTo>
                  <a:lnTo>
                    <a:pt x="1107" y="378"/>
                  </a:lnTo>
                  <a:lnTo>
                    <a:pt x="1107" y="381"/>
                  </a:lnTo>
                  <a:lnTo>
                    <a:pt x="1114" y="381"/>
                  </a:lnTo>
                  <a:lnTo>
                    <a:pt x="1114" y="378"/>
                  </a:lnTo>
                  <a:lnTo>
                    <a:pt x="1121" y="378"/>
                  </a:lnTo>
                  <a:lnTo>
                    <a:pt x="1121" y="375"/>
                  </a:lnTo>
                  <a:lnTo>
                    <a:pt x="1121" y="375"/>
                  </a:lnTo>
                  <a:lnTo>
                    <a:pt x="1125" y="371"/>
                  </a:lnTo>
                  <a:lnTo>
                    <a:pt x="1125" y="375"/>
                  </a:lnTo>
                  <a:lnTo>
                    <a:pt x="1125" y="375"/>
                  </a:lnTo>
                  <a:lnTo>
                    <a:pt x="1125" y="378"/>
                  </a:lnTo>
                  <a:lnTo>
                    <a:pt x="1125" y="378"/>
                  </a:lnTo>
                  <a:lnTo>
                    <a:pt x="1128" y="371"/>
                  </a:lnTo>
                  <a:lnTo>
                    <a:pt x="1132" y="371"/>
                  </a:lnTo>
                  <a:lnTo>
                    <a:pt x="1132" y="375"/>
                  </a:lnTo>
                  <a:lnTo>
                    <a:pt x="1132" y="378"/>
                  </a:lnTo>
                  <a:lnTo>
                    <a:pt x="1125" y="381"/>
                  </a:lnTo>
                  <a:lnTo>
                    <a:pt x="1125" y="384"/>
                  </a:lnTo>
                  <a:lnTo>
                    <a:pt x="1125" y="388"/>
                  </a:lnTo>
                  <a:lnTo>
                    <a:pt x="1128" y="388"/>
                  </a:lnTo>
                  <a:lnTo>
                    <a:pt x="1132" y="391"/>
                  </a:lnTo>
                  <a:lnTo>
                    <a:pt x="1135" y="391"/>
                  </a:lnTo>
                  <a:lnTo>
                    <a:pt x="1135" y="391"/>
                  </a:lnTo>
                  <a:lnTo>
                    <a:pt x="1138" y="391"/>
                  </a:lnTo>
                  <a:lnTo>
                    <a:pt x="1142" y="388"/>
                  </a:lnTo>
                  <a:lnTo>
                    <a:pt x="1145" y="391"/>
                  </a:lnTo>
                  <a:lnTo>
                    <a:pt x="1142" y="391"/>
                  </a:lnTo>
                  <a:lnTo>
                    <a:pt x="1142" y="394"/>
                  </a:lnTo>
                  <a:lnTo>
                    <a:pt x="1145" y="394"/>
                  </a:lnTo>
                  <a:lnTo>
                    <a:pt x="1149" y="394"/>
                  </a:lnTo>
                  <a:lnTo>
                    <a:pt x="1152" y="394"/>
                  </a:lnTo>
                  <a:lnTo>
                    <a:pt x="1149" y="391"/>
                  </a:lnTo>
                  <a:lnTo>
                    <a:pt x="1149" y="391"/>
                  </a:lnTo>
                  <a:lnTo>
                    <a:pt x="1152" y="388"/>
                  </a:lnTo>
                  <a:lnTo>
                    <a:pt x="1152" y="388"/>
                  </a:lnTo>
                  <a:lnTo>
                    <a:pt x="1152" y="391"/>
                  </a:lnTo>
                  <a:lnTo>
                    <a:pt x="1152" y="394"/>
                  </a:lnTo>
                  <a:lnTo>
                    <a:pt x="1156" y="394"/>
                  </a:lnTo>
                  <a:lnTo>
                    <a:pt x="1156" y="391"/>
                  </a:lnTo>
                  <a:lnTo>
                    <a:pt x="1159" y="391"/>
                  </a:lnTo>
                  <a:lnTo>
                    <a:pt x="1162" y="391"/>
                  </a:lnTo>
                  <a:lnTo>
                    <a:pt x="1162" y="391"/>
                  </a:lnTo>
                  <a:lnTo>
                    <a:pt x="1159" y="394"/>
                  </a:lnTo>
                  <a:lnTo>
                    <a:pt x="1159" y="394"/>
                  </a:lnTo>
                  <a:lnTo>
                    <a:pt x="1162" y="394"/>
                  </a:lnTo>
                  <a:lnTo>
                    <a:pt x="1166" y="394"/>
                  </a:lnTo>
                  <a:lnTo>
                    <a:pt x="1169" y="388"/>
                  </a:lnTo>
                  <a:lnTo>
                    <a:pt x="1169" y="391"/>
                  </a:lnTo>
                  <a:lnTo>
                    <a:pt x="1169" y="394"/>
                  </a:lnTo>
                  <a:lnTo>
                    <a:pt x="1169" y="397"/>
                  </a:lnTo>
                  <a:lnTo>
                    <a:pt x="1173" y="394"/>
                  </a:lnTo>
                  <a:lnTo>
                    <a:pt x="1176" y="391"/>
                  </a:lnTo>
                  <a:lnTo>
                    <a:pt x="1176" y="388"/>
                  </a:lnTo>
                  <a:lnTo>
                    <a:pt x="1176" y="394"/>
                  </a:lnTo>
                  <a:lnTo>
                    <a:pt x="1176" y="397"/>
                  </a:lnTo>
                  <a:lnTo>
                    <a:pt x="1180" y="397"/>
                  </a:lnTo>
                  <a:lnTo>
                    <a:pt x="1183" y="401"/>
                  </a:lnTo>
                  <a:lnTo>
                    <a:pt x="1187" y="401"/>
                  </a:lnTo>
                  <a:lnTo>
                    <a:pt x="1190" y="397"/>
                  </a:lnTo>
                  <a:lnTo>
                    <a:pt x="1190" y="401"/>
                  </a:lnTo>
                  <a:lnTo>
                    <a:pt x="1197" y="401"/>
                  </a:lnTo>
                  <a:lnTo>
                    <a:pt x="1200" y="397"/>
                  </a:lnTo>
                  <a:lnTo>
                    <a:pt x="1200" y="394"/>
                  </a:lnTo>
                  <a:lnTo>
                    <a:pt x="1204" y="391"/>
                  </a:lnTo>
                  <a:lnTo>
                    <a:pt x="1204" y="391"/>
                  </a:lnTo>
                  <a:lnTo>
                    <a:pt x="1200" y="388"/>
                  </a:lnTo>
                  <a:lnTo>
                    <a:pt x="1204" y="384"/>
                  </a:lnTo>
                  <a:lnTo>
                    <a:pt x="1204" y="384"/>
                  </a:lnTo>
                  <a:lnTo>
                    <a:pt x="1204" y="388"/>
                  </a:lnTo>
                  <a:lnTo>
                    <a:pt x="1207" y="388"/>
                  </a:lnTo>
                  <a:lnTo>
                    <a:pt x="1207" y="391"/>
                  </a:lnTo>
                  <a:lnTo>
                    <a:pt x="1204" y="391"/>
                  </a:lnTo>
                  <a:lnTo>
                    <a:pt x="1204" y="397"/>
                  </a:lnTo>
                  <a:lnTo>
                    <a:pt x="1204" y="404"/>
                  </a:lnTo>
                  <a:lnTo>
                    <a:pt x="1204" y="404"/>
                  </a:lnTo>
                  <a:close/>
                  <a:moveTo>
                    <a:pt x="1070" y="255"/>
                  </a:moveTo>
                  <a:lnTo>
                    <a:pt x="1073" y="255"/>
                  </a:lnTo>
                  <a:lnTo>
                    <a:pt x="1073" y="252"/>
                  </a:lnTo>
                  <a:lnTo>
                    <a:pt x="1073" y="252"/>
                  </a:lnTo>
                  <a:lnTo>
                    <a:pt x="1070" y="255"/>
                  </a:lnTo>
                  <a:lnTo>
                    <a:pt x="1070" y="255"/>
                  </a:lnTo>
                  <a:lnTo>
                    <a:pt x="1070" y="255"/>
                  </a:lnTo>
                  <a:close/>
                  <a:moveTo>
                    <a:pt x="1063" y="275"/>
                  </a:moveTo>
                  <a:lnTo>
                    <a:pt x="1066" y="271"/>
                  </a:lnTo>
                  <a:lnTo>
                    <a:pt x="1066" y="271"/>
                  </a:lnTo>
                  <a:lnTo>
                    <a:pt x="1070" y="271"/>
                  </a:lnTo>
                  <a:lnTo>
                    <a:pt x="1066" y="275"/>
                  </a:lnTo>
                  <a:lnTo>
                    <a:pt x="1063" y="275"/>
                  </a:lnTo>
                  <a:lnTo>
                    <a:pt x="1063" y="275"/>
                  </a:lnTo>
                  <a:close/>
                  <a:moveTo>
                    <a:pt x="970" y="304"/>
                  </a:moveTo>
                  <a:lnTo>
                    <a:pt x="970" y="304"/>
                  </a:lnTo>
                  <a:lnTo>
                    <a:pt x="973" y="307"/>
                  </a:lnTo>
                  <a:lnTo>
                    <a:pt x="973" y="304"/>
                  </a:lnTo>
                  <a:lnTo>
                    <a:pt x="970" y="304"/>
                  </a:lnTo>
                  <a:lnTo>
                    <a:pt x="970" y="304"/>
                  </a:lnTo>
                  <a:close/>
                  <a:moveTo>
                    <a:pt x="1032" y="255"/>
                  </a:moveTo>
                  <a:lnTo>
                    <a:pt x="1032" y="255"/>
                  </a:lnTo>
                  <a:lnTo>
                    <a:pt x="1035" y="258"/>
                  </a:lnTo>
                  <a:lnTo>
                    <a:pt x="1035" y="258"/>
                  </a:lnTo>
                  <a:lnTo>
                    <a:pt x="1035" y="258"/>
                  </a:lnTo>
                  <a:lnTo>
                    <a:pt x="1035" y="255"/>
                  </a:lnTo>
                  <a:lnTo>
                    <a:pt x="1032" y="255"/>
                  </a:lnTo>
                  <a:lnTo>
                    <a:pt x="1032" y="255"/>
                  </a:lnTo>
                  <a:lnTo>
                    <a:pt x="1032" y="255"/>
                  </a:lnTo>
                  <a:close/>
                  <a:moveTo>
                    <a:pt x="1004" y="255"/>
                  </a:moveTo>
                  <a:lnTo>
                    <a:pt x="1004" y="255"/>
                  </a:lnTo>
                  <a:lnTo>
                    <a:pt x="1004" y="258"/>
                  </a:lnTo>
                  <a:lnTo>
                    <a:pt x="1008" y="255"/>
                  </a:lnTo>
                  <a:lnTo>
                    <a:pt x="1011" y="255"/>
                  </a:lnTo>
                  <a:lnTo>
                    <a:pt x="1015" y="255"/>
                  </a:lnTo>
                  <a:lnTo>
                    <a:pt x="1018" y="255"/>
                  </a:lnTo>
                  <a:lnTo>
                    <a:pt x="1021" y="255"/>
                  </a:lnTo>
                  <a:lnTo>
                    <a:pt x="1025" y="252"/>
                  </a:lnTo>
                  <a:lnTo>
                    <a:pt x="1025" y="252"/>
                  </a:lnTo>
                  <a:lnTo>
                    <a:pt x="1018" y="252"/>
                  </a:lnTo>
                  <a:lnTo>
                    <a:pt x="1015" y="252"/>
                  </a:lnTo>
                  <a:lnTo>
                    <a:pt x="1015" y="252"/>
                  </a:lnTo>
                  <a:lnTo>
                    <a:pt x="1011" y="252"/>
                  </a:lnTo>
                  <a:lnTo>
                    <a:pt x="1011" y="252"/>
                  </a:lnTo>
                  <a:lnTo>
                    <a:pt x="1008" y="252"/>
                  </a:lnTo>
                  <a:lnTo>
                    <a:pt x="1004" y="255"/>
                  </a:lnTo>
                  <a:lnTo>
                    <a:pt x="1004" y="255"/>
                  </a:lnTo>
                  <a:lnTo>
                    <a:pt x="1004" y="255"/>
                  </a:lnTo>
                  <a:close/>
                  <a:moveTo>
                    <a:pt x="973" y="265"/>
                  </a:moveTo>
                  <a:lnTo>
                    <a:pt x="970" y="262"/>
                  </a:lnTo>
                  <a:lnTo>
                    <a:pt x="966" y="262"/>
                  </a:lnTo>
                  <a:lnTo>
                    <a:pt x="963" y="262"/>
                  </a:lnTo>
                  <a:lnTo>
                    <a:pt x="960" y="255"/>
                  </a:lnTo>
                  <a:lnTo>
                    <a:pt x="963" y="252"/>
                  </a:lnTo>
                  <a:lnTo>
                    <a:pt x="963" y="252"/>
                  </a:lnTo>
                  <a:lnTo>
                    <a:pt x="963" y="249"/>
                  </a:lnTo>
                  <a:lnTo>
                    <a:pt x="963" y="246"/>
                  </a:lnTo>
                  <a:lnTo>
                    <a:pt x="966" y="246"/>
                  </a:lnTo>
                  <a:lnTo>
                    <a:pt x="970" y="246"/>
                  </a:lnTo>
                  <a:lnTo>
                    <a:pt x="973" y="246"/>
                  </a:lnTo>
                  <a:lnTo>
                    <a:pt x="973" y="246"/>
                  </a:lnTo>
                  <a:lnTo>
                    <a:pt x="973" y="249"/>
                  </a:lnTo>
                  <a:lnTo>
                    <a:pt x="973" y="249"/>
                  </a:lnTo>
                  <a:lnTo>
                    <a:pt x="973" y="252"/>
                  </a:lnTo>
                  <a:lnTo>
                    <a:pt x="973" y="252"/>
                  </a:lnTo>
                  <a:lnTo>
                    <a:pt x="977" y="252"/>
                  </a:lnTo>
                  <a:lnTo>
                    <a:pt x="977" y="252"/>
                  </a:lnTo>
                  <a:lnTo>
                    <a:pt x="977" y="255"/>
                  </a:lnTo>
                  <a:lnTo>
                    <a:pt x="977" y="255"/>
                  </a:lnTo>
                  <a:lnTo>
                    <a:pt x="977" y="258"/>
                  </a:lnTo>
                  <a:lnTo>
                    <a:pt x="977" y="262"/>
                  </a:lnTo>
                  <a:lnTo>
                    <a:pt x="973" y="265"/>
                  </a:lnTo>
                  <a:lnTo>
                    <a:pt x="973" y="265"/>
                  </a:lnTo>
                  <a:close/>
                  <a:moveTo>
                    <a:pt x="966" y="275"/>
                  </a:moveTo>
                  <a:lnTo>
                    <a:pt x="977" y="275"/>
                  </a:lnTo>
                  <a:lnTo>
                    <a:pt x="977" y="275"/>
                  </a:lnTo>
                  <a:lnTo>
                    <a:pt x="980" y="268"/>
                  </a:lnTo>
                  <a:lnTo>
                    <a:pt x="977" y="268"/>
                  </a:lnTo>
                  <a:lnTo>
                    <a:pt x="973" y="268"/>
                  </a:lnTo>
                  <a:lnTo>
                    <a:pt x="970" y="265"/>
                  </a:lnTo>
                  <a:lnTo>
                    <a:pt x="966" y="265"/>
                  </a:lnTo>
                  <a:lnTo>
                    <a:pt x="963" y="265"/>
                  </a:lnTo>
                  <a:lnTo>
                    <a:pt x="960" y="265"/>
                  </a:lnTo>
                  <a:lnTo>
                    <a:pt x="956" y="265"/>
                  </a:lnTo>
                  <a:lnTo>
                    <a:pt x="956" y="268"/>
                  </a:lnTo>
                  <a:lnTo>
                    <a:pt x="953" y="268"/>
                  </a:lnTo>
                  <a:lnTo>
                    <a:pt x="956" y="271"/>
                  </a:lnTo>
                  <a:lnTo>
                    <a:pt x="956" y="271"/>
                  </a:lnTo>
                  <a:lnTo>
                    <a:pt x="956" y="271"/>
                  </a:lnTo>
                  <a:lnTo>
                    <a:pt x="960" y="275"/>
                  </a:lnTo>
                  <a:lnTo>
                    <a:pt x="963" y="275"/>
                  </a:lnTo>
                  <a:lnTo>
                    <a:pt x="966" y="275"/>
                  </a:lnTo>
                  <a:lnTo>
                    <a:pt x="966" y="275"/>
                  </a:lnTo>
                  <a:close/>
                  <a:moveTo>
                    <a:pt x="953" y="281"/>
                  </a:moveTo>
                  <a:lnTo>
                    <a:pt x="963" y="281"/>
                  </a:lnTo>
                  <a:lnTo>
                    <a:pt x="966" y="281"/>
                  </a:lnTo>
                  <a:lnTo>
                    <a:pt x="970" y="281"/>
                  </a:lnTo>
                  <a:lnTo>
                    <a:pt x="970" y="281"/>
                  </a:lnTo>
                  <a:lnTo>
                    <a:pt x="973" y="281"/>
                  </a:lnTo>
                  <a:lnTo>
                    <a:pt x="977" y="281"/>
                  </a:lnTo>
                  <a:lnTo>
                    <a:pt x="977" y="278"/>
                  </a:lnTo>
                  <a:lnTo>
                    <a:pt x="973" y="278"/>
                  </a:lnTo>
                  <a:lnTo>
                    <a:pt x="966" y="278"/>
                  </a:lnTo>
                  <a:lnTo>
                    <a:pt x="963" y="278"/>
                  </a:lnTo>
                  <a:lnTo>
                    <a:pt x="960" y="278"/>
                  </a:lnTo>
                  <a:lnTo>
                    <a:pt x="956" y="278"/>
                  </a:lnTo>
                  <a:lnTo>
                    <a:pt x="953" y="278"/>
                  </a:lnTo>
                  <a:lnTo>
                    <a:pt x="953" y="281"/>
                  </a:lnTo>
                  <a:lnTo>
                    <a:pt x="953" y="281"/>
                  </a:lnTo>
                  <a:close/>
                  <a:moveTo>
                    <a:pt x="953" y="288"/>
                  </a:moveTo>
                  <a:lnTo>
                    <a:pt x="956" y="288"/>
                  </a:lnTo>
                  <a:lnTo>
                    <a:pt x="960" y="288"/>
                  </a:lnTo>
                  <a:lnTo>
                    <a:pt x="963" y="284"/>
                  </a:lnTo>
                  <a:lnTo>
                    <a:pt x="970" y="284"/>
                  </a:lnTo>
                  <a:lnTo>
                    <a:pt x="973" y="284"/>
                  </a:lnTo>
                  <a:lnTo>
                    <a:pt x="973" y="284"/>
                  </a:lnTo>
                  <a:lnTo>
                    <a:pt x="977" y="284"/>
                  </a:lnTo>
                  <a:lnTo>
                    <a:pt x="977" y="284"/>
                  </a:lnTo>
                  <a:lnTo>
                    <a:pt x="973" y="288"/>
                  </a:lnTo>
                  <a:lnTo>
                    <a:pt x="973" y="288"/>
                  </a:lnTo>
                  <a:lnTo>
                    <a:pt x="966" y="288"/>
                  </a:lnTo>
                  <a:lnTo>
                    <a:pt x="966" y="291"/>
                  </a:lnTo>
                  <a:lnTo>
                    <a:pt x="963" y="291"/>
                  </a:lnTo>
                  <a:lnTo>
                    <a:pt x="960" y="291"/>
                  </a:lnTo>
                  <a:lnTo>
                    <a:pt x="956" y="291"/>
                  </a:lnTo>
                  <a:lnTo>
                    <a:pt x="953" y="291"/>
                  </a:lnTo>
                  <a:lnTo>
                    <a:pt x="953" y="291"/>
                  </a:lnTo>
                  <a:lnTo>
                    <a:pt x="953" y="288"/>
                  </a:lnTo>
                  <a:lnTo>
                    <a:pt x="953" y="288"/>
                  </a:lnTo>
                  <a:close/>
                  <a:moveTo>
                    <a:pt x="860" y="191"/>
                  </a:moveTo>
                  <a:lnTo>
                    <a:pt x="860" y="187"/>
                  </a:lnTo>
                  <a:lnTo>
                    <a:pt x="860" y="187"/>
                  </a:lnTo>
                  <a:lnTo>
                    <a:pt x="867" y="187"/>
                  </a:lnTo>
                  <a:lnTo>
                    <a:pt x="863" y="187"/>
                  </a:lnTo>
                  <a:lnTo>
                    <a:pt x="860" y="191"/>
                  </a:lnTo>
                  <a:lnTo>
                    <a:pt x="860" y="191"/>
                  </a:lnTo>
                  <a:close/>
                  <a:moveTo>
                    <a:pt x="836" y="200"/>
                  </a:moveTo>
                  <a:lnTo>
                    <a:pt x="839" y="200"/>
                  </a:lnTo>
                  <a:lnTo>
                    <a:pt x="839" y="197"/>
                  </a:lnTo>
                  <a:lnTo>
                    <a:pt x="846" y="200"/>
                  </a:lnTo>
                  <a:lnTo>
                    <a:pt x="849" y="200"/>
                  </a:lnTo>
                  <a:lnTo>
                    <a:pt x="853" y="200"/>
                  </a:lnTo>
                  <a:lnTo>
                    <a:pt x="853" y="204"/>
                  </a:lnTo>
                  <a:lnTo>
                    <a:pt x="853" y="204"/>
                  </a:lnTo>
                  <a:lnTo>
                    <a:pt x="853" y="207"/>
                  </a:lnTo>
                  <a:lnTo>
                    <a:pt x="849" y="207"/>
                  </a:lnTo>
                  <a:lnTo>
                    <a:pt x="846" y="207"/>
                  </a:lnTo>
                  <a:lnTo>
                    <a:pt x="843" y="207"/>
                  </a:lnTo>
                  <a:lnTo>
                    <a:pt x="839" y="204"/>
                  </a:lnTo>
                  <a:lnTo>
                    <a:pt x="839" y="200"/>
                  </a:lnTo>
                  <a:lnTo>
                    <a:pt x="836" y="200"/>
                  </a:lnTo>
                  <a:lnTo>
                    <a:pt x="836" y="200"/>
                  </a:lnTo>
                  <a:lnTo>
                    <a:pt x="836" y="200"/>
                  </a:lnTo>
                  <a:lnTo>
                    <a:pt x="836" y="200"/>
                  </a:lnTo>
                  <a:close/>
                  <a:moveTo>
                    <a:pt x="698" y="207"/>
                  </a:moveTo>
                  <a:lnTo>
                    <a:pt x="695" y="204"/>
                  </a:lnTo>
                  <a:lnTo>
                    <a:pt x="695" y="204"/>
                  </a:lnTo>
                  <a:lnTo>
                    <a:pt x="695" y="204"/>
                  </a:lnTo>
                  <a:lnTo>
                    <a:pt x="701" y="204"/>
                  </a:lnTo>
                  <a:lnTo>
                    <a:pt x="701" y="204"/>
                  </a:lnTo>
                  <a:lnTo>
                    <a:pt x="698" y="207"/>
                  </a:lnTo>
                  <a:lnTo>
                    <a:pt x="698" y="207"/>
                  </a:lnTo>
                  <a:close/>
                  <a:moveTo>
                    <a:pt x="715" y="223"/>
                  </a:moveTo>
                  <a:lnTo>
                    <a:pt x="719" y="220"/>
                  </a:lnTo>
                  <a:lnTo>
                    <a:pt x="719" y="220"/>
                  </a:lnTo>
                  <a:lnTo>
                    <a:pt x="715" y="223"/>
                  </a:lnTo>
                  <a:lnTo>
                    <a:pt x="715" y="223"/>
                  </a:lnTo>
                  <a:lnTo>
                    <a:pt x="715" y="223"/>
                  </a:lnTo>
                  <a:lnTo>
                    <a:pt x="715" y="223"/>
                  </a:lnTo>
                  <a:close/>
                  <a:moveTo>
                    <a:pt x="722" y="216"/>
                  </a:moveTo>
                  <a:lnTo>
                    <a:pt x="722" y="216"/>
                  </a:lnTo>
                  <a:lnTo>
                    <a:pt x="722" y="213"/>
                  </a:lnTo>
                  <a:lnTo>
                    <a:pt x="722" y="213"/>
                  </a:lnTo>
                  <a:lnTo>
                    <a:pt x="726" y="207"/>
                  </a:lnTo>
                  <a:lnTo>
                    <a:pt x="729" y="207"/>
                  </a:lnTo>
                  <a:lnTo>
                    <a:pt x="732" y="207"/>
                  </a:lnTo>
                  <a:lnTo>
                    <a:pt x="732" y="207"/>
                  </a:lnTo>
                  <a:lnTo>
                    <a:pt x="732" y="210"/>
                  </a:lnTo>
                  <a:lnTo>
                    <a:pt x="729" y="210"/>
                  </a:lnTo>
                  <a:lnTo>
                    <a:pt x="729" y="213"/>
                  </a:lnTo>
                  <a:lnTo>
                    <a:pt x="729" y="216"/>
                  </a:lnTo>
                  <a:lnTo>
                    <a:pt x="726" y="220"/>
                  </a:lnTo>
                  <a:lnTo>
                    <a:pt x="726" y="223"/>
                  </a:lnTo>
                  <a:lnTo>
                    <a:pt x="729" y="223"/>
                  </a:lnTo>
                  <a:lnTo>
                    <a:pt x="729" y="223"/>
                  </a:lnTo>
                  <a:lnTo>
                    <a:pt x="732" y="223"/>
                  </a:lnTo>
                  <a:lnTo>
                    <a:pt x="732" y="226"/>
                  </a:lnTo>
                  <a:lnTo>
                    <a:pt x="732" y="226"/>
                  </a:lnTo>
                  <a:lnTo>
                    <a:pt x="739" y="223"/>
                  </a:lnTo>
                  <a:lnTo>
                    <a:pt x="743" y="220"/>
                  </a:lnTo>
                  <a:lnTo>
                    <a:pt x="743" y="220"/>
                  </a:lnTo>
                  <a:lnTo>
                    <a:pt x="746" y="216"/>
                  </a:lnTo>
                  <a:lnTo>
                    <a:pt x="746" y="213"/>
                  </a:lnTo>
                  <a:lnTo>
                    <a:pt x="750" y="213"/>
                  </a:lnTo>
                  <a:lnTo>
                    <a:pt x="750" y="210"/>
                  </a:lnTo>
                  <a:lnTo>
                    <a:pt x="753" y="207"/>
                  </a:lnTo>
                  <a:lnTo>
                    <a:pt x="753" y="204"/>
                  </a:lnTo>
                  <a:lnTo>
                    <a:pt x="753" y="207"/>
                  </a:lnTo>
                  <a:lnTo>
                    <a:pt x="753" y="210"/>
                  </a:lnTo>
                  <a:lnTo>
                    <a:pt x="753" y="210"/>
                  </a:lnTo>
                  <a:lnTo>
                    <a:pt x="753" y="213"/>
                  </a:lnTo>
                  <a:lnTo>
                    <a:pt x="753" y="216"/>
                  </a:lnTo>
                  <a:lnTo>
                    <a:pt x="757" y="216"/>
                  </a:lnTo>
                  <a:lnTo>
                    <a:pt x="760" y="213"/>
                  </a:lnTo>
                  <a:lnTo>
                    <a:pt x="760" y="210"/>
                  </a:lnTo>
                  <a:lnTo>
                    <a:pt x="760" y="210"/>
                  </a:lnTo>
                  <a:lnTo>
                    <a:pt x="763" y="210"/>
                  </a:lnTo>
                  <a:lnTo>
                    <a:pt x="767" y="204"/>
                  </a:lnTo>
                  <a:lnTo>
                    <a:pt x="770" y="200"/>
                  </a:lnTo>
                  <a:lnTo>
                    <a:pt x="767" y="197"/>
                  </a:lnTo>
                  <a:lnTo>
                    <a:pt x="770" y="194"/>
                  </a:lnTo>
                  <a:lnTo>
                    <a:pt x="774" y="197"/>
                  </a:lnTo>
                  <a:lnTo>
                    <a:pt x="777" y="194"/>
                  </a:lnTo>
                  <a:lnTo>
                    <a:pt x="781" y="191"/>
                  </a:lnTo>
                  <a:lnTo>
                    <a:pt x="781" y="187"/>
                  </a:lnTo>
                  <a:lnTo>
                    <a:pt x="784" y="187"/>
                  </a:lnTo>
                  <a:lnTo>
                    <a:pt x="788" y="184"/>
                  </a:lnTo>
                  <a:lnTo>
                    <a:pt x="791" y="187"/>
                  </a:lnTo>
                  <a:lnTo>
                    <a:pt x="794" y="184"/>
                  </a:lnTo>
                  <a:lnTo>
                    <a:pt x="794" y="184"/>
                  </a:lnTo>
                  <a:lnTo>
                    <a:pt x="794" y="191"/>
                  </a:lnTo>
                  <a:lnTo>
                    <a:pt x="788" y="194"/>
                  </a:lnTo>
                  <a:lnTo>
                    <a:pt x="788" y="200"/>
                  </a:lnTo>
                  <a:lnTo>
                    <a:pt x="784" y="200"/>
                  </a:lnTo>
                  <a:lnTo>
                    <a:pt x="784" y="204"/>
                  </a:lnTo>
                  <a:lnTo>
                    <a:pt x="781" y="204"/>
                  </a:lnTo>
                  <a:lnTo>
                    <a:pt x="777" y="210"/>
                  </a:lnTo>
                  <a:lnTo>
                    <a:pt x="777" y="213"/>
                  </a:lnTo>
                  <a:lnTo>
                    <a:pt x="777" y="216"/>
                  </a:lnTo>
                  <a:lnTo>
                    <a:pt x="777" y="216"/>
                  </a:lnTo>
                  <a:lnTo>
                    <a:pt x="781" y="220"/>
                  </a:lnTo>
                  <a:lnTo>
                    <a:pt x="784" y="220"/>
                  </a:lnTo>
                  <a:lnTo>
                    <a:pt x="784" y="216"/>
                  </a:lnTo>
                  <a:lnTo>
                    <a:pt x="791" y="216"/>
                  </a:lnTo>
                  <a:lnTo>
                    <a:pt x="791" y="213"/>
                  </a:lnTo>
                  <a:lnTo>
                    <a:pt x="791" y="210"/>
                  </a:lnTo>
                  <a:lnTo>
                    <a:pt x="794" y="207"/>
                  </a:lnTo>
                  <a:lnTo>
                    <a:pt x="794" y="207"/>
                  </a:lnTo>
                  <a:lnTo>
                    <a:pt x="798" y="207"/>
                  </a:lnTo>
                  <a:lnTo>
                    <a:pt x="798" y="204"/>
                  </a:lnTo>
                  <a:lnTo>
                    <a:pt x="801" y="207"/>
                  </a:lnTo>
                  <a:lnTo>
                    <a:pt x="805" y="207"/>
                  </a:lnTo>
                  <a:lnTo>
                    <a:pt x="808" y="204"/>
                  </a:lnTo>
                  <a:lnTo>
                    <a:pt x="815" y="204"/>
                  </a:lnTo>
                  <a:lnTo>
                    <a:pt x="815" y="200"/>
                  </a:lnTo>
                  <a:lnTo>
                    <a:pt x="818" y="197"/>
                  </a:lnTo>
                  <a:lnTo>
                    <a:pt x="822" y="191"/>
                  </a:lnTo>
                  <a:lnTo>
                    <a:pt x="822" y="187"/>
                  </a:lnTo>
                  <a:lnTo>
                    <a:pt x="822" y="187"/>
                  </a:lnTo>
                  <a:lnTo>
                    <a:pt x="825" y="191"/>
                  </a:lnTo>
                  <a:lnTo>
                    <a:pt x="829" y="191"/>
                  </a:lnTo>
                  <a:lnTo>
                    <a:pt x="829" y="191"/>
                  </a:lnTo>
                  <a:lnTo>
                    <a:pt x="829" y="187"/>
                  </a:lnTo>
                  <a:lnTo>
                    <a:pt x="825" y="181"/>
                  </a:lnTo>
                  <a:lnTo>
                    <a:pt x="825" y="181"/>
                  </a:lnTo>
                  <a:lnTo>
                    <a:pt x="829" y="178"/>
                  </a:lnTo>
                  <a:lnTo>
                    <a:pt x="832" y="178"/>
                  </a:lnTo>
                  <a:lnTo>
                    <a:pt x="836" y="174"/>
                  </a:lnTo>
                  <a:lnTo>
                    <a:pt x="839" y="178"/>
                  </a:lnTo>
                  <a:lnTo>
                    <a:pt x="843" y="174"/>
                  </a:lnTo>
                  <a:lnTo>
                    <a:pt x="846" y="171"/>
                  </a:lnTo>
                  <a:lnTo>
                    <a:pt x="846" y="171"/>
                  </a:lnTo>
                  <a:lnTo>
                    <a:pt x="843" y="165"/>
                  </a:lnTo>
                  <a:lnTo>
                    <a:pt x="846" y="162"/>
                  </a:lnTo>
                  <a:lnTo>
                    <a:pt x="846" y="162"/>
                  </a:lnTo>
                  <a:lnTo>
                    <a:pt x="843" y="155"/>
                  </a:lnTo>
                  <a:lnTo>
                    <a:pt x="843" y="155"/>
                  </a:lnTo>
                  <a:lnTo>
                    <a:pt x="839" y="155"/>
                  </a:lnTo>
                  <a:lnTo>
                    <a:pt x="836" y="158"/>
                  </a:lnTo>
                  <a:lnTo>
                    <a:pt x="832" y="162"/>
                  </a:lnTo>
                  <a:lnTo>
                    <a:pt x="832" y="165"/>
                  </a:lnTo>
                  <a:lnTo>
                    <a:pt x="836" y="168"/>
                  </a:lnTo>
                  <a:lnTo>
                    <a:pt x="832" y="168"/>
                  </a:lnTo>
                  <a:lnTo>
                    <a:pt x="829" y="165"/>
                  </a:lnTo>
                  <a:lnTo>
                    <a:pt x="829" y="165"/>
                  </a:lnTo>
                  <a:lnTo>
                    <a:pt x="829" y="165"/>
                  </a:lnTo>
                  <a:lnTo>
                    <a:pt x="825" y="168"/>
                  </a:lnTo>
                  <a:lnTo>
                    <a:pt x="825" y="165"/>
                  </a:lnTo>
                  <a:lnTo>
                    <a:pt x="825" y="162"/>
                  </a:lnTo>
                  <a:lnTo>
                    <a:pt x="822" y="158"/>
                  </a:lnTo>
                  <a:lnTo>
                    <a:pt x="818" y="158"/>
                  </a:lnTo>
                  <a:lnTo>
                    <a:pt x="818" y="158"/>
                  </a:lnTo>
                  <a:lnTo>
                    <a:pt x="812" y="158"/>
                  </a:lnTo>
                  <a:lnTo>
                    <a:pt x="808" y="158"/>
                  </a:lnTo>
                  <a:lnTo>
                    <a:pt x="805" y="158"/>
                  </a:lnTo>
                  <a:lnTo>
                    <a:pt x="798" y="158"/>
                  </a:lnTo>
                  <a:lnTo>
                    <a:pt x="794" y="158"/>
                  </a:lnTo>
                  <a:lnTo>
                    <a:pt x="791" y="162"/>
                  </a:lnTo>
                  <a:lnTo>
                    <a:pt x="791" y="165"/>
                  </a:lnTo>
                  <a:lnTo>
                    <a:pt x="788" y="165"/>
                  </a:lnTo>
                  <a:lnTo>
                    <a:pt x="788" y="165"/>
                  </a:lnTo>
                  <a:lnTo>
                    <a:pt x="777" y="168"/>
                  </a:lnTo>
                  <a:lnTo>
                    <a:pt x="774" y="171"/>
                  </a:lnTo>
                  <a:lnTo>
                    <a:pt x="770" y="171"/>
                  </a:lnTo>
                  <a:lnTo>
                    <a:pt x="767" y="174"/>
                  </a:lnTo>
                  <a:lnTo>
                    <a:pt x="763" y="174"/>
                  </a:lnTo>
                  <a:lnTo>
                    <a:pt x="760" y="178"/>
                  </a:lnTo>
                  <a:lnTo>
                    <a:pt x="760" y="181"/>
                  </a:lnTo>
                  <a:lnTo>
                    <a:pt x="753" y="181"/>
                  </a:lnTo>
                  <a:lnTo>
                    <a:pt x="753" y="181"/>
                  </a:lnTo>
                  <a:lnTo>
                    <a:pt x="746" y="181"/>
                  </a:lnTo>
                  <a:lnTo>
                    <a:pt x="746" y="181"/>
                  </a:lnTo>
                  <a:lnTo>
                    <a:pt x="743" y="181"/>
                  </a:lnTo>
                  <a:lnTo>
                    <a:pt x="736" y="187"/>
                  </a:lnTo>
                  <a:lnTo>
                    <a:pt x="732" y="187"/>
                  </a:lnTo>
                  <a:lnTo>
                    <a:pt x="729" y="187"/>
                  </a:lnTo>
                  <a:lnTo>
                    <a:pt x="726" y="187"/>
                  </a:lnTo>
                  <a:lnTo>
                    <a:pt x="715" y="191"/>
                  </a:lnTo>
                  <a:lnTo>
                    <a:pt x="712" y="194"/>
                  </a:lnTo>
                  <a:lnTo>
                    <a:pt x="708" y="194"/>
                  </a:lnTo>
                  <a:lnTo>
                    <a:pt x="705" y="197"/>
                  </a:lnTo>
                  <a:lnTo>
                    <a:pt x="701" y="200"/>
                  </a:lnTo>
                  <a:lnTo>
                    <a:pt x="705" y="200"/>
                  </a:lnTo>
                  <a:lnTo>
                    <a:pt x="705" y="200"/>
                  </a:lnTo>
                  <a:lnTo>
                    <a:pt x="705" y="200"/>
                  </a:lnTo>
                  <a:lnTo>
                    <a:pt x="701" y="204"/>
                  </a:lnTo>
                  <a:lnTo>
                    <a:pt x="705" y="204"/>
                  </a:lnTo>
                  <a:lnTo>
                    <a:pt x="705" y="207"/>
                  </a:lnTo>
                  <a:lnTo>
                    <a:pt x="698" y="207"/>
                  </a:lnTo>
                  <a:lnTo>
                    <a:pt x="698" y="210"/>
                  </a:lnTo>
                  <a:lnTo>
                    <a:pt x="701" y="210"/>
                  </a:lnTo>
                  <a:lnTo>
                    <a:pt x="705" y="210"/>
                  </a:lnTo>
                  <a:lnTo>
                    <a:pt x="708" y="207"/>
                  </a:lnTo>
                  <a:lnTo>
                    <a:pt x="712" y="207"/>
                  </a:lnTo>
                  <a:lnTo>
                    <a:pt x="715" y="207"/>
                  </a:lnTo>
                  <a:lnTo>
                    <a:pt x="719" y="213"/>
                  </a:lnTo>
                  <a:lnTo>
                    <a:pt x="719" y="216"/>
                  </a:lnTo>
                  <a:lnTo>
                    <a:pt x="722" y="216"/>
                  </a:lnTo>
                  <a:lnTo>
                    <a:pt x="722" y="216"/>
                  </a:lnTo>
                  <a:close/>
                  <a:moveTo>
                    <a:pt x="1090" y="401"/>
                  </a:moveTo>
                  <a:lnTo>
                    <a:pt x="1090" y="401"/>
                  </a:lnTo>
                  <a:lnTo>
                    <a:pt x="1097" y="401"/>
                  </a:lnTo>
                  <a:lnTo>
                    <a:pt x="1097" y="404"/>
                  </a:lnTo>
                  <a:lnTo>
                    <a:pt x="1094" y="404"/>
                  </a:lnTo>
                  <a:lnTo>
                    <a:pt x="1094" y="404"/>
                  </a:lnTo>
                  <a:lnTo>
                    <a:pt x="1090" y="401"/>
                  </a:lnTo>
                  <a:lnTo>
                    <a:pt x="1090" y="401"/>
                  </a:lnTo>
                  <a:close/>
                  <a:moveTo>
                    <a:pt x="1046" y="329"/>
                  </a:moveTo>
                  <a:lnTo>
                    <a:pt x="1046" y="326"/>
                  </a:lnTo>
                  <a:lnTo>
                    <a:pt x="1042" y="326"/>
                  </a:lnTo>
                  <a:lnTo>
                    <a:pt x="1039" y="329"/>
                  </a:lnTo>
                  <a:lnTo>
                    <a:pt x="1042" y="329"/>
                  </a:lnTo>
                  <a:lnTo>
                    <a:pt x="1046" y="329"/>
                  </a:lnTo>
                  <a:lnTo>
                    <a:pt x="1042" y="333"/>
                  </a:lnTo>
                  <a:lnTo>
                    <a:pt x="1039" y="333"/>
                  </a:lnTo>
                  <a:lnTo>
                    <a:pt x="1039" y="333"/>
                  </a:lnTo>
                  <a:lnTo>
                    <a:pt x="1039" y="336"/>
                  </a:lnTo>
                  <a:lnTo>
                    <a:pt x="1039" y="336"/>
                  </a:lnTo>
                  <a:lnTo>
                    <a:pt x="1039" y="336"/>
                  </a:lnTo>
                  <a:lnTo>
                    <a:pt x="1035" y="336"/>
                  </a:lnTo>
                  <a:lnTo>
                    <a:pt x="1032" y="336"/>
                  </a:lnTo>
                  <a:lnTo>
                    <a:pt x="1028" y="339"/>
                  </a:lnTo>
                  <a:lnTo>
                    <a:pt x="1025" y="342"/>
                  </a:lnTo>
                  <a:lnTo>
                    <a:pt x="1025" y="342"/>
                  </a:lnTo>
                  <a:lnTo>
                    <a:pt x="1025" y="346"/>
                  </a:lnTo>
                  <a:lnTo>
                    <a:pt x="1028" y="346"/>
                  </a:lnTo>
                  <a:lnTo>
                    <a:pt x="1028" y="346"/>
                  </a:lnTo>
                  <a:lnTo>
                    <a:pt x="1028" y="349"/>
                  </a:lnTo>
                  <a:lnTo>
                    <a:pt x="1028" y="349"/>
                  </a:lnTo>
                  <a:lnTo>
                    <a:pt x="1032" y="346"/>
                  </a:lnTo>
                  <a:lnTo>
                    <a:pt x="1032" y="346"/>
                  </a:lnTo>
                  <a:lnTo>
                    <a:pt x="1028" y="349"/>
                  </a:lnTo>
                  <a:lnTo>
                    <a:pt x="1032" y="352"/>
                  </a:lnTo>
                  <a:lnTo>
                    <a:pt x="1032" y="352"/>
                  </a:lnTo>
                  <a:lnTo>
                    <a:pt x="1035" y="352"/>
                  </a:lnTo>
                  <a:lnTo>
                    <a:pt x="1035" y="352"/>
                  </a:lnTo>
                  <a:lnTo>
                    <a:pt x="1035" y="355"/>
                  </a:lnTo>
                  <a:lnTo>
                    <a:pt x="1039" y="355"/>
                  </a:lnTo>
                  <a:lnTo>
                    <a:pt x="1039" y="355"/>
                  </a:lnTo>
                  <a:lnTo>
                    <a:pt x="1042" y="355"/>
                  </a:lnTo>
                  <a:lnTo>
                    <a:pt x="1042" y="359"/>
                  </a:lnTo>
                  <a:lnTo>
                    <a:pt x="1042" y="362"/>
                  </a:lnTo>
                  <a:lnTo>
                    <a:pt x="1046" y="359"/>
                  </a:lnTo>
                  <a:lnTo>
                    <a:pt x="1046" y="362"/>
                  </a:lnTo>
                  <a:lnTo>
                    <a:pt x="1049" y="362"/>
                  </a:lnTo>
                  <a:lnTo>
                    <a:pt x="1056" y="365"/>
                  </a:lnTo>
                  <a:lnTo>
                    <a:pt x="1059" y="365"/>
                  </a:lnTo>
                  <a:lnTo>
                    <a:pt x="1059" y="365"/>
                  </a:lnTo>
                  <a:lnTo>
                    <a:pt x="1059" y="365"/>
                  </a:lnTo>
                  <a:lnTo>
                    <a:pt x="1059" y="362"/>
                  </a:lnTo>
                  <a:lnTo>
                    <a:pt x="1063" y="362"/>
                  </a:lnTo>
                  <a:lnTo>
                    <a:pt x="1063" y="359"/>
                  </a:lnTo>
                  <a:lnTo>
                    <a:pt x="1063" y="355"/>
                  </a:lnTo>
                  <a:lnTo>
                    <a:pt x="1066" y="349"/>
                  </a:lnTo>
                  <a:lnTo>
                    <a:pt x="1066" y="349"/>
                  </a:lnTo>
                  <a:lnTo>
                    <a:pt x="1070" y="342"/>
                  </a:lnTo>
                  <a:lnTo>
                    <a:pt x="1070" y="339"/>
                  </a:lnTo>
                  <a:lnTo>
                    <a:pt x="1070" y="339"/>
                  </a:lnTo>
                  <a:lnTo>
                    <a:pt x="1070" y="336"/>
                  </a:lnTo>
                  <a:lnTo>
                    <a:pt x="1066" y="333"/>
                  </a:lnTo>
                  <a:lnTo>
                    <a:pt x="1066" y="329"/>
                  </a:lnTo>
                  <a:lnTo>
                    <a:pt x="1066" y="326"/>
                  </a:lnTo>
                  <a:lnTo>
                    <a:pt x="1063" y="326"/>
                  </a:lnTo>
                  <a:lnTo>
                    <a:pt x="1059" y="323"/>
                  </a:lnTo>
                  <a:lnTo>
                    <a:pt x="1056" y="323"/>
                  </a:lnTo>
                  <a:lnTo>
                    <a:pt x="1052" y="323"/>
                  </a:lnTo>
                  <a:lnTo>
                    <a:pt x="1049" y="323"/>
                  </a:lnTo>
                  <a:lnTo>
                    <a:pt x="1046" y="326"/>
                  </a:lnTo>
                  <a:lnTo>
                    <a:pt x="1049" y="326"/>
                  </a:lnTo>
                  <a:lnTo>
                    <a:pt x="1049" y="329"/>
                  </a:lnTo>
                  <a:lnTo>
                    <a:pt x="1046" y="329"/>
                  </a:lnTo>
                  <a:lnTo>
                    <a:pt x="1046" y="329"/>
                  </a:lnTo>
                  <a:close/>
                  <a:moveTo>
                    <a:pt x="1073" y="304"/>
                  </a:moveTo>
                  <a:lnTo>
                    <a:pt x="1070" y="304"/>
                  </a:lnTo>
                  <a:lnTo>
                    <a:pt x="1070" y="300"/>
                  </a:lnTo>
                  <a:lnTo>
                    <a:pt x="1073" y="300"/>
                  </a:lnTo>
                  <a:lnTo>
                    <a:pt x="1073" y="300"/>
                  </a:lnTo>
                  <a:lnTo>
                    <a:pt x="1073" y="304"/>
                  </a:lnTo>
                  <a:lnTo>
                    <a:pt x="1073" y="304"/>
                  </a:lnTo>
                  <a:close/>
                  <a:moveTo>
                    <a:pt x="1066" y="320"/>
                  </a:moveTo>
                  <a:lnTo>
                    <a:pt x="1066" y="317"/>
                  </a:lnTo>
                  <a:lnTo>
                    <a:pt x="1066" y="317"/>
                  </a:lnTo>
                  <a:lnTo>
                    <a:pt x="1066" y="317"/>
                  </a:lnTo>
                  <a:lnTo>
                    <a:pt x="1066" y="313"/>
                  </a:lnTo>
                  <a:lnTo>
                    <a:pt x="1066" y="310"/>
                  </a:lnTo>
                  <a:lnTo>
                    <a:pt x="1066" y="310"/>
                  </a:lnTo>
                  <a:lnTo>
                    <a:pt x="1073" y="310"/>
                  </a:lnTo>
                  <a:lnTo>
                    <a:pt x="1070" y="317"/>
                  </a:lnTo>
                  <a:lnTo>
                    <a:pt x="1070" y="320"/>
                  </a:lnTo>
                  <a:lnTo>
                    <a:pt x="1070" y="320"/>
                  </a:lnTo>
                  <a:lnTo>
                    <a:pt x="1066" y="320"/>
                  </a:lnTo>
                  <a:lnTo>
                    <a:pt x="1066" y="320"/>
                  </a:lnTo>
                  <a:close/>
                  <a:moveTo>
                    <a:pt x="1042" y="313"/>
                  </a:moveTo>
                  <a:lnTo>
                    <a:pt x="1039" y="310"/>
                  </a:lnTo>
                  <a:lnTo>
                    <a:pt x="1042" y="310"/>
                  </a:lnTo>
                  <a:lnTo>
                    <a:pt x="1046" y="310"/>
                  </a:lnTo>
                  <a:lnTo>
                    <a:pt x="1046" y="310"/>
                  </a:lnTo>
                  <a:lnTo>
                    <a:pt x="1042" y="310"/>
                  </a:lnTo>
                  <a:lnTo>
                    <a:pt x="1042" y="313"/>
                  </a:lnTo>
                  <a:lnTo>
                    <a:pt x="1042" y="313"/>
                  </a:lnTo>
                  <a:lnTo>
                    <a:pt x="1042" y="313"/>
                  </a:lnTo>
                  <a:close/>
                  <a:moveTo>
                    <a:pt x="1035" y="317"/>
                  </a:moveTo>
                  <a:lnTo>
                    <a:pt x="1032" y="317"/>
                  </a:lnTo>
                  <a:lnTo>
                    <a:pt x="1035" y="313"/>
                  </a:lnTo>
                  <a:lnTo>
                    <a:pt x="1035" y="313"/>
                  </a:lnTo>
                  <a:lnTo>
                    <a:pt x="1035" y="317"/>
                  </a:lnTo>
                  <a:lnTo>
                    <a:pt x="1035" y="317"/>
                  </a:lnTo>
                  <a:lnTo>
                    <a:pt x="1035" y="317"/>
                  </a:lnTo>
                  <a:close/>
                  <a:moveTo>
                    <a:pt x="1039" y="323"/>
                  </a:moveTo>
                  <a:lnTo>
                    <a:pt x="1039" y="323"/>
                  </a:lnTo>
                  <a:lnTo>
                    <a:pt x="1039" y="320"/>
                  </a:lnTo>
                  <a:lnTo>
                    <a:pt x="1039" y="320"/>
                  </a:lnTo>
                  <a:lnTo>
                    <a:pt x="1042" y="317"/>
                  </a:lnTo>
                  <a:lnTo>
                    <a:pt x="1042" y="320"/>
                  </a:lnTo>
                  <a:lnTo>
                    <a:pt x="1042" y="323"/>
                  </a:lnTo>
                  <a:lnTo>
                    <a:pt x="1042" y="323"/>
                  </a:lnTo>
                  <a:lnTo>
                    <a:pt x="1039" y="323"/>
                  </a:lnTo>
                  <a:lnTo>
                    <a:pt x="1039" y="323"/>
                  </a:lnTo>
                  <a:close/>
                  <a:moveTo>
                    <a:pt x="1032" y="326"/>
                  </a:moveTo>
                  <a:lnTo>
                    <a:pt x="1028" y="326"/>
                  </a:lnTo>
                  <a:lnTo>
                    <a:pt x="1028" y="323"/>
                  </a:lnTo>
                  <a:lnTo>
                    <a:pt x="1028" y="320"/>
                  </a:lnTo>
                  <a:lnTo>
                    <a:pt x="1032" y="320"/>
                  </a:lnTo>
                  <a:lnTo>
                    <a:pt x="1035" y="320"/>
                  </a:lnTo>
                  <a:lnTo>
                    <a:pt x="1035" y="320"/>
                  </a:lnTo>
                  <a:lnTo>
                    <a:pt x="1039" y="323"/>
                  </a:lnTo>
                  <a:lnTo>
                    <a:pt x="1035" y="323"/>
                  </a:lnTo>
                  <a:lnTo>
                    <a:pt x="1035" y="326"/>
                  </a:lnTo>
                  <a:lnTo>
                    <a:pt x="1035" y="326"/>
                  </a:lnTo>
                  <a:lnTo>
                    <a:pt x="1032" y="326"/>
                  </a:lnTo>
                  <a:lnTo>
                    <a:pt x="1032" y="326"/>
                  </a:lnTo>
                  <a:lnTo>
                    <a:pt x="1032" y="326"/>
                  </a:lnTo>
                  <a:close/>
                  <a:moveTo>
                    <a:pt x="1021" y="329"/>
                  </a:moveTo>
                  <a:lnTo>
                    <a:pt x="1021" y="326"/>
                  </a:lnTo>
                  <a:lnTo>
                    <a:pt x="1021" y="326"/>
                  </a:lnTo>
                  <a:lnTo>
                    <a:pt x="1021" y="326"/>
                  </a:lnTo>
                  <a:lnTo>
                    <a:pt x="1021" y="329"/>
                  </a:lnTo>
                  <a:lnTo>
                    <a:pt x="1021" y="329"/>
                  </a:lnTo>
                  <a:lnTo>
                    <a:pt x="1021" y="329"/>
                  </a:lnTo>
                  <a:close/>
                  <a:moveTo>
                    <a:pt x="980" y="333"/>
                  </a:moveTo>
                  <a:lnTo>
                    <a:pt x="980" y="333"/>
                  </a:lnTo>
                  <a:lnTo>
                    <a:pt x="977" y="333"/>
                  </a:lnTo>
                  <a:lnTo>
                    <a:pt x="973" y="329"/>
                  </a:lnTo>
                  <a:lnTo>
                    <a:pt x="973" y="326"/>
                  </a:lnTo>
                  <a:lnTo>
                    <a:pt x="973" y="326"/>
                  </a:lnTo>
                  <a:lnTo>
                    <a:pt x="973" y="323"/>
                  </a:lnTo>
                  <a:lnTo>
                    <a:pt x="977" y="320"/>
                  </a:lnTo>
                  <a:lnTo>
                    <a:pt x="977" y="320"/>
                  </a:lnTo>
                  <a:lnTo>
                    <a:pt x="980" y="323"/>
                  </a:lnTo>
                  <a:lnTo>
                    <a:pt x="980" y="323"/>
                  </a:lnTo>
                  <a:lnTo>
                    <a:pt x="980" y="320"/>
                  </a:lnTo>
                  <a:lnTo>
                    <a:pt x="980" y="320"/>
                  </a:lnTo>
                  <a:lnTo>
                    <a:pt x="977" y="317"/>
                  </a:lnTo>
                  <a:lnTo>
                    <a:pt x="977" y="317"/>
                  </a:lnTo>
                  <a:lnTo>
                    <a:pt x="977" y="313"/>
                  </a:lnTo>
                  <a:lnTo>
                    <a:pt x="973" y="313"/>
                  </a:lnTo>
                  <a:lnTo>
                    <a:pt x="977" y="313"/>
                  </a:lnTo>
                  <a:lnTo>
                    <a:pt x="977" y="317"/>
                  </a:lnTo>
                  <a:lnTo>
                    <a:pt x="980" y="313"/>
                  </a:lnTo>
                  <a:lnTo>
                    <a:pt x="977" y="313"/>
                  </a:lnTo>
                  <a:lnTo>
                    <a:pt x="980" y="310"/>
                  </a:lnTo>
                  <a:lnTo>
                    <a:pt x="984" y="313"/>
                  </a:lnTo>
                  <a:lnTo>
                    <a:pt x="990" y="313"/>
                  </a:lnTo>
                  <a:lnTo>
                    <a:pt x="990" y="313"/>
                  </a:lnTo>
                  <a:lnTo>
                    <a:pt x="990" y="310"/>
                  </a:lnTo>
                  <a:lnTo>
                    <a:pt x="987" y="310"/>
                  </a:lnTo>
                  <a:lnTo>
                    <a:pt x="987" y="310"/>
                  </a:lnTo>
                  <a:lnTo>
                    <a:pt x="994" y="310"/>
                  </a:lnTo>
                  <a:lnTo>
                    <a:pt x="997" y="307"/>
                  </a:lnTo>
                  <a:lnTo>
                    <a:pt x="1001" y="307"/>
                  </a:lnTo>
                  <a:lnTo>
                    <a:pt x="1008" y="307"/>
                  </a:lnTo>
                  <a:lnTo>
                    <a:pt x="1011" y="307"/>
                  </a:lnTo>
                  <a:lnTo>
                    <a:pt x="1008" y="304"/>
                  </a:lnTo>
                  <a:lnTo>
                    <a:pt x="990" y="304"/>
                  </a:lnTo>
                  <a:lnTo>
                    <a:pt x="987" y="304"/>
                  </a:lnTo>
                  <a:lnTo>
                    <a:pt x="984" y="300"/>
                  </a:lnTo>
                  <a:lnTo>
                    <a:pt x="980" y="304"/>
                  </a:lnTo>
                  <a:lnTo>
                    <a:pt x="977" y="300"/>
                  </a:lnTo>
                  <a:lnTo>
                    <a:pt x="973" y="300"/>
                  </a:lnTo>
                  <a:lnTo>
                    <a:pt x="970" y="300"/>
                  </a:lnTo>
                  <a:lnTo>
                    <a:pt x="966" y="300"/>
                  </a:lnTo>
                  <a:lnTo>
                    <a:pt x="966" y="300"/>
                  </a:lnTo>
                  <a:lnTo>
                    <a:pt x="963" y="300"/>
                  </a:lnTo>
                  <a:lnTo>
                    <a:pt x="963" y="300"/>
                  </a:lnTo>
                  <a:lnTo>
                    <a:pt x="960" y="300"/>
                  </a:lnTo>
                  <a:lnTo>
                    <a:pt x="960" y="297"/>
                  </a:lnTo>
                  <a:lnTo>
                    <a:pt x="963" y="297"/>
                  </a:lnTo>
                  <a:lnTo>
                    <a:pt x="966" y="294"/>
                  </a:lnTo>
                  <a:lnTo>
                    <a:pt x="966" y="297"/>
                  </a:lnTo>
                  <a:lnTo>
                    <a:pt x="970" y="294"/>
                  </a:lnTo>
                  <a:lnTo>
                    <a:pt x="966" y="294"/>
                  </a:lnTo>
                  <a:lnTo>
                    <a:pt x="970" y="291"/>
                  </a:lnTo>
                  <a:lnTo>
                    <a:pt x="970" y="291"/>
                  </a:lnTo>
                  <a:lnTo>
                    <a:pt x="977" y="291"/>
                  </a:lnTo>
                  <a:lnTo>
                    <a:pt x="977" y="288"/>
                  </a:lnTo>
                  <a:lnTo>
                    <a:pt x="977" y="291"/>
                  </a:lnTo>
                  <a:lnTo>
                    <a:pt x="980" y="294"/>
                  </a:lnTo>
                  <a:lnTo>
                    <a:pt x="980" y="297"/>
                  </a:lnTo>
                  <a:lnTo>
                    <a:pt x="980" y="297"/>
                  </a:lnTo>
                  <a:lnTo>
                    <a:pt x="984" y="297"/>
                  </a:lnTo>
                  <a:lnTo>
                    <a:pt x="980" y="294"/>
                  </a:lnTo>
                  <a:lnTo>
                    <a:pt x="980" y="291"/>
                  </a:lnTo>
                  <a:lnTo>
                    <a:pt x="980" y="288"/>
                  </a:lnTo>
                  <a:lnTo>
                    <a:pt x="984" y="288"/>
                  </a:lnTo>
                  <a:lnTo>
                    <a:pt x="987" y="284"/>
                  </a:lnTo>
                  <a:lnTo>
                    <a:pt x="984" y="284"/>
                  </a:lnTo>
                  <a:lnTo>
                    <a:pt x="984" y="281"/>
                  </a:lnTo>
                  <a:lnTo>
                    <a:pt x="987" y="278"/>
                  </a:lnTo>
                  <a:lnTo>
                    <a:pt x="987" y="278"/>
                  </a:lnTo>
                  <a:lnTo>
                    <a:pt x="990" y="275"/>
                  </a:lnTo>
                  <a:lnTo>
                    <a:pt x="990" y="275"/>
                  </a:lnTo>
                  <a:lnTo>
                    <a:pt x="987" y="275"/>
                  </a:lnTo>
                  <a:lnTo>
                    <a:pt x="987" y="271"/>
                  </a:lnTo>
                  <a:lnTo>
                    <a:pt x="987" y="271"/>
                  </a:lnTo>
                  <a:lnTo>
                    <a:pt x="990" y="268"/>
                  </a:lnTo>
                  <a:lnTo>
                    <a:pt x="990" y="268"/>
                  </a:lnTo>
                  <a:lnTo>
                    <a:pt x="994" y="265"/>
                  </a:lnTo>
                  <a:lnTo>
                    <a:pt x="997" y="265"/>
                  </a:lnTo>
                  <a:lnTo>
                    <a:pt x="997" y="268"/>
                  </a:lnTo>
                  <a:lnTo>
                    <a:pt x="997" y="271"/>
                  </a:lnTo>
                  <a:lnTo>
                    <a:pt x="1001" y="275"/>
                  </a:lnTo>
                  <a:lnTo>
                    <a:pt x="997" y="275"/>
                  </a:lnTo>
                  <a:lnTo>
                    <a:pt x="1001" y="278"/>
                  </a:lnTo>
                  <a:lnTo>
                    <a:pt x="1001" y="278"/>
                  </a:lnTo>
                  <a:lnTo>
                    <a:pt x="1004" y="288"/>
                  </a:lnTo>
                  <a:lnTo>
                    <a:pt x="1001" y="291"/>
                  </a:lnTo>
                  <a:lnTo>
                    <a:pt x="1001" y="294"/>
                  </a:lnTo>
                  <a:lnTo>
                    <a:pt x="1004" y="294"/>
                  </a:lnTo>
                  <a:lnTo>
                    <a:pt x="1008" y="291"/>
                  </a:lnTo>
                  <a:lnTo>
                    <a:pt x="1008" y="291"/>
                  </a:lnTo>
                  <a:lnTo>
                    <a:pt x="1008" y="284"/>
                  </a:lnTo>
                  <a:lnTo>
                    <a:pt x="1011" y="284"/>
                  </a:lnTo>
                  <a:lnTo>
                    <a:pt x="1011" y="281"/>
                  </a:lnTo>
                  <a:lnTo>
                    <a:pt x="1004" y="278"/>
                  </a:lnTo>
                  <a:lnTo>
                    <a:pt x="1008" y="278"/>
                  </a:lnTo>
                  <a:lnTo>
                    <a:pt x="1011" y="278"/>
                  </a:lnTo>
                  <a:lnTo>
                    <a:pt x="1015" y="278"/>
                  </a:lnTo>
                  <a:lnTo>
                    <a:pt x="1011" y="278"/>
                  </a:lnTo>
                  <a:lnTo>
                    <a:pt x="1008" y="275"/>
                  </a:lnTo>
                  <a:lnTo>
                    <a:pt x="1008" y="268"/>
                  </a:lnTo>
                  <a:lnTo>
                    <a:pt x="1008" y="268"/>
                  </a:lnTo>
                  <a:lnTo>
                    <a:pt x="1008" y="262"/>
                  </a:lnTo>
                  <a:lnTo>
                    <a:pt x="1011" y="262"/>
                  </a:lnTo>
                  <a:lnTo>
                    <a:pt x="1015" y="262"/>
                  </a:lnTo>
                  <a:lnTo>
                    <a:pt x="1015" y="258"/>
                  </a:lnTo>
                  <a:lnTo>
                    <a:pt x="1018" y="258"/>
                  </a:lnTo>
                  <a:lnTo>
                    <a:pt x="1018" y="258"/>
                  </a:lnTo>
                  <a:lnTo>
                    <a:pt x="1025" y="258"/>
                  </a:lnTo>
                  <a:lnTo>
                    <a:pt x="1025" y="258"/>
                  </a:lnTo>
                  <a:lnTo>
                    <a:pt x="1025" y="258"/>
                  </a:lnTo>
                  <a:lnTo>
                    <a:pt x="1028" y="262"/>
                  </a:lnTo>
                  <a:lnTo>
                    <a:pt x="1028" y="262"/>
                  </a:lnTo>
                  <a:lnTo>
                    <a:pt x="1032" y="262"/>
                  </a:lnTo>
                  <a:lnTo>
                    <a:pt x="1035" y="262"/>
                  </a:lnTo>
                  <a:lnTo>
                    <a:pt x="1032" y="268"/>
                  </a:lnTo>
                  <a:lnTo>
                    <a:pt x="1032" y="271"/>
                  </a:lnTo>
                  <a:lnTo>
                    <a:pt x="1032" y="275"/>
                  </a:lnTo>
                  <a:lnTo>
                    <a:pt x="1032" y="275"/>
                  </a:lnTo>
                  <a:lnTo>
                    <a:pt x="1035" y="271"/>
                  </a:lnTo>
                  <a:lnTo>
                    <a:pt x="1035" y="271"/>
                  </a:lnTo>
                  <a:lnTo>
                    <a:pt x="1039" y="271"/>
                  </a:lnTo>
                  <a:lnTo>
                    <a:pt x="1039" y="265"/>
                  </a:lnTo>
                  <a:lnTo>
                    <a:pt x="1042" y="265"/>
                  </a:lnTo>
                  <a:lnTo>
                    <a:pt x="1046" y="265"/>
                  </a:lnTo>
                  <a:lnTo>
                    <a:pt x="1046" y="265"/>
                  </a:lnTo>
                  <a:lnTo>
                    <a:pt x="1046" y="262"/>
                  </a:lnTo>
                  <a:lnTo>
                    <a:pt x="1046" y="262"/>
                  </a:lnTo>
                  <a:lnTo>
                    <a:pt x="1049" y="262"/>
                  </a:lnTo>
                  <a:lnTo>
                    <a:pt x="1049" y="265"/>
                  </a:lnTo>
                  <a:lnTo>
                    <a:pt x="1049" y="265"/>
                  </a:lnTo>
                  <a:lnTo>
                    <a:pt x="1049" y="268"/>
                  </a:lnTo>
                  <a:lnTo>
                    <a:pt x="1049" y="268"/>
                  </a:lnTo>
                  <a:lnTo>
                    <a:pt x="1046" y="268"/>
                  </a:lnTo>
                  <a:lnTo>
                    <a:pt x="1049" y="271"/>
                  </a:lnTo>
                  <a:lnTo>
                    <a:pt x="1052" y="271"/>
                  </a:lnTo>
                  <a:lnTo>
                    <a:pt x="1052" y="275"/>
                  </a:lnTo>
                  <a:lnTo>
                    <a:pt x="1052" y="278"/>
                  </a:lnTo>
                  <a:lnTo>
                    <a:pt x="1049" y="281"/>
                  </a:lnTo>
                  <a:lnTo>
                    <a:pt x="1046" y="284"/>
                  </a:lnTo>
                  <a:lnTo>
                    <a:pt x="1046" y="291"/>
                  </a:lnTo>
                  <a:lnTo>
                    <a:pt x="1046" y="291"/>
                  </a:lnTo>
                  <a:lnTo>
                    <a:pt x="1042" y="294"/>
                  </a:lnTo>
                  <a:lnTo>
                    <a:pt x="1039" y="297"/>
                  </a:lnTo>
                  <a:lnTo>
                    <a:pt x="1035" y="300"/>
                  </a:lnTo>
                  <a:lnTo>
                    <a:pt x="1032" y="304"/>
                  </a:lnTo>
                  <a:lnTo>
                    <a:pt x="1032" y="304"/>
                  </a:lnTo>
                  <a:lnTo>
                    <a:pt x="1032" y="307"/>
                  </a:lnTo>
                  <a:lnTo>
                    <a:pt x="1028" y="307"/>
                  </a:lnTo>
                  <a:lnTo>
                    <a:pt x="1028" y="307"/>
                  </a:lnTo>
                  <a:lnTo>
                    <a:pt x="1025" y="307"/>
                  </a:lnTo>
                  <a:lnTo>
                    <a:pt x="1025" y="310"/>
                  </a:lnTo>
                  <a:lnTo>
                    <a:pt x="1028" y="310"/>
                  </a:lnTo>
                  <a:lnTo>
                    <a:pt x="1028" y="313"/>
                  </a:lnTo>
                  <a:lnTo>
                    <a:pt x="1025" y="320"/>
                  </a:lnTo>
                  <a:lnTo>
                    <a:pt x="1025" y="320"/>
                  </a:lnTo>
                  <a:lnTo>
                    <a:pt x="1021" y="317"/>
                  </a:lnTo>
                  <a:lnTo>
                    <a:pt x="1021" y="317"/>
                  </a:lnTo>
                  <a:lnTo>
                    <a:pt x="1021" y="317"/>
                  </a:lnTo>
                  <a:lnTo>
                    <a:pt x="1018" y="317"/>
                  </a:lnTo>
                  <a:lnTo>
                    <a:pt x="1018" y="320"/>
                  </a:lnTo>
                  <a:lnTo>
                    <a:pt x="1015" y="320"/>
                  </a:lnTo>
                  <a:lnTo>
                    <a:pt x="1015" y="323"/>
                  </a:lnTo>
                  <a:lnTo>
                    <a:pt x="1011" y="323"/>
                  </a:lnTo>
                  <a:lnTo>
                    <a:pt x="1008" y="326"/>
                  </a:lnTo>
                  <a:lnTo>
                    <a:pt x="1011" y="326"/>
                  </a:lnTo>
                  <a:lnTo>
                    <a:pt x="1015" y="326"/>
                  </a:lnTo>
                  <a:lnTo>
                    <a:pt x="1015" y="326"/>
                  </a:lnTo>
                  <a:lnTo>
                    <a:pt x="1011" y="329"/>
                  </a:lnTo>
                  <a:lnTo>
                    <a:pt x="1011" y="329"/>
                  </a:lnTo>
                  <a:lnTo>
                    <a:pt x="1011" y="333"/>
                  </a:lnTo>
                  <a:lnTo>
                    <a:pt x="1011" y="336"/>
                  </a:lnTo>
                  <a:lnTo>
                    <a:pt x="1008" y="333"/>
                  </a:lnTo>
                  <a:lnTo>
                    <a:pt x="1008" y="329"/>
                  </a:lnTo>
                  <a:lnTo>
                    <a:pt x="1008" y="326"/>
                  </a:lnTo>
                  <a:lnTo>
                    <a:pt x="1008" y="329"/>
                  </a:lnTo>
                  <a:lnTo>
                    <a:pt x="1004" y="333"/>
                  </a:lnTo>
                  <a:lnTo>
                    <a:pt x="1008" y="333"/>
                  </a:lnTo>
                  <a:lnTo>
                    <a:pt x="1004" y="336"/>
                  </a:lnTo>
                  <a:lnTo>
                    <a:pt x="994" y="336"/>
                  </a:lnTo>
                  <a:lnTo>
                    <a:pt x="994" y="333"/>
                  </a:lnTo>
                  <a:lnTo>
                    <a:pt x="994" y="333"/>
                  </a:lnTo>
                  <a:lnTo>
                    <a:pt x="990" y="333"/>
                  </a:lnTo>
                  <a:lnTo>
                    <a:pt x="987" y="333"/>
                  </a:lnTo>
                  <a:lnTo>
                    <a:pt x="987" y="333"/>
                  </a:lnTo>
                  <a:lnTo>
                    <a:pt x="990" y="329"/>
                  </a:lnTo>
                  <a:lnTo>
                    <a:pt x="984" y="329"/>
                  </a:lnTo>
                  <a:lnTo>
                    <a:pt x="984" y="333"/>
                  </a:lnTo>
                  <a:lnTo>
                    <a:pt x="980" y="333"/>
                  </a:lnTo>
                  <a:lnTo>
                    <a:pt x="980" y="333"/>
                  </a:lnTo>
                  <a:close/>
                  <a:moveTo>
                    <a:pt x="729" y="242"/>
                  </a:moveTo>
                  <a:lnTo>
                    <a:pt x="729" y="242"/>
                  </a:lnTo>
                  <a:lnTo>
                    <a:pt x="729" y="239"/>
                  </a:lnTo>
                  <a:lnTo>
                    <a:pt x="739" y="233"/>
                  </a:lnTo>
                  <a:lnTo>
                    <a:pt x="743" y="233"/>
                  </a:lnTo>
                  <a:lnTo>
                    <a:pt x="746" y="229"/>
                  </a:lnTo>
                  <a:lnTo>
                    <a:pt x="750" y="229"/>
                  </a:lnTo>
                  <a:lnTo>
                    <a:pt x="753" y="226"/>
                  </a:lnTo>
                  <a:lnTo>
                    <a:pt x="760" y="226"/>
                  </a:lnTo>
                  <a:lnTo>
                    <a:pt x="763" y="223"/>
                  </a:lnTo>
                  <a:lnTo>
                    <a:pt x="763" y="223"/>
                  </a:lnTo>
                  <a:lnTo>
                    <a:pt x="770" y="223"/>
                  </a:lnTo>
                  <a:lnTo>
                    <a:pt x="774" y="223"/>
                  </a:lnTo>
                  <a:lnTo>
                    <a:pt x="770" y="226"/>
                  </a:lnTo>
                  <a:lnTo>
                    <a:pt x="767" y="229"/>
                  </a:lnTo>
                  <a:lnTo>
                    <a:pt x="760" y="233"/>
                  </a:lnTo>
                  <a:lnTo>
                    <a:pt x="750" y="239"/>
                  </a:lnTo>
                  <a:lnTo>
                    <a:pt x="746" y="242"/>
                  </a:lnTo>
                  <a:lnTo>
                    <a:pt x="743" y="246"/>
                  </a:lnTo>
                  <a:lnTo>
                    <a:pt x="739" y="246"/>
                  </a:lnTo>
                  <a:lnTo>
                    <a:pt x="736" y="246"/>
                  </a:lnTo>
                  <a:lnTo>
                    <a:pt x="736" y="246"/>
                  </a:lnTo>
                  <a:lnTo>
                    <a:pt x="736" y="242"/>
                  </a:lnTo>
                  <a:lnTo>
                    <a:pt x="732" y="242"/>
                  </a:lnTo>
                  <a:lnTo>
                    <a:pt x="729" y="242"/>
                  </a:lnTo>
                  <a:lnTo>
                    <a:pt x="729" y="242"/>
                  </a:lnTo>
                  <a:close/>
                  <a:moveTo>
                    <a:pt x="915" y="310"/>
                  </a:moveTo>
                  <a:lnTo>
                    <a:pt x="915" y="310"/>
                  </a:lnTo>
                  <a:lnTo>
                    <a:pt x="915" y="307"/>
                  </a:lnTo>
                  <a:lnTo>
                    <a:pt x="922" y="307"/>
                  </a:lnTo>
                  <a:lnTo>
                    <a:pt x="922" y="304"/>
                  </a:lnTo>
                  <a:lnTo>
                    <a:pt x="922" y="304"/>
                  </a:lnTo>
                  <a:lnTo>
                    <a:pt x="929" y="300"/>
                  </a:lnTo>
                  <a:lnTo>
                    <a:pt x="929" y="300"/>
                  </a:lnTo>
                  <a:lnTo>
                    <a:pt x="932" y="300"/>
                  </a:lnTo>
                  <a:lnTo>
                    <a:pt x="932" y="300"/>
                  </a:lnTo>
                  <a:lnTo>
                    <a:pt x="932" y="304"/>
                  </a:lnTo>
                  <a:lnTo>
                    <a:pt x="932" y="307"/>
                  </a:lnTo>
                  <a:lnTo>
                    <a:pt x="932" y="310"/>
                  </a:lnTo>
                  <a:lnTo>
                    <a:pt x="929" y="313"/>
                  </a:lnTo>
                  <a:lnTo>
                    <a:pt x="925" y="313"/>
                  </a:lnTo>
                  <a:lnTo>
                    <a:pt x="922" y="313"/>
                  </a:lnTo>
                  <a:lnTo>
                    <a:pt x="922" y="313"/>
                  </a:lnTo>
                  <a:lnTo>
                    <a:pt x="918" y="313"/>
                  </a:lnTo>
                  <a:lnTo>
                    <a:pt x="915" y="310"/>
                  </a:lnTo>
                  <a:lnTo>
                    <a:pt x="915" y="310"/>
                  </a:lnTo>
                  <a:close/>
                  <a:moveTo>
                    <a:pt x="767" y="307"/>
                  </a:moveTo>
                  <a:lnTo>
                    <a:pt x="767" y="304"/>
                  </a:lnTo>
                  <a:lnTo>
                    <a:pt x="767" y="300"/>
                  </a:lnTo>
                  <a:lnTo>
                    <a:pt x="767" y="294"/>
                  </a:lnTo>
                  <a:lnTo>
                    <a:pt x="774" y="294"/>
                  </a:lnTo>
                  <a:lnTo>
                    <a:pt x="781" y="294"/>
                  </a:lnTo>
                  <a:lnTo>
                    <a:pt x="784" y="294"/>
                  </a:lnTo>
                  <a:lnTo>
                    <a:pt x="788" y="294"/>
                  </a:lnTo>
                  <a:lnTo>
                    <a:pt x="791" y="294"/>
                  </a:lnTo>
                  <a:lnTo>
                    <a:pt x="794" y="291"/>
                  </a:lnTo>
                  <a:lnTo>
                    <a:pt x="801" y="291"/>
                  </a:lnTo>
                  <a:lnTo>
                    <a:pt x="808" y="294"/>
                  </a:lnTo>
                  <a:lnTo>
                    <a:pt x="812" y="294"/>
                  </a:lnTo>
                  <a:lnTo>
                    <a:pt x="815" y="294"/>
                  </a:lnTo>
                  <a:lnTo>
                    <a:pt x="818" y="291"/>
                  </a:lnTo>
                  <a:lnTo>
                    <a:pt x="829" y="291"/>
                  </a:lnTo>
                  <a:lnTo>
                    <a:pt x="829" y="291"/>
                  </a:lnTo>
                  <a:lnTo>
                    <a:pt x="832" y="288"/>
                  </a:lnTo>
                  <a:lnTo>
                    <a:pt x="829" y="288"/>
                  </a:lnTo>
                  <a:lnTo>
                    <a:pt x="825" y="288"/>
                  </a:lnTo>
                  <a:lnTo>
                    <a:pt x="822" y="288"/>
                  </a:lnTo>
                  <a:lnTo>
                    <a:pt x="822" y="288"/>
                  </a:lnTo>
                  <a:lnTo>
                    <a:pt x="815" y="288"/>
                  </a:lnTo>
                  <a:lnTo>
                    <a:pt x="812" y="288"/>
                  </a:lnTo>
                  <a:lnTo>
                    <a:pt x="812" y="288"/>
                  </a:lnTo>
                  <a:lnTo>
                    <a:pt x="808" y="284"/>
                  </a:lnTo>
                  <a:lnTo>
                    <a:pt x="805" y="288"/>
                  </a:lnTo>
                  <a:lnTo>
                    <a:pt x="801" y="288"/>
                  </a:lnTo>
                  <a:lnTo>
                    <a:pt x="798" y="288"/>
                  </a:lnTo>
                  <a:lnTo>
                    <a:pt x="798" y="288"/>
                  </a:lnTo>
                  <a:lnTo>
                    <a:pt x="794" y="288"/>
                  </a:lnTo>
                  <a:lnTo>
                    <a:pt x="788" y="288"/>
                  </a:lnTo>
                  <a:lnTo>
                    <a:pt x="788" y="284"/>
                  </a:lnTo>
                  <a:lnTo>
                    <a:pt x="791" y="281"/>
                  </a:lnTo>
                  <a:lnTo>
                    <a:pt x="798" y="278"/>
                  </a:lnTo>
                  <a:lnTo>
                    <a:pt x="794" y="278"/>
                  </a:lnTo>
                  <a:lnTo>
                    <a:pt x="791" y="278"/>
                  </a:lnTo>
                  <a:lnTo>
                    <a:pt x="788" y="281"/>
                  </a:lnTo>
                  <a:lnTo>
                    <a:pt x="784" y="278"/>
                  </a:lnTo>
                  <a:lnTo>
                    <a:pt x="784" y="278"/>
                  </a:lnTo>
                  <a:lnTo>
                    <a:pt x="784" y="281"/>
                  </a:lnTo>
                  <a:lnTo>
                    <a:pt x="777" y="284"/>
                  </a:lnTo>
                  <a:lnTo>
                    <a:pt x="777" y="288"/>
                  </a:lnTo>
                  <a:lnTo>
                    <a:pt x="774" y="288"/>
                  </a:lnTo>
                  <a:lnTo>
                    <a:pt x="767" y="284"/>
                  </a:lnTo>
                  <a:lnTo>
                    <a:pt x="767" y="281"/>
                  </a:lnTo>
                  <a:lnTo>
                    <a:pt x="770" y="281"/>
                  </a:lnTo>
                  <a:lnTo>
                    <a:pt x="767" y="281"/>
                  </a:lnTo>
                  <a:lnTo>
                    <a:pt x="767" y="278"/>
                  </a:lnTo>
                  <a:lnTo>
                    <a:pt x="763" y="284"/>
                  </a:lnTo>
                  <a:lnTo>
                    <a:pt x="763" y="284"/>
                  </a:lnTo>
                  <a:lnTo>
                    <a:pt x="760" y="284"/>
                  </a:lnTo>
                  <a:lnTo>
                    <a:pt x="760" y="281"/>
                  </a:lnTo>
                  <a:lnTo>
                    <a:pt x="753" y="278"/>
                  </a:lnTo>
                  <a:lnTo>
                    <a:pt x="757" y="275"/>
                  </a:lnTo>
                  <a:lnTo>
                    <a:pt x="753" y="275"/>
                  </a:lnTo>
                  <a:lnTo>
                    <a:pt x="753" y="278"/>
                  </a:lnTo>
                  <a:lnTo>
                    <a:pt x="750" y="278"/>
                  </a:lnTo>
                  <a:lnTo>
                    <a:pt x="746" y="271"/>
                  </a:lnTo>
                  <a:lnTo>
                    <a:pt x="739" y="268"/>
                  </a:lnTo>
                  <a:lnTo>
                    <a:pt x="739" y="268"/>
                  </a:lnTo>
                  <a:lnTo>
                    <a:pt x="746" y="268"/>
                  </a:lnTo>
                  <a:lnTo>
                    <a:pt x="746" y="265"/>
                  </a:lnTo>
                  <a:lnTo>
                    <a:pt x="743" y="262"/>
                  </a:lnTo>
                  <a:lnTo>
                    <a:pt x="750" y="258"/>
                  </a:lnTo>
                  <a:lnTo>
                    <a:pt x="753" y="255"/>
                  </a:lnTo>
                  <a:lnTo>
                    <a:pt x="757" y="258"/>
                  </a:lnTo>
                  <a:lnTo>
                    <a:pt x="763" y="258"/>
                  </a:lnTo>
                  <a:lnTo>
                    <a:pt x="767" y="258"/>
                  </a:lnTo>
                  <a:lnTo>
                    <a:pt x="774" y="262"/>
                  </a:lnTo>
                  <a:lnTo>
                    <a:pt x="777" y="258"/>
                  </a:lnTo>
                  <a:lnTo>
                    <a:pt x="781" y="258"/>
                  </a:lnTo>
                  <a:lnTo>
                    <a:pt x="784" y="255"/>
                  </a:lnTo>
                  <a:lnTo>
                    <a:pt x="781" y="255"/>
                  </a:lnTo>
                  <a:lnTo>
                    <a:pt x="781" y="252"/>
                  </a:lnTo>
                  <a:lnTo>
                    <a:pt x="777" y="252"/>
                  </a:lnTo>
                  <a:lnTo>
                    <a:pt x="774" y="252"/>
                  </a:lnTo>
                  <a:lnTo>
                    <a:pt x="767" y="252"/>
                  </a:lnTo>
                  <a:lnTo>
                    <a:pt x="760" y="252"/>
                  </a:lnTo>
                  <a:lnTo>
                    <a:pt x="760" y="249"/>
                  </a:lnTo>
                  <a:lnTo>
                    <a:pt x="767" y="246"/>
                  </a:lnTo>
                  <a:lnTo>
                    <a:pt x="770" y="242"/>
                  </a:lnTo>
                  <a:lnTo>
                    <a:pt x="774" y="239"/>
                  </a:lnTo>
                  <a:lnTo>
                    <a:pt x="777" y="242"/>
                  </a:lnTo>
                  <a:lnTo>
                    <a:pt x="784" y="239"/>
                  </a:lnTo>
                  <a:lnTo>
                    <a:pt x="794" y="239"/>
                  </a:lnTo>
                  <a:lnTo>
                    <a:pt x="798" y="242"/>
                  </a:lnTo>
                  <a:lnTo>
                    <a:pt x="798" y="242"/>
                  </a:lnTo>
                  <a:lnTo>
                    <a:pt x="798" y="239"/>
                  </a:lnTo>
                  <a:lnTo>
                    <a:pt x="794" y="239"/>
                  </a:lnTo>
                  <a:lnTo>
                    <a:pt x="791" y="239"/>
                  </a:lnTo>
                  <a:lnTo>
                    <a:pt x="788" y="239"/>
                  </a:lnTo>
                  <a:lnTo>
                    <a:pt x="781" y="236"/>
                  </a:lnTo>
                  <a:lnTo>
                    <a:pt x="777" y="233"/>
                  </a:lnTo>
                  <a:lnTo>
                    <a:pt x="781" y="229"/>
                  </a:lnTo>
                  <a:lnTo>
                    <a:pt x="784" y="226"/>
                  </a:lnTo>
                  <a:lnTo>
                    <a:pt x="788" y="226"/>
                  </a:lnTo>
                  <a:lnTo>
                    <a:pt x="791" y="226"/>
                  </a:lnTo>
                  <a:lnTo>
                    <a:pt x="794" y="223"/>
                  </a:lnTo>
                  <a:lnTo>
                    <a:pt x="798" y="223"/>
                  </a:lnTo>
                  <a:lnTo>
                    <a:pt x="798" y="226"/>
                  </a:lnTo>
                  <a:lnTo>
                    <a:pt x="801" y="226"/>
                  </a:lnTo>
                  <a:lnTo>
                    <a:pt x="805" y="229"/>
                  </a:lnTo>
                  <a:lnTo>
                    <a:pt x="808" y="229"/>
                  </a:lnTo>
                  <a:lnTo>
                    <a:pt x="808" y="226"/>
                  </a:lnTo>
                  <a:lnTo>
                    <a:pt x="805" y="223"/>
                  </a:lnTo>
                  <a:lnTo>
                    <a:pt x="801" y="220"/>
                  </a:lnTo>
                  <a:lnTo>
                    <a:pt x="801" y="220"/>
                  </a:lnTo>
                  <a:lnTo>
                    <a:pt x="805" y="216"/>
                  </a:lnTo>
                  <a:lnTo>
                    <a:pt x="815" y="216"/>
                  </a:lnTo>
                  <a:lnTo>
                    <a:pt x="815" y="216"/>
                  </a:lnTo>
                  <a:lnTo>
                    <a:pt x="822" y="216"/>
                  </a:lnTo>
                  <a:lnTo>
                    <a:pt x="825" y="220"/>
                  </a:lnTo>
                  <a:lnTo>
                    <a:pt x="829" y="223"/>
                  </a:lnTo>
                  <a:lnTo>
                    <a:pt x="825" y="226"/>
                  </a:lnTo>
                  <a:lnTo>
                    <a:pt x="822" y="229"/>
                  </a:lnTo>
                  <a:lnTo>
                    <a:pt x="822" y="233"/>
                  </a:lnTo>
                  <a:lnTo>
                    <a:pt x="832" y="233"/>
                  </a:lnTo>
                  <a:lnTo>
                    <a:pt x="832" y="229"/>
                  </a:lnTo>
                  <a:lnTo>
                    <a:pt x="836" y="233"/>
                  </a:lnTo>
                  <a:lnTo>
                    <a:pt x="839" y="233"/>
                  </a:lnTo>
                  <a:lnTo>
                    <a:pt x="839" y="233"/>
                  </a:lnTo>
                  <a:lnTo>
                    <a:pt x="839" y="236"/>
                  </a:lnTo>
                  <a:lnTo>
                    <a:pt x="843" y="239"/>
                  </a:lnTo>
                  <a:lnTo>
                    <a:pt x="843" y="239"/>
                  </a:lnTo>
                  <a:lnTo>
                    <a:pt x="839" y="242"/>
                  </a:lnTo>
                  <a:lnTo>
                    <a:pt x="839" y="242"/>
                  </a:lnTo>
                  <a:lnTo>
                    <a:pt x="843" y="246"/>
                  </a:lnTo>
                  <a:lnTo>
                    <a:pt x="843" y="255"/>
                  </a:lnTo>
                  <a:lnTo>
                    <a:pt x="839" y="255"/>
                  </a:lnTo>
                  <a:lnTo>
                    <a:pt x="836" y="255"/>
                  </a:lnTo>
                  <a:lnTo>
                    <a:pt x="832" y="255"/>
                  </a:lnTo>
                  <a:lnTo>
                    <a:pt x="836" y="258"/>
                  </a:lnTo>
                  <a:lnTo>
                    <a:pt x="839" y="258"/>
                  </a:lnTo>
                  <a:lnTo>
                    <a:pt x="843" y="258"/>
                  </a:lnTo>
                  <a:lnTo>
                    <a:pt x="846" y="258"/>
                  </a:lnTo>
                  <a:lnTo>
                    <a:pt x="843" y="265"/>
                  </a:lnTo>
                  <a:lnTo>
                    <a:pt x="839" y="268"/>
                  </a:lnTo>
                  <a:lnTo>
                    <a:pt x="839" y="275"/>
                  </a:lnTo>
                  <a:lnTo>
                    <a:pt x="839" y="275"/>
                  </a:lnTo>
                  <a:lnTo>
                    <a:pt x="846" y="275"/>
                  </a:lnTo>
                  <a:lnTo>
                    <a:pt x="846" y="271"/>
                  </a:lnTo>
                  <a:lnTo>
                    <a:pt x="849" y="275"/>
                  </a:lnTo>
                  <a:lnTo>
                    <a:pt x="849" y="275"/>
                  </a:lnTo>
                  <a:lnTo>
                    <a:pt x="853" y="275"/>
                  </a:lnTo>
                  <a:lnTo>
                    <a:pt x="856" y="275"/>
                  </a:lnTo>
                  <a:lnTo>
                    <a:pt x="863" y="278"/>
                  </a:lnTo>
                  <a:lnTo>
                    <a:pt x="867" y="281"/>
                  </a:lnTo>
                  <a:lnTo>
                    <a:pt x="870" y="281"/>
                  </a:lnTo>
                  <a:lnTo>
                    <a:pt x="867" y="278"/>
                  </a:lnTo>
                  <a:lnTo>
                    <a:pt x="867" y="278"/>
                  </a:lnTo>
                  <a:lnTo>
                    <a:pt x="874" y="275"/>
                  </a:lnTo>
                  <a:lnTo>
                    <a:pt x="870" y="268"/>
                  </a:lnTo>
                  <a:lnTo>
                    <a:pt x="867" y="265"/>
                  </a:lnTo>
                  <a:lnTo>
                    <a:pt x="867" y="265"/>
                  </a:lnTo>
                  <a:lnTo>
                    <a:pt x="867" y="262"/>
                  </a:lnTo>
                  <a:lnTo>
                    <a:pt x="867" y="258"/>
                  </a:lnTo>
                  <a:lnTo>
                    <a:pt x="870" y="258"/>
                  </a:lnTo>
                  <a:lnTo>
                    <a:pt x="877" y="258"/>
                  </a:lnTo>
                  <a:lnTo>
                    <a:pt x="880" y="258"/>
                  </a:lnTo>
                  <a:lnTo>
                    <a:pt x="880" y="252"/>
                  </a:lnTo>
                  <a:lnTo>
                    <a:pt x="880" y="249"/>
                  </a:lnTo>
                  <a:lnTo>
                    <a:pt x="877" y="246"/>
                  </a:lnTo>
                  <a:lnTo>
                    <a:pt x="877" y="242"/>
                  </a:lnTo>
                  <a:lnTo>
                    <a:pt x="877" y="239"/>
                  </a:lnTo>
                  <a:lnTo>
                    <a:pt x="880" y="236"/>
                  </a:lnTo>
                  <a:lnTo>
                    <a:pt x="884" y="233"/>
                  </a:lnTo>
                  <a:lnTo>
                    <a:pt x="884" y="233"/>
                  </a:lnTo>
                  <a:lnTo>
                    <a:pt x="887" y="233"/>
                  </a:lnTo>
                  <a:lnTo>
                    <a:pt x="887" y="233"/>
                  </a:lnTo>
                  <a:lnTo>
                    <a:pt x="887" y="229"/>
                  </a:lnTo>
                  <a:lnTo>
                    <a:pt x="894" y="226"/>
                  </a:lnTo>
                  <a:lnTo>
                    <a:pt x="901" y="220"/>
                  </a:lnTo>
                  <a:lnTo>
                    <a:pt x="904" y="220"/>
                  </a:lnTo>
                  <a:lnTo>
                    <a:pt x="911" y="223"/>
                  </a:lnTo>
                  <a:lnTo>
                    <a:pt x="908" y="226"/>
                  </a:lnTo>
                  <a:lnTo>
                    <a:pt x="911" y="226"/>
                  </a:lnTo>
                  <a:lnTo>
                    <a:pt x="908" y="229"/>
                  </a:lnTo>
                  <a:lnTo>
                    <a:pt x="904" y="229"/>
                  </a:lnTo>
                  <a:lnTo>
                    <a:pt x="904" y="233"/>
                  </a:lnTo>
                  <a:lnTo>
                    <a:pt x="904" y="236"/>
                  </a:lnTo>
                  <a:lnTo>
                    <a:pt x="901" y="239"/>
                  </a:lnTo>
                  <a:lnTo>
                    <a:pt x="901" y="242"/>
                  </a:lnTo>
                  <a:lnTo>
                    <a:pt x="904" y="242"/>
                  </a:lnTo>
                  <a:lnTo>
                    <a:pt x="904" y="252"/>
                  </a:lnTo>
                  <a:lnTo>
                    <a:pt x="901" y="252"/>
                  </a:lnTo>
                  <a:lnTo>
                    <a:pt x="901" y="252"/>
                  </a:lnTo>
                  <a:lnTo>
                    <a:pt x="894" y="255"/>
                  </a:lnTo>
                  <a:lnTo>
                    <a:pt x="891" y="258"/>
                  </a:lnTo>
                  <a:lnTo>
                    <a:pt x="891" y="258"/>
                  </a:lnTo>
                  <a:lnTo>
                    <a:pt x="894" y="258"/>
                  </a:lnTo>
                  <a:lnTo>
                    <a:pt x="898" y="258"/>
                  </a:lnTo>
                  <a:lnTo>
                    <a:pt x="901" y="258"/>
                  </a:lnTo>
                  <a:lnTo>
                    <a:pt x="904" y="262"/>
                  </a:lnTo>
                  <a:lnTo>
                    <a:pt x="901" y="265"/>
                  </a:lnTo>
                  <a:lnTo>
                    <a:pt x="894" y="268"/>
                  </a:lnTo>
                  <a:lnTo>
                    <a:pt x="887" y="271"/>
                  </a:lnTo>
                  <a:lnTo>
                    <a:pt x="887" y="275"/>
                  </a:lnTo>
                  <a:lnTo>
                    <a:pt x="891" y="275"/>
                  </a:lnTo>
                  <a:lnTo>
                    <a:pt x="891" y="271"/>
                  </a:lnTo>
                  <a:lnTo>
                    <a:pt x="898" y="271"/>
                  </a:lnTo>
                  <a:lnTo>
                    <a:pt x="901" y="268"/>
                  </a:lnTo>
                  <a:lnTo>
                    <a:pt x="901" y="268"/>
                  </a:lnTo>
                  <a:lnTo>
                    <a:pt x="908" y="268"/>
                  </a:lnTo>
                  <a:lnTo>
                    <a:pt x="908" y="275"/>
                  </a:lnTo>
                  <a:lnTo>
                    <a:pt x="904" y="278"/>
                  </a:lnTo>
                  <a:lnTo>
                    <a:pt x="904" y="281"/>
                  </a:lnTo>
                  <a:lnTo>
                    <a:pt x="908" y="278"/>
                  </a:lnTo>
                  <a:lnTo>
                    <a:pt x="911" y="278"/>
                  </a:lnTo>
                  <a:lnTo>
                    <a:pt x="911" y="275"/>
                  </a:lnTo>
                  <a:lnTo>
                    <a:pt x="911" y="275"/>
                  </a:lnTo>
                  <a:lnTo>
                    <a:pt x="915" y="271"/>
                  </a:lnTo>
                  <a:lnTo>
                    <a:pt x="915" y="268"/>
                  </a:lnTo>
                  <a:lnTo>
                    <a:pt x="922" y="265"/>
                  </a:lnTo>
                  <a:lnTo>
                    <a:pt x="922" y="265"/>
                  </a:lnTo>
                  <a:lnTo>
                    <a:pt x="929" y="268"/>
                  </a:lnTo>
                  <a:lnTo>
                    <a:pt x="929" y="271"/>
                  </a:lnTo>
                  <a:lnTo>
                    <a:pt x="932" y="275"/>
                  </a:lnTo>
                  <a:lnTo>
                    <a:pt x="932" y="278"/>
                  </a:lnTo>
                  <a:lnTo>
                    <a:pt x="925" y="288"/>
                  </a:lnTo>
                  <a:lnTo>
                    <a:pt x="922" y="291"/>
                  </a:lnTo>
                  <a:lnTo>
                    <a:pt x="918" y="291"/>
                  </a:lnTo>
                  <a:lnTo>
                    <a:pt x="915" y="291"/>
                  </a:lnTo>
                  <a:lnTo>
                    <a:pt x="915" y="294"/>
                  </a:lnTo>
                  <a:lnTo>
                    <a:pt x="915" y="294"/>
                  </a:lnTo>
                  <a:lnTo>
                    <a:pt x="911" y="300"/>
                  </a:lnTo>
                  <a:lnTo>
                    <a:pt x="908" y="300"/>
                  </a:lnTo>
                  <a:lnTo>
                    <a:pt x="904" y="304"/>
                  </a:lnTo>
                  <a:lnTo>
                    <a:pt x="904" y="307"/>
                  </a:lnTo>
                  <a:lnTo>
                    <a:pt x="901" y="307"/>
                  </a:lnTo>
                  <a:lnTo>
                    <a:pt x="901" y="307"/>
                  </a:lnTo>
                  <a:lnTo>
                    <a:pt x="898" y="307"/>
                  </a:lnTo>
                  <a:lnTo>
                    <a:pt x="898" y="310"/>
                  </a:lnTo>
                  <a:lnTo>
                    <a:pt x="898" y="310"/>
                  </a:lnTo>
                  <a:lnTo>
                    <a:pt x="894" y="310"/>
                  </a:lnTo>
                  <a:lnTo>
                    <a:pt x="891" y="310"/>
                  </a:lnTo>
                  <a:lnTo>
                    <a:pt x="887" y="310"/>
                  </a:lnTo>
                  <a:lnTo>
                    <a:pt x="880" y="313"/>
                  </a:lnTo>
                  <a:lnTo>
                    <a:pt x="877" y="313"/>
                  </a:lnTo>
                  <a:lnTo>
                    <a:pt x="870" y="310"/>
                  </a:lnTo>
                  <a:lnTo>
                    <a:pt x="870" y="310"/>
                  </a:lnTo>
                  <a:lnTo>
                    <a:pt x="874" y="307"/>
                  </a:lnTo>
                  <a:lnTo>
                    <a:pt x="874" y="304"/>
                  </a:lnTo>
                  <a:lnTo>
                    <a:pt x="870" y="304"/>
                  </a:lnTo>
                  <a:lnTo>
                    <a:pt x="867" y="307"/>
                  </a:lnTo>
                  <a:lnTo>
                    <a:pt x="867" y="307"/>
                  </a:lnTo>
                  <a:lnTo>
                    <a:pt x="863" y="310"/>
                  </a:lnTo>
                  <a:lnTo>
                    <a:pt x="860" y="307"/>
                  </a:lnTo>
                  <a:lnTo>
                    <a:pt x="860" y="307"/>
                  </a:lnTo>
                  <a:lnTo>
                    <a:pt x="860" y="304"/>
                  </a:lnTo>
                  <a:lnTo>
                    <a:pt x="860" y="300"/>
                  </a:lnTo>
                  <a:lnTo>
                    <a:pt x="856" y="300"/>
                  </a:lnTo>
                  <a:lnTo>
                    <a:pt x="856" y="304"/>
                  </a:lnTo>
                  <a:lnTo>
                    <a:pt x="853" y="304"/>
                  </a:lnTo>
                  <a:lnTo>
                    <a:pt x="849" y="304"/>
                  </a:lnTo>
                  <a:lnTo>
                    <a:pt x="846" y="307"/>
                  </a:lnTo>
                  <a:lnTo>
                    <a:pt x="843" y="307"/>
                  </a:lnTo>
                  <a:lnTo>
                    <a:pt x="839" y="307"/>
                  </a:lnTo>
                  <a:lnTo>
                    <a:pt x="836" y="307"/>
                  </a:lnTo>
                  <a:lnTo>
                    <a:pt x="832" y="307"/>
                  </a:lnTo>
                  <a:lnTo>
                    <a:pt x="829" y="307"/>
                  </a:lnTo>
                  <a:lnTo>
                    <a:pt x="829" y="307"/>
                  </a:lnTo>
                  <a:lnTo>
                    <a:pt x="825" y="307"/>
                  </a:lnTo>
                  <a:lnTo>
                    <a:pt x="822" y="307"/>
                  </a:lnTo>
                  <a:lnTo>
                    <a:pt x="822" y="310"/>
                  </a:lnTo>
                  <a:lnTo>
                    <a:pt x="822" y="313"/>
                  </a:lnTo>
                  <a:lnTo>
                    <a:pt x="815" y="313"/>
                  </a:lnTo>
                  <a:lnTo>
                    <a:pt x="815" y="313"/>
                  </a:lnTo>
                  <a:lnTo>
                    <a:pt x="812" y="317"/>
                  </a:lnTo>
                  <a:lnTo>
                    <a:pt x="808" y="313"/>
                  </a:lnTo>
                  <a:lnTo>
                    <a:pt x="805" y="317"/>
                  </a:lnTo>
                  <a:lnTo>
                    <a:pt x="801" y="317"/>
                  </a:lnTo>
                  <a:lnTo>
                    <a:pt x="801" y="313"/>
                  </a:lnTo>
                  <a:lnTo>
                    <a:pt x="794" y="313"/>
                  </a:lnTo>
                  <a:lnTo>
                    <a:pt x="791" y="317"/>
                  </a:lnTo>
                  <a:lnTo>
                    <a:pt x="784" y="317"/>
                  </a:lnTo>
                  <a:lnTo>
                    <a:pt x="777" y="313"/>
                  </a:lnTo>
                  <a:lnTo>
                    <a:pt x="774" y="313"/>
                  </a:lnTo>
                  <a:lnTo>
                    <a:pt x="770" y="310"/>
                  </a:lnTo>
                  <a:lnTo>
                    <a:pt x="767" y="307"/>
                  </a:lnTo>
                  <a:lnTo>
                    <a:pt x="767" y="307"/>
                  </a:lnTo>
                  <a:close/>
                  <a:moveTo>
                    <a:pt x="536" y="407"/>
                  </a:moveTo>
                  <a:lnTo>
                    <a:pt x="536" y="404"/>
                  </a:lnTo>
                  <a:lnTo>
                    <a:pt x="540" y="397"/>
                  </a:lnTo>
                  <a:lnTo>
                    <a:pt x="540" y="394"/>
                  </a:lnTo>
                  <a:lnTo>
                    <a:pt x="540" y="388"/>
                  </a:lnTo>
                  <a:lnTo>
                    <a:pt x="540" y="384"/>
                  </a:lnTo>
                  <a:lnTo>
                    <a:pt x="536" y="384"/>
                  </a:lnTo>
                  <a:lnTo>
                    <a:pt x="533" y="375"/>
                  </a:lnTo>
                  <a:lnTo>
                    <a:pt x="540" y="375"/>
                  </a:lnTo>
                  <a:lnTo>
                    <a:pt x="540" y="371"/>
                  </a:lnTo>
                  <a:lnTo>
                    <a:pt x="533" y="371"/>
                  </a:lnTo>
                  <a:lnTo>
                    <a:pt x="526" y="371"/>
                  </a:lnTo>
                  <a:lnTo>
                    <a:pt x="526" y="368"/>
                  </a:lnTo>
                  <a:lnTo>
                    <a:pt x="529" y="368"/>
                  </a:lnTo>
                  <a:lnTo>
                    <a:pt x="533" y="365"/>
                  </a:lnTo>
                  <a:lnTo>
                    <a:pt x="536" y="365"/>
                  </a:lnTo>
                  <a:lnTo>
                    <a:pt x="540" y="362"/>
                  </a:lnTo>
                  <a:lnTo>
                    <a:pt x="540" y="362"/>
                  </a:lnTo>
                  <a:lnTo>
                    <a:pt x="543" y="359"/>
                  </a:lnTo>
                  <a:lnTo>
                    <a:pt x="547" y="359"/>
                  </a:lnTo>
                  <a:lnTo>
                    <a:pt x="550" y="352"/>
                  </a:lnTo>
                  <a:lnTo>
                    <a:pt x="557" y="352"/>
                  </a:lnTo>
                  <a:lnTo>
                    <a:pt x="557" y="349"/>
                  </a:lnTo>
                  <a:lnTo>
                    <a:pt x="560" y="349"/>
                  </a:lnTo>
                  <a:lnTo>
                    <a:pt x="564" y="346"/>
                  </a:lnTo>
                  <a:lnTo>
                    <a:pt x="564" y="339"/>
                  </a:lnTo>
                  <a:lnTo>
                    <a:pt x="564" y="342"/>
                  </a:lnTo>
                  <a:lnTo>
                    <a:pt x="574" y="342"/>
                  </a:lnTo>
                  <a:lnTo>
                    <a:pt x="574" y="339"/>
                  </a:lnTo>
                  <a:lnTo>
                    <a:pt x="574" y="333"/>
                  </a:lnTo>
                  <a:lnTo>
                    <a:pt x="574" y="329"/>
                  </a:lnTo>
                  <a:lnTo>
                    <a:pt x="578" y="329"/>
                  </a:lnTo>
                  <a:lnTo>
                    <a:pt x="585" y="323"/>
                  </a:lnTo>
                  <a:lnTo>
                    <a:pt x="588" y="320"/>
                  </a:lnTo>
                  <a:lnTo>
                    <a:pt x="598" y="317"/>
                  </a:lnTo>
                  <a:lnTo>
                    <a:pt x="598" y="313"/>
                  </a:lnTo>
                  <a:lnTo>
                    <a:pt x="605" y="310"/>
                  </a:lnTo>
                  <a:lnTo>
                    <a:pt x="609" y="310"/>
                  </a:lnTo>
                  <a:lnTo>
                    <a:pt x="612" y="307"/>
                  </a:lnTo>
                  <a:lnTo>
                    <a:pt x="609" y="304"/>
                  </a:lnTo>
                  <a:lnTo>
                    <a:pt x="609" y="297"/>
                  </a:lnTo>
                  <a:lnTo>
                    <a:pt x="609" y="294"/>
                  </a:lnTo>
                  <a:lnTo>
                    <a:pt x="612" y="291"/>
                  </a:lnTo>
                  <a:lnTo>
                    <a:pt x="609" y="288"/>
                  </a:lnTo>
                  <a:lnTo>
                    <a:pt x="612" y="288"/>
                  </a:lnTo>
                  <a:lnTo>
                    <a:pt x="615" y="284"/>
                  </a:lnTo>
                  <a:lnTo>
                    <a:pt x="619" y="284"/>
                  </a:lnTo>
                  <a:lnTo>
                    <a:pt x="633" y="284"/>
                  </a:lnTo>
                  <a:lnTo>
                    <a:pt x="633" y="284"/>
                  </a:lnTo>
                  <a:lnTo>
                    <a:pt x="646" y="284"/>
                  </a:lnTo>
                  <a:lnTo>
                    <a:pt x="657" y="281"/>
                  </a:lnTo>
                  <a:lnTo>
                    <a:pt x="667" y="284"/>
                  </a:lnTo>
                  <a:lnTo>
                    <a:pt x="667" y="288"/>
                  </a:lnTo>
                  <a:lnTo>
                    <a:pt x="667" y="291"/>
                  </a:lnTo>
                  <a:lnTo>
                    <a:pt x="671" y="294"/>
                  </a:lnTo>
                  <a:lnTo>
                    <a:pt x="681" y="297"/>
                  </a:lnTo>
                  <a:lnTo>
                    <a:pt x="681" y="300"/>
                  </a:lnTo>
                  <a:lnTo>
                    <a:pt x="677" y="304"/>
                  </a:lnTo>
                  <a:lnTo>
                    <a:pt x="681" y="304"/>
                  </a:lnTo>
                  <a:lnTo>
                    <a:pt x="684" y="300"/>
                  </a:lnTo>
                  <a:lnTo>
                    <a:pt x="688" y="304"/>
                  </a:lnTo>
                  <a:lnTo>
                    <a:pt x="688" y="307"/>
                  </a:lnTo>
                  <a:lnTo>
                    <a:pt x="681" y="313"/>
                  </a:lnTo>
                  <a:lnTo>
                    <a:pt x="684" y="313"/>
                  </a:lnTo>
                  <a:lnTo>
                    <a:pt x="691" y="310"/>
                  </a:lnTo>
                  <a:lnTo>
                    <a:pt x="691" y="307"/>
                  </a:lnTo>
                  <a:lnTo>
                    <a:pt x="695" y="304"/>
                  </a:lnTo>
                  <a:lnTo>
                    <a:pt x="698" y="304"/>
                  </a:lnTo>
                  <a:lnTo>
                    <a:pt x="705" y="304"/>
                  </a:lnTo>
                  <a:lnTo>
                    <a:pt x="705" y="304"/>
                  </a:lnTo>
                  <a:lnTo>
                    <a:pt x="705" y="307"/>
                  </a:lnTo>
                  <a:lnTo>
                    <a:pt x="715" y="313"/>
                  </a:lnTo>
                  <a:lnTo>
                    <a:pt x="715" y="323"/>
                  </a:lnTo>
                  <a:lnTo>
                    <a:pt x="712" y="323"/>
                  </a:lnTo>
                  <a:lnTo>
                    <a:pt x="715" y="329"/>
                  </a:lnTo>
                  <a:lnTo>
                    <a:pt x="715" y="336"/>
                  </a:lnTo>
                  <a:lnTo>
                    <a:pt x="715" y="336"/>
                  </a:lnTo>
                  <a:lnTo>
                    <a:pt x="715" y="339"/>
                  </a:lnTo>
                  <a:lnTo>
                    <a:pt x="715" y="342"/>
                  </a:lnTo>
                  <a:lnTo>
                    <a:pt x="715" y="346"/>
                  </a:lnTo>
                  <a:lnTo>
                    <a:pt x="715" y="349"/>
                  </a:lnTo>
                  <a:lnTo>
                    <a:pt x="705" y="349"/>
                  </a:lnTo>
                  <a:lnTo>
                    <a:pt x="705" y="352"/>
                  </a:lnTo>
                  <a:lnTo>
                    <a:pt x="695" y="352"/>
                  </a:lnTo>
                  <a:lnTo>
                    <a:pt x="691" y="352"/>
                  </a:lnTo>
                  <a:lnTo>
                    <a:pt x="677" y="355"/>
                  </a:lnTo>
                  <a:lnTo>
                    <a:pt x="671" y="355"/>
                  </a:lnTo>
                  <a:lnTo>
                    <a:pt x="664" y="359"/>
                  </a:lnTo>
                  <a:lnTo>
                    <a:pt x="660" y="359"/>
                  </a:lnTo>
                  <a:lnTo>
                    <a:pt x="657" y="362"/>
                  </a:lnTo>
                  <a:lnTo>
                    <a:pt x="650" y="362"/>
                  </a:lnTo>
                  <a:lnTo>
                    <a:pt x="646" y="365"/>
                  </a:lnTo>
                  <a:lnTo>
                    <a:pt x="646" y="362"/>
                  </a:lnTo>
                  <a:lnTo>
                    <a:pt x="643" y="365"/>
                  </a:lnTo>
                  <a:lnTo>
                    <a:pt x="636" y="365"/>
                  </a:lnTo>
                  <a:lnTo>
                    <a:pt x="633" y="368"/>
                  </a:lnTo>
                  <a:lnTo>
                    <a:pt x="629" y="371"/>
                  </a:lnTo>
                  <a:lnTo>
                    <a:pt x="629" y="371"/>
                  </a:lnTo>
                  <a:lnTo>
                    <a:pt x="626" y="378"/>
                  </a:lnTo>
                  <a:lnTo>
                    <a:pt x="622" y="378"/>
                  </a:lnTo>
                  <a:lnTo>
                    <a:pt x="619" y="381"/>
                  </a:lnTo>
                  <a:lnTo>
                    <a:pt x="612" y="381"/>
                  </a:lnTo>
                  <a:lnTo>
                    <a:pt x="609" y="378"/>
                  </a:lnTo>
                  <a:lnTo>
                    <a:pt x="609" y="381"/>
                  </a:lnTo>
                  <a:lnTo>
                    <a:pt x="605" y="384"/>
                  </a:lnTo>
                  <a:lnTo>
                    <a:pt x="602" y="384"/>
                  </a:lnTo>
                  <a:lnTo>
                    <a:pt x="598" y="391"/>
                  </a:lnTo>
                  <a:lnTo>
                    <a:pt x="595" y="391"/>
                  </a:lnTo>
                  <a:lnTo>
                    <a:pt x="591" y="397"/>
                  </a:lnTo>
                  <a:lnTo>
                    <a:pt x="591" y="397"/>
                  </a:lnTo>
                  <a:lnTo>
                    <a:pt x="588" y="404"/>
                  </a:lnTo>
                  <a:lnTo>
                    <a:pt x="585" y="407"/>
                  </a:lnTo>
                  <a:lnTo>
                    <a:pt x="578" y="407"/>
                  </a:lnTo>
                  <a:lnTo>
                    <a:pt x="574" y="407"/>
                  </a:lnTo>
                  <a:lnTo>
                    <a:pt x="571" y="407"/>
                  </a:lnTo>
                  <a:lnTo>
                    <a:pt x="567" y="404"/>
                  </a:lnTo>
                  <a:lnTo>
                    <a:pt x="571" y="404"/>
                  </a:lnTo>
                  <a:lnTo>
                    <a:pt x="571" y="401"/>
                  </a:lnTo>
                  <a:lnTo>
                    <a:pt x="567" y="397"/>
                  </a:lnTo>
                  <a:lnTo>
                    <a:pt x="564" y="401"/>
                  </a:lnTo>
                  <a:lnTo>
                    <a:pt x="564" y="401"/>
                  </a:lnTo>
                  <a:lnTo>
                    <a:pt x="564" y="404"/>
                  </a:lnTo>
                  <a:lnTo>
                    <a:pt x="557" y="407"/>
                  </a:lnTo>
                  <a:lnTo>
                    <a:pt x="550" y="407"/>
                  </a:lnTo>
                  <a:lnTo>
                    <a:pt x="547" y="407"/>
                  </a:lnTo>
                  <a:lnTo>
                    <a:pt x="543" y="407"/>
                  </a:lnTo>
                  <a:lnTo>
                    <a:pt x="540" y="410"/>
                  </a:lnTo>
                  <a:lnTo>
                    <a:pt x="540" y="410"/>
                  </a:lnTo>
                  <a:lnTo>
                    <a:pt x="536" y="410"/>
                  </a:lnTo>
                  <a:lnTo>
                    <a:pt x="536" y="407"/>
                  </a:lnTo>
                  <a:lnTo>
                    <a:pt x="536" y="407"/>
                  </a:lnTo>
                  <a:close/>
                  <a:moveTo>
                    <a:pt x="1028" y="359"/>
                  </a:moveTo>
                  <a:lnTo>
                    <a:pt x="1032" y="359"/>
                  </a:lnTo>
                  <a:lnTo>
                    <a:pt x="1032" y="362"/>
                  </a:lnTo>
                  <a:lnTo>
                    <a:pt x="1032" y="365"/>
                  </a:lnTo>
                  <a:lnTo>
                    <a:pt x="1028" y="365"/>
                  </a:lnTo>
                  <a:lnTo>
                    <a:pt x="1028" y="365"/>
                  </a:lnTo>
                  <a:lnTo>
                    <a:pt x="1028" y="362"/>
                  </a:lnTo>
                  <a:lnTo>
                    <a:pt x="1028" y="359"/>
                  </a:lnTo>
                  <a:lnTo>
                    <a:pt x="1028" y="359"/>
                  </a:lnTo>
                  <a:close/>
                  <a:moveTo>
                    <a:pt x="990" y="359"/>
                  </a:moveTo>
                  <a:lnTo>
                    <a:pt x="994" y="355"/>
                  </a:lnTo>
                  <a:lnTo>
                    <a:pt x="997" y="355"/>
                  </a:lnTo>
                  <a:lnTo>
                    <a:pt x="1001" y="355"/>
                  </a:lnTo>
                  <a:lnTo>
                    <a:pt x="1001" y="359"/>
                  </a:lnTo>
                  <a:lnTo>
                    <a:pt x="997" y="359"/>
                  </a:lnTo>
                  <a:lnTo>
                    <a:pt x="994" y="359"/>
                  </a:lnTo>
                  <a:lnTo>
                    <a:pt x="990" y="359"/>
                  </a:lnTo>
                  <a:lnTo>
                    <a:pt x="990" y="359"/>
                  </a:lnTo>
                  <a:close/>
                  <a:moveTo>
                    <a:pt x="953" y="378"/>
                  </a:moveTo>
                  <a:lnTo>
                    <a:pt x="956" y="381"/>
                  </a:lnTo>
                  <a:lnTo>
                    <a:pt x="960" y="381"/>
                  </a:lnTo>
                  <a:lnTo>
                    <a:pt x="966" y="384"/>
                  </a:lnTo>
                  <a:lnTo>
                    <a:pt x="966" y="381"/>
                  </a:lnTo>
                  <a:lnTo>
                    <a:pt x="970" y="384"/>
                  </a:lnTo>
                  <a:lnTo>
                    <a:pt x="977" y="381"/>
                  </a:lnTo>
                  <a:lnTo>
                    <a:pt x="977" y="381"/>
                  </a:lnTo>
                  <a:lnTo>
                    <a:pt x="980" y="381"/>
                  </a:lnTo>
                  <a:lnTo>
                    <a:pt x="984" y="378"/>
                  </a:lnTo>
                  <a:lnTo>
                    <a:pt x="987" y="381"/>
                  </a:lnTo>
                  <a:lnTo>
                    <a:pt x="987" y="378"/>
                  </a:lnTo>
                  <a:lnTo>
                    <a:pt x="984" y="375"/>
                  </a:lnTo>
                  <a:lnTo>
                    <a:pt x="980" y="375"/>
                  </a:lnTo>
                  <a:lnTo>
                    <a:pt x="973" y="378"/>
                  </a:lnTo>
                  <a:lnTo>
                    <a:pt x="973" y="375"/>
                  </a:lnTo>
                  <a:lnTo>
                    <a:pt x="970" y="378"/>
                  </a:lnTo>
                  <a:lnTo>
                    <a:pt x="963" y="375"/>
                  </a:lnTo>
                  <a:lnTo>
                    <a:pt x="960" y="378"/>
                  </a:lnTo>
                  <a:lnTo>
                    <a:pt x="956" y="378"/>
                  </a:lnTo>
                  <a:lnTo>
                    <a:pt x="953" y="378"/>
                  </a:lnTo>
                  <a:lnTo>
                    <a:pt x="953" y="378"/>
                  </a:lnTo>
                  <a:close/>
                  <a:moveTo>
                    <a:pt x="932" y="491"/>
                  </a:moveTo>
                  <a:lnTo>
                    <a:pt x="932" y="491"/>
                  </a:lnTo>
                  <a:lnTo>
                    <a:pt x="932" y="488"/>
                  </a:lnTo>
                  <a:lnTo>
                    <a:pt x="935" y="488"/>
                  </a:lnTo>
                  <a:lnTo>
                    <a:pt x="935" y="491"/>
                  </a:lnTo>
                  <a:lnTo>
                    <a:pt x="932" y="491"/>
                  </a:lnTo>
                  <a:lnTo>
                    <a:pt x="932" y="491"/>
                  </a:lnTo>
                  <a:close/>
                  <a:moveTo>
                    <a:pt x="908" y="488"/>
                  </a:moveTo>
                  <a:lnTo>
                    <a:pt x="908" y="488"/>
                  </a:lnTo>
                  <a:lnTo>
                    <a:pt x="908" y="485"/>
                  </a:lnTo>
                  <a:lnTo>
                    <a:pt x="904" y="481"/>
                  </a:lnTo>
                  <a:lnTo>
                    <a:pt x="904" y="485"/>
                  </a:lnTo>
                  <a:lnTo>
                    <a:pt x="901" y="481"/>
                  </a:lnTo>
                  <a:lnTo>
                    <a:pt x="904" y="478"/>
                  </a:lnTo>
                  <a:lnTo>
                    <a:pt x="901" y="475"/>
                  </a:lnTo>
                  <a:lnTo>
                    <a:pt x="901" y="475"/>
                  </a:lnTo>
                  <a:lnTo>
                    <a:pt x="901" y="468"/>
                  </a:lnTo>
                  <a:lnTo>
                    <a:pt x="901" y="465"/>
                  </a:lnTo>
                  <a:lnTo>
                    <a:pt x="901" y="462"/>
                  </a:lnTo>
                  <a:lnTo>
                    <a:pt x="901" y="462"/>
                  </a:lnTo>
                  <a:lnTo>
                    <a:pt x="898" y="459"/>
                  </a:lnTo>
                  <a:lnTo>
                    <a:pt x="898" y="455"/>
                  </a:lnTo>
                  <a:lnTo>
                    <a:pt x="894" y="452"/>
                  </a:lnTo>
                  <a:lnTo>
                    <a:pt x="894" y="449"/>
                  </a:lnTo>
                  <a:lnTo>
                    <a:pt x="894" y="443"/>
                  </a:lnTo>
                  <a:lnTo>
                    <a:pt x="891" y="443"/>
                  </a:lnTo>
                  <a:lnTo>
                    <a:pt x="891" y="443"/>
                  </a:lnTo>
                  <a:lnTo>
                    <a:pt x="891" y="439"/>
                  </a:lnTo>
                  <a:lnTo>
                    <a:pt x="887" y="439"/>
                  </a:lnTo>
                  <a:lnTo>
                    <a:pt x="884" y="439"/>
                  </a:lnTo>
                  <a:lnTo>
                    <a:pt x="884" y="439"/>
                  </a:lnTo>
                  <a:lnTo>
                    <a:pt x="880" y="439"/>
                  </a:lnTo>
                  <a:lnTo>
                    <a:pt x="877" y="436"/>
                  </a:lnTo>
                  <a:lnTo>
                    <a:pt x="877" y="433"/>
                  </a:lnTo>
                  <a:lnTo>
                    <a:pt x="884" y="433"/>
                  </a:lnTo>
                  <a:lnTo>
                    <a:pt x="884" y="426"/>
                  </a:lnTo>
                  <a:lnTo>
                    <a:pt x="880" y="426"/>
                  </a:lnTo>
                  <a:lnTo>
                    <a:pt x="880" y="423"/>
                  </a:lnTo>
                  <a:lnTo>
                    <a:pt x="880" y="417"/>
                  </a:lnTo>
                  <a:lnTo>
                    <a:pt x="880" y="413"/>
                  </a:lnTo>
                  <a:lnTo>
                    <a:pt x="884" y="410"/>
                  </a:lnTo>
                  <a:lnTo>
                    <a:pt x="887" y="410"/>
                  </a:lnTo>
                  <a:lnTo>
                    <a:pt x="891" y="407"/>
                  </a:lnTo>
                  <a:lnTo>
                    <a:pt x="894" y="407"/>
                  </a:lnTo>
                  <a:lnTo>
                    <a:pt x="894" y="407"/>
                  </a:lnTo>
                  <a:lnTo>
                    <a:pt x="898" y="407"/>
                  </a:lnTo>
                  <a:lnTo>
                    <a:pt x="901" y="407"/>
                  </a:lnTo>
                  <a:lnTo>
                    <a:pt x="904" y="410"/>
                  </a:lnTo>
                  <a:lnTo>
                    <a:pt x="904" y="410"/>
                  </a:lnTo>
                  <a:lnTo>
                    <a:pt x="901" y="410"/>
                  </a:lnTo>
                  <a:lnTo>
                    <a:pt x="901" y="413"/>
                  </a:lnTo>
                  <a:lnTo>
                    <a:pt x="904" y="413"/>
                  </a:lnTo>
                  <a:lnTo>
                    <a:pt x="904" y="417"/>
                  </a:lnTo>
                  <a:lnTo>
                    <a:pt x="904" y="417"/>
                  </a:lnTo>
                  <a:lnTo>
                    <a:pt x="908" y="423"/>
                  </a:lnTo>
                  <a:lnTo>
                    <a:pt x="908" y="426"/>
                  </a:lnTo>
                  <a:lnTo>
                    <a:pt x="911" y="426"/>
                  </a:lnTo>
                  <a:lnTo>
                    <a:pt x="915" y="430"/>
                  </a:lnTo>
                  <a:lnTo>
                    <a:pt x="918" y="426"/>
                  </a:lnTo>
                  <a:lnTo>
                    <a:pt x="915" y="423"/>
                  </a:lnTo>
                  <a:lnTo>
                    <a:pt x="918" y="423"/>
                  </a:lnTo>
                  <a:lnTo>
                    <a:pt x="922" y="420"/>
                  </a:lnTo>
                  <a:lnTo>
                    <a:pt x="922" y="417"/>
                  </a:lnTo>
                  <a:lnTo>
                    <a:pt x="922" y="417"/>
                  </a:lnTo>
                  <a:lnTo>
                    <a:pt x="922" y="413"/>
                  </a:lnTo>
                  <a:lnTo>
                    <a:pt x="922" y="410"/>
                  </a:lnTo>
                  <a:lnTo>
                    <a:pt x="922" y="410"/>
                  </a:lnTo>
                  <a:lnTo>
                    <a:pt x="925" y="407"/>
                  </a:lnTo>
                  <a:lnTo>
                    <a:pt x="929" y="410"/>
                  </a:lnTo>
                  <a:lnTo>
                    <a:pt x="932" y="413"/>
                  </a:lnTo>
                  <a:lnTo>
                    <a:pt x="932" y="413"/>
                  </a:lnTo>
                  <a:lnTo>
                    <a:pt x="932" y="410"/>
                  </a:lnTo>
                  <a:lnTo>
                    <a:pt x="932" y="407"/>
                  </a:lnTo>
                  <a:lnTo>
                    <a:pt x="929" y="404"/>
                  </a:lnTo>
                  <a:lnTo>
                    <a:pt x="929" y="404"/>
                  </a:lnTo>
                  <a:lnTo>
                    <a:pt x="925" y="407"/>
                  </a:lnTo>
                  <a:lnTo>
                    <a:pt x="922" y="407"/>
                  </a:lnTo>
                  <a:lnTo>
                    <a:pt x="918" y="404"/>
                  </a:lnTo>
                  <a:lnTo>
                    <a:pt x="918" y="401"/>
                  </a:lnTo>
                  <a:lnTo>
                    <a:pt x="915" y="397"/>
                  </a:lnTo>
                  <a:lnTo>
                    <a:pt x="915" y="394"/>
                  </a:lnTo>
                  <a:lnTo>
                    <a:pt x="918" y="391"/>
                  </a:lnTo>
                  <a:lnTo>
                    <a:pt x="922" y="391"/>
                  </a:lnTo>
                  <a:lnTo>
                    <a:pt x="922" y="388"/>
                  </a:lnTo>
                  <a:lnTo>
                    <a:pt x="925" y="391"/>
                  </a:lnTo>
                  <a:lnTo>
                    <a:pt x="929" y="394"/>
                  </a:lnTo>
                  <a:lnTo>
                    <a:pt x="929" y="401"/>
                  </a:lnTo>
                  <a:lnTo>
                    <a:pt x="929" y="401"/>
                  </a:lnTo>
                  <a:lnTo>
                    <a:pt x="929" y="397"/>
                  </a:lnTo>
                  <a:lnTo>
                    <a:pt x="932" y="394"/>
                  </a:lnTo>
                  <a:lnTo>
                    <a:pt x="932" y="391"/>
                  </a:lnTo>
                  <a:lnTo>
                    <a:pt x="929" y="391"/>
                  </a:lnTo>
                  <a:lnTo>
                    <a:pt x="929" y="388"/>
                  </a:lnTo>
                  <a:lnTo>
                    <a:pt x="929" y="384"/>
                  </a:lnTo>
                  <a:lnTo>
                    <a:pt x="929" y="384"/>
                  </a:lnTo>
                  <a:lnTo>
                    <a:pt x="929" y="381"/>
                  </a:lnTo>
                  <a:lnTo>
                    <a:pt x="932" y="378"/>
                  </a:lnTo>
                  <a:lnTo>
                    <a:pt x="935" y="378"/>
                  </a:lnTo>
                  <a:lnTo>
                    <a:pt x="935" y="378"/>
                  </a:lnTo>
                  <a:lnTo>
                    <a:pt x="939" y="381"/>
                  </a:lnTo>
                  <a:lnTo>
                    <a:pt x="946" y="384"/>
                  </a:lnTo>
                  <a:lnTo>
                    <a:pt x="946" y="381"/>
                  </a:lnTo>
                  <a:lnTo>
                    <a:pt x="942" y="381"/>
                  </a:lnTo>
                  <a:lnTo>
                    <a:pt x="942" y="378"/>
                  </a:lnTo>
                  <a:lnTo>
                    <a:pt x="942" y="378"/>
                  </a:lnTo>
                  <a:lnTo>
                    <a:pt x="946" y="378"/>
                  </a:lnTo>
                  <a:lnTo>
                    <a:pt x="949" y="378"/>
                  </a:lnTo>
                  <a:lnTo>
                    <a:pt x="953" y="378"/>
                  </a:lnTo>
                  <a:lnTo>
                    <a:pt x="949" y="381"/>
                  </a:lnTo>
                  <a:lnTo>
                    <a:pt x="949" y="381"/>
                  </a:lnTo>
                  <a:lnTo>
                    <a:pt x="953" y="384"/>
                  </a:lnTo>
                  <a:lnTo>
                    <a:pt x="956" y="388"/>
                  </a:lnTo>
                  <a:lnTo>
                    <a:pt x="960" y="384"/>
                  </a:lnTo>
                  <a:lnTo>
                    <a:pt x="963" y="388"/>
                  </a:lnTo>
                  <a:lnTo>
                    <a:pt x="966" y="388"/>
                  </a:lnTo>
                  <a:lnTo>
                    <a:pt x="970" y="384"/>
                  </a:lnTo>
                  <a:lnTo>
                    <a:pt x="973" y="388"/>
                  </a:lnTo>
                  <a:lnTo>
                    <a:pt x="980" y="388"/>
                  </a:lnTo>
                  <a:lnTo>
                    <a:pt x="984" y="388"/>
                  </a:lnTo>
                  <a:lnTo>
                    <a:pt x="987" y="388"/>
                  </a:lnTo>
                  <a:lnTo>
                    <a:pt x="987" y="391"/>
                  </a:lnTo>
                  <a:lnTo>
                    <a:pt x="987" y="391"/>
                  </a:lnTo>
                  <a:lnTo>
                    <a:pt x="987" y="394"/>
                  </a:lnTo>
                  <a:lnTo>
                    <a:pt x="987" y="397"/>
                  </a:lnTo>
                  <a:lnTo>
                    <a:pt x="980" y="401"/>
                  </a:lnTo>
                  <a:lnTo>
                    <a:pt x="977" y="397"/>
                  </a:lnTo>
                  <a:lnTo>
                    <a:pt x="977" y="397"/>
                  </a:lnTo>
                  <a:lnTo>
                    <a:pt x="977" y="397"/>
                  </a:lnTo>
                  <a:lnTo>
                    <a:pt x="973" y="401"/>
                  </a:lnTo>
                  <a:lnTo>
                    <a:pt x="973" y="401"/>
                  </a:lnTo>
                  <a:lnTo>
                    <a:pt x="977" y="404"/>
                  </a:lnTo>
                  <a:lnTo>
                    <a:pt x="977" y="404"/>
                  </a:lnTo>
                  <a:lnTo>
                    <a:pt x="977" y="410"/>
                  </a:lnTo>
                  <a:lnTo>
                    <a:pt x="973" y="410"/>
                  </a:lnTo>
                  <a:lnTo>
                    <a:pt x="973" y="410"/>
                  </a:lnTo>
                  <a:lnTo>
                    <a:pt x="970" y="410"/>
                  </a:lnTo>
                  <a:lnTo>
                    <a:pt x="966" y="410"/>
                  </a:lnTo>
                  <a:lnTo>
                    <a:pt x="963" y="413"/>
                  </a:lnTo>
                  <a:lnTo>
                    <a:pt x="956" y="413"/>
                  </a:lnTo>
                  <a:lnTo>
                    <a:pt x="953" y="417"/>
                  </a:lnTo>
                  <a:lnTo>
                    <a:pt x="949" y="417"/>
                  </a:lnTo>
                  <a:lnTo>
                    <a:pt x="946" y="420"/>
                  </a:lnTo>
                  <a:lnTo>
                    <a:pt x="946" y="423"/>
                  </a:lnTo>
                  <a:lnTo>
                    <a:pt x="949" y="423"/>
                  </a:lnTo>
                  <a:lnTo>
                    <a:pt x="949" y="420"/>
                  </a:lnTo>
                  <a:lnTo>
                    <a:pt x="956" y="420"/>
                  </a:lnTo>
                  <a:lnTo>
                    <a:pt x="960" y="420"/>
                  </a:lnTo>
                  <a:lnTo>
                    <a:pt x="963" y="423"/>
                  </a:lnTo>
                  <a:lnTo>
                    <a:pt x="966" y="426"/>
                  </a:lnTo>
                  <a:lnTo>
                    <a:pt x="963" y="426"/>
                  </a:lnTo>
                  <a:lnTo>
                    <a:pt x="963" y="426"/>
                  </a:lnTo>
                  <a:lnTo>
                    <a:pt x="963" y="426"/>
                  </a:lnTo>
                  <a:lnTo>
                    <a:pt x="966" y="430"/>
                  </a:lnTo>
                  <a:lnTo>
                    <a:pt x="963" y="433"/>
                  </a:lnTo>
                  <a:lnTo>
                    <a:pt x="963" y="436"/>
                  </a:lnTo>
                  <a:lnTo>
                    <a:pt x="963" y="439"/>
                  </a:lnTo>
                  <a:lnTo>
                    <a:pt x="963" y="439"/>
                  </a:lnTo>
                  <a:lnTo>
                    <a:pt x="966" y="436"/>
                  </a:lnTo>
                  <a:lnTo>
                    <a:pt x="970" y="436"/>
                  </a:lnTo>
                  <a:lnTo>
                    <a:pt x="970" y="433"/>
                  </a:lnTo>
                  <a:lnTo>
                    <a:pt x="973" y="433"/>
                  </a:lnTo>
                  <a:lnTo>
                    <a:pt x="970" y="436"/>
                  </a:lnTo>
                  <a:lnTo>
                    <a:pt x="970" y="439"/>
                  </a:lnTo>
                  <a:lnTo>
                    <a:pt x="970" y="446"/>
                  </a:lnTo>
                  <a:lnTo>
                    <a:pt x="970" y="449"/>
                  </a:lnTo>
                  <a:lnTo>
                    <a:pt x="963" y="452"/>
                  </a:lnTo>
                  <a:lnTo>
                    <a:pt x="960" y="452"/>
                  </a:lnTo>
                  <a:lnTo>
                    <a:pt x="960" y="452"/>
                  </a:lnTo>
                  <a:lnTo>
                    <a:pt x="960" y="455"/>
                  </a:lnTo>
                  <a:lnTo>
                    <a:pt x="956" y="459"/>
                  </a:lnTo>
                  <a:lnTo>
                    <a:pt x="956" y="459"/>
                  </a:lnTo>
                  <a:lnTo>
                    <a:pt x="956" y="459"/>
                  </a:lnTo>
                  <a:lnTo>
                    <a:pt x="953" y="459"/>
                  </a:lnTo>
                  <a:lnTo>
                    <a:pt x="953" y="462"/>
                  </a:lnTo>
                  <a:lnTo>
                    <a:pt x="956" y="462"/>
                  </a:lnTo>
                  <a:lnTo>
                    <a:pt x="956" y="465"/>
                  </a:lnTo>
                  <a:lnTo>
                    <a:pt x="953" y="465"/>
                  </a:lnTo>
                  <a:lnTo>
                    <a:pt x="956" y="468"/>
                  </a:lnTo>
                  <a:lnTo>
                    <a:pt x="949" y="472"/>
                  </a:lnTo>
                  <a:lnTo>
                    <a:pt x="949" y="472"/>
                  </a:lnTo>
                  <a:lnTo>
                    <a:pt x="946" y="472"/>
                  </a:lnTo>
                  <a:lnTo>
                    <a:pt x="942" y="472"/>
                  </a:lnTo>
                  <a:lnTo>
                    <a:pt x="939" y="475"/>
                  </a:lnTo>
                  <a:lnTo>
                    <a:pt x="939" y="475"/>
                  </a:lnTo>
                  <a:lnTo>
                    <a:pt x="932" y="478"/>
                  </a:lnTo>
                  <a:lnTo>
                    <a:pt x="929" y="475"/>
                  </a:lnTo>
                  <a:lnTo>
                    <a:pt x="925" y="478"/>
                  </a:lnTo>
                  <a:lnTo>
                    <a:pt x="922" y="475"/>
                  </a:lnTo>
                  <a:lnTo>
                    <a:pt x="922" y="468"/>
                  </a:lnTo>
                  <a:lnTo>
                    <a:pt x="925" y="465"/>
                  </a:lnTo>
                  <a:lnTo>
                    <a:pt x="925" y="462"/>
                  </a:lnTo>
                  <a:lnTo>
                    <a:pt x="918" y="468"/>
                  </a:lnTo>
                  <a:lnTo>
                    <a:pt x="918" y="472"/>
                  </a:lnTo>
                  <a:lnTo>
                    <a:pt x="922" y="478"/>
                  </a:lnTo>
                  <a:lnTo>
                    <a:pt x="922" y="478"/>
                  </a:lnTo>
                  <a:lnTo>
                    <a:pt x="922" y="481"/>
                  </a:lnTo>
                  <a:lnTo>
                    <a:pt x="918" y="485"/>
                  </a:lnTo>
                  <a:lnTo>
                    <a:pt x="915" y="488"/>
                  </a:lnTo>
                  <a:lnTo>
                    <a:pt x="915" y="488"/>
                  </a:lnTo>
                  <a:lnTo>
                    <a:pt x="908" y="488"/>
                  </a:lnTo>
                  <a:lnTo>
                    <a:pt x="908" y="488"/>
                  </a:lnTo>
                  <a:close/>
                  <a:moveTo>
                    <a:pt x="973" y="413"/>
                  </a:moveTo>
                  <a:lnTo>
                    <a:pt x="973" y="413"/>
                  </a:lnTo>
                  <a:lnTo>
                    <a:pt x="977" y="413"/>
                  </a:lnTo>
                  <a:lnTo>
                    <a:pt x="977" y="413"/>
                  </a:lnTo>
                  <a:lnTo>
                    <a:pt x="973" y="413"/>
                  </a:lnTo>
                  <a:lnTo>
                    <a:pt x="973" y="413"/>
                  </a:lnTo>
                  <a:close/>
                  <a:moveTo>
                    <a:pt x="973" y="426"/>
                  </a:moveTo>
                  <a:lnTo>
                    <a:pt x="973" y="426"/>
                  </a:lnTo>
                  <a:lnTo>
                    <a:pt x="977" y="423"/>
                  </a:lnTo>
                  <a:lnTo>
                    <a:pt x="977" y="420"/>
                  </a:lnTo>
                  <a:lnTo>
                    <a:pt x="977" y="420"/>
                  </a:lnTo>
                  <a:lnTo>
                    <a:pt x="977" y="417"/>
                  </a:lnTo>
                  <a:lnTo>
                    <a:pt x="973" y="417"/>
                  </a:lnTo>
                  <a:lnTo>
                    <a:pt x="970" y="420"/>
                  </a:lnTo>
                  <a:lnTo>
                    <a:pt x="970" y="420"/>
                  </a:lnTo>
                  <a:lnTo>
                    <a:pt x="970" y="423"/>
                  </a:lnTo>
                  <a:lnTo>
                    <a:pt x="973" y="426"/>
                  </a:lnTo>
                  <a:lnTo>
                    <a:pt x="973" y="426"/>
                  </a:lnTo>
                  <a:close/>
                  <a:moveTo>
                    <a:pt x="970" y="433"/>
                  </a:moveTo>
                  <a:lnTo>
                    <a:pt x="970" y="433"/>
                  </a:lnTo>
                  <a:lnTo>
                    <a:pt x="973" y="430"/>
                  </a:lnTo>
                  <a:lnTo>
                    <a:pt x="970" y="430"/>
                  </a:lnTo>
                  <a:lnTo>
                    <a:pt x="966" y="430"/>
                  </a:lnTo>
                  <a:lnTo>
                    <a:pt x="966" y="433"/>
                  </a:lnTo>
                  <a:lnTo>
                    <a:pt x="970" y="433"/>
                  </a:lnTo>
                  <a:lnTo>
                    <a:pt x="970" y="433"/>
                  </a:lnTo>
                  <a:close/>
                  <a:moveTo>
                    <a:pt x="822" y="362"/>
                  </a:moveTo>
                  <a:lnTo>
                    <a:pt x="822" y="365"/>
                  </a:lnTo>
                  <a:lnTo>
                    <a:pt x="822" y="365"/>
                  </a:lnTo>
                  <a:lnTo>
                    <a:pt x="825" y="365"/>
                  </a:lnTo>
                  <a:lnTo>
                    <a:pt x="829" y="365"/>
                  </a:lnTo>
                  <a:lnTo>
                    <a:pt x="829" y="365"/>
                  </a:lnTo>
                  <a:lnTo>
                    <a:pt x="829" y="362"/>
                  </a:lnTo>
                  <a:lnTo>
                    <a:pt x="822" y="362"/>
                  </a:lnTo>
                  <a:lnTo>
                    <a:pt x="822" y="362"/>
                  </a:lnTo>
                  <a:lnTo>
                    <a:pt x="822" y="362"/>
                  </a:lnTo>
                  <a:close/>
                  <a:moveTo>
                    <a:pt x="846" y="404"/>
                  </a:moveTo>
                  <a:lnTo>
                    <a:pt x="843" y="401"/>
                  </a:lnTo>
                  <a:lnTo>
                    <a:pt x="843" y="394"/>
                  </a:lnTo>
                  <a:lnTo>
                    <a:pt x="843" y="391"/>
                  </a:lnTo>
                  <a:lnTo>
                    <a:pt x="843" y="388"/>
                  </a:lnTo>
                  <a:lnTo>
                    <a:pt x="843" y="388"/>
                  </a:lnTo>
                  <a:lnTo>
                    <a:pt x="839" y="381"/>
                  </a:lnTo>
                  <a:lnTo>
                    <a:pt x="839" y="378"/>
                  </a:lnTo>
                  <a:lnTo>
                    <a:pt x="839" y="375"/>
                  </a:lnTo>
                  <a:lnTo>
                    <a:pt x="836" y="371"/>
                  </a:lnTo>
                  <a:lnTo>
                    <a:pt x="836" y="371"/>
                  </a:lnTo>
                  <a:lnTo>
                    <a:pt x="839" y="368"/>
                  </a:lnTo>
                  <a:lnTo>
                    <a:pt x="843" y="365"/>
                  </a:lnTo>
                  <a:lnTo>
                    <a:pt x="846" y="362"/>
                  </a:lnTo>
                  <a:lnTo>
                    <a:pt x="853" y="362"/>
                  </a:lnTo>
                  <a:lnTo>
                    <a:pt x="856" y="365"/>
                  </a:lnTo>
                  <a:lnTo>
                    <a:pt x="856" y="365"/>
                  </a:lnTo>
                  <a:lnTo>
                    <a:pt x="860" y="365"/>
                  </a:lnTo>
                  <a:lnTo>
                    <a:pt x="863" y="365"/>
                  </a:lnTo>
                  <a:lnTo>
                    <a:pt x="867" y="368"/>
                  </a:lnTo>
                  <a:lnTo>
                    <a:pt x="870" y="368"/>
                  </a:lnTo>
                  <a:lnTo>
                    <a:pt x="874" y="368"/>
                  </a:lnTo>
                  <a:lnTo>
                    <a:pt x="877" y="371"/>
                  </a:lnTo>
                  <a:lnTo>
                    <a:pt x="877" y="375"/>
                  </a:lnTo>
                  <a:lnTo>
                    <a:pt x="874" y="375"/>
                  </a:lnTo>
                  <a:lnTo>
                    <a:pt x="877" y="378"/>
                  </a:lnTo>
                  <a:lnTo>
                    <a:pt x="877" y="381"/>
                  </a:lnTo>
                  <a:lnTo>
                    <a:pt x="874" y="381"/>
                  </a:lnTo>
                  <a:lnTo>
                    <a:pt x="874" y="384"/>
                  </a:lnTo>
                  <a:lnTo>
                    <a:pt x="870" y="388"/>
                  </a:lnTo>
                  <a:lnTo>
                    <a:pt x="867" y="388"/>
                  </a:lnTo>
                  <a:lnTo>
                    <a:pt x="863" y="391"/>
                  </a:lnTo>
                  <a:lnTo>
                    <a:pt x="856" y="394"/>
                  </a:lnTo>
                  <a:lnTo>
                    <a:pt x="853" y="401"/>
                  </a:lnTo>
                  <a:lnTo>
                    <a:pt x="849" y="401"/>
                  </a:lnTo>
                  <a:lnTo>
                    <a:pt x="846" y="401"/>
                  </a:lnTo>
                  <a:lnTo>
                    <a:pt x="849" y="404"/>
                  </a:lnTo>
                  <a:lnTo>
                    <a:pt x="846" y="404"/>
                  </a:lnTo>
                  <a:lnTo>
                    <a:pt x="846" y="404"/>
                  </a:lnTo>
                  <a:close/>
                  <a:moveTo>
                    <a:pt x="987" y="472"/>
                  </a:moveTo>
                  <a:lnTo>
                    <a:pt x="980" y="468"/>
                  </a:lnTo>
                  <a:lnTo>
                    <a:pt x="977" y="468"/>
                  </a:lnTo>
                  <a:lnTo>
                    <a:pt x="970" y="468"/>
                  </a:lnTo>
                  <a:lnTo>
                    <a:pt x="973" y="465"/>
                  </a:lnTo>
                  <a:lnTo>
                    <a:pt x="977" y="462"/>
                  </a:lnTo>
                  <a:lnTo>
                    <a:pt x="977" y="462"/>
                  </a:lnTo>
                  <a:lnTo>
                    <a:pt x="980" y="462"/>
                  </a:lnTo>
                  <a:lnTo>
                    <a:pt x="980" y="462"/>
                  </a:lnTo>
                  <a:lnTo>
                    <a:pt x="977" y="462"/>
                  </a:lnTo>
                  <a:lnTo>
                    <a:pt x="973" y="459"/>
                  </a:lnTo>
                  <a:lnTo>
                    <a:pt x="980" y="455"/>
                  </a:lnTo>
                  <a:lnTo>
                    <a:pt x="980" y="449"/>
                  </a:lnTo>
                  <a:lnTo>
                    <a:pt x="980" y="446"/>
                  </a:lnTo>
                  <a:lnTo>
                    <a:pt x="984" y="446"/>
                  </a:lnTo>
                  <a:lnTo>
                    <a:pt x="984" y="443"/>
                  </a:lnTo>
                  <a:lnTo>
                    <a:pt x="980" y="443"/>
                  </a:lnTo>
                  <a:lnTo>
                    <a:pt x="980" y="439"/>
                  </a:lnTo>
                  <a:lnTo>
                    <a:pt x="984" y="436"/>
                  </a:lnTo>
                  <a:lnTo>
                    <a:pt x="987" y="430"/>
                  </a:lnTo>
                  <a:lnTo>
                    <a:pt x="987" y="426"/>
                  </a:lnTo>
                  <a:lnTo>
                    <a:pt x="987" y="423"/>
                  </a:lnTo>
                  <a:lnTo>
                    <a:pt x="990" y="423"/>
                  </a:lnTo>
                  <a:lnTo>
                    <a:pt x="994" y="420"/>
                  </a:lnTo>
                  <a:lnTo>
                    <a:pt x="994" y="417"/>
                  </a:lnTo>
                  <a:lnTo>
                    <a:pt x="994" y="413"/>
                  </a:lnTo>
                  <a:lnTo>
                    <a:pt x="1001" y="407"/>
                  </a:lnTo>
                  <a:lnTo>
                    <a:pt x="1001" y="404"/>
                  </a:lnTo>
                  <a:lnTo>
                    <a:pt x="1004" y="404"/>
                  </a:lnTo>
                  <a:lnTo>
                    <a:pt x="1004" y="401"/>
                  </a:lnTo>
                  <a:lnTo>
                    <a:pt x="1004" y="401"/>
                  </a:lnTo>
                  <a:lnTo>
                    <a:pt x="1008" y="397"/>
                  </a:lnTo>
                  <a:lnTo>
                    <a:pt x="1008" y="397"/>
                  </a:lnTo>
                  <a:lnTo>
                    <a:pt x="1011" y="401"/>
                  </a:lnTo>
                  <a:lnTo>
                    <a:pt x="1011" y="404"/>
                  </a:lnTo>
                  <a:lnTo>
                    <a:pt x="1018" y="404"/>
                  </a:lnTo>
                  <a:lnTo>
                    <a:pt x="1015" y="401"/>
                  </a:lnTo>
                  <a:lnTo>
                    <a:pt x="1015" y="397"/>
                  </a:lnTo>
                  <a:lnTo>
                    <a:pt x="1015" y="397"/>
                  </a:lnTo>
                  <a:lnTo>
                    <a:pt x="1018" y="394"/>
                  </a:lnTo>
                  <a:lnTo>
                    <a:pt x="1015" y="391"/>
                  </a:lnTo>
                  <a:lnTo>
                    <a:pt x="1018" y="388"/>
                  </a:lnTo>
                  <a:lnTo>
                    <a:pt x="1025" y="388"/>
                  </a:lnTo>
                  <a:lnTo>
                    <a:pt x="1032" y="388"/>
                  </a:lnTo>
                  <a:lnTo>
                    <a:pt x="1035" y="384"/>
                  </a:lnTo>
                  <a:lnTo>
                    <a:pt x="1035" y="388"/>
                  </a:lnTo>
                  <a:lnTo>
                    <a:pt x="1039" y="388"/>
                  </a:lnTo>
                  <a:lnTo>
                    <a:pt x="1042" y="388"/>
                  </a:lnTo>
                  <a:lnTo>
                    <a:pt x="1042" y="388"/>
                  </a:lnTo>
                  <a:lnTo>
                    <a:pt x="1049" y="388"/>
                  </a:lnTo>
                  <a:lnTo>
                    <a:pt x="1049" y="391"/>
                  </a:lnTo>
                  <a:lnTo>
                    <a:pt x="1056" y="391"/>
                  </a:lnTo>
                  <a:lnTo>
                    <a:pt x="1056" y="391"/>
                  </a:lnTo>
                  <a:lnTo>
                    <a:pt x="1056" y="391"/>
                  </a:lnTo>
                  <a:lnTo>
                    <a:pt x="1059" y="394"/>
                  </a:lnTo>
                  <a:lnTo>
                    <a:pt x="1059" y="397"/>
                  </a:lnTo>
                  <a:lnTo>
                    <a:pt x="1059" y="397"/>
                  </a:lnTo>
                  <a:lnTo>
                    <a:pt x="1063" y="397"/>
                  </a:lnTo>
                  <a:lnTo>
                    <a:pt x="1070" y="397"/>
                  </a:lnTo>
                  <a:lnTo>
                    <a:pt x="1076" y="401"/>
                  </a:lnTo>
                  <a:lnTo>
                    <a:pt x="1083" y="401"/>
                  </a:lnTo>
                  <a:lnTo>
                    <a:pt x="1083" y="404"/>
                  </a:lnTo>
                  <a:lnTo>
                    <a:pt x="1083" y="407"/>
                  </a:lnTo>
                  <a:lnTo>
                    <a:pt x="1087" y="407"/>
                  </a:lnTo>
                  <a:lnTo>
                    <a:pt x="1083" y="407"/>
                  </a:lnTo>
                  <a:lnTo>
                    <a:pt x="1083" y="407"/>
                  </a:lnTo>
                  <a:lnTo>
                    <a:pt x="1080" y="410"/>
                  </a:lnTo>
                  <a:lnTo>
                    <a:pt x="1076" y="417"/>
                  </a:lnTo>
                  <a:lnTo>
                    <a:pt x="1073" y="420"/>
                  </a:lnTo>
                  <a:lnTo>
                    <a:pt x="1070" y="420"/>
                  </a:lnTo>
                  <a:lnTo>
                    <a:pt x="1070" y="423"/>
                  </a:lnTo>
                  <a:lnTo>
                    <a:pt x="1059" y="426"/>
                  </a:lnTo>
                  <a:lnTo>
                    <a:pt x="1056" y="433"/>
                  </a:lnTo>
                  <a:lnTo>
                    <a:pt x="1052" y="433"/>
                  </a:lnTo>
                  <a:lnTo>
                    <a:pt x="1052" y="433"/>
                  </a:lnTo>
                  <a:lnTo>
                    <a:pt x="1052" y="433"/>
                  </a:lnTo>
                  <a:lnTo>
                    <a:pt x="1052" y="436"/>
                  </a:lnTo>
                  <a:lnTo>
                    <a:pt x="1046" y="439"/>
                  </a:lnTo>
                  <a:lnTo>
                    <a:pt x="1042" y="446"/>
                  </a:lnTo>
                  <a:lnTo>
                    <a:pt x="1035" y="449"/>
                  </a:lnTo>
                  <a:lnTo>
                    <a:pt x="1028" y="449"/>
                  </a:lnTo>
                  <a:lnTo>
                    <a:pt x="1028" y="449"/>
                  </a:lnTo>
                  <a:lnTo>
                    <a:pt x="1025" y="449"/>
                  </a:lnTo>
                  <a:lnTo>
                    <a:pt x="1025" y="449"/>
                  </a:lnTo>
                  <a:lnTo>
                    <a:pt x="1018" y="446"/>
                  </a:lnTo>
                  <a:lnTo>
                    <a:pt x="1018" y="443"/>
                  </a:lnTo>
                  <a:lnTo>
                    <a:pt x="1015" y="439"/>
                  </a:lnTo>
                  <a:lnTo>
                    <a:pt x="1011" y="443"/>
                  </a:lnTo>
                  <a:lnTo>
                    <a:pt x="1008" y="443"/>
                  </a:lnTo>
                  <a:lnTo>
                    <a:pt x="1004" y="443"/>
                  </a:lnTo>
                  <a:lnTo>
                    <a:pt x="1004" y="439"/>
                  </a:lnTo>
                  <a:lnTo>
                    <a:pt x="1001" y="439"/>
                  </a:lnTo>
                  <a:lnTo>
                    <a:pt x="1001" y="443"/>
                  </a:lnTo>
                  <a:lnTo>
                    <a:pt x="1001" y="443"/>
                  </a:lnTo>
                  <a:lnTo>
                    <a:pt x="1008" y="443"/>
                  </a:lnTo>
                  <a:lnTo>
                    <a:pt x="1008" y="446"/>
                  </a:lnTo>
                  <a:lnTo>
                    <a:pt x="1004" y="449"/>
                  </a:lnTo>
                  <a:lnTo>
                    <a:pt x="1008" y="449"/>
                  </a:lnTo>
                  <a:lnTo>
                    <a:pt x="1008" y="452"/>
                  </a:lnTo>
                  <a:lnTo>
                    <a:pt x="1004" y="455"/>
                  </a:lnTo>
                  <a:lnTo>
                    <a:pt x="1004" y="459"/>
                  </a:lnTo>
                  <a:lnTo>
                    <a:pt x="1001" y="459"/>
                  </a:lnTo>
                  <a:lnTo>
                    <a:pt x="997" y="459"/>
                  </a:lnTo>
                  <a:lnTo>
                    <a:pt x="994" y="462"/>
                  </a:lnTo>
                  <a:lnTo>
                    <a:pt x="994" y="465"/>
                  </a:lnTo>
                  <a:lnTo>
                    <a:pt x="990" y="468"/>
                  </a:lnTo>
                  <a:lnTo>
                    <a:pt x="987" y="468"/>
                  </a:lnTo>
                  <a:lnTo>
                    <a:pt x="987" y="472"/>
                  </a:lnTo>
                  <a:lnTo>
                    <a:pt x="987" y="472"/>
                  </a:lnTo>
                  <a:lnTo>
                    <a:pt x="987" y="472"/>
                  </a:lnTo>
                  <a:lnTo>
                    <a:pt x="987" y="472"/>
                  </a:lnTo>
                  <a:close/>
                  <a:moveTo>
                    <a:pt x="1224" y="485"/>
                  </a:moveTo>
                  <a:lnTo>
                    <a:pt x="1218" y="481"/>
                  </a:lnTo>
                  <a:lnTo>
                    <a:pt x="1214" y="481"/>
                  </a:lnTo>
                  <a:lnTo>
                    <a:pt x="1214" y="478"/>
                  </a:lnTo>
                  <a:lnTo>
                    <a:pt x="1211" y="478"/>
                  </a:lnTo>
                  <a:lnTo>
                    <a:pt x="1207" y="475"/>
                  </a:lnTo>
                  <a:lnTo>
                    <a:pt x="1211" y="468"/>
                  </a:lnTo>
                  <a:lnTo>
                    <a:pt x="1214" y="468"/>
                  </a:lnTo>
                  <a:lnTo>
                    <a:pt x="1214" y="465"/>
                  </a:lnTo>
                  <a:lnTo>
                    <a:pt x="1214" y="462"/>
                  </a:lnTo>
                  <a:lnTo>
                    <a:pt x="1214" y="462"/>
                  </a:lnTo>
                  <a:lnTo>
                    <a:pt x="1211" y="459"/>
                  </a:lnTo>
                  <a:lnTo>
                    <a:pt x="1207" y="459"/>
                  </a:lnTo>
                  <a:lnTo>
                    <a:pt x="1211" y="449"/>
                  </a:lnTo>
                  <a:lnTo>
                    <a:pt x="1214" y="452"/>
                  </a:lnTo>
                  <a:lnTo>
                    <a:pt x="1214" y="449"/>
                  </a:lnTo>
                  <a:lnTo>
                    <a:pt x="1214" y="446"/>
                  </a:lnTo>
                  <a:lnTo>
                    <a:pt x="1218" y="443"/>
                  </a:lnTo>
                  <a:lnTo>
                    <a:pt x="1218" y="439"/>
                  </a:lnTo>
                  <a:lnTo>
                    <a:pt x="1221" y="439"/>
                  </a:lnTo>
                  <a:lnTo>
                    <a:pt x="1224" y="439"/>
                  </a:lnTo>
                  <a:lnTo>
                    <a:pt x="1224" y="443"/>
                  </a:lnTo>
                  <a:lnTo>
                    <a:pt x="1231" y="446"/>
                  </a:lnTo>
                  <a:lnTo>
                    <a:pt x="1235" y="446"/>
                  </a:lnTo>
                  <a:lnTo>
                    <a:pt x="1238" y="449"/>
                  </a:lnTo>
                  <a:lnTo>
                    <a:pt x="1242" y="446"/>
                  </a:lnTo>
                  <a:lnTo>
                    <a:pt x="1248" y="449"/>
                  </a:lnTo>
                  <a:lnTo>
                    <a:pt x="1252" y="449"/>
                  </a:lnTo>
                  <a:lnTo>
                    <a:pt x="1255" y="449"/>
                  </a:lnTo>
                  <a:lnTo>
                    <a:pt x="1255" y="452"/>
                  </a:lnTo>
                  <a:lnTo>
                    <a:pt x="1262" y="455"/>
                  </a:lnTo>
                  <a:lnTo>
                    <a:pt x="1262" y="459"/>
                  </a:lnTo>
                  <a:lnTo>
                    <a:pt x="1262" y="462"/>
                  </a:lnTo>
                  <a:lnTo>
                    <a:pt x="1262" y="465"/>
                  </a:lnTo>
                  <a:lnTo>
                    <a:pt x="1266" y="468"/>
                  </a:lnTo>
                  <a:lnTo>
                    <a:pt x="1266" y="468"/>
                  </a:lnTo>
                  <a:lnTo>
                    <a:pt x="1266" y="472"/>
                  </a:lnTo>
                  <a:lnTo>
                    <a:pt x="1266" y="475"/>
                  </a:lnTo>
                  <a:lnTo>
                    <a:pt x="1266" y="478"/>
                  </a:lnTo>
                  <a:lnTo>
                    <a:pt x="1266" y="481"/>
                  </a:lnTo>
                  <a:lnTo>
                    <a:pt x="1266" y="481"/>
                  </a:lnTo>
                  <a:lnTo>
                    <a:pt x="1269" y="485"/>
                  </a:lnTo>
                  <a:lnTo>
                    <a:pt x="1269" y="485"/>
                  </a:lnTo>
                  <a:lnTo>
                    <a:pt x="1266" y="488"/>
                  </a:lnTo>
                  <a:lnTo>
                    <a:pt x="1266" y="488"/>
                  </a:lnTo>
                  <a:lnTo>
                    <a:pt x="1259" y="488"/>
                  </a:lnTo>
                  <a:lnTo>
                    <a:pt x="1259" y="485"/>
                  </a:lnTo>
                  <a:lnTo>
                    <a:pt x="1252" y="485"/>
                  </a:lnTo>
                  <a:lnTo>
                    <a:pt x="1248" y="481"/>
                  </a:lnTo>
                  <a:lnTo>
                    <a:pt x="1242" y="481"/>
                  </a:lnTo>
                  <a:lnTo>
                    <a:pt x="1242" y="481"/>
                  </a:lnTo>
                  <a:lnTo>
                    <a:pt x="1238" y="481"/>
                  </a:lnTo>
                  <a:lnTo>
                    <a:pt x="1231" y="481"/>
                  </a:lnTo>
                  <a:lnTo>
                    <a:pt x="1228" y="481"/>
                  </a:lnTo>
                  <a:lnTo>
                    <a:pt x="1224" y="485"/>
                  </a:lnTo>
                  <a:lnTo>
                    <a:pt x="1224" y="485"/>
                  </a:lnTo>
                  <a:lnTo>
                    <a:pt x="1224" y="485"/>
                  </a:lnTo>
                  <a:close/>
                  <a:moveTo>
                    <a:pt x="1200" y="491"/>
                  </a:moveTo>
                  <a:lnTo>
                    <a:pt x="1200" y="488"/>
                  </a:lnTo>
                  <a:lnTo>
                    <a:pt x="1204" y="485"/>
                  </a:lnTo>
                  <a:lnTo>
                    <a:pt x="1204" y="488"/>
                  </a:lnTo>
                  <a:lnTo>
                    <a:pt x="1204" y="488"/>
                  </a:lnTo>
                  <a:lnTo>
                    <a:pt x="1200" y="491"/>
                  </a:lnTo>
                  <a:lnTo>
                    <a:pt x="1200" y="491"/>
                  </a:lnTo>
                  <a:close/>
                  <a:moveTo>
                    <a:pt x="1207" y="494"/>
                  </a:moveTo>
                  <a:lnTo>
                    <a:pt x="1207" y="491"/>
                  </a:lnTo>
                  <a:lnTo>
                    <a:pt x="1207" y="491"/>
                  </a:lnTo>
                  <a:lnTo>
                    <a:pt x="1207" y="491"/>
                  </a:lnTo>
                  <a:lnTo>
                    <a:pt x="1211" y="491"/>
                  </a:lnTo>
                  <a:lnTo>
                    <a:pt x="1207" y="494"/>
                  </a:lnTo>
                  <a:lnTo>
                    <a:pt x="1207" y="494"/>
                  </a:lnTo>
                  <a:close/>
                  <a:moveTo>
                    <a:pt x="1218" y="494"/>
                  </a:moveTo>
                  <a:lnTo>
                    <a:pt x="1214" y="491"/>
                  </a:lnTo>
                  <a:lnTo>
                    <a:pt x="1214" y="491"/>
                  </a:lnTo>
                  <a:lnTo>
                    <a:pt x="1218" y="491"/>
                  </a:lnTo>
                  <a:lnTo>
                    <a:pt x="1218" y="491"/>
                  </a:lnTo>
                  <a:lnTo>
                    <a:pt x="1218" y="494"/>
                  </a:lnTo>
                  <a:lnTo>
                    <a:pt x="1218" y="494"/>
                  </a:lnTo>
                  <a:close/>
                  <a:moveTo>
                    <a:pt x="977" y="562"/>
                  </a:moveTo>
                  <a:lnTo>
                    <a:pt x="977" y="562"/>
                  </a:lnTo>
                  <a:lnTo>
                    <a:pt x="977" y="559"/>
                  </a:lnTo>
                  <a:lnTo>
                    <a:pt x="980" y="559"/>
                  </a:lnTo>
                  <a:lnTo>
                    <a:pt x="980" y="562"/>
                  </a:lnTo>
                  <a:lnTo>
                    <a:pt x="980" y="562"/>
                  </a:lnTo>
                  <a:lnTo>
                    <a:pt x="980" y="562"/>
                  </a:lnTo>
                  <a:lnTo>
                    <a:pt x="977" y="562"/>
                  </a:lnTo>
                  <a:lnTo>
                    <a:pt x="977" y="562"/>
                  </a:lnTo>
                  <a:close/>
                  <a:moveTo>
                    <a:pt x="987" y="578"/>
                  </a:moveTo>
                  <a:lnTo>
                    <a:pt x="990" y="585"/>
                  </a:lnTo>
                  <a:lnTo>
                    <a:pt x="990" y="581"/>
                  </a:lnTo>
                  <a:lnTo>
                    <a:pt x="990" y="581"/>
                  </a:lnTo>
                  <a:lnTo>
                    <a:pt x="994" y="578"/>
                  </a:lnTo>
                  <a:lnTo>
                    <a:pt x="990" y="578"/>
                  </a:lnTo>
                  <a:lnTo>
                    <a:pt x="987" y="578"/>
                  </a:lnTo>
                  <a:lnTo>
                    <a:pt x="987" y="578"/>
                  </a:lnTo>
                  <a:close/>
                  <a:moveTo>
                    <a:pt x="984" y="578"/>
                  </a:moveTo>
                  <a:lnTo>
                    <a:pt x="984" y="581"/>
                  </a:lnTo>
                  <a:lnTo>
                    <a:pt x="987" y="585"/>
                  </a:lnTo>
                  <a:lnTo>
                    <a:pt x="987" y="585"/>
                  </a:lnTo>
                  <a:lnTo>
                    <a:pt x="987" y="585"/>
                  </a:lnTo>
                  <a:lnTo>
                    <a:pt x="987" y="585"/>
                  </a:lnTo>
                  <a:lnTo>
                    <a:pt x="987" y="581"/>
                  </a:lnTo>
                  <a:lnTo>
                    <a:pt x="987" y="578"/>
                  </a:lnTo>
                  <a:lnTo>
                    <a:pt x="984" y="578"/>
                  </a:lnTo>
                  <a:lnTo>
                    <a:pt x="984" y="578"/>
                  </a:lnTo>
                  <a:close/>
                  <a:moveTo>
                    <a:pt x="1059" y="569"/>
                  </a:moveTo>
                  <a:lnTo>
                    <a:pt x="1059" y="565"/>
                  </a:lnTo>
                  <a:lnTo>
                    <a:pt x="1056" y="565"/>
                  </a:lnTo>
                  <a:lnTo>
                    <a:pt x="1052" y="565"/>
                  </a:lnTo>
                  <a:lnTo>
                    <a:pt x="1052" y="565"/>
                  </a:lnTo>
                  <a:lnTo>
                    <a:pt x="1049" y="565"/>
                  </a:lnTo>
                  <a:lnTo>
                    <a:pt x="1049" y="562"/>
                  </a:lnTo>
                  <a:lnTo>
                    <a:pt x="1049" y="562"/>
                  </a:lnTo>
                  <a:lnTo>
                    <a:pt x="1052" y="562"/>
                  </a:lnTo>
                  <a:lnTo>
                    <a:pt x="1052" y="559"/>
                  </a:lnTo>
                  <a:lnTo>
                    <a:pt x="1056" y="559"/>
                  </a:lnTo>
                  <a:lnTo>
                    <a:pt x="1059" y="562"/>
                  </a:lnTo>
                  <a:lnTo>
                    <a:pt x="1063" y="562"/>
                  </a:lnTo>
                  <a:lnTo>
                    <a:pt x="1063" y="565"/>
                  </a:lnTo>
                  <a:lnTo>
                    <a:pt x="1063" y="569"/>
                  </a:lnTo>
                  <a:lnTo>
                    <a:pt x="1063" y="569"/>
                  </a:lnTo>
                  <a:lnTo>
                    <a:pt x="1059" y="569"/>
                  </a:lnTo>
                  <a:lnTo>
                    <a:pt x="1059" y="569"/>
                  </a:lnTo>
                  <a:close/>
                  <a:moveTo>
                    <a:pt x="1101" y="581"/>
                  </a:moveTo>
                  <a:lnTo>
                    <a:pt x="1101" y="581"/>
                  </a:lnTo>
                  <a:lnTo>
                    <a:pt x="1097" y="578"/>
                  </a:lnTo>
                  <a:lnTo>
                    <a:pt x="1101" y="581"/>
                  </a:lnTo>
                  <a:lnTo>
                    <a:pt x="1101" y="581"/>
                  </a:lnTo>
                  <a:lnTo>
                    <a:pt x="1104" y="581"/>
                  </a:lnTo>
                  <a:lnTo>
                    <a:pt x="1101" y="581"/>
                  </a:lnTo>
                  <a:lnTo>
                    <a:pt x="1101" y="581"/>
                  </a:lnTo>
                  <a:close/>
                  <a:moveTo>
                    <a:pt x="1107" y="581"/>
                  </a:moveTo>
                  <a:lnTo>
                    <a:pt x="1107" y="585"/>
                  </a:lnTo>
                  <a:lnTo>
                    <a:pt x="1107" y="581"/>
                  </a:lnTo>
                  <a:lnTo>
                    <a:pt x="1107" y="581"/>
                  </a:lnTo>
                  <a:lnTo>
                    <a:pt x="1107" y="581"/>
                  </a:lnTo>
                  <a:close/>
                  <a:moveTo>
                    <a:pt x="1111" y="585"/>
                  </a:moveTo>
                  <a:lnTo>
                    <a:pt x="1114" y="585"/>
                  </a:lnTo>
                  <a:lnTo>
                    <a:pt x="1118" y="585"/>
                  </a:lnTo>
                  <a:lnTo>
                    <a:pt x="1118" y="585"/>
                  </a:lnTo>
                  <a:lnTo>
                    <a:pt x="1118" y="585"/>
                  </a:lnTo>
                  <a:lnTo>
                    <a:pt x="1114" y="585"/>
                  </a:lnTo>
                  <a:lnTo>
                    <a:pt x="1114" y="581"/>
                  </a:lnTo>
                  <a:lnTo>
                    <a:pt x="1111" y="581"/>
                  </a:lnTo>
                  <a:lnTo>
                    <a:pt x="1111" y="585"/>
                  </a:lnTo>
                  <a:lnTo>
                    <a:pt x="1111" y="585"/>
                  </a:lnTo>
                  <a:lnTo>
                    <a:pt x="1111" y="585"/>
                  </a:lnTo>
                  <a:close/>
                  <a:moveTo>
                    <a:pt x="1156" y="636"/>
                  </a:moveTo>
                  <a:lnTo>
                    <a:pt x="1156" y="633"/>
                  </a:lnTo>
                  <a:lnTo>
                    <a:pt x="1159" y="633"/>
                  </a:lnTo>
                  <a:lnTo>
                    <a:pt x="1159" y="630"/>
                  </a:lnTo>
                  <a:lnTo>
                    <a:pt x="1159" y="630"/>
                  </a:lnTo>
                  <a:lnTo>
                    <a:pt x="1162" y="633"/>
                  </a:lnTo>
                  <a:lnTo>
                    <a:pt x="1159" y="633"/>
                  </a:lnTo>
                  <a:lnTo>
                    <a:pt x="1159" y="636"/>
                  </a:lnTo>
                  <a:lnTo>
                    <a:pt x="1156" y="636"/>
                  </a:lnTo>
                  <a:lnTo>
                    <a:pt x="1156" y="636"/>
                  </a:lnTo>
                  <a:close/>
                  <a:moveTo>
                    <a:pt x="1152" y="646"/>
                  </a:moveTo>
                  <a:lnTo>
                    <a:pt x="1152" y="643"/>
                  </a:lnTo>
                  <a:lnTo>
                    <a:pt x="1152" y="640"/>
                  </a:lnTo>
                  <a:lnTo>
                    <a:pt x="1156" y="640"/>
                  </a:lnTo>
                  <a:lnTo>
                    <a:pt x="1159" y="640"/>
                  </a:lnTo>
                  <a:lnTo>
                    <a:pt x="1159" y="643"/>
                  </a:lnTo>
                  <a:lnTo>
                    <a:pt x="1156" y="643"/>
                  </a:lnTo>
                  <a:lnTo>
                    <a:pt x="1156" y="646"/>
                  </a:lnTo>
                  <a:lnTo>
                    <a:pt x="1152" y="646"/>
                  </a:lnTo>
                  <a:lnTo>
                    <a:pt x="1152" y="646"/>
                  </a:lnTo>
                  <a:close/>
                  <a:moveTo>
                    <a:pt x="1128" y="598"/>
                  </a:moveTo>
                  <a:lnTo>
                    <a:pt x="1125" y="594"/>
                  </a:lnTo>
                  <a:lnTo>
                    <a:pt x="1128" y="594"/>
                  </a:lnTo>
                  <a:lnTo>
                    <a:pt x="1128" y="598"/>
                  </a:lnTo>
                  <a:lnTo>
                    <a:pt x="1128" y="598"/>
                  </a:lnTo>
                  <a:close/>
                  <a:moveTo>
                    <a:pt x="1121" y="598"/>
                  </a:moveTo>
                  <a:lnTo>
                    <a:pt x="1118" y="594"/>
                  </a:lnTo>
                  <a:lnTo>
                    <a:pt x="1121" y="594"/>
                  </a:lnTo>
                  <a:lnTo>
                    <a:pt x="1121" y="598"/>
                  </a:lnTo>
                  <a:lnTo>
                    <a:pt x="1121" y="598"/>
                  </a:lnTo>
                  <a:lnTo>
                    <a:pt x="1121" y="598"/>
                  </a:lnTo>
                  <a:close/>
                  <a:moveTo>
                    <a:pt x="1121" y="598"/>
                  </a:moveTo>
                  <a:lnTo>
                    <a:pt x="1125" y="601"/>
                  </a:lnTo>
                  <a:lnTo>
                    <a:pt x="1125" y="601"/>
                  </a:lnTo>
                  <a:lnTo>
                    <a:pt x="1128" y="601"/>
                  </a:lnTo>
                  <a:lnTo>
                    <a:pt x="1128" y="601"/>
                  </a:lnTo>
                  <a:lnTo>
                    <a:pt x="1125" y="598"/>
                  </a:lnTo>
                  <a:lnTo>
                    <a:pt x="1125" y="598"/>
                  </a:lnTo>
                  <a:lnTo>
                    <a:pt x="1121" y="598"/>
                  </a:lnTo>
                  <a:lnTo>
                    <a:pt x="1121" y="598"/>
                  </a:lnTo>
                  <a:close/>
                  <a:moveTo>
                    <a:pt x="1149" y="591"/>
                  </a:moveTo>
                  <a:lnTo>
                    <a:pt x="1149" y="591"/>
                  </a:lnTo>
                  <a:lnTo>
                    <a:pt x="1152" y="591"/>
                  </a:lnTo>
                  <a:lnTo>
                    <a:pt x="1152" y="594"/>
                  </a:lnTo>
                  <a:lnTo>
                    <a:pt x="1152" y="594"/>
                  </a:lnTo>
                  <a:lnTo>
                    <a:pt x="1152" y="598"/>
                  </a:lnTo>
                  <a:lnTo>
                    <a:pt x="1156" y="594"/>
                  </a:lnTo>
                  <a:lnTo>
                    <a:pt x="1156" y="594"/>
                  </a:lnTo>
                  <a:lnTo>
                    <a:pt x="1156" y="594"/>
                  </a:lnTo>
                  <a:lnTo>
                    <a:pt x="1159" y="594"/>
                  </a:lnTo>
                  <a:lnTo>
                    <a:pt x="1162" y="594"/>
                  </a:lnTo>
                  <a:lnTo>
                    <a:pt x="1162" y="591"/>
                  </a:lnTo>
                  <a:lnTo>
                    <a:pt x="1162" y="591"/>
                  </a:lnTo>
                  <a:lnTo>
                    <a:pt x="1156" y="591"/>
                  </a:lnTo>
                  <a:lnTo>
                    <a:pt x="1156" y="588"/>
                  </a:lnTo>
                  <a:lnTo>
                    <a:pt x="1152" y="588"/>
                  </a:lnTo>
                  <a:lnTo>
                    <a:pt x="1149" y="588"/>
                  </a:lnTo>
                  <a:lnTo>
                    <a:pt x="1149" y="588"/>
                  </a:lnTo>
                  <a:lnTo>
                    <a:pt x="1149" y="591"/>
                  </a:lnTo>
                  <a:lnTo>
                    <a:pt x="1149" y="591"/>
                  </a:lnTo>
                  <a:close/>
                  <a:moveTo>
                    <a:pt x="1190" y="588"/>
                  </a:moveTo>
                  <a:lnTo>
                    <a:pt x="1190" y="585"/>
                  </a:lnTo>
                  <a:lnTo>
                    <a:pt x="1193" y="585"/>
                  </a:lnTo>
                  <a:lnTo>
                    <a:pt x="1193" y="588"/>
                  </a:lnTo>
                  <a:lnTo>
                    <a:pt x="1190" y="588"/>
                  </a:lnTo>
                  <a:lnTo>
                    <a:pt x="1190" y="588"/>
                  </a:lnTo>
                  <a:close/>
                  <a:moveTo>
                    <a:pt x="1176" y="604"/>
                  </a:moveTo>
                  <a:lnTo>
                    <a:pt x="1180" y="601"/>
                  </a:lnTo>
                  <a:lnTo>
                    <a:pt x="1180" y="598"/>
                  </a:lnTo>
                  <a:lnTo>
                    <a:pt x="1183" y="598"/>
                  </a:lnTo>
                  <a:lnTo>
                    <a:pt x="1183" y="594"/>
                  </a:lnTo>
                  <a:lnTo>
                    <a:pt x="1187" y="594"/>
                  </a:lnTo>
                  <a:lnTo>
                    <a:pt x="1187" y="598"/>
                  </a:lnTo>
                  <a:lnTo>
                    <a:pt x="1187" y="598"/>
                  </a:lnTo>
                  <a:lnTo>
                    <a:pt x="1183" y="601"/>
                  </a:lnTo>
                  <a:lnTo>
                    <a:pt x="1180" y="604"/>
                  </a:lnTo>
                  <a:lnTo>
                    <a:pt x="1176" y="604"/>
                  </a:lnTo>
                  <a:lnTo>
                    <a:pt x="1176" y="604"/>
                  </a:lnTo>
                  <a:lnTo>
                    <a:pt x="1176" y="604"/>
                  </a:lnTo>
                  <a:close/>
                  <a:moveTo>
                    <a:pt x="1162" y="623"/>
                  </a:moveTo>
                  <a:lnTo>
                    <a:pt x="1169" y="617"/>
                  </a:lnTo>
                  <a:lnTo>
                    <a:pt x="1169" y="617"/>
                  </a:lnTo>
                  <a:lnTo>
                    <a:pt x="1173" y="617"/>
                  </a:lnTo>
                  <a:lnTo>
                    <a:pt x="1176" y="614"/>
                  </a:lnTo>
                  <a:lnTo>
                    <a:pt x="1180" y="611"/>
                  </a:lnTo>
                  <a:lnTo>
                    <a:pt x="1180" y="607"/>
                  </a:lnTo>
                  <a:lnTo>
                    <a:pt x="1176" y="607"/>
                  </a:lnTo>
                  <a:lnTo>
                    <a:pt x="1173" y="607"/>
                  </a:lnTo>
                  <a:lnTo>
                    <a:pt x="1173" y="611"/>
                  </a:lnTo>
                  <a:lnTo>
                    <a:pt x="1173" y="611"/>
                  </a:lnTo>
                  <a:lnTo>
                    <a:pt x="1169" y="614"/>
                  </a:lnTo>
                  <a:lnTo>
                    <a:pt x="1166" y="614"/>
                  </a:lnTo>
                  <a:lnTo>
                    <a:pt x="1159" y="614"/>
                  </a:lnTo>
                  <a:lnTo>
                    <a:pt x="1156" y="617"/>
                  </a:lnTo>
                  <a:lnTo>
                    <a:pt x="1156" y="617"/>
                  </a:lnTo>
                  <a:lnTo>
                    <a:pt x="1152" y="620"/>
                  </a:lnTo>
                  <a:lnTo>
                    <a:pt x="1156" y="623"/>
                  </a:lnTo>
                  <a:lnTo>
                    <a:pt x="1156" y="623"/>
                  </a:lnTo>
                  <a:lnTo>
                    <a:pt x="1159" y="623"/>
                  </a:lnTo>
                  <a:lnTo>
                    <a:pt x="1162" y="623"/>
                  </a:lnTo>
                  <a:lnTo>
                    <a:pt x="1162" y="623"/>
                  </a:lnTo>
                  <a:close/>
                  <a:moveTo>
                    <a:pt x="1193" y="620"/>
                  </a:moveTo>
                  <a:lnTo>
                    <a:pt x="1193" y="614"/>
                  </a:lnTo>
                  <a:lnTo>
                    <a:pt x="1193" y="614"/>
                  </a:lnTo>
                  <a:lnTo>
                    <a:pt x="1193" y="611"/>
                  </a:lnTo>
                  <a:lnTo>
                    <a:pt x="1197" y="611"/>
                  </a:lnTo>
                  <a:lnTo>
                    <a:pt x="1200" y="611"/>
                  </a:lnTo>
                  <a:lnTo>
                    <a:pt x="1204" y="614"/>
                  </a:lnTo>
                  <a:lnTo>
                    <a:pt x="1200" y="617"/>
                  </a:lnTo>
                  <a:lnTo>
                    <a:pt x="1197" y="617"/>
                  </a:lnTo>
                  <a:lnTo>
                    <a:pt x="1197" y="620"/>
                  </a:lnTo>
                  <a:lnTo>
                    <a:pt x="1193" y="620"/>
                  </a:lnTo>
                  <a:lnTo>
                    <a:pt x="1193" y="620"/>
                  </a:lnTo>
                  <a:close/>
                  <a:moveTo>
                    <a:pt x="1218" y="646"/>
                  </a:moveTo>
                  <a:lnTo>
                    <a:pt x="1218" y="643"/>
                  </a:lnTo>
                  <a:lnTo>
                    <a:pt x="1218" y="636"/>
                  </a:lnTo>
                  <a:lnTo>
                    <a:pt x="1218" y="636"/>
                  </a:lnTo>
                  <a:lnTo>
                    <a:pt x="1214" y="636"/>
                  </a:lnTo>
                  <a:lnTo>
                    <a:pt x="1214" y="640"/>
                  </a:lnTo>
                  <a:lnTo>
                    <a:pt x="1211" y="643"/>
                  </a:lnTo>
                  <a:lnTo>
                    <a:pt x="1214" y="646"/>
                  </a:lnTo>
                  <a:lnTo>
                    <a:pt x="1214" y="646"/>
                  </a:lnTo>
                  <a:lnTo>
                    <a:pt x="1214" y="649"/>
                  </a:lnTo>
                  <a:lnTo>
                    <a:pt x="1218" y="646"/>
                  </a:lnTo>
                  <a:lnTo>
                    <a:pt x="1218" y="646"/>
                  </a:lnTo>
                  <a:lnTo>
                    <a:pt x="1218" y="646"/>
                  </a:lnTo>
                  <a:close/>
                  <a:moveTo>
                    <a:pt x="1221" y="646"/>
                  </a:moveTo>
                  <a:lnTo>
                    <a:pt x="1221" y="643"/>
                  </a:lnTo>
                  <a:lnTo>
                    <a:pt x="1221" y="640"/>
                  </a:lnTo>
                  <a:lnTo>
                    <a:pt x="1221" y="643"/>
                  </a:lnTo>
                  <a:lnTo>
                    <a:pt x="1224" y="643"/>
                  </a:lnTo>
                  <a:lnTo>
                    <a:pt x="1221" y="646"/>
                  </a:lnTo>
                  <a:lnTo>
                    <a:pt x="1221" y="646"/>
                  </a:lnTo>
                  <a:lnTo>
                    <a:pt x="1221" y="646"/>
                  </a:lnTo>
                  <a:close/>
                  <a:moveTo>
                    <a:pt x="1228" y="653"/>
                  </a:moveTo>
                  <a:lnTo>
                    <a:pt x="1224" y="649"/>
                  </a:lnTo>
                  <a:lnTo>
                    <a:pt x="1228" y="646"/>
                  </a:lnTo>
                  <a:lnTo>
                    <a:pt x="1228" y="649"/>
                  </a:lnTo>
                  <a:lnTo>
                    <a:pt x="1228" y="649"/>
                  </a:lnTo>
                  <a:lnTo>
                    <a:pt x="1228" y="653"/>
                  </a:lnTo>
                  <a:lnTo>
                    <a:pt x="1228" y="653"/>
                  </a:lnTo>
                  <a:close/>
                  <a:moveTo>
                    <a:pt x="1214" y="659"/>
                  </a:moveTo>
                  <a:lnTo>
                    <a:pt x="1214" y="659"/>
                  </a:lnTo>
                  <a:lnTo>
                    <a:pt x="1214" y="662"/>
                  </a:lnTo>
                  <a:lnTo>
                    <a:pt x="1214" y="665"/>
                  </a:lnTo>
                  <a:lnTo>
                    <a:pt x="1218" y="669"/>
                  </a:lnTo>
                  <a:lnTo>
                    <a:pt x="1218" y="665"/>
                  </a:lnTo>
                  <a:lnTo>
                    <a:pt x="1221" y="669"/>
                  </a:lnTo>
                  <a:lnTo>
                    <a:pt x="1224" y="669"/>
                  </a:lnTo>
                  <a:lnTo>
                    <a:pt x="1228" y="669"/>
                  </a:lnTo>
                  <a:lnTo>
                    <a:pt x="1231" y="669"/>
                  </a:lnTo>
                  <a:lnTo>
                    <a:pt x="1231" y="665"/>
                  </a:lnTo>
                  <a:lnTo>
                    <a:pt x="1231" y="665"/>
                  </a:lnTo>
                  <a:lnTo>
                    <a:pt x="1231" y="662"/>
                  </a:lnTo>
                  <a:lnTo>
                    <a:pt x="1228" y="662"/>
                  </a:lnTo>
                  <a:lnTo>
                    <a:pt x="1224" y="659"/>
                  </a:lnTo>
                  <a:lnTo>
                    <a:pt x="1221" y="659"/>
                  </a:lnTo>
                  <a:lnTo>
                    <a:pt x="1221" y="659"/>
                  </a:lnTo>
                  <a:lnTo>
                    <a:pt x="1221" y="656"/>
                  </a:lnTo>
                  <a:lnTo>
                    <a:pt x="1221" y="656"/>
                  </a:lnTo>
                  <a:lnTo>
                    <a:pt x="1221" y="656"/>
                  </a:lnTo>
                  <a:lnTo>
                    <a:pt x="1218" y="659"/>
                  </a:lnTo>
                  <a:lnTo>
                    <a:pt x="1218" y="659"/>
                  </a:lnTo>
                  <a:lnTo>
                    <a:pt x="1214" y="659"/>
                  </a:lnTo>
                  <a:lnTo>
                    <a:pt x="1214" y="659"/>
                  </a:lnTo>
                  <a:close/>
                  <a:moveTo>
                    <a:pt x="1111" y="779"/>
                  </a:moveTo>
                  <a:lnTo>
                    <a:pt x="1118" y="779"/>
                  </a:lnTo>
                  <a:lnTo>
                    <a:pt x="1118" y="779"/>
                  </a:lnTo>
                  <a:lnTo>
                    <a:pt x="1114" y="775"/>
                  </a:lnTo>
                  <a:lnTo>
                    <a:pt x="1114" y="775"/>
                  </a:lnTo>
                  <a:lnTo>
                    <a:pt x="1111" y="779"/>
                  </a:lnTo>
                  <a:lnTo>
                    <a:pt x="1111" y="779"/>
                  </a:lnTo>
                  <a:close/>
                  <a:moveTo>
                    <a:pt x="1056" y="698"/>
                  </a:moveTo>
                  <a:lnTo>
                    <a:pt x="1059" y="701"/>
                  </a:lnTo>
                  <a:lnTo>
                    <a:pt x="1059" y="701"/>
                  </a:lnTo>
                  <a:lnTo>
                    <a:pt x="1059" y="701"/>
                  </a:lnTo>
                  <a:lnTo>
                    <a:pt x="1059" y="698"/>
                  </a:lnTo>
                  <a:lnTo>
                    <a:pt x="1056" y="698"/>
                  </a:lnTo>
                  <a:lnTo>
                    <a:pt x="1056" y="698"/>
                  </a:lnTo>
                  <a:lnTo>
                    <a:pt x="1056" y="698"/>
                  </a:lnTo>
                  <a:close/>
                  <a:moveTo>
                    <a:pt x="1042" y="717"/>
                  </a:moveTo>
                  <a:lnTo>
                    <a:pt x="1042" y="714"/>
                  </a:lnTo>
                  <a:lnTo>
                    <a:pt x="1042" y="714"/>
                  </a:lnTo>
                  <a:lnTo>
                    <a:pt x="1039" y="711"/>
                  </a:lnTo>
                  <a:lnTo>
                    <a:pt x="1039" y="711"/>
                  </a:lnTo>
                  <a:lnTo>
                    <a:pt x="1035" y="707"/>
                  </a:lnTo>
                  <a:lnTo>
                    <a:pt x="1035" y="704"/>
                  </a:lnTo>
                  <a:lnTo>
                    <a:pt x="1035" y="701"/>
                  </a:lnTo>
                  <a:lnTo>
                    <a:pt x="1035" y="698"/>
                  </a:lnTo>
                  <a:lnTo>
                    <a:pt x="1035" y="701"/>
                  </a:lnTo>
                  <a:lnTo>
                    <a:pt x="1039" y="704"/>
                  </a:lnTo>
                  <a:lnTo>
                    <a:pt x="1042" y="704"/>
                  </a:lnTo>
                  <a:lnTo>
                    <a:pt x="1042" y="707"/>
                  </a:lnTo>
                  <a:lnTo>
                    <a:pt x="1042" y="711"/>
                  </a:lnTo>
                  <a:lnTo>
                    <a:pt x="1046" y="714"/>
                  </a:lnTo>
                  <a:lnTo>
                    <a:pt x="1049" y="714"/>
                  </a:lnTo>
                  <a:lnTo>
                    <a:pt x="1049" y="717"/>
                  </a:lnTo>
                  <a:lnTo>
                    <a:pt x="1046" y="717"/>
                  </a:lnTo>
                  <a:lnTo>
                    <a:pt x="1042" y="717"/>
                  </a:lnTo>
                  <a:lnTo>
                    <a:pt x="1042" y="717"/>
                  </a:lnTo>
                  <a:close/>
                  <a:moveTo>
                    <a:pt x="1021" y="717"/>
                  </a:moveTo>
                  <a:lnTo>
                    <a:pt x="1021" y="714"/>
                  </a:lnTo>
                  <a:lnTo>
                    <a:pt x="1021" y="711"/>
                  </a:lnTo>
                  <a:lnTo>
                    <a:pt x="1021" y="707"/>
                  </a:lnTo>
                  <a:lnTo>
                    <a:pt x="1021" y="704"/>
                  </a:lnTo>
                  <a:lnTo>
                    <a:pt x="1021" y="701"/>
                  </a:lnTo>
                  <a:lnTo>
                    <a:pt x="1025" y="701"/>
                  </a:lnTo>
                  <a:lnTo>
                    <a:pt x="1025" y="704"/>
                  </a:lnTo>
                  <a:lnTo>
                    <a:pt x="1025" y="704"/>
                  </a:lnTo>
                  <a:lnTo>
                    <a:pt x="1025" y="707"/>
                  </a:lnTo>
                  <a:lnTo>
                    <a:pt x="1025" y="711"/>
                  </a:lnTo>
                  <a:lnTo>
                    <a:pt x="1021" y="714"/>
                  </a:lnTo>
                  <a:lnTo>
                    <a:pt x="1021" y="717"/>
                  </a:lnTo>
                  <a:lnTo>
                    <a:pt x="1021" y="717"/>
                  </a:lnTo>
                  <a:close/>
                  <a:moveTo>
                    <a:pt x="1018" y="640"/>
                  </a:moveTo>
                  <a:lnTo>
                    <a:pt x="1018" y="640"/>
                  </a:lnTo>
                  <a:lnTo>
                    <a:pt x="1018" y="643"/>
                  </a:lnTo>
                  <a:lnTo>
                    <a:pt x="1025" y="643"/>
                  </a:lnTo>
                  <a:lnTo>
                    <a:pt x="1025" y="640"/>
                  </a:lnTo>
                  <a:lnTo>
                    <a:pt x="1025" y="640"/>
                  </a:lnTo>
                  <a:lnTo>
                    <a:pt x="1021" y="636"/>
                  </a:lnTo>
                  <a:lnTo>
                    <a:pt x="1018" y="640"/>
                  </a:lnTo>
                  <a:lnTo>
                    <a:pt x="1018" y="640"/>
                  </a:lnTo>
                  <a:close/>
                  <a:moveTo>
                    <a:pt x="1018" y="636"/>
                  </a:moveTo>
                  <a:lnTo>
                    <a:pt x="1021" y="633"/>
                  </a:lnTo>
                  <a:lnTo>
                    <a:pt x="1021" y="630"/>
                  </a:lnTo>
                  <a:lnTo>
                    <a:pt x="1025" y="627"/>
                  </a:lnTo>
                  <a:lnTo>
                    <a:pt x="1028" y="627"/>
                  </a:lnTo>
                  <a:lnTo>
                    <a:pt x="1028" y="627"/>
                  </a:lnTo>
                  <a:lnTo>
                    <a:pt x="1028" y="630"/>
                  </a:lnTo>
                  <a:lnTo>
                    <a:pt x="1028" y="633"/>
                  </a:lnTo>
                  <a:lnTo>
                    <a:pt x="1028" y="636"/>
                  </a:lnTo>
                  <a:lnTo>
                    <a:pt x="1025" y="636"/>
                  </a:lnTo>
                  <a:lnTo>
                    <a:pt x="1018" y="636"/>
                  </a:lnTo>
                  <a:lnTo>
                    <a:pt x="1018" y="636"/>
                  </a:lnTo>
                  <a:close/>
                  <a:moveTo>
                    <a:pt x="832" y="604"/>
                  </a:moveTo>
                  <a:lnTo>
                    <a:pt x="836" y="604"/>
                  </a:lnTo>
                  <a:lnTo>
                    <a:pt x="836" y="601"/>
                  </a:lnTo>
                  <a:lnTo>
                    <a:pt x="832" y="601"/>
                  </a:lnTo>
                  <a:lnTo>
                    <a:pt x="832" y="604"/>
                  </a:lnTo>
                  <a:lnTo>
                    <a:pt x="832" y="604"/>
                  </a:lnTo>
                  <a:lnTo>
                    <a:pt x="832" y="604"/>
                  </a:lnTo>
                  <a:close/>
                  <a:moveTo>
                    <a:pt x="674" y="565"/>
                  </a:moveTo>
                  <a:lnTo>
                    <a:pt x="677" y="565"/>
                  </a:lnTo>
                  <a:lnTo>
                    <a:pt x="681" y="565"/>
                  </a:lnTo>
                  <a:lnTo>
                    <a:pt x="677" y="565"/>
                  </a:lnTo>
                  <a:lnTo>
                    <a:pt x="677" y="565"/>
                  </a:lnTo>
                  <a:lnTo>
                    <a:pt x="674" y="565"/>
                  </a:lnTo>
                  <a:lnTo>
                    <a:pt x="674" y="565"/>
                  </a:lnTo>
                  <a:close/>
                  <a:moveTo>
                    <a:pt x="664" y="572"/>
                  </a:moveTo>
                  <a:lnTo>
                    <a:pt x="667" y="572"/>
                  </a:lnTo>
                  <a:lnTo>
                    <a:pt x="667" y="569"/>
                  </a:lnTo>
                  <a:lnTo>
                    <a:pt x="664" y="569"/>
                  </a:lnTo>
                  <a:lnTo>
                    <a:pt x="664" y="572"/>
                  </a:lnTo>
                  <a:lnTo>
                    <a:pt x="664" y="572"/>
                  </a:lnTo>
                  <a:close/>
                  <a:moveTo>
                    <a:pt x="667" y="581"/>
                  </a:moveTo>
                  <a:lnTo>
                    <a:pt x="667" y="581"/>
                  </a:lnTo>
                  <a:lnTo>
                    <a:pt x="667" y="581"/>
                  </a:lnTo>
                  <a:lnTo>
                    <a:pt x="671" y="585"/>
                  </a:lnTo>
                  <a:lnTo>
                    <a:pt x="667" y="581"/>
                  </a:lnTo>
                  <a:lnTo>
                    <a:pt x="667" y="581"/>
                  </a:lnTo>
                  <a:close/>
                  <a:moveTo>
                    <a:pt x="667" y="585"/>
                  </a:moveTo>
                  <a:lnTo>
                    <a:pt x="667" y="581"/>
                  </a:lnTo>
                  <a:lnTo>
                    <a:pt x="664" y="581"/>
                  </a:lnTo>
                  <a:lnTo>
                    <a:pt x="667" y="585"/>
                  </a:lnTo>
                  <a:lnTo>
                    <a:pt x="667" y="585"/>
                  </a:lnTo>
                  <a:lnTo>
                    <a:pt x="667" y="585"/>
                  </a:lnTo>
                  <a:close/>
                  <a:moveTo>
                    <a:pt x="674" y="591"/>
                  </a:moveTo>
                  <a:lnTo>
                    <a:pt x="677" y="598"/>
                  </a:lnTo>
                  <a:lnTo>
                    <a:pt x="677" y="598"/>
                  </a:lnTo>
                  <a:lnTo>
                    <a:pt x="681" y="594"/>
                  </a:lnTo>
                  <a:lnTo>
                    <a:pt x="677" y="591"/>
                  </a:lnTo>
                  <a:lnTo>
                    <a:pt x="681" y="591"/>
                  </a:lnTo>
                  <a:lnTo>
                    <a:pt x="677" y="591"/>
                  </a:lnTo>
                  <a:lnTo>
                    <a:pt x="677" y="591"/>
                  </a:lnTo>
                  <a:lnTo>
                    <a:pt x="677" y="591"/>
                  </a:lnTo>
                  <a:lnTo>
                    <a:pt x="674" y="591"/>
                  </a:lnTo>
                  <a:lnTo>
                    <a:pt x="674" y="591"/>
                  </a:lnTo>
                  <a:close/>
                  <a:moveTo>
                    <a:pt x="671" y="611"/>
                  </a:moveTo>
                  <a:lnTo>
                    <a:pt x="667" y="607"/>
                  </a:lnTo>
                  <a:lnTo>
                    <a:pt x="671" y="604"/>
                  </a:lnTo>
                  <a:lnTo>
                    <a:pt x="671" y="601"/>
                  </a:lnTo>
                  <a:lnTo>
                    <a:pt x="674" y="598"/>
                  </a:lnTo>
                  <a:lnTo>
                    <a:pt x="674" y="601"/>
                  </a:lnTo>
                  <a:lnTo>
                    <a:pt x="674" y="604"/>
                  </a:lnTo>
                  <a:lnTo>
                    <a:pt x="674" y="604"/>
                  </a:lnTo>
                  <a:lnTo>
                    <a:pt x="674" y="607"/>
                  </a:lnTo>
                  <a:lnTo>
                    <a:pt x="674" y="607"/>
                  </a:lnTo>
                  <a:lnTo>
                    <a:pt x="671" y="611"/>
                  </a:lnTo>
                  <a:lnTo>
                    <a:pt x="671" y="611"/>
                  </a:lnTo>
                  <a:lnTo>
                    <a:pt x="671" y="611"/>
                  </a:lnTo>
                  <a:lnTo>
                    <a:pt x="671" y="611"/>
                  </a:lnTo>
                  <a:close/>
                  <a:moveTo>
                    <a:pt x="812" y="536"/>
                  </a:moveTo>
                  <a:lnTo>
                    <a:pt x="812" y="536"/>
                  </a:lnTo>
                  <a:lnTo>
                    <a:pt x="815" y="533"/>
                  </a:lnTo>
                  <a:lnTo>
                    <a:pt x="815" y="536"/>
                  </a:lnTo>
                  <a:lnTo>
                    <a:pt x="815" y="536"/>
                  </a:lnTo>
                  <a:lnTo>
                    <a:pt x="812" y="536"/>
                  </a:lnTo>
                  <a:lnTo>
                    <a:pt x="812" y="536"/>
                  </a:lnTo>
                  <a:close/>
                  <a:moveTo>
                    <a:pt x="860" y="514"/>
                  </a:moveTo>
                  <a:lnTo>
                    <a:pt x="860" y="507"/>
                  </a:lnTo>
                  <a:lnTo>
                    <a:pt x="860" y="507"/>
                  </a:lnTo>
                  <a:lnTo>
                    <a:pt x="860" y="504"/>
                  </a:lnTo>
                  <a:lnTo>
                    <a:pt x="863" y="501"/>
                  </a:lnTo>
                  <a:lnTo>
                    <a:pt x="863" y="504"/>
                  </a:lnTo>
                  <a:lnTo>
                    <a:pt x="863" y="504"/>
                  </a:lnTo>
                  <a:lnTo>
                    <a:pt x="863" y="507"/>
                  </a:lnTo>
                  <a:lnTo>
                    <a:pt x="863" y="507"/>
                  </a:lnTo>
                  <a:lnTo>
                    <a:pt x="863" y="510"/>
                  </a:lnTo>
                  <a:lnTo>
                    <a:pt x="860" y="514"/>
                  </a:lnTo>
                  <a:lnTo>
                    <a:pt x="860" y="514"/>
                  </a:lnTo>
                  <a:close/>
                  <a:moveTo>
                    <a:pt x="808" y="562"/>
                  </a:moveTo>
                  <a:lnTo>
                    <a:pt x="808" y="559"/>
                  </a:lnTo>
                  <a:lnTo>
                    <a:pt x="808" y="559"/>
                  </a:lnTo>
                  <a:lnTo>
                    <a:pt x="808" y="556"/>
                  </a:lnTo>
                  <a:lnTo>
                    <a:pt x="808" y="556"/>
                  </a:lnTo>
                  <a:lnTo>
                    <a:pt x="812" y="552"/>
                  </a:lnTo>
                  <a:lnTo>
                    <a:pt x="812" y="552"/>
                  </a:lnTo>
                  <a:lnTo>
                    <a:pt x="808" y="549"/>
                  </a:lnTo>
                  <a:lnTo>
                    <a:pt x="808" y="549"/>
                  </a:lnTo>
                  <a:lnTo>
                    <a:pt x="808" y="546"/>
                  </a:lnTo>
                  <a:lnTo>
                    <a:pt x="812" y="546"/>
                  </a:lnTo>
                  <a:lnTo>
                    <a:pt x="812" y="543"/>
                  </a:lnTo>
                  <a:lnTo>
                    <a:pt x="808" y="539"/>
                  </a:lnTo>
                  <a:lnTo>
                    <a:pt x="805" y="543"/>
                  </a:lnTo>
                  <a:lnTo>
                    <a:pt x="805" y="543"/>
                  </a:lnTo>
                  <a:lnTo>
                    <a:pt x="805" y="546"/>
                  </a:lnTo>
                  <a:lnTo>
                    <a:pt x="801" y="543"/>
                  </a:lnTo>
                  <a:lnTo>
                    <a:pt x="798" y="543"/>
                  </a:lnTo>
                  <a:lnTo>
                    <a:pt x="791" y="546"/>
                  </a:lnTo>
                  <a:lnTo>
                    <a:pt x="788" y="549"/>
                  </a:lnTo>
                  <a:lnTo>
                    <a:pt x="788" y="549"/>
                  </a:lnTo>
                  <a:lnTo>
                    <a:pt x="791" y="546"/>
                  </a:lnTo>
                  <a:lnTo>
                    <a:pt x="794" y="543"/>
                  </a:lnTo>
                  <a:lnTo>
                    <a:pt x="794" y="539"/>
                  </a:lnTo>
                  <a:lnTo>
                    <a:pt x="794" y="543"/>
                  </a:lnTo>
                  <a:lnTo>
                    <a:pt x="791" y="539"/>
                  </a:lnTo>
                  <a:lnTo>
                    <a:pt x="791" y="539"/>
                  </a:lnTo>
                  <a:lnTo>
                    <a:pt x="794" y="536"/>
                  </a:lnTo>
                  <a:lnTo>
                    <a:pt x="791" y="533"/>
                  </a:lnTo>
                  <a:lnTo>
                    <a:pt x="794" y="530"/>
                  </a:lnTo>
                  <a:lnTo>
                    <a:pt x="798" y="530"/>
                  </a:lnTo>
                  <a:lnTo>
                    <a:pt x="794" y="533"/>
                  </a:lnTo>
                  <a:lnTo>
                    <a:pt x="798" y="536"/>
                  </a:lnTo>
                  <a:lnTo>
                    <a:pt x="801" y="539"/>
                  </a:lnTo>
                  <a:lnTo>
                    <a:pt x="801" y="536"/>
                  </a:lnTo>
                  <a:lnTo>
                    <a:pt x="805" y="536"/>
                  </a:lnTo>
                  <a:lnTo>
                    <a:pt x="808" y="533"/>
                  </a:lnTo>
                  <a:lnTo>
                    <a:pt x="805" y="533"/>
                  </a:lnTo>
                  <a:lnTo>
                    <a:pt x="805" y="530"/>
                  </a:lnTo>
                  <a:lnTo>
                    <a:pt x="808" y="530"/>
                  </a:lnTo>
                  <a:lnTo>
                    <a:pt x="808" y="533"/>
                  </a:lnTo>
                  <a:lnTo>
                    <a:pt x="812" y="533"/>
                  </a:lnTo>
                  <a:lnTo>
                    <a:pt x="815" y="530"/>
                  </a:lnTo>
                  <a:lnTo>
                    <a:pt x="815" y="527"/>
                  </a:lnTo>
                  <a:lnTo>
                    <a:pt x="815" y="530"/>
                  </a:lnTo>
                  <a:lnTo>
                    <a:pt x="818" y="530"/>
                  </a:lnTo>
                  <a:lnTo>
                    <a:pt x="822" y="527"/>
                  </a:lnTo>
                  <a:lnTo>
                    <a:pt x="818" y="533"/>
                  </a:lnTo>
                  <a:lnTo>
                    <a:pt x="818" y="536"/>
                  </a:lnTo>
                  <a:lnTo>
                    <a:pt x="822" y="536"/>
                  </a:lnTo>
                  <a:lnTo>
                    <a:pt x="822" y="536"/>
                  </a:lnTo>
                  <a:lnTo>
                    <a:pt x="822" y="539"/>
                  </a:lnTo>
                  <a:lnTo>
                    <a:pt x="822" y="539"/>
                  </a:lnTo>
                  <a:lnTo>
                    <a:pt x="825" y="536"/>
                  </a:lnTo>
                  <a:lnTo>
                    <a:pt x="825" y="533"/>
                  </a:lnTo>
                  <a:lnTo>
                    <a:pt x="829" y="530"/>
                  </a:lnTo>
                  <a:lnTo>
                    <a:pt x="832" y="527"/>
                  </a:lnTo>
                  <a:lnTo>
                    <a:pt x="832" y="530"/>
                  </a:lnTo>
                  <a:lnTo>
                    <a:pt x="829" y="533"/>
                  </a:lnTo>
                  <a:lnTo>
                    <a:pt x="829" y="539"/>
                  </a:lnTo>
                  <a:lnTo>
                    <a:pt x="832" y="539"/>
                  </a:lnTo>
                  <a:lnTo>
                    <a:pt x="832" y="539"/>
                  </a:lnTo>
                  <a:lnTo>
                    <a:pt x="836" y="539"/>
                  </a:lnTo>
                  <a:lnTo>
                    <a:pt x="839" y="536"/>
                  </a:lnTo>
                  <a:lnTo>
                    <a:pt x="843" y="530"/>
                  </a:lnTo>
                  <a:lnTo>
                    <a:pt x="843" y="527"/>
                  </a:lnTo>
                  <a:lnTo>
                    <a:pt x="843" y="523"/>
                  </a:lnTo>
                  <a:lnTo>
                    <a:pt x="843" y="523"/>
                  </a:lnTo>
                  <a:lnTo>
                    <a:pt x="843" y="520"/>
                  </a:lnTo>
                  <a:lnTo>
                    <a:pt x="839" y="520"/>
                  </a:lnTo>
                  <a:lnTo>
                    <a:pt x="839" y="520"/>
                  </a:lnTo>
                  <a:lnTo>
                    <a:pt x="836" y="520"/>
                  </a:lnTo>
                  <a:lnTo>
                    <a:pt x="836" y="517"/>
                  </a:lnTo>
                  <a:lnTo>
                    <a:pt x="839" y="517"/>
                  </a:lnTo>
                  <a:lnTo>
                    <a:pt x="836" y="517"/>
                  </a:lnTo>
                  <a:lnTo>
                    <a:pt x="832" y="517"/>
                  </a:lnTo>
                  <a:lnTo>
                    <a:pt x="832" y="514"/>
                  </a:lnTo>
                  <a:lnTo>
                    <a:pt x="829" y="510"/>
                  </a:lnTo>
                  <a:lnTo>
                    <a:pt x="829" y="510"/>
                  </a:lnTo>
                  <a:lnTo>
                    <a:pt x="825" y="504"/>
                  </a:lnTo>
                  <a:lnTo>
                    <a:pt x="825" y="501"/>
                  </a:lnTo>
                  <a:lnTo>
                    <a:pt x="829" y="497"/>
                  </a:lnTo>
                  <a:lnTo>
                    <a:pt x="825" y="491"/>
                  </a:lnTo>
                  <a:lnTo>
                    <a:pt x="825" y="497"/>
                  </a:lnTo>
                  <a:lnTo>
                    <a:pt x="825" y="501"/>
                  </a:lnTo>
                  <a:lnTo>
                    <a:pt x="822" y="494"/>
                  </a:lnTo>
                  <a:lnTo>
                    <a:pt x="818" y="494"/>
                  </a:lnTo>
                  <a:lnTo>
                    <a:pt x="815" y="488"/>
                  </a:lnTo>
                  <a:lnTo>
                    <a:pt x="815" y="485"/>
                  </a:lnTo>
                  <a:lnTo>
                    <a:pt x="812" y="481"/>
                  </a:lnTo>
                  <a:lnTo>
                    <a:pt x="812" y="478"/>
                  </a:lnTo>
                  <a:lnTo>
                    <a:pt x="812" y="475"/>
                  </a:lnTo>
                  <a:lnTo>
                    <a:pt x="808" y="472"/>
                  </a:lnTo>
                  <a:lnTo>
                    <a:pt x="808" y="472"/>
                  </a:lnTo>
                  <a:lnTo>
                    <a:pt x="812" y="468"/>
                  </a:lnTo>
                  <a:lnTo>
                    <a:pt x="815" y="465"/>
                  </a:lnTo>
                  <a:lnTo>
                    <a:pt x="815" y="465"/>
                  </a:lnTo>
                  <a:lnTo>
                    <a:pt x="818" y="468"/>
                  </a:lnTo>
                  <a:lnTo>
                    <a:pt x="818" y="465"/>
                  </a:lnTo>
                  <a:lnTo>
                    <a:pt x="818" y="462"/>
                  </a:lnTo>
                  <a:lnTo>
                    <a:pt x="822" y="455"/>
                  </a:lnTo>
                  <a:lnTo>
                    <a:pt x="822" y="452"/>
                  </a:lnTo>
                  <a:lnTo>
                    <a:pt x="825" y="449"/>
                  </a:lnTo>
                  <a:lnTo>
                    <a:pt x="822" y="446"/>
                  </a:lnTo>
                  <a:lnTo>
                    <a:pt x="822" y="443"/>
                  </a:lnTo>
                  <a:lnTo>
                    <a:pt x="825" y="443"/>
                  </a:lnTo>
                  <a:lnTo>
                    <a:pt x="825" y="436"/>
                  </a:lnTo>
                  <a:lnTo>
                    <a:pt x="829" y="433"/>
                  </a:lnTo>
                  <a:lnTo>
                    <a:pt x="829" y="430"/>
                  </a:lnTo>
                  <a:lnTo>
                    <a:pt x="832" y="426"/>
                  </a:lnTo>
                  <a:lnTo>
                    <a:pt x="832" y="420"/>
                  </a:lnTo>
                  <a:lnTo>
                    <a:pt x="836" y="420"/>
                  </a:lnTo>
                  <a:lnTo>
                    <a:pt x="836" y="417"/>
                  </a:lnTo>
                  <a:lnTo>
                    <a:pt x="839" y="413"/>
                  </a:lnTo>
                  <a:lnTo>
                    <a:pt x="839" y="410"/>
                  </a:lnTo>
                  <a:lnTo>
                    <a:pt x="839" y="407"/>
                  </a:lnTo>
                  <a:lnTo>
                    <a:pt x="839" y="407"/>
                  </a:lnTo>
                  <a:lnTo>
                    <a:pt x="843" y="404"/>
                  </a:lnTo>
                  <a:lnTo>
                    <a:pt x="839" y="401"/>
                  </a:lnTo>
                  <a:lnTo>
                    <a:pt x="839" y="397"/>
                  </a:lnTo>
                  <a:lnTo>
                    <a:pt x="839" y="394"/>
                  </a:lnTo>
                  <a:lnTo>
                    <a:pt x="836" y="394"/>
                  </a:lnTo>
                  <a:lnTo>
                    <a:pt x="836" y="388"/>
                  </a:lnTo>
                  <a:lnTo>
                    <a:pt x="836" y="388"/>
                  </a:lnTo>
                  <a:lnTo>
                    <a:pt x="832" y="381"/>
                  </a:lnTo>
                  <a:lnTo>
                    <a:pt x="829" y="381"/>
                  </a:lnTo>
                  <a:lnTo>
                    <a:pt x="829" y="381"/>
                  </a:lnTo>
                  <a:lnTo>
                    <a:pt x="825" y="381"/>
                  </a:lnTo>
                  <a:lnTo>
                    <a:pt x="825" y="384"/>
                  </a:lnTo>
                  <a:lnTo>
                    <a:pt x="825" y="384"/>
                  </a:lnTo>
                  <a:lnTo>
                    <a:pt x="818" y="378"/>
                  </a:lnTo>
                  <a:lnTo>
                    <a:pt x="818" y="378"/>
                  </a:lnTo>
                  <a:lnTo>
                    <a:pt x="815" y="375"/>
                  </a:lnTo>
                  <a:lnTo>
                    <a:pt x="812" y="375"/>
                  </a:lnTo>
                  <a:lnTo>
                    <a:pt x="812" y="381"/>
                  </a:lnTo>
                  <a:lnTo>
                    <a:pt x="812" y="381"/>
                  </a:lnTo>
                  <a:lnTo>
                    <a:pt x="808" y="381"/>
                  </a:lnTo>
                  <a:lnTo>
                    <a:pt x="808" y="384"/>
                  </a:lnTo>
                  <a:lnTo>
                    <a:pt x="808" y="388"/>
                  </a:lnTo>
                  <a:lnTo>
                    <a:pt x="805" y="388"/>
                  </a:lnTo>
                  <a:lnTo>
                    <a:pt x="801" y="394"/>
                  </a:lnTo>
                  <a:lnTo>
                    <a:pt x="801" y="397"/>
                  </a:lnTo>
                  <a:lnTo>
                    <a:pt x="801" y="401"/>
                  </a:lnTo>
                  <a:lnTo>
                    <a:pt x="798" y="404"/>
                  </a:lnTo>
                  <a:lnTo>
                    <a:pt x="798" y="407"/>
                  </a:lnTo>
                  <a:lnTo>
                    <a:pt x="798" y="410"/>
                  </a:lnTo>
                  <a:lnTo>
                    <a:pt x="794" y="410"/>
                  </a:lnTo>
                  <a:lnTo>
                    <a:pt x="794" y="417"/>
                  </a:lnTo>
                  <a:lnTo>
                    <a:pt x="791" y="420"/>
                  </a:lnTo>
                  <a:lnTo>
                    <a:pt x="791" y="417"/>
                  </a:lnTo>
                  <a:lnTo>
                    <a:pt x="788" y="423"/>
                  </a:lnTo>
                  <a:lnTo>
                    <a:pt x="788" y="426"/>
                  </a:lnTo>
                  <a:lnTo>
                    <a:pt x="788" y="430"/>
                  </a:lnTo>
                  <a:lnTo>
                    <a:pt x="788" y="433"/>
                  </a:lnTo>
                  <a:lnTo>
                    <a:pt x="784" y="436"/>
                  </a:lnTo>
                  <a:lnTo>
                    <a:pt x="788" y="436"/>
                  </a:lnTo>
                  <a:lnTo>
                    <a:pt x="784" y="439"/>
                  </a:lnTo>
                  <a:lnTo>
                    <a:pt x="781" y="439"/>
                  </a:lnTo>
                  <a:lnTo>
                    <a:pt x="784" y="443"/>
                  </a:lnTo>
                  <a:lnTo>
                    <a:pt x="788" y="443"/>
                  </a:lnTo>
                  <a:lnTo>
                    <a:pt x="788" y="446"/>
                  </a:lnTo>
                  <a:lnTo>
                    <a:pt x="784" y="446"/>
                  </a:lnTo>
                  <a:lnTo>
                    <a:pt x="781" y="446"/>
                  </a:lnTo>
                  <a:lnTo>
                    <a:pt x="777" y="446"/>
                  </a:lnTo>
                  <a:lnTo>
                    <a:pt x="777" y="446"/>
                  </a:lnTo>
                  <a:lnTo>
                    <a:pt x="774" y="449"/>
                  </a:lnTo>
                  <a:lnTo>
                    <a:pt x="774" y="452"/>
                  </a:lnTo>
                  <a:lnTo>
                    <a:pt x="774" y="452"/>
                  </a:lnTo>
                  <a:lnTo>
                    <a:pt x="770" y="452"/>
                  </a:lnTo>
                  <a:lnTo>
                    <a:pt x="770" y="449"/>
                  </a:lnTo>
                  <a:lnTo>
                    <a:pt x="770" y="446"/>
                  </a:lnTo>
                  <a:lnTo>
                    <a:pt x="770" y="443"/>
                  </a:lnTo>
                  <a:lnTo>
                    <a:pt x="770" y="439"/>
                  </a:lnTo>
                  <a:lnTo>
                    <a:pt x="770" y="433"/>
                  </a:lnTo>
                  <a:lnTo>
                    <a:pt x="774" y="430"/>
                  </a:lnTo>
                  <a:lnTo>
                    <a:pt x="774" y="426"/>
                  </a:lnTo>
                  <a:lnTo>
                    <a:pt x="774" y="423"/>
                  </a:lnTo>
                  <a:lnTo>
                    <a:pt x="777" y="423"/>
                  </a:lnTo>
                  <a:lnTo>
                    <a:pt x="777" y="413"/>
                  </a:lnTo>
                  <a:lnTo>
                    <a:pt x="784" y="413"/>
                  </a:lnTo>
                  <a:lnTo>
                    <a:pt x="784" y="410"/>
                  </a:lnTo>
                  <a:lnTo>
                    <a:pt x="781" y="410"/>
                  </a:lnTo>
                  <a:lnTo>
                    <a:pt x="781" y="410"/>
                  </a:lnTo>
                  <a:lnTo>
                    <a:pt x="781" y="407"/>
                  </a:lnTo>
                  <a:lnTo>
                    <a:pt x="781" y="404"/>
                  </a:lnTo>
                  <a:lnTo>
                    <a:pt x="781" y="397"/>
                  </a:lnTo>
                  <a:lnTo>
                    <a:pt x="781" y="397"/>
                  </a:lnTo>
                  <a:lnTo>
                    <a:pt x="777" y="394"/>
                  </a:lnTo>
                  <a:lnTo>
                    <a:pt x="781" y="391"/>
                  </a:lnTo>
                  <a:lnTo>
                    <a:pt x="781" y="388"/>
                  </a:lnTo>
                  <a:lnTo>
                    <a:pt x="777" y="388"/>
                  </a:lnTo>
                  <a:lnTo>
                    <a:pt x="774" y="384"/>
                  </a:lnTo>
                  <a:lnTo>
                    <a:pt x="770" y="384"/>
                  </a:lnTo>
                  <a:lnTo>
                    <a:pt x="767" y="388"/>
                  </a:lnTo>
                  <a:lnTo>
                    <a:pt x="770" y="391"/>
                  </a:lnTo>
                  <a:lnTo>
                    <a:pt x="770" y="394"/>
                  </a:lnTo>
                  <a:lnTo>
                    <a:pt x="774" y="394"/>
                  </a:lnTo>
                  <a:lnTo>
                    <a:pt x="774" y="397"/>
                  </a:lnTo>
                  <a:lnTo>
                    <a:pt x="770" y="397"/>
                  </a:lnTo>
                  <a:lnTo>
                    <a:pt x="770" y="394"/>
                  </a:lnTo>
                  <a:lnTo>
                    <a:pt x="767" y="394"/>
                  </a:lnTo>
                  <a:lnTo>
                    <a:pt x="763" y="397"/>
                  </a:lnTo>
                  <a:lnTo>
                    <a:pt x="767" y="401"/>
                  </a:lnTo>
                  <a:lnTo>
                    <a:pt x="767" y="404"/>
                  </a:lnTo>
                  <a:lnTo>
                    <a:pt x="770" y="407"/>
                  </a:lnTo>
                  <a:lnTo>
                    <a:pt x="767" y="407"/>
                  </a:lnTo>
                  <a:lnTo>
                    <a:pt x="767" y="407"/>
                  </a:lnTo>
                  <a:lnTo>
                    <a:pt x="763" y="404"/>
                  </a:lnTo>
                  <a:lnTo>
                    <a:pt x="763" y="407"/>
                  </a:lnTo>
                  <a:lnTo>
                    <a:pt x="760" y="407"/>
                  </a:lnTo>
                  <a:lnTo>
                    <a:pt x="760" y="404"/>
                  </a:lnTo>
                  <a:lnTo>
                    <a:pt x="760" y="404"/>
                  </a:lnTo>
                  <a:lnTo>
                    <a:pt x="757" y="407"/>
                  </a:lnTo>
                  <a:lnTo>
                    <a:pt x="753" y="407"/>
                  </a:lnTo>
                  <a:lnTo>
                    <a:pt x="753" y="404"/>
                  </a:lnTo>
                  <a:lnTo>
                    <a:pt x="757" y="401"/>
                  </a:lnTo>
                  <a:lnTo>
                    <a:pt x="757" y="401"/>
                  </a:lnTo>
                  <a:lnTo>
                    <a:pt x="750" y="401"/>
                  </a:lnTo>
                  <a:lnTo>
                    <a:pt x="746" y="407"/>
                  </a:lnTo>
                  <a:lnTo>
                    <a:pt x="743" y="401"/>
                  </a:lnTo>
                  <a:lnTo>
                    <a:pt x="743" y="401"/>
                  </a:lnTo>
                  <a:lnTo>
                    <a:pt x="739" y="404"/>
                  </a:lnTo>
                  <a:lnTo>
                    <a:pt x="736" y="404"/>
                  </a:lnTo>
                  <a:lnTo>
                    <a:pt x="732" y="404"/>
                  </a:lnTo>
                  <a:lnTo>
                    <a:pt x="729" y="404"/>
                  </a:lnTo>
                  <a:lnTo>
                    <a:pt x="729" y="401"/>
                  </a:lnTo>
                  <a:lnTo>
                    <a:pt x="732" y="401"/>
                  </a:lnTo>
                  <a:lnTo>
                    <a:pt x="736" y="397"/>
                  </a:lnTo>
                  <a:lnTo>
                    <a:pt x="739" y="401"/>
                  </a:lnTo>
                  <a:lnTo>
                    <a:pt x="743" y="397"/>
                  </a:lnTo>
                  <a:lnTo>
                    <a:pt x="743" y="397"/>
                  </a:lnTo>
                  <a:lnTo>
                    <a:pt x="746" y="394"/>
                  </a:lnTo>
                  <a:lnTo>
                    <a:pt x="746" y="397"/>
                  </a:lnTo>
                  <a:lnTo>
                    <a:pt x="753" y="394"/>
                  </a:lnTo>
                  <a:lnTo>
                    <a:pt x="753" y="391"/>
                  </a:lnTo>
                  <a:lnTo>
                    <a:pt x="753" y="388"/>
                  </a:lnTo>
                  <a:lnTo>
                    <a:pt x="750" y="388"/>
                  </a:lnTo>
                  <a:lnTo>
                    <a:pt x="746" y="381"/>
                  </a:lnTo>
                  <a:lnTo>
                    <a:pt x="743" y="381"/>
                  </a:lnTo>
                  <a:lnTo>
                    <a:pt x="743" y="378"/>
                  </a:lnTo>
                  <a:lnTo>
                    <a:pt x="736" y="375"/>
                  </a:lnTo>
                  <a:lnTo>
                    <a:pt x="736" y="371"/>
                  </a:lnTo>
                  <a:lnTo>
                    <a:pt x="732" y="371"/>
                  </a:lnTo>
                  <a:lnTo>
                    <a:pt x="729" y="375"/>
                  </a:lnTo>
                  <a:lnTo>
                    <a:pt x="726" y="375"/>
                  </a:lnTo>
                  <a:lnTo>
                    <a:pt x="719" y="381"/>
                  </a:lnTo>
                  <a:lnTo>
                    <a:pt x="722" y="381"/>
                  </a:lnTo>
                  <a:lnTo>
                    <a:pt x="722" y="384"/>
                  </a:lnTo>
                  <a:lnTo>
                    <a:pt x="719" y="384"/>
                  </a:lnTo>
                  <a:lnTo>
                    <a:pt x="715" y="384"/>
                  </a:lnTo>
                  <a:lnTo>
                    <a:pt x="715" y="384"/>
                  </a:lnTo>
                  <a:lnTo>
                    <a:pt x="712" y="384"/>
                  </a:lnTo>
                  <a:lnTo>
                    <a:pt x="708" y="381"/>
                  </a:lnTo>
                  <a:lnTo>
                    <a:pt x="705" y="381"/>
                  </a:lnTo>
                  <a:lnTo>
                    <a:pt x="705" y="384"/>
                  </a:lnTo>
                  <a:lnTo>
                    <a:pt x="701" y="384"/>
                  </a:lnTo>
                  <a:lnTo>
                    <a:pt x="698" y="381"/>
                  </a:lnTo>
                  <a:lnTo>
                    <a:pt x="701" y="381"/>
                  </a:lnTo>
                  <a:lnTo>
                    <a:pt x="705" y="381"/>
                  </a:lnTo>
                  <a:lnTo>
                    <a:pt x="708" y="378"/>
                  </a:lnTo>
                  <a:lnTo>
                    <a:pt x="712" y="378"/>
                  </a:lnTo>
                  <a:lnTo>
                    <a:pt x="712" y="378"/>
                  </a:lnTo>
                  <a:lnTo>
                    <a:pt x="715" y="375"/>
                  </a:lnTo>
                  <a:lnTo>
                    <a:pt x="715" y="371"/>
                  </a:lnTo>
                  <a:lnTo>
                    <a:pt x="719" y="368"/>
                  </a:lnTo>
                  <a:lnTo>
                    <a:pt x="722" y="368"/>
                  </a:lnTo>
                  <a:lnTo>
                    <a:pt x="722" y="365"/>
                  </a:lnTo>
                  <a:lnTo>
                    <a:pt x="722" y="359"/>
                  </a:lnTo>
                  <a:lnTo>
                    <a:pt x="722" y="355"/>
                  </a:lnTo>
                  <a:lnTo>
                    <a:pt x="722" y="352"/>
                  </a:lnTo>
                  <a:lnTo>
                    <a:pt x="719" y="352"/>
                  </a:lnTo>
                  <a:lnTo>
                    <a:pt x="715" y="355"/>
                  </a:lnTo>
                  <a:lnTo>
                    <a:pt x="705" y="355"/>
                  </a:lnTo>
                  <a:lnTo>
                    <a:pt x="698" y="359"/>
                  </a:lnTo>
                  <a:lnTo>
                    <a:pt x="684" y="362"/>
                  </a:lnTo>
                  <a:lnTo>
                    <a:pt x="667" y="365"/>
                  </a:lnTo>
                  <a:lnTo>
                    <a:pt x="664" y="368"/>
                  </a:lnTo>
                  <a:lnTo>
                    <a:pt x="653" y="371"/>
                  </a:lnTo>
                  <a:lnTo>
                    <a:pt x="640" y="378"/>
                  </a:lnTo>
                  <a:lnTo>
                    <a:pt x="633" y="381"/>
                  </a:lnTo>
                  <a:lnTo>
                    <a:pt x="633" y="384"/>
                  </a:lnTo>
                  <a:lnTo>
                    <a:pt x="636" y="384"/>
                  </a:lnTo>
                  <a:lnTo>
                    <a:pt x="640" y="384"/>
                  </a:lnTo>
                  <a:lnTo>
                    <a:pt x="636" y="388"/>
                  </a:lnTo>
                  <a:lnTo>
                    <a:pt x="633" y="388"/>
                  </a:lnTo>
                  <a:lnTo>
                    <a:pt x="626" y="391"/>
                  </a:lnTo>
                  <a:lnTo>
                    <a:pt x="619" y="391"/>
                  </a:lnTo>
                  <a:lnTo>
                    <a:pt x="615" y="394"/>
                  </a:lnTo>
                  <a:lnTo>
                    <a:pt x="615" y="397"/>
                  </a:lnTo>
                  <a:lnTo>
                    <a:pt x="612" y="401"/>
                  </a:lnTo>
                  <a:lnTo>
                    <a:pt x="609" y="404"/>
                  </a:lnTo>
                  <a:lnTo>
                    <a:pt x="609" y="407"/>
                  </a:lnTo>
                  <a:lnTo>
                    <a:pt x="612" y="407"/>
                  </a:lnTo>
                  <a:lnTo>
                    <a:pt x="612" y="407"/>
                  </a:lnTo>
                  <a:lnTo>
                    <a:pt x="612" y="410"/>
                  </a:lnTo>
                  <a:lnTo>
                    <a:pt x="612" y="410"/>
                  </a:lnTo>
                  <a:lnTo>
                    <a:pt x="615" y="410"/>
                  </a:lnTo>
                  <a:lnTo>
                    <a:pt x="619" y="407"/>
                  </a:lnTo>
                  <a:lnTo>
                    <a:pt x="622" y="410"/>
                  </a:lnTo>
                  <a:lnTo>
                    <a:pt x="626" y="410"/>
                  </a:lnTo>
                  <a:lnTo>
                    <a:pt x="626" y="413"/>
                  </a:lnTo>
                  <a:lnTo>
                    <a:pt x="619" y="413"/>
                  </a:lnTo>
                  <a:lnTo>
                    <a:pt x="615" y="413"/>
                  </a:lnTo>
                  <a:lnTo>
                    <a:pt x="612" y="413"/>
                  </a:lnTo>
                  <a:lnTo>
                    <a:pt x="612" y="417"/>
                  </a:lnTo>
                  <a:lnTo>
                    <a:pt x="619" y="420"/>
                  </a:lnTo>
                  <a:lnTo>
                    <a:pt x="622" y="420"/>
                  </a:lnTo>
                  <a:lnTo>
                    <a:pt x="622" y="417"/>
                  </a:lnTo>
                  <a:lnTo>
                    <a:pt x="626" y="417"/>
                  </a:lnTo>
                  <a:lnTo>
                    <a:pt x="626" y="417"/>
                  </a:lnTo>
                  <a:lnTo>
                    <a:pt x="626" y="420"/>
                  </a:lnTo>
                  <a:lnTo>
                    <a:pt x="629" y="420"/>
                  </a:lnTo>
                  <a:lnTo>
                    <a:pt x="636" y="420"/>
                  </a:lnTo>
                  <a:lnTo>
                    <a:pt x="640" y="420"/>
                  </a:lnTo>
                  <a:lnTo>
                    <a:pt x="643" y="420"/>
                  </a:lnTo>
                  <a:lnTo>
                    <a:pt x="650" y="420"/>
                  </a:lnTo>
                  <a:lnTo>
                    <a:pt x="653" y="420"/>
                  </a:lnTo>
                  <a:lnTo>
                    <a:pt x="657" y="423"/>
                  </a:lnTo>
                  <a:lnTo>
                    <a:pt x="660" y="423"/>
                  </a:lnTo>
                  <a:lnTo>
                    <a:pt x="664" y="423"/>
                  </a:lnTo>
                  <a:lnTo>
                    <a:pt x="660" y="426"/>
                  </a:lnTo>
                  <a:lnTo>
                    <a:pt x="660" y="426"/>
                  </a:lnTo>
                  <a:lnTo>
                    <a:pt x="653" y="423"/>
                  </a:lnTo>
                  <a:lnTo>
                    <a:pt x="646" y="423"/>
                  </a:lnTo>
                  <a:lnTo>
                    <a:pt x="646" y="423"/>
                  </a:lnTo>
                  <a:lnTo>
                    <a:pt x="650" y="426"/>
                  </a:lnTo>
                  <a:lnTo>
                    <a:pt x="650" y="426"/>
                  </a:lnTo>
                  <a:lnTo>
                    <a:pt x="643" y="426"/>
                  </a:lnTo>
                  <a:lnTo>
                    <a:pt x="643" y="426"/>
                  </a:lnTo>
                  <a:lnTo>
                    <a:pt x="633" y="426"/>
                  </a:lnTo>
                  <a:lnTo>
                    <a:pt x="629" y="430"/>
                  </a:lnTo>
                  <a:lnTo>
                    <a:pt x="629" y="426"/>
                  </a:lnTo>
                  <a:lnTo>
                    <a:pt x="626" y="426"/>
                  </a:lnTo>
                  <a:lnTo>
                    <a:pt x="622" y="426"/>
                  </a:lnTo>
                  <a:lnTo>
                    <a:pt x="619" y="426"/>
                  </a:lnTo>
                  <a:lnTo>
                    <a:pt x="612" y="426"/>
                  </a:lnTo>
                  <a:lnTo>
                    <a:pt x="609" y="430"/>
                  </a:lnTo>
                  <a:lnTo>
                    <a:pt x="602" y="430"/>
                  </a:lnTo>
                  <a:lnTo>
                    <a:pt x="602" y="433"/>
                  </a:lnTo>
                  <a:lnTo>
                    <a:pt x="602" y="443"/>
                  </a:lnTo>
                  <a:lnTo>
                    <a:pt x="602" y="446"/>
                  </a:lnTo>
                  <a:lnTo>
                    <a:pt x="602" y="449"/>
                  </a:lnTo>
                  <a:lnTo>
                    <a:pt x="602" y="449"/>
                  </a:lnTo>
                  <a:lnTo>
                    <a:pt x="602" y="452"/>
                  </a:lnTo>
                  <a:lnTo>
                    <a:pt x="605" y="452"/>
                  </a:lnTo>
                  <a:lnTo>
                    <a:pt x="609" y="452"/>
                  </a:lnTo>
                  <a:lnTo>
                    <a:pt x="609" y="452"/>
                  </a:lnTo>
                  <a:lnTo>
                    <a:pt x="612" y="452"/>
                  </a:lnTo>
                  <a:lnTo>
                    <a:pt x="615" y="452"/>
                  </a:lnTo>
                  <a:lnTo>
                    <a:pt x="615" y="452"/>
                  </a:lnTo>
                  <a:lnTo>
                    <a:pt x="615" y="452"/>
                  </a:lnTo>
                  <a:lnTo>
                    <a:pt x="619" y="452"/>
                  </a:lnTo>
                  <a:lnTo>
                    <a:pt x="619" y="455"/>
                  </a:lnTo>
                  <a:lnTo>
                    <a:pt x="622" y="452"/>
                  </a:lnTo>
                  <a:lnTo>
                    <a:pt x="626" y="455"/>
                  </a:lnTo>
                  <a:lnTo>
                    <a:pt x="626" y="455"/>
                  </a:lnTo>
                  <a:lnTo>
                    <a:pt x="626" y="459"/>
                  </a:lnTo>
                  <a:lnTo>
                    <a:pt x="629" y="455"/>
                  </a:lnTo>
                  <a:lnTo>
                    <a:pt x="633" y="455"/>
                  </a:lnTo>
                  <a:lnTo>
                    <a:pt x="633" y="459"/>
                  </a:lnTo>
                  <a:lnTo>
                    <a:pt x="640" y="459"/>
                  </a:lnTo>
                  <a:lnTo>
                    <a:pt x="640" y="459"/>
                  </a:lnTo>
                  <a:lnTo>
                    <a:pt x="643" y="459"/>
                  </a:lnTo>
                  <a:lnTo>
                    <a:pt x="646" y="459"/>
                  </a:lnTo>
                  <a:lnTo>
                    <a:pt x="650" y="459"/>
                  </a:lnTo>
                  <a:lnTo>
                    <a:pt x="653" y="459"/>
                  </a:lnTo>
                  <a:lnTo>
                    <a:pt x="657" y="459"/>
                  </a:lnTo>
                  <a:lnTo>
                    <a:pt x="660" y="459"/>
                  </a:lnTo>
                  <a:lnTo>
                    <a:pt x="664" y="462"/>
                  </a:lnTo>
                  <a:lnTo>
                    <a:pt x="664" y="462"/>
                  </a:lnTo>
                  <a:lnTo>
                    <a:pt x="667" y="462"/>
                  </a:lnTo>
                  <a:lnTo>
                    <a:pt x="671" y="465"/>
                  </a:lnTo>
                  <a:lnTo>
                    <a:pt x="671" y="465"/>
                  </a:lnTo>
                  <a:lnTo>
                    <a:pt x="671" y="468"/>
                  </a:lnTo>
                  <a:lnTo>
                    <a:pt x="674" y="468"/>
                  </a:lnTo>
                  <a:lnTo>
                    <a:pt x="677" y="468"/>
                  </a:lnTo>
                  <a:lnTo>
                    <a:pt x="677" y="472"/>
                  </a:lnTo>
                  <a:lnTo>
                    <a:pt x="681" y="472"/>
                  </a:lnTo>
                  <a:lnTo>
                    <a:pt x="681" y="475"/>
                  </a:lnTo>
                  <a:lnTo>
                    <a:pt x="681" y="475"/>
                  </a:lnTo>
                  <a:lnTo>
                    <a:pt x="681" y="478"/>
                  </a:lnTo>
                  <a:lnTo>
                    <a:pt x="684" y="481"/>
                  </a:lnTo>
                  <a:lnTo>
                    <a:pt x="688" y="485"/>
                  </a:lnTo>
                  <a:lnTo>
                    <a:pt x="688" y="485"/>
                  </a:lnTo>
                  <a:lnTo>
                    <a:pt x="688" y="485"/>
                  </a:lnTo>
                  <a:lnTo>
                    <a:pt x="688" y="488"/>
                  </a:lnTo>
                  <a:lnTo>
                    <a:pt x="688" y="488"/>
                  </a:lnTo>
                  <a:lnTo>
                    <a:pt x="681" y="485"/>
                  </a:lnTo>
                  <a:lnTo>
                    <a:pt x="674" y="485"/>
                  </a:lnTo>
                  <a:lnTo>
                    <a:pt x="671" y="485"/>
                  </a:lnTo>
                  <a:lnTo>
                    <a:pt x="671" y="485"/>
                  </a:lnTo>
                  <a:lnTo>
                    <a:pt x="667" y="485"/>
                  </a:lnTo>
                  <a:lnTo>
                    <a:pt x="667" y="485"/>
                  </a:lnTo>
                  <a:lnTo>
                    <a:pt x="664" y="481"/>
                  </a:lnTo>
                  <a:lnTo>
                    <a:pt x="660" y="481"/>
                  </a:lnTo>
                  <a:lnTo>
                    <a:pt x="657" y="478"/>
                  </a:lnTo>
                  <a:lnTo>
                    <a:pt x="657" y="478"/>
                  </a:lnTo>
                  <a:lnTo>
                    <a:pt x="653" y="478"/>
                  </a:lnTo>
                  <a:lnTo>
                    <a:pt x="650" y="478"/>
                  </a:lnTo>
                  <a:lnTo>
                    <a:pt x="650" y="478"/>
                  </a:lnTo>
                  <a:lnTo>
                    <a:pt x="643" y="475"/>
                  </a:lnTo>
                  <a:lnTo>
                    <a:pt x="643" y="475"/>
                  </a:lnTo>
                  <a:lnTo>
                    <a:pt x="643" y="475"/>
                  </a:lnTo>
                  <a:lnTo>
                    <a:pt x="640" y="472"/>
                  </a:lnTo>
                  <a:lnTo>
                    <a:pt x="636" y="472"/>
                  </a:lnTo>
                  <a:lnTo>
                    <a:pt x="633" y="472"/>
                  </a:lnTo>
                  <a:lnTo>
                    <a:pt x="626" y="472"/>
                  </a:lnTo>
                  <a:lnTo>
                    <a:pt x="619" y="472"/>
                  </a:lnTo>
                  <a:lnTo>
                    <a:pt x="615" y="472"/>
                  </a:lnTo>
                  <a:lnTo>
                    <a:pt x="602" y="472"/>
                  </a:lnTo>
                  <a:lnTo>
                    <a:pt x="598" y="472"/>
                  </a:lnTo>
                  <a:lnTo>
                    <a:pt x="595" y="472"/>
                  </a:lnTo>
                  <a:lnTo>
                    <a:pt x="591" y="475"/>
                  </a:lnTo>
                  <a:lnTo>
                    <a:pt x="591" y="481"/>
                  </a:lnTo>
                  <a:lnTo>
                    <a:pt x="588" y="485"/>
                  </a:lnTo>
                  <a:lnTo>
                    <a:pt x="588" y="491"/>
                  </a:lnTo>
                  <a:lnTo>
                    <a:pt x="588" y="491"/>
                  </a:lnTo>
                  <a:lnTo>
                    <a:pt x="588" y="494"/>
                  </a:lnTo>
                  <a:lnTo>
                    <a:pt x="591" y="494"/>
                  </a:lnTo>
                  <a:lnTo>
                    <a:pt x="591" y="497"/>
                  </a:lnTo>
                  <a:lnTo>
                    <a:pt x="588" y="497"/>
                  </a:lnTo>
                  <a:lnTo>
                    <a:pt x="591" y="504"/>
                  </a:lnTo>
                  <a:lnTo>
                    <a:pt x="595" y="507"/>
                  </a:lnTo>
                  <a:lnTo>
                    <a:pt x="595" y="507"/>
                  </a:lnTo>
                  <a:lnTo>
                    <a:pt x="602" y="510"/>
                  </a:lnTo>
                  <a:lnTo>
                    <a:pt x="602" y="510"/>
                  </a:lnTo>
                  <a:lnTo>
                    <a:pt x="605" y="510"/>
                  </a:lnTo>
                  <a:lnTo>
                    <a:pt x="609" y="514"/>
                  </a:lnTo>
                  <a:lnTo>
                    <a:pt x="612" y="514"/>
                  </a:lnTo>
                  <a:lnTo>
                    <a:pt x="615" y="510"/>
                  </a:lnTo>
                  <a:lnTo>
                    <a:pt x="619" y="510"/>
                  </a:lnTo>
                  <a:lnTo>
                    <a:pt x="619" y="514"/>
                  </a:lnTo>
                  <a:lnTo>
                    <a:pt x="626" y="514"/>
                  </a:lnTo>
                  <a:lnTo>
                    <a:pt x="626" y="517"/>
                  </a:lnTo>
                  <a:lnTo>
                    <a:pt x="629" y="520"/>
                  </a:lnTo>
                  <a:lnTo>
                    <a:pt x="629" y="520"/>
                  </a:lnTo>
                  <a:lnTo>
                    <a:pt x="626" y="520"/>
                  </a:lnTo>
                  <a:lnTo>
                    <a:pt x="626" y="523"/>
                  </a:lnTo>
                  <a:lnTo>
                    <a:pt x="626" y="527"/>
                  </a:lnTo>
                  <a:lnTo>
                    <a:pt x="626" y="527"/>
                  </a:lnTo>
                  <a:lnTo>
                    <a:pt x="622" y="530"/>
                  </a:lnTo>
                  <a:lnTo>
                    <a:pt x="619" y="530"/>
                  </a:lnTo>
                  <a:lnTo>
                    <a:pt x="619" y="533"/>
                  </a:lnTo>
                  <a:lnTo>
                    <a:pt x="615" y="533"/>
                  </a:lnTo>
                  <a:lnTo>
                    <a:pt x="619" y="536"/>
                  </a:lnTo>
                  <a:lnTo>
                    <a:pt x="619" y="539"/>
                  </a:lnTo>
                  <a:lnTo>
                    <a:pt x="622" y="543"/>
                  </a:lnTo>
                  <a:lnTo>
                    <a:pt x="622" y="546"/>
                  </a:lnTo>
                  <a:lnTo>
                    <a:pt x="615" y="546"/>
                  </a:lnTo>
                  <a:lnTo>
                    <a:pt x="619" y="549"/>
                  </a:lnTo>
                  <a:lnTo>
                    <a:pt x="626" y="549"/>
                  </a:lnTo>
                  <a:lnTo>
                    <a:pt x="626" y="549"/>
                  </a:lnTo>
                  <a:lnTo>
                    <a:pt x="629" y="549"/>
                  </a:lnTo>
                  <a:lnTo>
                    <a:pt x="629" y="549"/>
                  </a:lnTo>
                  <a:lnTo>
                    <a:pt x="633" y="549"/>
                  </a:lnTo>
                  <a:lnTo>
                    <a:pt x="633" y="549"/>
                  </a:lnTo>
                  <a:lnTo>
                    <a:pt x="636" y="549"/>
                  </a:lnTo>
                  <a:lnTo>
                    <a:pt x="640" y="549"/>
                  </a:lnTo>
                  <a:lnTo>
                    <a:pt x="646" y="552"/>
                  </a:lnTo>
                  <a:lnTo>
                    <a:pt x="650" y="549"/>
                  </a:lnTo>
                  <a:lnTo>
                    <a:pt x="653" y="549"/>
                  </a:lnTo>
                  <a:lnTo>
                    <a:pt x="653" y="549"/>
                  </a:lnTo>
                  <a:lnTo>
                    <a:pt x="657" y="549"/>
                  </a:lnTo>
                  <a:lnTo>
                    <a:pt x="657" y="549"/>
                  </a:lnTo>
                  <a:lnTo>
                    <a:pt x="660" y="549"/>
                  </a:lnTo>
                  <a:lnTo>
                    <a:pt x="664" y="549"/>
                  </a:lnTo>
                  <a:lnTo>
                    <a:pt x="664" y="552"/>
                  </a:lnTo>
                  <a:lnTo>
                    <a:pt x="664" y="552"/>
                  </a:lnTo>
                  <a:lnTo>
                    <a:pt x="667" y="552"/>
                  </a:lnTo>
                  <a:lnTo>
                    <a:pt x="667" y="552"/>
                  </a:lnTo>
                  <a:lnTo>
                    <a:pt x="667" y="556"/>
                  </a:lnTo>
                  <a:lnTo>
                    <a:pt x="671" y="556"/>
                  </a:lnTo>
                  <a:lnTo>
                    <a:pt x="671" y="552"/>
                  </a:lnTo>
                  <a:lnTo>
                    <a:pt x="677" y="552"/>
                  </a:lnTo>
                  <a:lnTo>
                    <a:pt x="677" y="549"/>
                  </a:lnTo>
                  <a:lnTo>
                    <a:pt x="681" y="549"/>
                  </a:lnTo>
                  <a:lnTo>
                    <a:pt x="684" y="549"/>
                  </a:lnTo>
                  <a:lnTo>
                    <a:pt x="688" y="546"/>
                  </a:lnTo>
                  <a:lnTo>
                    <a:pt x="695" y="546"/>
                  </a:lnTo>
                  <a:lnTo>
                    <a:pt x="698" y="543"/>
                  </a:lnTo>
                  <a:lnTo>
                    <a:pt x="698" y="543"/>
                  </a:lnTo>
                  <a:lnTo>
                    <a:pt x="701" y="543"/>
                  </a:lnTo>
                  <a:lnTo>
                    <a:pt x="705" y="543"/>
                  </a:lnTo>
                  <a:lnTo>
                    <a:pt x="708" y="543"/>
                  </a:lnTo>
                  <a:lnTo>
                    <a:pt x="708" y="543"/>
                  </a:lnTo>
                  <a:lnTo>
                    <a:pt x="715" y="543"/>
                  </a:lnTo>
                  <a:lnTo>
                    <a:pt x="726" y="539"/>
                  </a:lnTo>
                  <a:lnTo>
                    <a:pt x="726" y="536"/>
                  </a:lnTo>
                  <a:lnTo>
                    <a:pt x="726" y="536"/>
                  </a:lnTo>
                  <a:lnTo>
                    <a:pt x="729" y="539"/>
                  </a:lnTo>
                  <a:lnTo>
                    <a:pt x="729" y="536"/>
                  </a:lnTo>
                  <a:lnTo>
                    <a:pt x="732" y="536"/>
                  </a:lnTo>
                  <a:lnTo>
                    <a:pt x="732" y="533"/>
                  </a:lnTo>
                  <a:lnTo>
                    <a:pt x="732" y="533"/>
                  </a:lnTo>
                  <a:lnTo>
                    <a:pt x="736" y="533"/>
                  </a:lnTo>
                  <a:lnTo>
                    <a:pt x="736" y="533"/>
                  </a:lnTo>
                  <a:lnTo>
                    <a:pt x="739" y="530"/>
                  </a:lnTo>
                  <a:lnTo>
                    <a:pt x="739" y="530"/>
                  </a:lnTo>
                  <a:lnTo>
                    <a:pt x="739" y="530"/>
                  </a:lnTo>
                  <a:lnTo>
                    <a:pt x="743" y="530"/>
                  </a:lnTo>
                  <a:lnTo>
                    <a:pt x="743" y="530"/>
                  </a:lnTo>
                  <a:lnTo>
                    <a:pt x="743" y="533"/>
                  </a:lnTo>
                  <a:lnTo>
                    <a:pt x="743" y="533"/>
                  </a:lnTo>
                  <a:lnTo>
                    <a:pt x="743" y="536"/>
                  </a:lnTo>
                  <a:lnTo>
                    <a:pt x="743" y="536"/>
                  </a:lnTo>
                  <a:lnTo>
                    <a:pt x="739" y="539"/>
                  </a:lnTo>
                  <a:lnTo>
                    <a:pt x="739" y="539"/>
                  </a:lnTo>
                  <a:lnTo>
                    <a:pt x="739" y="543"/>
                  </a:lnTo>
                  <a:lnTo>
                    <a:pt x="739" y="543"/>
                  </a:lnTo>
                  <a:lnTo>
                    <a:pt x="743" y="546"/>
                  </a:lnTo>
                  <a:lnTo>
                    <a:pt x="746" y="543"/>
                  </a:lnTo>
                  <a:lnTo>
                    <a:pt x="746" y="543"/>
                  </a:lnTo>
                  <a:lnTo>
                    <a:pt x="750" y="546"/>
                  </a:lnTo>
                  <a:lnTo>
                    <a:pt x="753" y="549"/>
                  </a:lnTo>
                  <a:lnTo>
                    <a:pt x="753" y="549"/>
                  </a:lnTo>
                  <a:lnTo>
                    <a:pt x="753" y="549"/>
                  </a:lnTo>
                  <a:lnTo>
                    <a:pt x="753" y="546"/>
                  </a:lnTo>
                  <a:lnTo>
                    <a:pt x="757" y="549"/>
                  </a:lnTo>
                  <a:lnTo>
                    <a:pt x="757" y="549"/>
                  </a:lnTo>
                  <a:lnTo>
                    <a:pt x="753" y="552"/>
                  </a:lnTo>
                  <a:lnTo>
                    <a:pt x="753" y="552"/>
                  </a:lnTo>
                  <a:lnTo>
                    <a:pt x="750" y="552"/>
                  </a:lnTo>
                  <a:lnTo>
                    <a:pt x="750" y="556"/>
                  </a:lnTo>
                  <a:lnTo>
                    <a:pt x="753" y="556"/>
                  </a:lnTo>
                  <a:lnTo>
                    <a:pt x="753" y="556"/>
                  </a:lnTo>
                  <a:lnTo>
                    <a:pt x="757" y="559"/>
                  </a:lnTo>
                  <a:lnTo>
                    <a:pt x="760" y="559"/>
                  </a:lnTo>
                  <a:lnTo>
                    <a:pt x="763" y="556"/>
                  </a:lnTo>
                  <a:lnTo>
                    <a:pt x="763" y="556"/>
                  </a:lnTo>
                  <a:lnTo>
                    <a:pt x="763" y="556"/>
                  </a:lnTo>
                  <a:lnTo>
                    <a:pt x="767" y="559"/>
                  </a:lnTo>
                  <a:lnTo>
                    <a:pt x="767" y="562"/>
                  </a:lnTo>
                  <a:lnTo>
                    <a:pt x="770" y="559"/>
                  </a:lnTo>
                  <a:lnTo>
                    <a:pt x="774" y="559"/>
                  </a:lnTo>
                  <a:lnTo>
                    <a:pt x="774" y="562"/>
                  </a:lnTo>
                  <a:lnTo>
                    <a:pt x="777" y="562"/>
                  </a:lnTo>
                  <a:lnTo>
                    <a:pt x="781" y="565"/>
                  </a:lnTo>
                  <a:lnTo>
                    <a:pt x="781" y="565"/>
                  </a:lnTo>
                  <a:lnTo>
                    <a:pt x="781" y="562"/>
                  </a:lnTo>
                  <a:lnTo>
                    <a:pt x="781" y="562"/>
                  </a:lnTo>
                  <a:lnTo>
                    <a:pt x="784" y="559"/>
                  </a:lnTo>
                  <a:lnTo>
                    <a:pt x="788" y="562"/>
                  </a:lnTo>
                  <a:lnTo>
                    <a:pt x="788" y="565"/>
                  </a:lnTo>
                  <a:lnTo>
                    <a:pt x="788" y="565"/>
                  </a:lnTo>
                  <a:lnTo>
                    <a:pt x="791" y="562"/>
                  </a:lnTo>
                  <a:lnTo>
                    <a:pt x="791" y="562"/>
                  </a:lnTo>
                  <a:lnTo>
                    <a:pt x="794" y="562"/>
                  </a:lnTo>
                  <a:lnTo>
                    <a:pt x="794" y="565"/>
                  </a:lnTo>
                  <a:lnTo>
                    <a:pt x="798" y="565"/>
                  </a:lnTo>
                  <a:lnTo>
                    <a:pt x="798" y="562"/>
                  </a:lnTo>
                  <a:lnTo>
                    <a:pt x="798" y="562"/>
                  </a:lnTo>
                  <a:lnTo>
                    <a:pt x="801" y="559"/>
                  </a:lnTo>
                  <a:lnTo>
                    <a:pt x="801" y="562"/>
                  </a:lnTo>
                  <a:lnTo>
                    <a:pt x="805" y="562"/>
                  </a:lnTo>
                  <a:lnTo>
                    <a:pt x="805" y="562"/>
                  </a:lnTo>
                  <a:lnTo>
                    <a:pt x="808" y="562"/>
                  </a:lnTo>
                  <a:lnTo>
                    <a:pt x="808" y="562"/>
                  </a:lnTo>
                  <a:close/>
                  <a:moveTo>
                    <a:pt x="1169" y="678"/>
                  </a:moveTo>
                  <a:lnTo>
                    <a:pt x="1169" y="675"/>
                  </a:lnTo>
                  <a:lnTo>
                    <a:pt x="1169" y="672"/>
                  </a:lnTo>
                  <a:lnTo>
                    <a:pt x="1169" y="669"/>
                  </a:lnTo>
                  <a:lnTo>
                    <a:pt x="1169" y="665"/>
                  </a:lnTo>
                  <a:lnTo>
                    <a:pt x="1173" y="662"/>
                  </a:lnTo>
                  <a:lnTo>
                    <a:pt x="1176" y="656"/>
                  </a:lnTo>
                  <a:lnTo>
                    <a:pt x="1180" y="656"/>
                  </a:lnTo>
                  <a:lnTo>
                    <a:pt x="1183" y="649"/>
                  </a:lnTo>
                  <a:lnTo>
                    <a:pt x="1190" y="646"/>
                  </a:lnTo>
                  <a:lnTo>
                    <a:pt x="1190" y="646"/>
                  </a:lnTo>
                  <a:lnTo>
                    <a:pt x="1193" y="646"/>
                  </a:lnTo>
                  <a:lnTo>
                    <a:pt x="1193" y="646"/>
                  </a:lnTo>
                  <a:lnTo>
                    <a:pt x="1197" y="643"/>
                  </a:lnTo>
                  <a:lnTo>
                    <a:pt x="1200" y="646"/>
                  </a:lnTo>
                  <a:lnTo>
                    <a:pt x="1204" y="646"/>
                  </a:lnTo>
                  <a:lnTo>
                    <a:pt x="1207" y="646"/>
                  </a:lnTo>
                  <a:lnTo>
                    <a:pt x="1207" y="649"/>
                  </a:lnTo>
                  <a:lnTo>
                    <a:pt x="1211" y="653"/>
                  </a:lnTo>
                  <a:lnTo>
                    <a:pt x="1211" y="656"/>
                  </a:lnTo>
                  <a:lnTo>
                    <a:pt x="1207" y="659"/>
                  </a:lnTo>
                  <a:lnTo>
                    <a:pt x="1204" y="662"/>
                  </a:lnTo>
                  <a:lnTo>
                    <a:pt x="1204" y="665"/>
                  </a:lnTo>
                  <a:lnTo>
                    <a:pt x="1200" y="672"/>
                  </a:lnTo>
                  <a:lnTo>
                    <a:pt x="1197" y="675"/>
                  </a:lnTo>
                  <a:lnTo>
                    <a:pt x="1193" y="675"/>
                  </a:lnTo>
                  <a:lnTo>
                    <a:pt x="1190" y="675"/>
                  </a:lnTo>
                  <a:lnTo>
                    <a:pt x="1190" y="678"/>
                  </a:lnTo>
                  <a:lnTo>
                    <a:pt x="1187" y="678"/>
                  </a:lnTo>
                  <a:lnTo>
                    <a:pt x="1183" y="678"/>
                  </a:lnTo>
                  <a:lnTo>
                    <a:pt x="1180" y="678"/>
                  </a:lnTo>
                  <a:lnTo>
                    <a:pt x="1173" y="678"/>
                  </a:lnTo>
                  <a:lnTo>
                    <a:pt x="1173" y="678"/>
                  </a:lnTo>
                  <a:lnTo>
                    <a:pt x="1169" y="678"/>
                  </a:lnTo>
                  <a:lnTo>
                    <a:pt x="1169" y="678"/>
                  </a:lnTo>
                  <a:lnTo>
                    <a:pt x="1169" y="678"/>
                  </a:lnTo>
                  <a:close/>
                  <a:moveTo>
                    <a:pt x="825" y="552"/>
                  </a:moveTo>
                  <a:lnTo>
                    <a:pt x="825" y="549"/>
                  </a:lnTo>
                  <a:lnTo>
                    <a:pt x="825" y="549"/>
                  </a:lnTo>
                  <a:lnTo>
                    <a:pt x="829" y="546"/>
                  </a:lnTo>
                  <a:lnTo>
                    <a:pt x="825" y="546"/>
                  </a:lnTo>
                  <a:lnTo>
                    <a:pt x="825" y="543"/>
                  </a:lnTo>
                  <a:lnTo>
                    <a:pt x="829" y="543"/>
                  </a:lnTo>
                  <a:lnTo>
                    <a:pt x="829" y="546"/>
                  </a:lnTo>
                  <a:lnTo>
                    <a:pt x="832" y="546"/>
                  </a:lnTo>
                  <a:lnTo>
                    <a:pt x="832" y="549"/>
                  </a:lnTo>
                  <a:lnTo>
                    <a:pt x="829" y="549"/>
                  </a:lnTo>
                  <a:lnTo>
                    <a:pt x="829" y="549"/>
                  </a:lnTo>
                  <a:lnTo>
                    <a:pt x="825" y="552"/>
                  </a:lnTo>
                  <a:lnTo>
                    <a:pt x="825" y="552"/>
                  </a:lnTo>
                  <a:lnTo>
                    <a:pt x="825" y="552"/>
                  </a:lnTo>
                  <a:close/>
                  <a:moveTo>
                    <a:pt x="791" y="578"/>
                  </a:moveTo>
                  <a:lnTo>
                    <a:pt x="794" y="575"/>
                  </a:lnTo>
                  <a:lnTo>
                    <a:pt x="794" y="572"/>
                  </a:lnTo>
                  <a:lnTo>
                    <a:pt x="794" y="572"/>
                  </a:lnTo>
                  <a:lnTo>
                    <a:pt x="798" y="569"/>
                  </a:lnTo>
                  <a:lnTo>
                    <a:pt x="794" y="569"/>
                  </a:lnTo>
                  <a:lnTo>
                    <a:pt x="794" y="572"/>
                  </a:lnTo>
                  <a:lnTo>
                    <a:pt x="791" y="572"/>
                  </a:lnTo>
                  <a:lnTo>
                    <a:pt x="788" y="572"/>
                  </a:lnTo>
                  <a:lnTo>
                    <a:pt x="788" y="572"/>
                  </a:lnTo>
                  <a:lnTo>
                    <a:pt x="791" y="575"/>
                  </a:lnTo>
                  <a:lnTo>
                    <a:pt x="791" y="578"/>
                  </a:lnTo>
                  <a:lnTo>
                    <a:pt x="791" y="578"/>
                  </a:lnTo>
                  <a:close/>
                  <a:moveTo>
                    <a:pt x="832" y="572"/>
                  </a:moveTo>
                  <a:lnTo>
                    <a:pt x="829" y="572"/>
                  </a:lnTo>
                  <a:lnTo>
                    <a:pt x="825" y="575"/>
                  </a:lnTo>
                  <a:lnTo>
                    <a:pt x="825" y="575"/>
                  </a:lnTo>
                  <a:lnTo>
                    <a:pt x="822" y="572"/>
                  </a:lnTo>
                  <a:lnTo>
                    <a:pt x="822" y="572"/>
                  </a:lnTo>
                  <a:lnTo>
                    <a:pt x="825" y="565"/>
                  </a:lnTo>
                  <a:lnTo>
                    <a:pt x="825" y="565"/>
                  </a:lnTo>
                  <a:lnTo>
                    <a:pt x="829" y="562"/>
                  </a:lnTo>
                  <a:lnTo>
                    <a:pt x="829" y="562"/>
                  </a:lnTo>
                  <a:lnTo>
                    <a:pt x="829" y="565"/>
                  </a:lnTo>
                  <a:lnTo>
                    <a:pt x="832" y="569"/>
                  </a:lnTo>
                  <a:lnTo>
                    <a:pt x="832" y="572"/>
                  </a:lnTo>
                  <a:lnTo>
                    <a:pt x="832" y="572"/>
                  </a:lnTo>
                  <a:close/>
                  <a:moveTo>
                    <a:pt x="836" y="565"/>
                  </a:moveTo>
                  <a:lnTo>
                    <a:pt x="836" y="565"/>
                  </a:lnTo>
                  <a:lnTo>
                    <a:pt x="832" y="562"/>
                  </a:lnTo>
                  <a:lnTo>
                    <a:pt x="836" y="559"/>
                  </a:lnTo>
                  <a:lnTo>
                    <a:pt x="839" y="559"/>
                  </a:lnTo>
                  <a:lnTo>
                    <a:pt x="839" y="562"/>
                  </a:lnTo>
                  <a:lnTo>
                    <a:pt x="839" y="562"/>
                  </a:lnTo>
                  <a:lnTo>
                    <a:pt x="836" y="565"/>
                  </a:lnTo>
                  <a:lnTo>
                    <a:pt x="836" y="565"/>
                  </a:lnTo>
                  <a:lnTo>
                    <a:pt x="836" y="565"/>
                  </a:lnTo>
                  <a:lnTo>
                    <a:pt x="836" y="565"/>
                  </a:lnTo>
                  <a:close/>
                  <a:moveTo>
                    <a:pt x="908" y="569"/>
                  </a:moveTo>
                  <a:lnTo>
                    <a:pt x="908" y="562"/>
                  </a:lnTo>
                  <a:lnTo>
                    <a:pt x="911" y="559"/>
                  </a:lnTo>
                  <a:lnTo>
                    <a:pt x="918" y="559"/>
                  </a:lnTo>
                  <a:lnTo>
                    <a:pt x="918" y="562"/>
                  </a:lnTo>
                  <a:lnTo>
                    <a:pt x="915" y="569"/>
                  </a:lnTo>
                  <a:lnTo>
                    <a:pt x="911" y="569"/>
                  </a:lnTo>
                  <a:lnTo>
                    <a:pt x="911" y="569"/>
                  </a:lnTo>
                  <a:lnTo>
                    <a:pt x="911" y="565"/>
                  </a:lnTo>
                  <a:lnTo>
                    <a:pt x="911" y="565"/>
                  </a:lnTo>
                  <a:lnTo>
                    <a:pt x="908" y="569"/>
                  </a:lnTo>
                  <a:lnTo>
                    <a:pt x="908" y="569"/>
                  </a:lnTo>
                  <a:lnTo>
                    <a:pt x="908" y="569"/>
                  </a:lnTo>
                  <a:lnTo>
                    <a:pt x="908" y="569"/>
                  </a:lnTo>
                  <a:close/>
                  <a:moveTo>
                    <a:pt x="904" y="562"/>
                  </a:moveTo>
                  <a:lnTo>
                    <a:pt x="904" y="565"/>
                  </a:lnTo>
                  <a:lnTo>
                    <a:pt x="908" y="562"/>
                  </a:lnTo>
                  <a:lnTo>
                    <a:pt x="904" y="556"/>
                  </a:lnTo>
                  <a:lnTo>
                    <a:pt x="904" y="559"/>
                  </a:lnTo>
                  <a:lnTo>
                    <a:pt x="904" y="562"/>
                  </a:lnTo>
                  <a:lnTo>
                    <a:pt x="904" y="562"/>
                  </a:lnTo>
                  <a:close/>
                  <a:moveTo>
                    <a:pt x="901" y="591"/>
                  </a:moveTo>
                  <a:lnTo>
                    <a:pt x="904" y="591"/>
                  </a:lnTo>
                  <a:lnTo>
                    <a:pt x="908" y="588"/>
                  </a:lnTo>
                  <a:lnTo>
                    <a:pt x="908" y="585"/>
                  </a:lnTo>
                  <a:lnTo>
                    <a:pt x="904" y="585"/>
                  </a:lnTo>
                  <a:lnTo>
                    <a:pt x="901" y="585"/>
                  </a:lnTo>
                  <a:lnTo>
                    <a:pt x="904" y="578"/>
                  </a:lnTo>
                  <a:lnTo>
                    <a:pt x="908" y="575"/>
                  </a:lnTo>
                  <a:lnTo>
                    <a:pt x="904" y="575"/>
                  </a:lnTo>
                  <a:lnTo>
                    <a:pt x="901" y="581"/>
                  </a:lnTo>
                  <a:lnTo>
                    <a:pt x="901" y="578"/>
                  </a:lnTo>
                  <a:lnTo>
                    <a:pt x="901" y="569"/>
                  </a:lnTo>
                  <a:lnTo>
                    <a:pt x="901" y="559"/>
                  </a:lnTo>
                  <a:lnTo>
                    <a:pt x="894" y="556"/>
                  </a:lnTo>
                  <a:lnTo>
                    <a:pt x="894" y="552"/>
                  </a:lnTo>
                  <a:lnTo>
                    <a:pt x="891" y="552"/>
                  </a:lnTo>
                  <a:lnTo>
                    <a:pt x="891" y="556"/>
                  </a:lnTo>
                  <a:lnTo>
                    <a:pt x="891" y="552"/>
                  </a:lnTo>
                  <a:lnTo>
                    <a:pt x="891" y="549"/>
                  </a:lnTo>
                  <a:lnTo>
                    <a:pt x="891" y="546"/>
                  </a:lnTo>
                  <a:lnTo>
                    <a:pt x="891" y="543"/>
                  </a:lnTo>
                  <a:lnTo>
                    <a:pt x="891" y="539"/>
                  </a:lnTo>
                  <a:lnTo>
                    <a:pt x="887" y="543"/>
                  </a:lnTo>
                  <a:lnTo>
                    <a:pt x="880" y="546"/>
                  </a:lnTo>
                  <a:lnTo>
                    <a:pt x="877" y="552"/>
                  </a:lnTo>
                  <a:lnTo>
                    <a:pt x="880" y="556"/>
                  </a:lnTo>
                  <a:lnTo>
                    <a:pt x="877" y="556"/>
                  </a:lnTo>
                  <a:lnTo>
                    <a:pt x="874" y="552"/>
                  </a:lnTo>
                  <a:lnTo>
                    <a:pt x="874" y="552"/>
                  </a:lnTo>
                  <a:lnTo>
                    <a:pt x="874" y="556"/>
                  </a:lnTo>
                  <a:lnTo>
                    <a:pt x="870" y="556"/>
                  </a:lnTo>
                  <a:lnTo>
                    <a:pt x="870" y="559"/>
                  </a:lnTo>
                  <a:lnTo>
                    <a:pt x="870" y="562"/>
                  </a:lnTo>
                  <a:lnTo>
                    <a:pt x="867" y="562"/>
                  </a:lnTo>
                  <a:lnTo>
                    <a:pt x="863" y="565"/>
                  </a:lnTo>
                  <a:lnTo>
                    <a:pt x="856" y="562"/>
                  </a:lnTo>
                  <a:lnTo>
                    <a:pt x="856" y="565"/>
                  </a:lnTo>
                  <a:lnTo>
                    <a:pt x="853" y="565"/>
                  </a:lnTo>
                  <a:lnTo>
                    <a:pt x="843" y="569"/>
                  </a:lnTo>
                  <a:lnTo>
                    <a:pt x="846" y="572"/>
                  </a:lnTo>
                  <a:lnTo>
                    <a:pt x="849" y="575"/>
                  </a:lnTo>
                  <a:lnTo>
                    <a:pt x="853" y="575"/>
                  </a:lnTo>
                  <a:lnTo>
                    <a:pt x="853" y="572"/>
                  </a:lnTo>
                  <a:lnTo>
                    <a:pt x="853" y="569"/>
                  </a:lnTo>
                  <a:lnTo>
                    <a:pt x="856" y="572"/>
                  </a:lnTo>
                  <a:lnTo>
                    <a:pt x="856" y="578"/>
                  </a:lnTo>
                  <a:lnTo>
                    <a:pt x="860" y="581"/>
                  </a:lnTo>
                  <a:lnTo>
                    <a:pt x="860" y="578"/>
                  </a:lnTo>
                  <a:lnTo>
                    <a:pt x="863" y="578"/>
                  </a:lnTo>
                  <a:lnTo>
                    <a:pt x="860" y="581"/>
                  </a:lnTo>
                  <a:lnTo>
                    <a:pt x="867" y="585"/>
                  </a:lnTo>
                  <a:lnTo>
                    <a:pt x="870" y="588"/>
                  </a:lnTo>
                  <a:lnTo>
                    <a:pt x="870" y="591"/>
                  </a:lnTo>
                  <a:lnTo>
                    <a:pt x="874" y="594"/>
                  </a:lnTo>
                  <a:lnTo>
                    <a:pt x="877" y="591"/>
                  </a:lnTo>
                  <a:lnTo>
                    <a:pt x="877" y="594"/>
                  </a:lnTo>
                  <a:lnTo>
                    <a:pt x="880" y="598"/>
                  </a:lnTo>
                  <a:lnTo>
                    <a:pt x="884" y="598"/>
                  </a:lnTo>
                  <a:lnTo>
                    <a:pt x="887" y="598"/>
                  </a:lnTo>
                  <a:lnTo>
                    <a:pt x="891" y="594"/>
                  </a:lnTo>
                  <a:lnTo>
                    <a:pt x="894" y="591"/>
                  </a:lnTo>
                  <a:lnTo>
                    <a:pt x="901" y="588"/>
                  </a:lnTo>
                  <a:lnTo>
                    <a:pt x="901" y="591"/>
                  </a:lnTo>
                  <a:lnTo>
                    <a:pt x="901" y="591"/>
                  </a:lnTo>
                  <a:close/>
                  <a:moveTo>
                    <a:pt x="1297" y="569"/>
                  </a:moveTo>
                  <a:lnTo>
                    <a:pt x="1297" y="565"/>
                  </a:lnTo>
                  <a:lnTo>
                    <a:pt x="1297" y="565"/>
                  </a:lnTo>
                  <a:lnTo>
                    <a:pt x="1297" y="562"/>
                  </a:lnTo>
                  <a:lnTo>
                    <a:pt x="1300" y="562"/>
                  </a:lnTo>
                  <a:lnTo>
                    <a:pt x="1304" y="562"/>
                  </a:lnTo>
                  <a:lnTo>
                    <a:pt x="1304" y="565"/>
                  </a:lnTo>
                  <a:lnTo>
                    <a:pt x="1307" y="565"/>
                  </a:lnTo>
                  <a:lnTo>
                    <a:pt x="1307" y="565"/>
                  </a:lnTo>
                  <a:lnTo>
                    <a:pt x="1307" y="569"/>
                  </a:lnTo>
                  <a:lnTo>
                    <a:pt x="1304" y="569"/>
                  </a:lnTo>
                  <a:lnTo>
                    <a:pt x="1300" y="569"/>
                  </a:lnTo>
                  <a:lnTo>
                    <a:pt x="1300" y="569"/>
                  </a:lnTo>
                  <a:lnTo>
                    <a:pt x="1297" y="569"/>
                  </a:lnTo>
                  <a:lnTo>
                    <a:pt x="1297" y="569"/>
                  </a:lnTo>
                  <a:lnTo>
                    <a:pt x="1297" y="569"/>
                  </a:lnTo>
                  <a:lnTo>
                    <a:pt x="1297" y="569"/>
                  </a:lnTo>
                  <a:close/>
                  <a:moveTo>
                    <a:pt x="1290" y="856"/>
                  </a:moveTo>
                  <a:lnTo>
                    <a:pt x="1286" y="856"/>
                  </a:lnTo>
                  <a:lnTo>
                    <a:pt x="1283" y="856"/>
                  </a:lnTo>
                  <a:lnTo>
                    <a:pt x="1276" y="853"/>
                  </a:lnTo>
                  <a:lnTo>
                    <a:pt x="1273" y="853"/>
                  </a:lnTo>
                  <a:lnTo>
                    <a:pt x="1269" y="853"/>
                  </a:lnTo>
                  <a:lnTo>
                    <a:pt x="1266" y="846"/>
                  </a:lnTo>
                  <a:lnTo>
                    <a:pt x="1266" y="846"/>
                  </a:lnTo>
                  <a:lnTo>
                    <a:pt x="1262" y="843"/>
                  </a:lnTo>
                  <a:lnTo>
                    <a:pt x="1259" y="846"/>
                  </a:lnTo>
                  <a:lnTo>
                    <a:pt x="1255" y="843"/>
                  </a:lnTo>
                  <a:lnTo>
                    <a:pt x="1255" y="846"/>
                  </a:lnTo>
                  <a:lnTo>
                    <a:pt x="1248" y="843"/>
                  </a:lnTo>
                  <a:lnTo>
                    <a:pt x="1248" y="840"/>
                  </a:lnTo>
                  <a:lnTo>
                    <a:pt x="1248" y="840"/>
                  </a:lnTo>
                  <a:lnTo>
                    <a:pt x="1245" y="840"/>
                  </a:lnTo>
                  <a:lnTo>
                    <a:pt x="1242" y="837"/>
                  </a:lnTo>
                  <a:lnTo>
                    <a:pt x="1242" y="833"/>
                  </a:lnTo>
                  <a:lnTo>
                    <a:pt x="1238" y="833"/>
                  </a:lnTo>
                  <a:lnTo>
                    <a:pt x="1235" y="833"/>
                  </a:lnTo>
                  <a:lnTo>
                    <a:pt x="1235" y="830"/>
                  </a:lnTo>
                  <a:lnTo>
                    <a:pt x="1235" y="827"/>
                  </a:lnTo>
                  <a:lnTo>
                    <a:pt x="1238" y="827"/>
                  </a:lnTo>
                  <a:lnTo>
                    <a:pt x="1235" y="827"/>
                  </a:lnTo>
                  <a:lnTo>
                    <a:pt x="1235" y="827"/>
                  </a:lnTo>
                  <a:lnTo>
                    <a:pt x="1231" y="827"/>
                  </a:lnTo>
                  <a:lnTo>
                    <a:pt x="1231" y="827"/>
                  </a:lnTo>
                  <a:lnTo>
                    <a:pt x="1231" y="827"/>
                  </a:lnTo>
                  <a:lnTo>
                    <a:pt x="1228" y="827"/>
                  </a:lnTo>
                  <a:lnTo>
                    <a:pt x="1221" y="824"/>
                  </a:lnTo>
                  <a:lnTo>
                    <a:pt x="1218" y="821"/>
                  </a:lnTo>
                  <a:lnTo>
                    <a:pt x="1218" y="821"/>
                  </a:lnTo>
                  <a:lnTo>
                    <a:pt x="1214" y="817"/>
                  </a:lnTo>
                  <a:lnTo>
                    <a:pt x="1214" y="817"/>
                  </a:lnTo>
                  <a:lnTo>
                    <a:pt x="1211" y="817"/>
                  </a:lnTo>
                  <a:lnTo>
                    <a:pt x="1207" y="814"/>
                  </a:lnTo>
                  <a:lnTo>
                    <a:pt x="1207" y="811"/>
                  </a:lnTo>
                  <a:lnTo>
                    <a:pt x="1207" y="808"/>
                  </a:lnTo>
                  <a:lnTo>
                    <a:pt x="1204" y="804"/>
                  </a:lnTo>
                  <a:lnTo>
                    <a:pt x="1204" y="804"/>
                  </a:lnTo>
                  <a:lnTo>
                    <a:pt x="1207" y="804"/>
                  </a:lnTo>
                  <a:lnTo>
                    <a:pt x="1218" y="801"/>
                  </a:lnTo>
                  <a:lnTo>
                    <a:pt x="1218" y="798"/>
                  </a:lnTo>
                  <a:lnTo>
                    <a:pt x="1211" y="798"/>
                  </a:lnTo>
                  <a:lnTo>
                    <a:pt x="1211" y="795"/>
                  </a:lnTo>
                  <a:lnTo>
                    <a:pt x="1207" y="791"/>
                  </a:lnTo>
                  <a:lnTo>
                    <a:pt x="1207" y="791"/>
                  </a:lnTo>
                  <a:lnTo>
                    <a:pt x="1207" y="791"/>
                  </a:lnTo>
                  <a:lnTo>
                    <a:pt x="1204" y="795"/>
                  </a:lnTo>
                  <a:lnTo>
                    <a:pt x="1204" y="798"/>
                  </a:lnTo>
                  <a:lnTo>
                    <a:pt x="1200" y="795"/>
                  </a:lnTo>
                  <a:lnTo>
                    <a:pt x="1204" y="791"/>
                  </a:lnTo>
                  <a:lnTo>
                    <a:pt x="1204" y="788"/>
                  </a:lnTo>
                  <a:lnTo>
                    <a:pt x="1200" y="791"/>
                  </a:lnTo>
                  <a:lnTo>
                    <a:pt x="1200" y="788"/>
                  </a:lnTo>
                  <a:lnTo>
                    <a:pt x="1200" y="785"/>
                  </a:lnTo>
                  <a:lnTo>
                    <a:pt x="1197" y="785"/>
                  </a:lnTo>
                  <a:lnTo>
                    <a:pt x="1197" y="782"/>
                  </a:lnTo>
                  <a:lnTo>
                    <a:pt x="1197" y="782"/>
                  </a:lnTo>
                  <a:lnTo>
                    <a:pt x="1193" y="775"/>
                  </a:lnTo>
                  <a:lnTo>
                    <a:pt x="1190" y="775"/>
                  </a:lnTo>
                  <a:lnTo>
                    <a:pt x="1193" y="772"/>
                  </a:lnTo>
                  <a:lnTo>
                    <a:pt x="1197" y="769"/>
                  </a:lnTo>
                  <a:lnTo>
                    <a:pt x="1193" y="769"/>
                  </a:lnTo>
                  <a:lnTo>
                    <a:pt x="1187" y="772"/>
                  </a:lnTo>
                  <a:lnTo>
                    <a:pt x="1187" y="775"/>
                  </a:lnTo>
                  <a:lnTo>
                    <a:pt x="1187" y="772"/>
                  </a:lnTo>
                  <a:lnTo>
                    <a:pt x="1190" y="769"/>
                  </a:lnTo>
                  <a:lnTo>
                    <a:pt x="1187" y="769"/>
                  </a:lnTo>
                  <a:lnTo>
                    <a:pt x="1183" y="769"/>
                  </a:lnTo>
                  <a:lnTo>
                    <a:pt x="1183" y="769"/>
                  </a:lnTo>
                  <a:lnTo>
                    <a:pt x="1180" y="775"/>
                  </a:lnTo>
                  <a:lnTo>
                    <a:pt x="1180" y="775"/>
                  </a:lnTo>
                  <a:lnTo>
                    <a:pt x="1176" y="772"/>
                  </a:lnTo>
                  <a:lnTo>
                    <a:pt x="1180" y="769"/>
                  </a:lnTo>
                  <a:lnTo>
                    <a:pt x="1180" y="766"/>
                  </a:lnTo>
                  <a:lnTo>
                    <a:pt x="1180" y="766"/>
                  </a:lnTo>
                  <a:lnTo>
                    <a:pt x="1176" y="766"/>
                  </a:lnTo>
                  <a:lnTo>
                    <a:pt x="1176" y="769"/>
                  </a:lnTo>
                  <a:lnTo>
                    <a:pt x="1173" y="769"/>
                  </a:lnTo>
                  <a:lnTo>
                    <a:pt x="1169" y="769"/>
                  </a:lnTo>
                  <a:lnTo>
                    <a:pt x="1169" y="772"/>
                  </a:lnTo>
                  <a:lnTo>
                    <a:pt x="1166" y="772"/>
                  </a:lnTo>
                  <a:lnTo>
                    <a:pt x="1162" y="769"/>
                  </a:lnTo>
                  <a:lnTo>
                    <a:pt x="1159" y="769"/>
                  </a:lnTo>
                  <a:lnTo>
                    <a:pt x="1156" y="762"/>
                  </a:lnTo>
                  <a:lnTo>
                    <a:pt x="1156" y="762"/>
                  </a:lnTo>
                  <a:lnTo>
                    <a:pt x="1152" y="766"/>
                  </a:lnTo>
                  <a:lnTo>
                    <a:pt x="1152" y="769"/>
                  </a:lnTo>
                  <a:lnTo>
                    <a:pt x="1152" y="772"/>
                  </a:lnTo>
                  <a:lnTo>
                    <a:pt x="1149" y="769"/>
                  </a:lnTo>
                  <a:lnTo>
                    <a:pt x="1145" y="769"/>
                  </a:lnTo>
                  <a:lnTo>
                    <a:pt x="1142" y="772"/>
                  </a:lnTo>
                  <a:lnTo>
                    <a:pt x="1142" y="772"/>
                  </a:lnTo>
                  <a:lnTo>
                    <a:pt x="1138" y="772"/>
                  </a:lnTo>
                  <a:lnTo>
                    <a:pt x="1135" y="772"/>
                  </a:lnTo>
                  <a:lnTo>
                    <a:pt x="1132" y="772"/>
                  </a:lnTo>
                  <a:lnTo>
                    <a:pt x="1125" y="772"/>
                  </a:lnTo>
                  <a:lnTo>
                    <a:pt x="1128" y="769"/>
                  </a:lnTo>
                  <a:lnTo>
                    <a:pt x="1121" y="766"/>
                  </a:lnTo>
                  <a:lnTo>
                    <a:pt x="1121" y="769"/>
                  </a:lnTo>
                  <a:lnTo>
                    <a:pt x="1118" y="766"/>
                  </a:lnTo>
                  <a:lnTo>
                    <a:pt x="1114" y="759"/>
                  </a:lnTo>
                  <a:lnTo>
                    <a:pt x="1118" y="756"/>
                  </a:lnTo>
                  <a:lnTo>
                    <a:pt x="1118" y="753"/>
                  </a:lnTo>
                  <a:lnTo>
                    <a:pt x="1118" y="749"/>
                  </a:lnTo>
                  <a:lnTo>
                    <a:pt x="1121" y="746"/>
                  </a:lnTo>
                  <a:lnTo>
                    <a:pt x="1125" y="746"/>
                  </a:lnTo>
                  <a:lnTo>
                    <a:pt x="1128" y="746"/>
                  </a:lnTo>
                  <a:lnTo>
                    <a:pt x="1132" y="743"/>
                  </a:lnTo>
                  <a:lnTo>
                    <a:pt x="1135" y="746"/>
                  </a:lnTo>
                  <a:lnTo>
                    <a:pt x="1135" y="743"/>
                  </a:lnTo>
                  <a:lnTo>
                    <a:pt x="1132" y="740"/>
                  </a:lnTo>
                  <a:lnTo>
                    <a:pt x="1132" y="737"/>
                  </a:lnTo>
                  <a:lnTo>
                    <a:pt x="1135" y="737"/>
                  </a:lnTo>
                  <a:lnTo>
                    <a:pt x="1135" y="737"/>
                  </a:lnTo>
                  <a:lnTo>
                    <a:pt x="1135" y="737"/>
                  </a:lnTo>
                  <a:lnTo>
                    <a:pt x="1135" y="733"/>
                  </a:lnTo>
                  <a:lnTo>
                    <a:pt x="1138" y="733"/>
                  </a:lnTo>
                  <a:lnTo>
                    <a:pt x="1142" y="740"/>
                  </a:lnTo>
                  <a:lnTo>
                    <a:pt x="1145" y="740"/>
                  </a:lnTo>
                  <a:lnTo>
                    <a:pt x="1149" y="740"/>
                  </a:lnTo>
                  <a:lnTo>
                    <a:pt x="1152" y="743"/>
                  </a:lnTo>
                  <a:lnTo>
                    <a:pt x="1156" y="743"/>
                  </a:lnTo>
                  <a:lnTo>
                    <a:pt x="1159" y="746"/>
                  </a:lnTo>
                  <a:lnTo>
                    <a:pt x="1159" y="743"/>
                  </a:lnTo>
                  <a:lnTo>
                    <a:pt x="1162" y="743"/>
                  </a:lnTo>
                  <a:lnTo>
                    <a:pt x="1166" y="746"/>
                  </a:lnTo>
                  <a:lnTo>
                    <a:pt x="1166" y="746"/>
                  </a:lnTo>
                  <a:lnTo>
                    <a:pt x="1173" y="746"/>
                  </a:lnTo>
                  <a:lnTo>
                    <a:pt x="1173" y="743"/>
                  </a:lnTo>
                  <a:lnTo>
                    <a:pt x="1176" y="743"/>
                  </a:lnTo>
                  <a:lnTo>
                    <a:pt x="1180" y="743"/>
                  </a:lnTo>
                  <a:lnTo>
                    <a:pt x="1180" y="743"/>
                  </a:lnTo>
                  <a:lnTo>
                    <a:pt x="1180" y="743"/>
                  </a:lnTo>
                  <a:lnTo>
                    <a:pt x="1183" y="746"/>
                  </a:lnTo>
                  <a:lnTo>
                    <a:pt x="1187" y="743"/>
                  </a:lnTo>
                  <a:lnTo>
                    <a:pt x="1187" y="740"/>
                  </a:lnTo>
                  <a:lnTo>
                    <a:pt x="1190" y="737"/>
                  </a:lnTo>
                  <a:lnTo>
                    <a:pt x="1193" y="740"/>
                  </a:lnTo>
                  <a:lnTo>
                    <a:pt x="1193" y="743"/>
                  </a:lnTo>
                  <a:lnTo>
                    <a:pt x="1193" y="746"/>
                  </a:lnTo>
                  <a:lnTo>
                    <a:pt x="1193" y="743"/>
                  </a:lnTo>
                  <a:lnTo>
                    <a:pt x="1197" y="743"/>
                  </a:lnTo>
                  <a:lnTo>
                    <a:pt x="1200" y="743"/>
                  </a:lnTo>
                  <a:lnTo>
                    <a:pt x="1200" y="743"/>
                  </a:lnTo>
                  <a:lnTo>
                    <a:pt x="1200" y="733"/>
                  </a:lnTo>
                  <a:lnTo>
                    <a:pt x="1197" y="730"/>
                  </a:lnTo>
                  <a:lnTo>
                    <a:pt x="1197" y="727"/>
                  </a:lnTo>
                  <a:lnTo>
                    <a:pt x="1193" y="724"/>
                  </a:lnTo>
                  <a:lnTo>
                    <a:pt x="1193" y="720"/>
                  </a:lnTo>
                  <a:lnTo>
                    <a:pt x="1197" y="717"/>
                  </a:lnTo>
                  <a:lnTo>
                    <a:pt x="1197" y="717"/>
                  </a:lnTo>
                  <a:lnTo>
                    <a:pt x="1204" y="714"/>
                  </a:lnTo>
                  <a:lnTo>
                    <a:pt x="1211" y="711"/>
                  </a:lnTo>
                  <a:lnTo>
                    <a:pt x="1214" y="711"/>
                  </a:lnTo>
                  <a:lnTo>
                    <a:pt x="1218" y="704"/>
                  </a:lnTo>
                  <a:lnTo>
                    <a:pt x="1221" y="704"/>
                  </a:lnTo>
                  <a:lnTo>
                    <a:pt x="1221" y="707"/>
                  </a:lnTo>
                  <a:lnTo>
                    <a:pt x="1224" y="707"/>
                  </a:lnTo>
                  <a:lnTo>
                    <a:pt x="1228" y="707"/>
                  </a:lnTo>
                  <a:lnTo>
                    <a:pt x="1221" y="704"/>
                  </a:lnTo>
                  <a:lnTo>
                    <a:pt x="1221" y="701"/>
                  </a:lnTo>
                  <a:lnTo>
                    <a:pt x="1228" y="698"/>
                  </a:lnTo>
                  <a:lnTo>
                    <a:pt x="1228" y="695"/>
                  </a:lnTo>
                  <a:lnTo>
                    <a:pt x="1231" y="695"/>
                  </a:lnTo>
                  <a:lnTo>
                    <a:pt x="1238" y="695"/>
                  </a:lnTo>
                  <a:lnTo>
                    <a:pt x="1242" y="691"/>
                  </a:lnTo>
                  <a:lnTo>
                    <a:pt x="1245" y="691"/>
                  </a:lnTo>
                  <a:lnTo>
                    <a:pt x="1242" y="688"/>
                  </a:lnTo>
                  <a:lnTo>
                    <a:pt x="1245" y="685"/>
                  </a:lnTo>
                  <a:lnTo>
                    <a:pt x="1245" y="678"/>
                  </a:lnTo>
                  <a:lnTo>
                    <a:pt x="1245" y="678"/>
                  </a:lnTo>
                  <a:lnTo>
                    <a:pt x="1245" y="678"/>
                  </a:lnTo>
                  <a:lnTo>
                    <a:pt x="1245" y="675"/>
                  </a:lnTo>
                  <a:lnTo>
                    <a:pt x="1245" y="672"/>
                  </a:lnTo>
                  <a:lnTo>
                    <a:pt x="1245" y="669"/>
                  </a:lnTo>
                  <a:lnTo>
                    <a:pt x="1242" y="669"/>
                  </a:lnTo>
                  <a:lnTo>
                    <a:pt x="1242" y="665"/>
                  </a:lnTo>
                  <a:lnTo>
                    <a:pt x="1245" y="662"/>
                  </a:lnTo>
                  <a:lnTo>
                    <a:pt x="1248" y="662"/>
                  </a:lnTo>
                  <a:lnTo>
                    <a:pt x="1248" y="659"/>
                  </a:lnTo>
                  <a:lnTo>
                    <a:pt x="1248" y="656"/>
                  </a:lnTo>
                  <a:lnTo>
                    <a:pt x="1248" y="656"/>
                  </a:lnTo>
                  <a:lnTo>
                    <a:pt x="1248" y="656"/>
                  </a:lnTo>
                  <a:lnTo>
                    <a:pt x="1245" y="656"/>
                  </a:lnTo>
                  <a:lnTo>
                    <a:pt x="1245" y="659"/>
                  </a:lnTo>
                  <a:lnTo>
                    <a:pt x="1245" y="659"/>
                  </a:lnTo>
                  <a:lnTo>
                    <a:pt x="1245" y="656"/>
                  </a:lnTo>
                  <a:lnTo>
                    <a:pt x="1245" y="653"/>
                  </a:lnTo>
                  <a:lnTo>
                    <a:pt x="1242" y="653"/>
                  </a:lnTo>
                  <a:lnTo>
                    <a:pt x="1235" y="653"/>
                  </a:lnTo>
                  <a:lnTo>
                    <a:pt x="1231" y="649"/>
                  </a:lnTo>
                  <a:lnTo>
                    <a:pt x="1231" y="649"/>
                  </a:lnTo>
                  <a:lnTo>
                    <a:pt x="1238" y="646"/>
                  </a:lnTo>
                  <a:lnTo>
                    <a:pt x="1238" y="646"/>
                  </a:lnTo>
                  <a:lnTo>
                    <a:pt x="1235" y="646"/>
                  </a:lnTo>
                  <a:lnTo>
                    <a:pt x="1238" y="643"/>
                  </a:lnTo>
                  <a:lnTo>
                    <a:pt x="1238" y="640"/>
                  </a:lnTo>
                  <a:lnTo>
                    <a:pt x="1231" y="636"/>
                  </a:lnTo>
                  <a:lnTo>
                    <a:pt x="1231" y="636"/>
                  </a:lnTo>
                  <a:lnTo>
                    <a:pt x="1231" y="640"/>
                  </a:lnTo>
                  <a:lnTo>
                    <a:pt x="1231" y="643"/>
                  </a:lnTo>
                  <a:lnTo>
                    <a:pt x="1231" y="643"/>
                  </a:lnTo>
                  <a:lnTo>
                    <a:pt x="1228" y="643"/>
                  </a:lnTo>
                  <a:lnTo>
                    <a:pt x="1224" y="643"/>
                  </a:lnTo>
                  <a:lnTo>
                    <a:pt x="1224" y="640"/>
                  </a:lnTo>
                  <a:lnTo>
                    <a:pt x="1224" y="636"/>
                  </a:lnTo>
                  <a:lnTo>
                    <a:pt x="1224" y="633"/>
                  </a:lnTo>
                  <a:lnTo>
                    <a:pt x="1224" y="633"/>
                  </a:lnTo>
                  <a:lnTo>
                    <a:pt x="1221" y="633"/>
                  </a:lnTo>
                  <a:lnTo>
                    <a:pt x="1221" y="633"/>
                  </a:lnTo>
                  <a:lnTo>
                    <a:pt x="1224" y="630"/>
                  </a:lnTo>
                  <a:lnTo>
                    <a:pt x="1224" y="630"/>
                  </a:lnTo>
                  <a:lnTo>
                    <a:pt x="1224" y="630"/>
                  </a:lnTo>
                  <a:lnTo>
                    <a:pt x="1224" y="627"/>
                  </a:lnTo>
                  <a:lnTo>
                    <a:pt x="1228" y="627"/>
                  </a:lnTo>
                  <a:lnTo>
                    <a:pt x="1228" y="623"/>
                  </a:lnTo>
                  <a:lnTo>
                    <a:pt x="1224" y="623"/>
                  </a:lnTo>
                  <a:lnTo>
                    <a:pt x="1221" y="627"/>
                  </a:lnTo>
                  <a:lnTo>
                    <a:pt x="1221" y="630"/>
                  </a:lnTo>
                  <a:lnTo>
                    <a:pt x="1218" y="630"/>
                  </a:lnTo>
                  <a:lnTo>
                    <a:pt x="1214" y="630"/>
                  </a:lnTo>
                  <a:lnTo>
                    <a:pt x="1214" y="627"/>
                  </a:lnTo>
                  <a:lnTo>
                    <a:pt x="1214" y="627"/>
                  </a:lnTo>
                  <a:lnTo>
                    <a:pt x="1211" y="630"/>
                  </a:lnTo>
                  <a:lnTo>
                    <a:pt x="1207" y="630"/>
                  </a:lnTo>
                  <a:lnTo>
                    <a:pt x="1207" y="630"/>
                  </a:lnTo>
                  <a:lnTo>
                    <a:pt x="1204" y="630"/>
                  </a:lnTo>
                  <a:lnTo>
                    <a:pt x="1200" y="633"/>
                  </a:lnTo>
                  <a:lnTo>
                    <a:pt x="1200" y="633"/>
                  </a:lnTo>
                  <a:lnTo>
                    <a:pt x="1197" y="633"/>
                  </a:lnTo>
                  <a:lnTo>
                    <a:pt x="1197" y="630"/>
                  </a:lnTo>
                  <a:lnTo>
                    <a:pt x="1200" y="630"/>
                  </a:lnTo>
                  <a:lnTo>
                    <a:pt x="1200" y="627"/>
                  </a:lnTo>
                  <a:lnTo>
                    <a:pt x="1197" y="627"/>
                  </a:lnTo>
                  <a:lnTo>
                    <a:pt x="1200" y="623"/>
                  </a:lnTo>
                  <a:lnTo>
                    <a:pt x="1200" y="623"/>
                  </a:lnTo>
                  <a:lnTo>
                    <a:pt x="1204" y="623"/>
                  </a:lnTo>
                  <a:lnTo>
                    <a:pt x="1207" y="623"/>
                  </a:lnTo>
                  <a:lnTo>
                    <a:pt x="1207" y="623"/>
                  </a:lnTo>
                  <a:lnTo>
                    <a:pt x="1211" y="623"/>
                  </a:lnTo>
                  <a:lnTo>
                    <a:pt x="1214" y="620"/>
                  </a:lnTo>
                  <a:lnTo>
                    <a:pt x="1214" y="620"/>
                  </a:lnTo>
                  <a:lnTo>
                    <a:pt x="1214" y="617"/>
                  </a:lnTo>
                  <a:lnTo>
                    <a:pt x="1211" y="614"/>
                  </a:lnTo>
                  <a:lnTo>
                    <a:pt x="1207" y="614"/>
                  </a:lnTo>
                  <a:lnTo>
                    <a:pt x="1207" y="611"/>
                  </a:lnTo>
                  <a:lnTo>
                    <a:pt x="1207" y="611"/>
                  </a:lnTo>
                  <a:lnTo>
                    <a:pt x="1204" y="607"/>
                  </a:lnTo>
                  <a:lnTo>
                    <a:pt x="1204" y="607"/>
                  </a:lnTo>
                  <a:lnTo>
                    <a:pt x="1200" y="604"/>
                  </a:lnTo>
                  <a:lnTo>
                    <a:pt x="1200" y="604"/>
                  </a:lnTo>
                  <a:lnTo>
                    <a:pt x="1197" y="604"/>
                  </a:lnTo>
                  <a:lnTo>
                    <a:pt x="1197" y="601"/>
                  </a:lnTo>
                  <a:lnTo>
                    <a:pt x="1200" y="601"/>
                  </a:lnTo>
                  <a:lnTo>
                    <a:pt x="1200" y="601"/>
                  </a:lnTo>
                  <a:lnTo>
                    <a:pt x="1204" y="601"/>
                  </a:lnTo>
                  <a:lnTo>
                    <a:pt x="1204" y="601"/>
                  </a:lnTo>
                  <a:lnTo>
                    <a:pt x="1207" y="598"/>
                  </a:lnTo>
                  <a:lnTo>
                    <a:pt x="1204" y="598"/>
                  </a:lnTo>
                  <a:lnTo>
                    <a:pt x="1200" y="594"/>
                  </a:lnTo>
                  <a:lnTo>
                    <a:pt x="1197" y="594"/>
                  </a:lnTo>
                  <a:lnTo>
                    <a:pt x="1197" y="594"/>
                  </a:lnTo>
                  <a:lnTo>
                    <a:pt x="1193" y="594"/>
                  </a:lnTo>
                  <a:lnTo>
                    <a:pt x="1193" y="598"/>
                  </a:lnTo>
                  <a:lnTo>
                    <a:pt x="1193" y="598"/>
                  </a:lnTo>
                  <a:lnTo>
                    <a:pt x="1193" y="594"/>
                  </a:lnTo>
                  <a:lnTo>
                    <a:pt x="1193" y="591"/>
                  </a:lnTo>
                  <a:lnTo>
                    <a:pt x="1197" y="585"/>
                  </a:lnTo>
                  <a:lnTo>
                    <a:pt x="1197" y="585"/>
                  </a:lnTo>
                  <a:lnTo>
                    <a:pt x="1200" y="578"/>
                  </a:lnTo>
                  <a:lnTo>
                    <a:pt x="1200" y="575"/>
                  </a:lnTo>
                  <a:lnTo>
                    <a:pt x="1200" y="575"/>
                  </a:lnTo>
                  <a:lnTo>
                    <a:pt x="1200" y="572"/>
                  </a:lnTo>
                  <a:lnTo>
                    <a:pt x="1197" y="575"/>
                  </a:lnTo>
                  <a:lnTo>
                    <a:pt x="1193" y="572"/>
                  </a:lnTo>
                  <a:lnTo>
                    <a:pt x="1193" y="575"/>
                  </a:lnTo>
                  <a:lnTo>
                    <a:pt x="1193" y="575"/>
                  </a:lnTo>
                  <a:lnTo>
                    <a:pt x="1190" y="575"/>
                  </a:lnTo>
                  <a:lnTo>
                    <a:pt x="1187" y="572"/>
                  </a:lnTo>
                  <a:lnTo>
                    <a:pt x="1187" y="569"/>
                  </a:lnTo>
                  <a:lnTo>
                    <a:pt x="1183" y="565"/>
                  </a:lnTo>
                  <a:lnTo>
                    <a:pt x="1183" y="565"/>
                  </a:lnTo>
                  <a:lnTo>
                    <a:pt x="1183" y="562"/>
                  </a:lnTo>
                  <a:lnTo>
                    <a:pt x="1187" y="562"/>
                  </a:lnTo>
                  <a:lnTo>
                    <a:pt x="1187" y="559"/>
                  </a:lnTo>
                  <a:lnTo>
                    <a:pt x="1187" y="559"/>
                  </a:lnTo>
                  <a:lnTo>
                    <a:pt x="1187" y="556"/>
                  </a:lnTo>
                  <a:lnTo>
                    <a:pt x="1183" y="556"/>
                  </a:lnTo>
                  <a:lnTo>
                    <a:pt x="1183" y="556"/>
                  </a:lnTo>
                  <a:lnTo>
                    <a:pt x="1183" y="562"/>
                  </a:lnTo>
                  <a:lnTo>
                    <a:pt x="1180" y="565"/>
                  </a:lnTo>
                  <a:lnTo>
                    <a:pt x="1180" y="562"/>
                  </a:lnTo>
                  <a:lnTo>
                    <a:pt x="1176" y="559"/>
                  </a:lnTo>
                  <a:lnTo>
                    <a:pt x="1176" y="562"/>
                  </a:lnTo>
                  <a:lnTo>
                    <a:pt x="1176" y="562"/>
                  </a:lnTo>
                  <a:lnTo>
                    <a:pt x="1173" y="562"/>
                  </a:lnTo>
                  <a:lnTo>
                    <a:pt x="1173" y="565"/>
                  </a:lnTo>
                  <a:lnTo>
                    <a:pt x="1176" y="572"/>
                  </a:lnTo>
                  <a:lnTo>
                    <a:pt x="1180" y="569"/>
                  </a:lnTo>
                  <a:lnTo>
                    <a:pt x="1180" y="575"/>
                  </a:lnTo>
                  <a:lnTo>
                    <a:pt x="1183" y="578"/>
                  </a:lnTo>
                  <a:lnTo>
                    <a:pt x="1183" y="581"/>
                  </a:lnTo>
                  <a:lnTo>
                    <a:pt x="1183" y="585"/>
                  </a:lnTo>
                  <a:lnTo>
                    <a:pt x="1180" y="588"/>
                  </a:lnTo>
                  <a:lnTo>
                    <a:pt x="1176" y="588"/>
                  </a:lnTo>
                  <a:lnTo>
                    <a:pt x="1169" y="588"/>
                  </a:lnTo>
                  <a:lnTo>
                    <a:pt x="1166" y="588"/>
                  </a:lnTo>
                  <a:lnTo>
                    <a:pt x="1162" y="588"/>
                  </a:lnTo>
                  <a:lnTo>
                    <a:pt x="1159" y="585"/>
                  </a:lnTo>
                  <a:lnTo>
                    <a:pt x="1159" y="585"/>
                  </a:lnTo>
                  <a:lnTo>
                    <a:pt x="1159" y="581"/>
                  </a:lnTo>
                  <a:lnTo>
                    <a:pt x="1156" y="581"/>
                  </a:lnTo>
                  <a:lnTo>
                    <a:pt x="1149" y="578"/>
                  </a:lnTo>
                  <a:lnTo>
                    <a:pt x="1142" y="578"/>
                  </a:lnTo>
                  <a:lnTo>
                    <a:pt x="1145" y="585"/>
                  </a:lnTo>
                  <a:lnTo>
                    <a:pt x="1149" y="588"/>
                  </a:lnTo>
                  <a:lnTo>
                    <a:pt x="1145" y="588"/>
                  </a:lnTo>
                  <a:lnTo>
                    <a:pt x="1142" y="588"/>
                  </a:lnTo>
                  <a:lnTo>
                    <a:pt x="1142" y="585"/>
                  </a:lnTo>
                  <a:lnTo>
                    <a:pt x="1138" y="581"/>
                  </a:lnTo>
                  <a:lnTo>
                    <a:pt x="1138" y="581"/>
                  </a:lnTo>
                  <a:lnTo>
                    <a:pt x="1135" y="578"/>
                  </a:lnTo>
                  <a:lnTo>
                    <a:pt x="1132" y="575"/>
                  </a:lnTo>
                  <a:lnTo>
                    <a:pt x="1128" y="572"/>
                  </a:lnTo>
                  <a:lnTo>
                    <a:pt x="1128" y="572"/>
                  </a:lnTo>
                  <a:lnTo>
                    <a:pt x="1125" y="572"/>
                  </a:lnTo>
                  <a:lnTo>
                    <a:pt x="1125" y="569"/>
                  </a:lnTo>
                  <a:lnTo>
                    <a:pt x="1121" y="565"/>
                  </a:lnTo>
                  <a:lnTo>
                    <a:pt x="1121" y="565"/>
                  </a:lnTo>
                  <a:lnTo>
                    <a:pt x="1118" y="565"/>
                  </a:lnTo>
                  <a:lnTo>
                    <a:pt x="1118" y="565"/>
                  </a:lnTo>
                  <a:lnTo>
                    <a:pt x="1125" y="572"/>
                  </a:lnTo>
                  <a:lnTo>
                    <a:pt x="1125" y="575"/>
                  </a:lnTo>
                  <a:lnTo>
                    <a:pt x="1128" y="578"/>
                  </a:lnTo>
                  <a:lnTo>
                    <a:pt x="1132" y="578"/>
                  </a:lnTo>
                  <a:lnTo>
                    <a:pt x="1132" y="581"/>
                  </a:lnTo>
                  <a:lnTo>
                    <a:pt x="1132" y="581"/>
                  </a:lnTo>
                  <a:lnTo>
                    <a:pt x="1128" y="581"/>
                  </a:lnTo>
                  <a:lnTo>
                    <a:pt x="1128" y="585"/>
                  </a:lnTo>
                  <a:lnTo>
                    <a:pt x="1121" y="581"/>
                  </a:lnTo>
                  <a:lnTo>
                    <a:pt x="1121" y="581"/>
                  </a:lnTo>
                  <a:lnTo>
                    <a:pt x="1118" y="578"/>
                  </a:lnTo>
                  <a:lnTo>
                    <a:pt x="1114" y="578"/>
                  </a:lnTo>
                  <a:lnTo>
                    <a:pt x="1114" y="575"/>
                  </a:lnTo>
                  <a:lnTo>
                    <a:pt x="1107" y="575"/>
                  </a:lnTo>
                  <a:lnTo>
                    <a:pt x="1104" y="578"/>
                  </a:lnTo>
                  <a:lnTo>
                    <a:pt x="1101" y="575"/>
                  </a:lnTo>
                  <a:lnTo>
                    <a:pt x="1097" y="575"/>
                  </a:lnTo>
                  <a:lnTo>
                    <a:pt x="1094" y="575"/>
                  </a:lnTo>
                  <a:lnTo>
                    <a:pt x="1090" y="572"/>
                  </a:lnTo>
                  <a:lnTo>
                    <a:pt x="1087" y="569"/>
                  </a:lnTo>
                  <a:lnTo>
                    <a:pt x="1087" y="569"/>
                  </a:lnTo>
                  <a:lnTo>
                    <a:pt x="1094" y="562"/>
                  </a:lnTo>
                  <a:lnTo>
                    <a:pt x="1094" y="562"/>
                  </a:lnTo>
                  <a:lnTo>
                    <a:pt x="1094" y="562"/>
                  </a:lnTo>
                  <a:lnTo>
                    <a:pt x="1094" y="562"/>
                  </a:lnTo>
                  <a:lnTo>
                    <a:pt x="1090" y="565"/>
                  </a:lnTo>
                  <a:lnTo>
                    <a:pt x="1087" y="565"/>
                  </a:lnTo>
                  <a:lnTo>
                    <a:pt x="1083" y="569"/>
                  </a:lnTo>
                  <a:lnTo>
                    <a:pt x="1080" y="565"/>
                  </a:lnTo>
                  <a:lnTo>
                    <a:pt x="1076" y="565"/>
                  </a:lnTo>
                  <a:lnTo>
                    <a:pt x="1076" y="565"/>
                  </a:lnTo>
                  <a:lnTo>
                    <a:pt x="1080" y="569"/>
                  </a:lnTo>
                  <a:lnTo>
                    <a:pt x="1076" y="569"/>
                  </a:lnTo>
                  <a:lnTo>
                    <a:pt x="1073" y="569"/>
                  </a:lnTo>
                  <a:lnTo>
                    <a:pt x="1066" y="565"/>
                  </a:lnTo>
                  <a:lnTo>
                    <a:pt x="1066" y="559"/>
                  </a:lnTo>
                  <a:lnTo>
                    <a:pt x="1063" y="559"/>
                  </a:lnTo>
                  <a:lnTo>
                    <a:pt x="1063" y="556"/>
                  </a:lnTo>
                  <a:lnTo>
                    <a:pt x="1070" y="552"/>
                  </a:lnTo>
                  <a:lnTo>
                    <a:pt x="1073" y="549"/>
                  </a:lnTo>
                  <a:lnTo>
                    <a:pt x="1070" y="549"/>
                  </a:lnTo>
                  <a:lnTo>
                    <a:pt x="1070" y="552"/>
                  </a:lnTo>
                  <a:lnTo>
                    <a:pt x="1063" y="552"/>
                  </a:lnTo>
                  <a:lnTo>
                    <a:pt x="1063" y="556"/>
                  </a:lnTo>
                  <a:lnTo>
                    <a:pt x="1059" y="556"/>
                  </a:lnTo>
                  <a:lnTo>
                    <a:pt x="1059" y="552"/>
                  </a:lnTo>
                  <a:lnTo>
                    <a:pt x="1059" y="552"/>
                  </a:lnTo>
                  <a:lnTo>
                    <a:pt x="1059" y="549"/>
                  </a:lnTo>
                  <a:lnTo>
                    <a:pt x="1056" y="549"/>
                  </a:lnTo>
                  <a:lnTo>
                    <a:pt x="1056" y="552"/>
                  </a:lnTo>
                  <a:lnTo>
                    <a:pt x="1056" y="556"/>
                  </a:lnTo>
                  <a:lnTo>
                    <a:pt x="1056" y="556"/>
                  </a:lnTo>
                  <a:lnTo>
                    <a:pt x="1052" y="556"/>
                  </a:lnTo>
                  <a:lnTo>
                    <a:pt x="1049" y="552"/>
                  </a:lnTo>
                  <a:lnTo>
                    <a:pt x="1046" y="552"/>
                  </a:lnTo>
                  <a:lnTo>
                    <a:pt x="1046" y="552"/>
                  </a:lnTo>
                  <a:lnTo>
                    <a:pt x="1046" y="556"/>
                  </a:lnTo>
                  <a:lnTo>
                    <a:pt x="1042" y="556"/>
                  </a:lnTo>
                  <a:lnTo>
                    <a:pt x="1039" y="552"/>
                  </a:lnTo>
                  <a:lnTo>
                    <a:pt x="1039" y="549"/>
                  </a:lnTo>
                  <a:lnTo>
                    <a:pt x="1039" y="549"/>
                  </a:lnTo>
                  <a:lnTo>
                    <a:pt x="1042" y="552"/>
                  </a:lnTo>
                  <a:lnTo>
                    <a:pt x="1042" y="549"/>
                  </a:lnTo>
                  <a:lnTo>
                    <a:pt x="1039" y="546"/>
                  </a:lnTo>
                  <a:lnTo>
                    <a:pt x="1032" y="546"/>
                  </a:lnTo>
                  <a:lnTo>
                    <a:pt x="1032" y="543"/>
                  </a:lnTo>
                  <a:lnTo>
                    <a:pt x="1032" y="539"/>
                  </a:lnTo>
                  <a:lnTo>
                    <a:pt x="1032" y="533"/>
                  </a:lnTo>
                  <a:lnTo>
                    <a:pt x="1032" y="530"/>
                  </a:lnTo>
                  <a:lnTo>
                    <a:pt x="1032" y="527"/>
                  </a:lnTo>
                  <a:lnTo>
                    <a:pt x="1035" y="527"/>
                  </a:lnTo>
                  <a:lnTo>
                    <a:pt x="1035" y="527"/>
                  </a:lnTo>
                  <a:lnTo>
                    <a:pt x="1032" y="520"/>
                  </a:lnTo>
                  <a:lnTo>
                    <a:pt x="1035" y="520"/>
                  </a:lnTo>
                  <a:lnTo>
                    <a:pt x="1039" y="520"/>
                  </a:lnTo>
                  <a:lnTo>
                    <a:pt x="1039" y="523"/>
                  </a:lnTo>
                  <a:lnTo>
                    <a:pt x="1046" y="523"/>
                  </a:lnTo>
                  <a:lnTo>
                    <a:pt x="1049" y="527"/>
                  </a:lnTo>
                  <a:lnTo>
                    <a:pt x="1049" y="530"/>
                  </a:lnTo>
                  <a:lnTo>
                    <a:pt x="1056" y="530"/>
                  </a:lnTo>
                  <a:lnTo>
                    <a:pt x="1063" y="530"/>
                  </a:lnTo>
                  <a:lnTo>
                    <a:pt x="1063" y="530"/>
                  </a:lnTo>
                  <a:lnTo>
                    <a:pt x="1070" y="530"/>
                  </a:lnTo>
                  <a:lnTo>
                    <a:pt x="1066" y="527"/>
                  </a:lnTo>
                  <a:lnTo>
                    <a:pt x="1066" y="527"/>
                  </a:lnTo>
                  <a:lnTo>
                    <a:pt x="1063" y="523"/>
                  </a:lnTo>
                  <a:lnTo>
                    <a:pt x="1063" y="520"/>
                  </a:lnTo>
                  <a:lnTo>
                    <a:pt x="1056" y="520"/>
                  </a:lnTo>
                  <a:lnTo>
                    <a:pt x="1052" y="517"/>
                  </a:lnTo>
                  <a:lnTo>
                    <a:pt x="1049" y="517"/>
                  </a:lnTo>
                  <a:lnTo>
                    <a:pt x="1046" y="514"/>
                  </a:lnTo>
                  <a:lnTo>
                    <a:pt x="1042" y="514"/>
                  </a:lnTo>
                  <a:lnTo>
                    <a:pt x="1035" y="510"/>
                  </a:lnTo>
                  <a:lnTo>
                    <a:pt x="1032" y="507"/>
                  </a:lnTo>
                  <a:lnTo>
                    <a:pt x="1035" y="504"/>
                  </a:lnTo>
                  <a:lnTo>
                    <a:pt x="1035" y="501"/>
                  </a:lnTo>
                  <a:lnTo>
                    <a:pt x="1035" y="497"/>
                  </a:lnTo>
                  <a:lnTo>
                    <a:pt x="1039" y="494"/>
                  </a:lnTo>
                  <a:lnTo>
                    <a:pt x="1042" y="494"/>
                  </a:lnTo>
                  <a:lnTo>
                    <a:pt x="1042" y="491"/>
                  </a:lnTo>
                  <a:lnTo>
                    <a:pt x="1042" y="485"/>
                  </a:lnTo>
                  <a:lnTo>
                    <a:pt x="1046" y="485"/>
                  </a:lnTo>
                  <a:lnTo>
                    <a:pt x="1046" y="481"/>
                  </a:lnTo>
                  <a:lnTo>
                    <a:pt x="1049" y="481"/>
                  </a:lnTo>
                  <a:lnTo>
                    <a:pt x="1052" y="478"/>
                  </a:lnTo>
                  <a:lnTo>
                    <a:pt x="1056" y="478"/>
                  </a:lnTo>
                  <a:lnTo>
                    <a:pt x="1056" y="475"/>
                  </a:lnTo>
                  <a:lnTo>
                    <a:pt x="1056" y="475"/>
                  </a:lnTo>
                  <a:lnTo>
                    <a:pt x="1052" y="475"/>
                  </a:lnTo>
                  <a:lnTo>
                    <a:pt x="1052" y="472"/>
                  </a:lnTo>
                  <a:lnTo>
                    <a:pt x="1056" y="468"/>
                  </a:lnTo>
                  <a:lnTo>
                    <a:pt x="1059" y="462"/>
                  </a:lnTo>
                  <a:lnTo>
                    <a:pt x="1063" y="462"/>
                  </a:lnTo>
                  <a:lnTo>
                    <a:pt x="1066" y="459"/>
                  </a:lnTo>
                  <a:lnTo>
                    <a:pt x="1066" y="459"/>
                  </a:lnTo>
                  <a:lnTo>
                    <a:pt x="1070" y="459"/>
                  </a:lnTo>
                  <a:lnTo>
                    <a:pt x="1070" y="455"/>
                  </a:lnTo>
                  <a:lnTo>
                    <a:pt x="1073" y="455"/>
                  </a:lnTo>
                  <a:lnTo>
                    <a:pt x="1073" y="455"/>
                  </a:lnTo>
                  <a:lnTo>
                    <a:pt x="1076" y="455"/>
                  </a:lnTo>
                  <a:lnTo>
                    <a:pt x="1073" y="452"/>
                  </a:lnTo>
                  <a:lnTo>
                    <a:pt x="1080" y="446"/>
                  </a:lnTo>
                  <a:lnTo>
                    <a:pt x="1083" y="446"/>
                  </a:lnTo>
                  <a:lnTo>
                    <a:pt x="1080" y="443"/>
                  </a:lnTo>
                  <a:lnTo>
                    <a:pt x="1083" y="439"/>
                  </a:lnTo>
                  <a:lnTo>
                    <a:pt x="1090" y="439"/>
                  </a:lnTo>
                  <a:lnTo>
                    <a:pt x="1090" y="436"/>
                  </a:lnTo>
                  <a:lnTo>
                    <a:pt x="1094" y="436"/>
                  </a:lnTo>
                  <a:lnTo>
                    <a:pt x="1097" y="439"/>
                  </a:lnTo>
                  <a:lnTo>
                    <a:pt x="1094" y="436"/>
                  </a:lnTo>
                  <a:lnTo>
                    <a:pt x="1097" y="433"/>
                  </a:lnTo>
                  <a:lnTo>
                    <a:pt x="1104" y="430"/>
                  </a:lnTo>
                  <a:lnTo>
                    <a:pt x="1111" y="423"/>
                  </a:lnTo>
                  <a:lnTo>
                    <a:pt x="1121" y="423"/>
                  </a:lnTo>
                  <a:lnTo>
                    <a:pt x="1128" y="420"/>
                  </a:lnTo>
                  <a:lnTo>
                    <a:pt x="1132" y="420"/>
                  </a:lnTo>
                  <a:lnTo>
                    <a:pt x="1135" y="420"/>
                  </a:lnTo>
                  <a:lnTo>
                    <a:pt x="1138" y="420"/>
                  </a:lnTo>
                  <a:lnTo>
                    <a:pt x="1138" y="420"/>
                  </a:lnTo>
                  <a:lnTo>
                    <a:pt x="1145" y="420"/>
                  </a:lnTo>
                  <a:lnTo>
                    <a:pt x="1149" y="423"/>
                  </a:lnTo>
                  <a:lnTo>
                    <a:pt x="1159" y="426"/>
                  </a:lnTo>
                  <a:lnTo>
                    <a:pt x="1159" y="430"/>
                  </a:lnTo>
                  <a:lnTo>
                    <a:pt x="1159" y="433"/>
                  </a:lnTo>
                  <a:lnTo>
                    <a:pt x="1152" y="433"/>
                  </a:lnTo>
                  <a:lnTo>
                    <a:pt x="1145" y="436"/>
                  </a:lnTo>
                  <a:lnTo>
                    <a:pt x="1142" y="436"/>
                  </a:lnTo>
                  <a:lnTo>
                    <a:pt x="1142" y="439"/>
                  </a:lnTo>
                  <a:lnTo>
                    <a:pt x="1138" y="443"/>
                  </a:lnTo>
                  <a:lnTo>
                    <a:pt x="1135" y="443"/>
                  </a:lnTo>
                  <a:lnTo>
                    <a:pt x="1128" y="449"/>
                  </a:lnTo>
                  <a:lnTo>
                    <a:pt x="1121" y="455"/>
                  </a:lnTo>
                  <a:lnTo>
                    <a:pt x="1114" y="459"/>
                  </a:lnTo>
                  <a:lnTo>
                    <a:pt x="1111" y="459"/>
                  </a:lnTo>
                  <a:lnTo>
                    <a:pt x="1107" y="465"/>
                  </a:lnTo>
                  <a:lnTo>
                    <a:pt x="1107" y="468"/>
                  </a:lnTo>
                  <a:lnTo>
                    <a:pt x="1107" y="472"/>
                  </a:lnTo>
                  <a:lnTo>
                    <a:pt x="1111" y="475"/>
                  </a:lnTo>
                  <a:lnTo>
                    <a:pt x="1111" y="478"/>
                  </a:lnTo>
                  <a:lnTo>
                    <a:pt x="1107" y="478"/>
                  </a:lnTo>
                  <a:lnTo>
                    <a:pt x="1104" y="481"/>
                  </a:lnTo>
                  <a:lnTo>
                    <a:pt x="1101" y="485"/>
                  </a:lnTo>
                  <a:lnTo>
                    <a:pt x="1101" y="488"/>
                  </a:lnTo>
                  <a:lnTo>
                    <a:pt x="1101" y="494"/>
                  </a:lnTo>
                  <a:lnTo>
                    <a:pt x="1097" y="494"/>
                  </a:lnTo>
                  <a:lnTo>
                    <a:pt x="1097" y="497"/>
                  </a:lnTo>
                  <a:lnTo>
                    <a:pt x="1097" y="501"/>
                  </a:lnTo>
                  <a:lnTo>
                    <a:pt x="1101" y="504"/>
                  </a:lnTo>
                  <a:lnTo>
                    <a:pt x="1101" y="507"/>
                  </a:lnTo>
                  <a:lnTo>
                    <a:pt x="1101" y="510"/>
                  </a:lnTo>
                  <a:lnTo>
                    <a:pt x="1104" y="514"/>
                  </a:lnTo>
                  <a:lnTo>
                    <a:pt x="1104" y="517"/>
                  </a:lnTo>
                  <a:lnTo>
                    <a:pt x="1107" y="517"/>
                  </a:lnTo>
                  <a:lnTo>
                    <a:pt x="1107" y="520"/>
                  </a:lnTo>
                  <a:lnTo>
                    <a:pt x="1107" y="523"/>
                  </a:lnTo>
                  <a:lnTo>
                    <a:pt x="1104" y="520"/>
                  </a:lnTo>
                  <a:lnTo>
                    <a:pt x="1104" y="520"/>
                  </a:lnTo>
                  <a:lnTo>
                    <a:pt x="1104" y="523"/>
                  </a:lnTo>
                  <a:lnTo>
                    <a:pt x="1101" y="523"/>
                  </a:lnTo>
                  <a:lnTo>
                    <a:pt x="1097" y="523"/>
                  </a:lnTo>
                  <a:lnTo>
                    <a:pt x="1097" y="523"/>
                  </a:lnTo>
                  <a:lnTo>
                    <a:pt x="1097" y="527"/>
                  </a:lnTo>
                  <a:lnTo>
                    <a:pt x="1101" y="527"/>
                  </a:lnTo>
                  <a:lnTo>
                    <a:pt x="1104" y="527"/>
                  </a:lnTo>
                  <a:lnTo>
                    <a:pt x="1104" y="527"/>
                  </a:lnTo>
                  <a:lnTo>
                    <a:pt x="1104" y="530"/>
                  </a:lnTo>
                  <a:lnTo>
                    <a:pt x="1104" y="530"/>
                  </a:lnTo>
                  <a:lnTo>
                    <a:pt x="1101" y="536"/>
                  </a:lnTo>
                  <a:lnTo>
                    <a:pt x="1101" y="539"/>
                  </a:lnTo>
                  <a:lnTo>
                    <a:pt x="1101" y="539"/>
                  </a:lnTo>
                  <a:lnTo>
                    <a:pt x="1104" y="536"/>
                  </a:lnTo>
                  <a:lnTo>
                    <a:pt x="1104" y="533"/>
                  </a:lnTo>
                  <a:lnTo>
                    <a:pt x="1107" y="527"/>
                  </a:lnTo>
                  <a:lnTo>
                    <a:pt x="1111" y="527"/>
                  </a:lnTo>
                  <a:lnTo>
                    <a:pt x="1111" y="520"/>
                  </a:lnTo>
                  <a:lnTo>
                    <a:pt x="1114" y="520"/>
                  </a:lnTo>
                  <a:lnTo>
                    <a:pt x="1118" y="517"/>
                  </a:lnTo>
                  <a:lnTo>
                    <a:pt x="1118" y="514"/>
                  </a:lnTo>
                  <a:lnTo>
                    <a:pt x="1114" y="510"/>
                  </a:lnTo>
                  <a:lnTo>
                    <a:pt x="1118" y="510"/>
                  </a:lnTo>
                  <a:lnTo>
                    <a:pt x="1114" y="507"/>
                  </a:lnTo>
                  <a:lnTo>
                    <a:pt x="1111" y="507"/>
                  </a:lnTo>
                  <a:lnTo>
                    <a:pt x="1111" y="504"/>
                  </a:lnTo>
                  <a:lnTo>
                    <a:pt x="1111" y="504"/>
                  </a:lnTo>
                  <a:lnTo>
                    <a:pt x="1111" y="497"/>
                  </a:lnTo>
                  <a:lnTo>
                    <a:pt x="1107" y="494"/>
                  </a:lnTo>
                  <a:lnTo>
                    <a:pt x="1107" y="491"/>
                  </a:lnTo>
                  <a:lnTo>
                    <a:pt x="1111" y="491"/>
                  </a:lnTo>
                  <a:lnTo>
                    <a:pt x="1111" y="494"/>
                  </a:lnTo>
                  <a:lnTo>
                    <a:pt x="1111" y="491"/>
                  </a:lnTo>
                  <a:lnTo>
                    <a:pt x="1118" y="491"/>
                  </a:lnTo>
                  <a:lnTo>
                    <a:pt x="1118" y="488"/>
                  </a:lnTo>
                  <a:lnTo>
                    <a:pt x="1118" y="488"/>
                  </a:lnTo>
                  <a:lnTo>
                    <a:pt x="1121" y="485"/>
                  </a:lnTo>
                  <a:lnTo>
                    <a:pt x="1121" y="485"/>
                  </a:lnTo>
                  <a:lnTo>
                    <a:pt x="1125" y="488"/>
                  </a:lnTo>
                  <a:lnTo>
                    <a:pt x="1125" y="491"/>
                  </a:lnTo>
                  <a:lnTo>
                    <a:pt x="1125" y="491"/>
                  </a:lnTo>
                  <a:lnTo>
                    <a:pt x="1128" y="491"/>
                  </a:lnTo>
                  <a:lnTo>
                    <a:pt x="1128" y="488"/>
                  </a:lnTo>
                  <a:lnTo>
                    <a:pt x="1132" y="485"/>
                  </a:lnTo>
                  <a:lnTo>
                    <a:pt x="1135" y="485"/>
                  </a:lnTo>
                  <a:lnTo>
                    <a:pt x="1132" y="481"/>
                  </a:lnTo>
                  <a:lnTo>
                    <a:pt x="1135" y="481"/>
                  </a:lnTo>
                  <a:lnTo>
                    <a:pt x="1138" y="481"/>
                  </a:lnTo>
                  <a:lnTo>
                    <a:pt x="1135" y="478"/>
                  </a:lnTo>
                  <a:lnTo>
                    <a:pt x="1135" y="478"/>
                  </a:lnTo>
                  <a:lnTo>
                    <a:pt x="1128" y="481"/>
                  </a:lnTo>
                  <a:lnTo>
                    <a:pt x="1125" y="481"/>
                  </a:lnTo>
                  <a:lnTo>
                    <a:pt x="1125" y="478"/>
                  </a:lnTo>
                  <a:lnTo>
                    <a:pt x="1121" y="478"/>
                  </a:lnTo>
                  <a:lnTo>
                    <a:pt x="1121" y="475"/>
                  </a:lnTo>
                  <a:lnTo>
                    <a:pt x="1125" y="475"/>
                  </a:lnTo>
                  <a:lnTo>
                    <a:pt x="1125" y="472"/>
                  </a:lnTo>
                  <a:lnTo>
                    <a:pt x="1125" y="465"/>
                  </a:lnTo>
                  <a:lnTo>
                    <a:pt x="1128" y="462"/>
                  </a:lnTo>
                  <a:lnTo>
                    <a:pt x="1128" y="459"/>
                  </a:lnTo>
                  <a:lnTo>
                    <a:pt x="1132" y="455"/>
                  </a:lnTo>
                  <a:lnTo>
                    <a:pt x="1135" y="459"/>
                  </a:lnTo>
                  <a:lnTo>
                    <a:pt x="1138" y="462"/>
                  </a:lnTo>
                  <a:lnTo>
                    <a:pt x="1138" y="462"/>
                  </a:lnTo>
                  <a:lnTo>
                    <a:pt x="1145" y="465"/>
                  </a:lnTo>
                  <a:lnTo>
                    <a:pt x="1149" y="468"/>
                  </a:lnTo>
                  <a:lnTo>
                    <a:pt x="1152" y="468"/>
                  </a:lnTo>
                  <a:lnTo>
                    <a:pt x="1149" y="465"/>
                  </a:lnTo>
                  <a:lnTo>
                    <a:pt x="1149" y="465"/>
                  </a:lnTo>
                  <a:lnTo>
                    <a:pt x="1142" y="462"/>
                  </a:lnTo>
                  <a:lnTo>
                    <a:pt x="1142" y="459"/>
                  </a:lnTo>
                  <a:lnTo>
                    <a:pt x="1138" y="455"/>
                  </a:lnTo>
                  <a:lnTo>
                    <a:pt x="1135" y="455"/>
                  </a:lnTo>
                  <a:lnTo>
                    <a:pt x="1135" y="455"/>
                  </a:lnTo>
                  <a:lnTo>
                    <a:pt x="1135" y="452"/>
                  </a:lnTo>
                  <a:lnTo>
                    <a:pt x="1142" y="452"/>
                  </a:lnTo>
                  <a:lnTo>
                    <a:pt x="1142" y="452"/>
                  </a:lnTo>
                  <a:lnTo>
                    <a:pt x="1145" y="452"/>
                  </a:lnTo>
                  <a:lnTo>
                    <a:pt x="1152" y="459"/>
                  </a:lnTo>
                  <a:lnTo>
                    <a:pt x="1156" y="459"/>
                  </a:lnTo>
                  <a:lnTo>
                    <a:pt x="1159" y="459"/>
                  </a:lnTo>
                  <a:lnTo>
                    <a:pt x="1152" y="459"/>
                  </a:lnTo>
                  <a:lnTo>
                    <a:pt x="1149" y="452"/>
                  </a:lnTo>
                  <a:lnTo>
                    <a:pt x="1145" y="449"/>
                  </a:lnTo>
                  <a:lnTo>
                    <a:pt x="1145" y="449"/>
                  </a:lnTo>
                  <a:lnTo>
                    <a:pt x="1145" y="446"/>
                  </a:lnTo>
                  <a:lnTo>
                    <a:pt x="1152" y="443"/>
                  </a:lnTo>
                  <a:lnTo>
                    <a:pt x="1156" y="446"/>
                  </a:lnTo>
                  <a:lnTo>
                    <a:pt x="1152" y="446"/>
                  </a:lnTo>
                  <a:lnTo>
                    <a:pt x="1156" y="449"/>
                  </a:lnTo>
                  <a:lnTo>
                    <a:pt x="1156" y="449"/>
                  </a:lnTo>
                  <a:lnTo>
                    <a:pt x="1156" y="446"/>
                  </a:lnTo>
                  <a:lnTo>
                    <a:pt x="1159" y="443"/>
                  </a:lnTo>
                  <a:lnTo>
                    <a:pt x="1162" y="443"/>
                  </a:lnTo>
                  <a:lnTo>
                    <a:pt x="1162" y="446"/>
                  </a:lnTo>
                  <a:lnTo>
                    <a:pt x="1166" y="449"/>
                  </a:lnTo>
                  <a:lnTo>
                    <a:pt x="1166" y="452"/>
                  </a:lnTo>
                  <a:lnTo>
                    <a:pt x="1169" y="449"/>
                  </a:lnTo>
                  <a:lnTo>
                    <a:pt x="1169" y="449"/>
                  </a:lnTo>
                  <a:lnTo>
                    <a:pt x="1166" y="446"/>
                  </a:lnTo>
                  <a:lnTo>
                    <a:pt x="1166" y="443"/>
                  </a:lnTo>
                  <a:lnTo>
                    <a:pt x="1176" y="439"/>
                  </a:lnTo>
                  <a:lnTo>
                    <a:pt x="1183" y="439"/>
                  </a:lnTo>
                  <a:lnTo>
                    <a:pt x="1187" y="439"/>
                  </a:lnTo>
                  <a:lnTo>
                    <a:pt x="1190" y="436"/>
                  </a:lnTo>
                  <a:lnTo>
                    <a:pt x="1197" y="436"/>
                  </a:lnTo>
                  <a:lnTo>
                    <a:pt x="1204" y="436"/>
                  </a:lnTo>
                  <a:lnTo>
                    <a:pt x="1207" y="439"/>
                  </a:lnTo>
                  <a:lnTo>
                    <a:pt x="1207" y="439"/>
                  </a:lnTo>
                  <a:lnTo>
                    <a:pt x="1207" y="443"/>
                  </a:lnTo>
                  <a:lnTo>
                    <a:pt x="1207" y="449"/>
                  </a:lnTo>
                  <a:lnTo>
                    <a:pt x="1207" y="452"/>
                  </a:lnTo>
                  <a:lnTo>
                    <a:pt x="1204" y="452"/>
                  </a:lnTo>
                  <a:lnTo>
                    <a:pt x="1200" y="459"/>
                  </a:lnTo>
                  <a:lnTo>
                    <a:pt x="1200" y="459"/>
                  </a:lnTo>
                  <a:lnTo>
                    <a:pt x="1204" y="462"/>
                  </a:lnTo>
                  <a:lnTo>
                    <a:pt x="1207" y="462"/>
                  </a:lnTo>
                  <a:lnTo>
                    <a:pt x="1207" y="465"/>
                  </a:lnTo>
                  <a:lnTo>
                    <a:pt x="1200" y="468"/>
                  </a:lnTo>
                  <a:lnTo>
                    <a:pt x="1200" y="472"/>
                  </a:lnTo>
                  <a:lnTo>
                    <a:pt x="1200" y="475"/>
                  </a:lnTo>
                  <a:lnTo>
                    <a:pt x="1204" y="478"/>
                  </a:lnTo>
                  <a:lnTo>
                    <a:pt x="1204" y="478"/>
                  </a:lnTo>
                  <a:lnTo>
                    <a:pt x="1200" y="481"/>
                  </a:lnTo>
                  <a:lnTo>
                    <a:pt x="1197" y="481"/>
                  </a:lnTo>
                  <a:lnTo>
                    <a:pt x="1193" y="485"/>
                  </a:lnTo>
                  <a:lnTo>
                    <a:pt x="1190" y="485"/>
                  </a:lnTo>
                  <a:lnTo>
                    <a:pt x="1187" y="488"/>
                  </a:lnTo>
                  <a:lnTo>
                    <a:pt x="1187" y="491"/>
                  </a:lnTo>
                  <a:lnTo>
                    <a:pt x="1183" y="494"/>
                  </a:lnTo>
                  <a:lnTo>
                    <a:pt x="1187" y="494"/>
                  </a:lnTo>
                  <a:lnTo>
                    <a:pt x="1190" y="491"/>
                  </a:lnTo>
                  <a:lnTo>
                    <a:pt x="1193" y="488"/>
                  </a:lnTo>
                  <a:lnTo>
                    <a:pt x="1197" y="488"/>
                  </a:lnTo>
                  <a:lnTo>
                    <a:pt x="1197" y="488"/>
                  </a:lnTo>
                  <a:lnTo>
                    <a:pt x="1197" y="488"/>
                  </a:lnTo>
                  <a:lnTo>
                    <a:pt x="1197" y="491"/>
                  </a:lnTo>
                  <a:lnTo>
                    <a:pt x="1190" y="494"/>
                  </a:lnTo>
                  <a:lnTo>
                    <a:pt x="1187" y="497"/>
                  </a:lnTo>
                  <a:lnTo>
                    <a:pt x="1187" y="497"/>
                  </a:lnTo>
                  <a:lnTo>
                    <a:pt x="1187" y="501"/>
                  </a:lnTo>
                  <a:lnTo>
                    <a:pt x="1187" y="501"/>
                  </a:lnTo>
                  <a:lnTo>
                    <a:pt x="1183" y="501"/>
                  </a:lnTo>
                  <a:lnTo>
                    <a:pt x="1180" y="501"/>
                  </a:lnTo>
                  <a:lnTo>
                    <a:pt x="1180" y="504"/>
                  </a:lnTo>
                  <a:lnTo>
                    <a:pt x="1183" y="504"/>
                  </a:lnTo>
                  <a:lnTo>
                    <a:pt x="1183" y="504"/>
                  </a:lnTo>
                  <a:lnTo>
                    <a:pt x="1183" y="507"/>
                  </a:lnTo>
                  <a:lnTo>
                    <a:pt x="1180" y="507"/>
                  </a:lnTo>
                  <a:lnTo>
                    <a:pt x="1183" y="507"/>
                  </a:lnTo>
                  <a:lnTo>
                    <a:pt x="1187" y="507"/>
                  </a:lnTo>
                  <a:lnTo>
                    <a:pt x="1190" y="507"/>
                  </a:lnTo>
                  <a:lnTo>
                    <a:pt x="1190" y="504"/>
                  </a:lnTo>
                  <a:lnTo>
                    <a:pt x="1190" y="501"/>
                  </a:lnTo>
                  <a:lnTo>
                    <a:pt x="1193" y="501"/>
                  </a:lnTo>
                  <a:lnTo>
                    <a:pt x="1197" y="497"/>
                  </a:lnTo>
                  <a:lnTo>
                    <a:pt x="1197" y="497"/>
                  </a:lnTo>
                  <a:lnTo>
                    <a:pt x="1197" y="501"/>
                  </a:lnTo>
                  <a:lnTo>
                    <a:pt x="1200" y="504"/>
                  </a:lnTo>
                  <a:lnTo>
                    <a:pt x="1200" y="501"/>
                  </a:lnTo>
                  <a:lnTo>
                    <a:pt x="1197" y="494"/>
                  </a:lnTo>
                  <a:lnTo>
                    <a:pt x="1200" y="494"/>
                  </a:lnTo>
                  <a:lnTo>
                    <a:pt x="1200" y="491"/>
                  </a:lnTo>
                  <a:lnTo>
                    <a:pt x="1204" y="494"/>
                  </a:lnTo>
                  <a:lnTo>
                    <a:pt x="1204" y="497"/>
                  </a:lnTo>
                  <a:lnTo>
                    <a:pt x="1204" y="497"/>
                  </a:lnTo>
                  <a:lnTo>
                    <a:pt x="1207" y="497"/>
                  </a:lnTo>
                  <a:lnTo>
                    <a:pt x="1211" y="494"/>
                  </a:lnTo>
                  <a:lnTo>
                    <a:pt x="1214" y="497"/>
                  </a:lnTo>
                  <a:lnTo>
                    <a:pt x="1214" y="497"/>
                  </a:lnTo>
                  <a:lnTo>
                    <a:pt x="1214" y="501"/>
                  </a:lnTo>
                  <a:lnTo>
                    <a:pt x="1211" y="507"/>
                  </a:lnTo>
                  <a:lnTo>
                    <a:pt x="1204" y="510"/>
                  </a:lnTo>
                  <a:lnTo>
                    <a:pt x="1204" y="510"/>
                  </a:lnTo>
                  <a:lnTo>
                    <a:pt x="1207" y="514"/>
                  </a:lnTo>
                  <a:lnTo>
                    <a:pt x="1211" y="514"/>
                  </a:lnTo>
                  <a:lnTo>
                    <a:pt x="1214" y="514"/>
                  </a:lnTo>
                  <a:lnTo>
                    <a:pt x="1211" y="510"/>
                  </a:lnTo>
                  <a:lnTo>
                    <a:pt x="1214" y="507"/>
                  </a:lnTo>
                  <a:lnTo>
                    <a:pt x="1214" y="504"/>
                  </a:lnTo>
                  <a:lnTo>
                    <a:pt x="1218" y="507"/>
                  </a:lnTo>
                  <a:lnTo>
                    <a:pt x="1218" y="510"/>
                  </a:lnTo>
                  <a:lnTo>
                    <a:pt x="1221" y="510"/>
                  </a:lnTo>
                  <a:lnTo>
                    <a:pt x="1218" y="504"/>
                  </a:lnTo>
                  <a:lnTo>
                    <a:pt x="1218" y="501"/>
                  </a:lnTo>
                  <a:lnTo>
                    <a:pt x="1218" y="494"/>
                  </a:lnTo>
                  <a:lnTo>
                    <a:pt x="1218" y="494"/>
                  </a:lnTo>
                  <a:lnTo>
                    <a:pt x="1221" y="497"/>
                  </a:lnTo>
                  <a:lnTo>
                    <a:pt x="1221" y="501"/>
                  </a:lnTo>
                  <a:lnTo>
                    <a:pt x="1221" y="501"/>
                  </a:lnTo>
                  <a:lnTo>
                    <a:pt x="1221" y="501"/>
                  </a:lnTo>
                  <a:lnTo>
                    <a:pt x="1224" y="501"/>
                  </a:lnTo>
                  <a:lnTo>
                    <a:pt x="1231" y="507"/>
                  </a:lnTo>
                  <a:lnTo>
                    <a:pt x="1231" y="507"/>
                  </a:lnTo>
                  <a:lnTo>
                    <a:pt x="1235" y="507"/>
                  </a:lnTo>
                  <a:lnTo>
                    <a:pt x="1238" y="510"/>
                  </a:lnTo>
                  <a:lnTo>
                    <a:pt x="1242" y="510"/>
                  </a:lnTo>
                  <a:lnTo>
                    <a:pt x="1238" y="507"/>
                  </a:lnTo>
                  <a:lnTo>
                    <a:pt x="1235" y="507"/>
                  </a:lnTo>
                  <a:lnTo>
                    <a:pt x="1235" y="504"/>
                  </a:lnTo>
                  <a:lnTo>
                    <a:pt x="1228" y="497"/>
                  </a:lnTo>
                  <a:lnTo>
                    <a:pt x="1224" y="497"/>
                  </a:lnTo>
                  <a:lnTo>
                    <a:pt x="1224" y="497"/>
                  </a:lnTo>
                  <a:lnTo>
                    <a:pt x="1228" y="491"/>
                  </a:lnTo>
                  <a:lnTo>
                    <a:pt x="1231" y="491"/>
                  </a:lnTo>
                  <a:lnTo>
                    <a:pt x="1235" y="488"/>
                  </a:lnTo>
                  <a:lnTo>
                    <a:pt x="1242" y="488"/>
                  </a:lnTo>
                  <a:lnTo>
                    <a:pt x="1245" y="488"/>
                  </a:lnTo>
                  <a:lnTo>
                    <a:pt x="1248" y="491"/>
                  </a:lnTo>
                  <a:lnTo>
                    <a:pt x="1248" y="491"/>
                  </a:lnTo>
                  <a:lnTo>
                    <a:pt x="1255" y="491"/>
                  </a:lnTo>
                  <a:lnTo>
                    <a:pt x="1255" y="494"/>
                  </a:lnTo>
                  <a:lnTo>
                    <a:pt x="1259" y="497"/>
                  </a:lnTo>
                  <a:lnTo>
                    <a:pt x="1262" y="497"/>
                  </a:lnTo>
                  <a:lnTo>
                    <a:pt x="1262" y="501"/>
                  </a:lnTo>
                  <a:lnTo>
                    <a:pt x="1262" y="501"/>
                  </a:lnTo>
                  <a:lnTo>
                    <a:pt x="1266" y="497"/>
                  </a:lnTo>
                  <a:lnTo>
                    <a:pt x="1266" y="497"/>
                  </a:lnTo>
                  <a:lnTo>
                    <a:pt x="1269" y="501"/>
                  </a:lnTo>
                  <a:lnTo>
                    <a:pt x="1273" y="504"/>
                  </a:lnTo>
                  <a:lnTo>
                    <a:pt x="1273" y="504"/>
                  </a:lnTo>
                  <a:lnTo>
                    <a:pt x="1273" y="507"/>
                  </a:lnTo>
                  <a:lnTo>
                    <a:pt x="1273" y="507"/>
                  </a:lnTo>
                  <a:lnTo>
                    <a:pt x="1273" y="510"/>
                  </a:lnTo>
                  <a:lnTo>
                    <a:pt x="1269" y="514"/>
                  </a:lnTo>
                  <a:lnTo>
                    <a:pt x="1269" y="514"/>
                  </a:lnTo>
                  <a:lnTo>
                    <a:pt x="1266" y="514"/>
                  </a:lnTo>
                  <a:lnTo>
                    <a:pt x="1259" y="514"/>
                  </a:lnTo>
                  <a:lnTo>
                    <a:pt x="1252" y="520"/>
                  </a:lnTo>
                  <a:lnTo>
                    <a:pt x="1259" y="517"/>
                  </a:lnTo>
                  <a:lnTo>
                    <a:pt x="1266" y="514"/>
                  </a:lnTo>
                  <a:lnTo>
                    <a:pt x="1266" y="517"/>
                  </a:lnTo>
                  <a:lnTo>
                    <a:pt x="1266" y="520"/>
                  </a:lnTo>
                  <a:lnTo>
                    <a:pt x="1259" y="520"/>
                  </a:lnTo>
                  <a:lnTo>
                    <a:pt x="1255" y="527"/>
                  </a:lnTo>
                  <a:lnTo>
                    <a:pt x="1252" y="530"/>
                  </a:lnTo>
                  <a:lnTo>
                    <a:pt x="1252" y="530"/>
                  </a:lnTo>
                  <a:lnTo>
                    <a:pt x="1248" y="530"/>
                  </a:lnTo>
                  <a:lnTo>
                    <a:pt x="1252" y="530"/>
                  </a:lnTo>
                  <a:lnTo>
                    <a:pt x="1259" y="527"/>
                  </a:lnTo>
                  <a:lnTo>
                    <a:pt x="1262" y="520"/>
                  </a:lnTo>
                  <a:lnTo>
                    <a:pt x="1266" y="520"/>
                  </a:lnTo>
                  <a:lnTo>
                    <a:pt x="1273" y="517"/>
                  </a:lnTo>
                  <a:lnTo>
                    <a:pt x="1276" y="517"/>
                  </a:lnTo>
                  <a:lnTo>
                    <a:pt x="1276" y="520"/>
                  </a:lnTo>
                  <a:lnTo>
                    <a:pt x="1279" y="520"/>
                  </a:lnTo>
                  <a:lnTo>
                    <a:pt x="1279" y="520"/>
                  </a:lnTo>
                  <a:lnTo>
                    <a:pt x="1276" y="523"/>
                  </a:lnTo>
                  <a:lnTo>
                    <a:pt x="1279" y="527"/>
                  </a:lnTo>
                  <a:lnTo>
                    <a:pt x="1273" y="527"/>
                  </a:lnTo>
                  <a:lnTo>
                    <a:pt x="1273" y="530"/>
                  </a:lnTo>
                  <a:lnTo>
                    <a:pt x="1269" y="530"/>
                  </a:lnTo>
                  <a:lnTo>
                    <a:pt x="1266" y="530"/>
                  </a:lnTo>
                  <a:lnTo>
                    <a:pt x="1262" y="530"/>
                  </a:lnTo>
                  <a:lnTo>
                    <a:pt x="1259" y="533"/>
                  </a:lnTo>
                  <a:lnTo>
                    <a:pt x="1266" y="533"/>
                  </a:lnTo>
                  <a:lnTo>
                    <a:pt x="1266" y="533"/>
                  </a:lnTo>
                  <a:lnTo>
                    <a:pt x="1259" y="536"/>
                  </a:lnTo>
                  <a:lnTo>
                    <a:pt x="1262" y="536"/>
                  </a:lnTo>
                  <a:lnTo>
                    <a:pt x="1262" y="536"/>
                  </a:lnTo>
                  <a:lnTo>
                    <a:pt x="1269" y="536"/>
                  </a:lnTo>
                  <a:lnTo>
                    <a:pt x="1269" y="533"/>
                  </a:lnTo>
                  <a:lnTo>
                    <a:pt x="1269" y="536"/>
                  </a:lnTo>
                  <a:lnTo>
                    <a:pt x="1269" y="536"/>
                  </a:lnTo>
                  <a:lnTo>
                    <a:pt x="1266" y="536"/>
                  </a:lnTo>
                  <a:lnTo>
                    <a:pt x="1262" y="539"/>
                  </a:lnTo>
                  <a:lnTo>
                    <a:pt x="1262" y="539"/>
                  </a:lnTo>
                  <a:lnTo>
                    <a:pt x="1266" y="539"/>
                  </a:lnTo>
                  <a:lnTo>
                    <a:pt x="1262" y="543"/>
                  </a:lnTo>
                  <a:lnTo>
                    <a:pt x="1259" y="546"/>
                  </a:lnTo>
                  <a:lnTo>
                    <a:pt x="1255" y="549"/>
                  </a:lnTo>
                  <a:lnTo>
                    <a:pt x="1259" y="549"/>
                  </a:lnTo>
                  <a:lnTo>
                    <a:pt x="1262" y="546"/>
                  </a:lnTo>
                  <a:lnTo>
                    <a:pt x="1266" y="539"/>
                  </a:lnTo>
                  <a:lnTo>
                    <a:pt x="1269" y="539"/>
                  </a:lnTo>
                  <a:lnTo>
                    <a:pt x="1276" y="536"/>
                  </a:lnTo>
                  <a:lnTo>
                    <a:pt x="1276" y="536"/>
                  </a:lnTo>
                  <a:lnTo>
                    <a:pt x="1276" y="536"/>
                  </a:lnTo>
                  <a:lnTo>
                    <a:pt x="1279" y="536"/>
                  </a:lnTo>
                  <a:lnTo>
                    <a:pt x="1279" y="533"/>
                  </a:lnTo>
                  <a:lnTo>
                    <a:pt x="1283" y="533"/>
                  </a:lnTo>
                  <a:lnTo>
                    <a:pt x="1286" y="533"/>
                  </a:lnTo>
                  <a:lnTo>
                    <a:pt x="1286" y="533"/>
                  </a:lnTo>
                  <a:lnTo>
                    <a:pt x="1279" y="539"/>
                  </a:lnTo>
                  <a:lnTo>
                    <a:pt x="1273" y="543"/>
                  </a:lnTo>
                  <a:lnTo>
                    <a:pt x="1273" y="543"/>
                  </a:lnTo>
                  <a:lnTo>
                    <a:pt x="1273" y="543"/>
                  </a:lnTo>
                  <a:lnTo>
                    <a:pt x="1273" y="546"/>
                  </a:lnTo>
                  <a:lnTo>
                    <a:pt x="1269" y="546"/>
                  </a:lnTo>
                  <a:lnTo>
                    <a:pt x="1269" y="549"/>
                  </a:lnTo>
                  <a:lnTo>
                    <a:pt x="1273" y="549"/>
                  </a:lnTo>
                  <a:lnTo>
                    <a:pt x="1273" y="549"/>
                  </a:lnTo>
                  <a:lnTo>
                    <a:pt x="1273" y="546"/>
                  </a:lnTo>
                  <a:lnTo>
                    <a:pt x="1279" y="543"/>
                  </a:lnTo>
                  <a:lnTo>
                    <a:pt x="1283" y="539"/>
                  </a:lnTo>
                  <a:lnTo>
                    <a:pt x="1283" y="543"/>
                  </a:lnTo>
                  <a:lnTo>
                    <a:pt x="1283" y="543"/>
                  </a:lnTo>
                  <a:lnTo>
                    <a:pt x="1283" y="546"/>
                  </a:lnTo>
                  <a:lnTo>
                    <a:pt x="1276" y="549"/>
                  </a:lnTo>
                  <a:lnTo>
                    <a:pt x="1276" y="552"/>
                  </a:lnTo>
                  <a:lnTo>
                    <a:pt x="1273" y="556"/>
                  </a:lnTo>
                  <a:lnTo>
                    <a:pt x="1273" y="556"/>
                  </a:lnTo>
                  <a:lnTo>
                    <a:pt x="1273" y="559"/>
                  </a:lnTo>
                  <a:lnTo>
                    <a:pt x="1276" y="556"/>
                  </a:lnTo>
                  <a:lnTo>
                    <a:pt x="1276" y="556"/>
                  </a:lnTo>
                  <a:lnTo>
                    <a:pt x="1283" y="549"/>
                  </a:lnTo>
                  <a:lnTo>
                    <a:pt x="1286" y="549"/>
                  </a:lnTo>
                  <a:lnTo>
                    <a:pt x="1286" y="549"/>
                  </a:lnTo>
                  <a:lnTo>
                    <a:pt x="1286" y="549"/>
                  </a:lnTo>
                  <a:lnTo>
                    <a:pt x="1286" y="552"/>
                  </a:lnTo>
                  <a:lnTo>
                    <a:pt x="1283" y="552"/>
                  </a:lnTo>
                  <a:lnTo>
                    <a:pt x="1279" y="559"/>
                  </a:lnTo>
                  <a:lnTo>
                    <a:pt x="1279" y="562"/>
                  </a:lnTo>
                  <a:lnTo>
                    <a:pt x="1283" y="562"/>
                  </a:lnTo>
                  <a:lnTo>
                    <a:pt x="1283" y="559"/>
                  </a:lnTo>
                  <a:lnTo>
                    <a:pt x="1283" y="559"/>
                  </a:lnTo>
                  <a:lnTo>
                    <a:pt x="1286" y="556"/>
                  </a:lnTo>
                  <a:lnTo>
                    <a:pt x="1290" y="552"/>
                  </a:lnTo>
                  <a:lnTo>
                    <a:pt x="1290" y="549"/>
                  </a:lnTo>
                  <a:lnTo>
                    <a:pt x="1293" y="546"/>
                  </a:lnTo>
                  <a:lnTo>
                    <a:pt x="1293" y="546"/>
                  </a:lnTo>
                  <a:lnTo>
                    <a:pt x="1297" y="543"/>
                  </a:lnTo>
                  <a:lnTo>
                    <a:pt x="1297" y="543"/>
                  </a:lnTo>
                  <a:lnTo>
                    <a:pt x="1297" y="539"/>
                  </a:lnTo>
                  <a:lnTo>
                    <a:pt x="1300" y="539"/>
                  </a:lnTo>
                  <a:lnTo>
                    <a:pt x="1300" y="536"/>
                  </a:lnTo>
                  <a:lnTo>
                    <a:pt x="1300" y="536"/>
                  </a:lnTo>
                  <a:lnTo>
                    <a:pt x="1304" y="539"/>
                  </a:lnTo>
                  <a:lnTo>
                    <a:pt x="1307" y="543"/>
                  </a:lnTo>
                  <a:lnTo>
                    <a:pt x="1310" y="546"/>
                  </a:lnTo>
                  <a:lnTo>
                    <a:pt x="1310" y="549"/>
                  </a:lnTo>
                  <a:lnTo>
                    <a:pt x="1310" y="552"/>
                  </a:lnTo>
                  <a:lnTo>
                    <a:pt x="1317" y="556"/>
                  </a:lnTo>
                  <a:lnTo>
                    <a:pt x="1317" y="556"/>
                  </a:lnTo>
                  <a:lnTo>
                    <a:pt x="1314" y="559"/>
                  </a:lnTo>
                  <a:lnTo>
                    <a:pt x="1310" y="562"/>
                  </a:lnTo>
                  <a:lnTo>
                    <a:pt x="1307" y="562"/>
                  </a:lnTo>
                  <a:lnTo>
                    <a:pt x="1304" y="559"/>
                  </a:lnTo>
                  <a:lnTo>
                    <a:pt x="1300" y="559"/>
                  </a:lnTo>
                  <a:lnTo>
                    <a:pt x="1300" y="559"/>
                  </a:lnTo>
                  <a:lnTo>
                    <a:pt x="1297" y="559"/>
                  </a:lnTo>
                  <a:lnTo>
                    <a:pt x="1297" y="559"/>
                  </a:lnTo>
                  <a:lnTo>
                    <a:pt x="1293" y="562"/>
                  </a:lnTo>
                  <a:lnTo>
                    <a:pt x="1290" y="565"/>
                  </a:lnTo>
                  <a:lnTo>
                    <a:pt x="1290" y="565"/>
                  </a:lnTo>
                  <a:lnTo>
                    <a:pt x="1286" y="565"/>
                  </a:lnTo>
                  <a:lnTo>
                    <a:pt x="1290" y="565"/>
                  </a:lnTo>
                  <a:lnTo>
                    <a:pt x="1293" y="565"/>
                  </a:lnTo>
                  <a:lnTo>
                    <a:pt x="1293" y="569"/>
                  </a:lnTo>
                  <a:lnTo>
                    <a:pt x="1290" y="572"/>
                  </a:lnTo>
                  <a:lnTo>
                    <a:pt x="1286" y="572"/>
                  </a:lnTo>
                  <a:lnTo>
                    <a:pt x="1286" y="575"/>
                  </a:lnTo>
                  <a:lnTo>
                    <a:pt x="1290" y="575"/>
                  </a:lnTo>
                  <a:lnTo>
                    <a:pt x="1293" y="572"/>
                  </a:lnTo>
                  <a:lnTo>
                    <a:pt x="1297" y="572"/>
                  </a:lnTo>
                  <a:lnTo>
                    <a:pt x="1300" y="572"/>
                  </a:lnTo>
                  <a:lnTo>
                    <a:pt x="1304" y="569"/>
                  </a:lnTo>
                  <a:lnTo>
                    <a:pt x="1307" y="569"/>
                  </a:lnTo>
                  <a:lnTo>
                    <a:pt x="1307" y="572"/>
                  </a:lnTo>
                  <a:lnTo>
                    <a:pt x="1310" y="572"/>
                  </a:lnTo>
                  <a:lnTo>
                    <a:pt x="1307" y="575"/>
                  </a:lnTo>
                  <a:lnTo>
                    <a:pt x="1310" y="572"/>
                  </a:lnTo>
                  <a:lnTo>
                    <a:pt x="1310" y="569"/>
                  </a:lnTo>
                  <a:lnTo>
                    <a:pt x="1310" y="565"/>
                  </a:lnTo>
                  <a:lnTo>
                    <a:pt x="1314" y="565"/>
                  </a:lnTo>
                  <a:lnTo>
                    <a:pt x="1317" y="562"/>
                  </a:lnTo>
                  <a:lnTo>
                    <a:pt x="1321" y="562"/>
                  </a:lnTo>
                  <a:lnTo>
                    <a:pt x="1317" y="565"/>
                  </a:lnTo>
                  <a:lnTo>
                    <a:pt x="1321" y="569"/>
                  </a:lnTo>
                  <a:lnTo>
                    <a:pt x="1317" y="572"/>
                  </a:lnTo>
                  <a:lnTo>
                    <a:pt x="1314" y="575"/>
                  </a:lnTo>
                  <a:lnTo>
                    <a:pt x="1310" y="575"/>
                  </a:lnTo>
                  <a:lnTo>
                    <a:pt x="1307" y="578"/>
                  </a:lnTo>
                  <a:lnTo>
                    <a:pt x="1307" y="578"/>
                  </a:lnTo>
                  <a:lnTo>
                    <a:pt x="1304" y="578"/>
                  </a:lnTo>
                  <a:lnTo>
                    <a:pt x="1300" y="578"/>
                  </a:lnTo>
                  <a:lnTo>
                    <a:pt x="1300" y="578"/>
                  </a:lnTo>
                  <a:lnTo>
                    <a:pt x="1297" y="581"/>
                  </a:lnTo>
                  <a:lnTo>
                    <a:pt x="1297" y="581"/>
                  </a:lnTo>
                  <a:lnTo>
                    <a:pt x="1293" y="585"/>
                  </a:lnTo>
                  <a:lnTo>
                    <a:pt x="1293" y="588"/>
                  </a:lnTo>
                  <a:lnTo>
                    <a:pt x="1293" y="588"/>
                  </a:lnTo>
                  <a:lnTo>
                    <a:pt x="1293" y="588"/>
                  </a:lnTo>
                  <a:lnTo>
                    <a:pt x="1297" y="585"/>
                  </a:lnTo>
                  <a:lnTo>
                    <a:pt x="1300" y="581"/>
                  </a:lnTo>
                  <a:lnTo>
                    <a:pt x="1304" y="581"/>
                  </a:lnTo>
                  <a:lnTo>
                    <a:pt x="1304" y="581"/>
                  </a:lnTo>
                  <a:lnTo>
                    <a:pt x="1307" y="581"/>
                  </a:lnTo>
                  <a:lnTo>
                    <a:pt x="1307" y="581"/>
                  </a:lnTo>
                  <a:lnTo>
                    <a:pt x="1304" y="585"/>
                  </a:lnTo>
                  <a:lnTo>
                    <a:pt x="1304" y="588"/>
                  </a:lnTo>
                  <a:lnTo>
                    <a:pt x="1297" y="591"/>
                  </a:lnTo>
                  <a:lnTo>
                    <a:pt x="1293" y="594"/>
                  </a:lnTo>
                  <a:lnTo>
                    <a:pt x="1293" y="594"/>
                  </a:lnTo>
                  <a:lnTo>
                    <a:pt x="1300" y="591"/>
                  </a:lnTo>
                  <a:lnTo>
                    <a:pt x="1307" y="585"/>
                  </a:lnTo>
                  <a:lnTo>
                    <a:pt x="1310" y="581"/>
                  </a:lnTo>
                  <a:lnTo>
                    <a:pt x="1310" y="578"/>
                  </a:lnTo>
                  <a:lnTo>
                    <a:pt x="1310" y="578"/>
                  </a:lnTo>
                  <a:lnTo>
                    <a:pt x="1314" y="578"/>
                  </a:lnTo>
                  <a:lnTo>
                    <a:pt x="1321" y="575"/>
                  </a:lnTo>
                  <a:lnTo>
                    <a:pt x="1324" y="572"/>
                  </a:lnTo>
                  <a:lnTo>
                    <a:pt x="1328" y="572"/>
                  </a:lnTo>
                  <a:lnTo>
                    <a:pt x="1328" y="572"/>
                  </a:lnTo>
                  <a:lnTo>
                    <a:pt x="1324" y="575"/>
                  </a:lnTo>
                  <a:lnTo>
                    <a:pt x="1321" y="578"/>
                  </a:lnTo>
                  <a:lnTo>
                    <a:pt x="1317" y="578"/>
                  </a:lnTo>
                  <a:lnTo>
                    <a:pt x="1317" y="578"/>
                  </a:lnTo>
                  <a:lnTo>
                    <a:pt x="1314" y="581"/>
                  </a:lnTo>
                  <a:lnTo>
                    <a:pt x="1317" y="581"/>
                  </a:lnTo>
                  <a:lnTo>
                    <a:pt x="1317" y="581"/>
                  </a:lnTo>
                  <a:lnTo>
                    <a:pt x="1324" y="581"/>
                  </a:lnTo>
                  <a:lnTo>
                    <a:pt x="1324" y="578"/>
                  </a:lnTo>
                  <a:lnTo>
                    <a:pt x="1328" y="578"/>
                  </a:lnTo>
                  <a:lnTo>
                    <a:pt x="1331" y="575"/>
                  </a:lnTo>
                  <a:lnTo>
                    <a:pt x="1334" y="575"/>
                  </a:lnTo>
                  <a:lnTo>
                    <a:pt x="1334" y="575"/>
                  </a:lnTo>
                  <a:lnTo>
                    <a:pt x="1338" y="578"/>
                  </a:lnTo>
                  <a:lnTo>
                    <a:pt x="1341" y="581"/>
                  </a:lnTo>
                  <a:lnTo>
                    <a:pt x="1345" y="585"/>
                  </a:lnTo>
                  <a:lnTo>
                    <a:pt x="1348" y="585"/>
                  </a:lnTo>
                  <a:lnTo>
                    <a:pt x="1348" y="588"/>
                  </a:lnTo>
                  <a:lnTo>
                    <a:pt x="1348" y="591"/>
                  </a:lnTo>
                  <a:lnTo>
                    <a:pt x="1341" y="594"/>
                  </a:lnTo>
                  <a:lnTo>
                    <a:pt x="1341" y="591"/>
                  </a:lnTo>
                  <a:lnTo>
                    <a:pt x="1341" y="588"/>
                  </a:lnTo>
                  <a:lnTo>
                    <a:pt x="1338" y="591"/>
                  </a:lnTo>
                  <a:lnTo>
                    <a:pt x="1338" y="591"/>
                  </a:lnTo>
                  <a:lnTo>
                    <a:pt x="1338" y="594"/>
                  </a:lnTo>
                  <a:lnTo>
                    <a:pt x="1334" y="594"/>
                  </a:lnTo>
                  <a:lnTo>
                    <a:pt x="1328" y="594"/>
                  </a:lnTo>
                  <a:lnTo>
                    <a:pt x="1328" y="598"/>
                  </a:lnTo>
                  <a:lnTo>
                    <a:pt x="1321" y="598"/>
                  </a:lnTo>
                  <a:lnTo>
                    <a:pt x="1317" y="598"/>
                  </a:lnTo>
                  <a:lnTo>
                    <a:pt x="1314" y="601"/>
                  </a:lnTo>
                  <a:lnTo>
                    <a:pt x="1307" y="601"/>
                  </a:lnTo>
                  <a:lnTo>
                    <a:pt x="1310" y="601"/>
                  </a:lnTo>
                  <a:lnTo>
                    <a:pt x="1314" y="601"/>
                  </a:lnTo>
                  <a:lnTo>
                    <a:pt x="1314" y="604"/>
                  </a:lnTo>
                  <a:lnTo>
                    <a:pt x="1307" y="604"/>
                  </a:lnTo>
                  <a:lnTo>
                    <a:pt x="1307" y="607"/>
                  </a:lnTo>
                  <a:lnTo>
                    <a:pt x="1314" y="607"/>
                  </a:lnTo>
                  <a:lnTo>
                    <a:pt x="1317" y="604"/>
                  </a:lnTo>
                  <a:lnTo>
                    <a:pt x="1321" y="598"/>
                  </a:lnTo>
                  <a:lnTo>
                    <a:pt x="1328" y="598"/>
                  </a:lnTo>
                  <a:lnTo>
                    <a:pt x="1328" y="598"/>
                  </a:lnTo>
                  <a:lnTo>
                    <a:pt x="1331" y="598"/>
                  </a:lnTo>
                  <a:lnTo>
                    <a:pt x="1334" y="598"/>
                  </a:lnTo>
                  <a:lnTo>
                    <a:pt x="1334" y="601"/>
                  </a:lnTo>
                  <a:lnTo>
                    <a:pt x="1334" y="604"/>
                  </a:lnTo>
                  <a:lnTo>
                    <a:pt x="1331" y="604"/>
                  </a:lnTo>
                  <a:lnTo>
                    <a:pt x="1328" y="607"/>
                  </a:lnTo>
                  <a:lnTo>
                    <a:pt x="1328" y="607"/>
                  </a:lnTo>
                  <a:lnTo>
                    <a:pt x="1324" y="607"/>
                  </a:lnTo>
                  <a:lnTo>
                    <a:pt x="1321" y="611"/>
                  </a:lnTo>
                  <a:lnTo>
                    <a:pt x="1317" y="611"/>
                  </a:lnTo>
                  <a:lnTo>
                    <a:pt x="1314" y="611"/>
                  </a:lnTo>
                  <a:lnTo>
                    <a:pt x="1314" y="611"/>
                  </a:lnTo>
                  <a:lnTo>
                    <a:pt x="1310" y="614"/>
                  </a:lnTo>
                  <a:lnTo>
                    <a:pt x="1310" y="614"/>
                  </a:lnTo>
                  <a:lnTo>
                    <a:pt x="1314" y="611"/>
                  </a:lnTo>
                  <a:lnTo>
                    <a:pt x="1317" y="614"/>
                  </a:lnTo>
                  <a:lnTo>
                    <a:pt x="1321" y="614"/>
                  </a:lnTo>
                  <a:lnTo>
                    <a:pt x="1324" y="611"/>
                  </a:lnTo>
                  <a:lnTo>
                    <a:pt x="1324" y="607"/>
                  </a:lnTo>
                  <a:lnTo>
                    <a:pt x="1328" y="607"/>
                  </a:lnTo>
                  <a:lnTo>
                    <a:pt x="1331" y="607"/>
                  </a:lnTo>
                  <a:lnTo>
                    <a:pt x="1334" y="607"/>
                  </a:lnTo>
                  <a:lnTo>
                    <a:pt x="1338" y="604"/>
                  </a:lnTo>
                  <a:lnTo>
                    <a:pt x="1341" y="604"/>
                  </a:lnTo>
                  <a:lnTo>
                    <a:pt x="1341" y="604"/>
                  </a:lnTo>
                  <a:lnTo>
                    <a:pt x="1341" y="601"/>
                  </a:lnTo>
                  <a:lnTo>
                    <a:pt x="1341" y="601"/>
                  </a:lnTo>
                  <a:lnTo>
                    <a:pt x="1345" y="598"/>
                  </a:lnTo>
                  <a:lnTo>
                    <a:pt x="1345" y="594"/>
                  </a:lnTo>
                  <a:lnTo>
                    <a:pt x="1345" y="594"/>
                  </a:lnTo>
                  <a:lnTo>
                    <a:pt x="1348" y="598"/>
                  </a:lnTo>
                  <a:lnTo>
                    <a:pt x="1348" y="594"/>
                  </a:lnTo>
                  <a:lnTo>
                    <a:pt x="1348" y="598"/>
                  </a:lnTo>
                  <a:lnTo>
                    <a:pt x="1352" y="604"/>
                  </a:lnTo>
                  <a:lnTo>
                    <a:pt x="1355" y="611"/>
                  </a:lnTo>
                  <a:lnTo>
                    <a:pt x="1355" y="611"/>
                  </a:lnTo>
                  <a:lnTo>
                    <a:pt x="1355" y="614"/>
                  </a:lnTo>
                  <a:lnTo>
                    <a:pt x="1355" y="617"/>
                  </a:lnTo>
                  <a:lnTo>
                    <a:pt x="1348" y="617"/>
                  </a:lnTo>
                  <a:lnTo>
                    <a:pt x="1348" y="614"/>
                  </a:lnTo>
                  <a:lnTo>
                    <a:pt x="1341" y="614"/>
                  </a:lnTo>
                  <a:lnTo>
                    <a:pt x="1338" y="617"/>
                  </a:lnTo>
                  <a:lnTo>
                    <a:pt x="1334" y="617"/>
                  </a:lnTo>
                  <a:lnTo>
                    <a:pt x="1334" y="617"/>
                  </a:lnTo>
                  <a:lnTo>
                    <a:pt x="1331" y="617"/>
                  </a:lnTo>
                  <a:lnTo>
                    <a:pt x="1328" y="617"/>
                  </a:lnTo>
                  <a:lnTo>
                    <a:pt x="1328" y="620"/>
                  </a:lnTo>
                  <a:lnTo>
                    <a:pt x="1321" y="620"/>
                  </a:lnTo>
                  <a:lnTo>
                    <a:pt x="1324" y="620"/>
                  </a:lnTo>
                  <a:lnTo>
                    <a:pt x="1331" y="620"/>
                  </a:lnTo>
                  <a:lnTo>
                    <a:pt x="1334" y="620"/>
                  </a:lnTo>
                  <a:lnTo>
                    <a:pt x="1338" y="623"/>
                  </a:lnTo>
                  <a:lnTo>
                    <a:pt x="1341" y="627"/>
                  </a:lnTo>
                  <a:lnTo>
                    <a:pt x="1345" y="623"/>
                  </a:lnTo>
                  <a:lnTo>
                    <a:pt x="1345" y="623"/>
                  </a:lnTo>
                  <a:lnTo>
                    <a:pt x="1348" y="627"/>
                  </a:lnTo>
                  <a:lnTo>
                    <a:pt x="1352" y="627"/>
                  </a:lnTo>
                  <a:lnTo>
                    <a:pt x="1355" y="630"/>
                  </a:lnTo>
                  <a:lnTo>
                    <a:pt x="1355" y="630"/>
                  </a:lnTo>
                  <a:lnTo>
                    <a:pt x="1355" y="633"/>
                  </a:lnTo>
                  <a:lnTo>
                    <a:pt x="1359" y="636"/>
                  </a:lnTo>
                  <a:lnTo>
                    <a:pt x="1355" y="636"/>
                  </a:lnTo>
                  <a:lnTo>
                    <a:pt x="1352" y="636"/>
                  </a:lnTo>
                  <a:lnTo>
                    <a:pt x="1352" y="636"/>
                  </a:lnTo>
                  <a:lnTo>
                    <a:pt x="1348" y="636"/>
                  </a:lnTo>
                  <a:lnTo>
                    <a:pt x="1348" y="636"/>
                  </a:lnTo>
                  <a:lnTo>
                    <a:pt x="1345" y="636"/>
                  </a:lnTo>
                  <a:lnTo>
                    <a:pt x="1345" y="633"/>
                  </a:lnTo>
                  <a:lnTo>
                    <a:pt x="1341" y="636"/>
                  </a:lnTo>
                  <a:lnTo>
                    <a:pt x="1341" y="636"/>
                  </a:lnTo>
                  <a:lnTo>
                    <a:pt x="1334" y="630"/>
                  </a:lnTo>
                  <a:lnTo>
                    <a:pt x="1334" y="630"/>
                  </a:lnTo>
                  <a:lnTo>
                    <a:pt x="1331" y="630"/>
                  </a:lnTo>
                  <a:lnTo>
                    <a:pt x="1328" y="630"/>
                  </a:lnTo>
                  <a:lnTo>
                    <a:pt x="1324" y="630"/>
                  </a:lnTo>
                  <a:lnTo>
                    <a:pt x="1328" y="630"/>
                  </a:lnTo>
                  <a:lnTo>
                    <a:pt x="1331" y="633"/>
                  </a:lnTo>
                  <a:lnTo>
                    <a:pt x="1334" y="633"/>
                  </a:lnTo>
                  <a:lnTo>
                    <a:pt x="1331" y="633"/>
                  </a:lnTo>
                  <a:lnTo>
                    <a:pt x="1328" y="633"/>
                  </a:lnTo>
                  <a:lnTo>
                    <a:pt x="1328" y="636"/>
                  </a:lnTo>
                  <a:lnTo>
                    <a:pt x="1321" y="636"/>
                  </a:lnTo>
                  <a:lnTo>
                    <a:pt x="1317" y="636"/>
                  </a:lnTo>
                  <a:lnTo>
                    <a:pt x="1321" y="640"/>
                  </a:lnTo>
                  <a:lnTo>
                    <a:pt x="1321" y="640"/>
                  </a:lnTo>
                  <a:lnTo>
                    <a:pt x="1321" y="636"/>
                  </a:lnTo>
                  <a:lnTo>
                    <a:pt x="1328" y="636"/>
                  </a:lnTo>
                  <a:lnTo>
                    <a:pt x="1331" y="636"/>
                  </a:lnTo>
                  <a:lnTo>
                    <a:pt x="1331" y="636"/>
                  </a:lnTo>
                  <a:lnTo>
                    <a:pt x="1334" y="636"/>
                  </a:lnTo>
                  <a:lnTo>
                    <a:pt x="1334" y="640"/>
                  </a:lnTo>
                  <a:lnTo>
                    <a:pt x="1338" y="640"/>
                  </a:lnTo>
                  <a:lnTo>
                    <a:pt x="1338" y="640"/>
                  </a:lnTo>
                  <a:lnTo>
                    <a:pt x="1338" y="643"/>
                  </a:lnTo>
                  <a:lnTo>
                    <a:pt x="1334" y="643"/>
                  </a:lnTo>
                  <a:lnTo>
                    <a:pt x="1331" y="643"/>
                  </a:lnTo>
                  <a:lnTo>
                    <a:pt x="1331" y="643"/>
                  </a:lnTo>
                  <a:lnTo>
                    <a:pt x="1328" y="640"/>
                  </a:lnTo>
                  <a:lnTo>
                    <a:pt x="1328" y="640"/>
                  </a:lnTo>
                  <a:lnTo>
                    <a:pt x="1324" y="640"/>
                  </a:lnTo>
                  <a:lnTo>
                    <a:pt x="1328" y="643"/>
                  </a:lnTo>
                  <a:lnTo>
                    <a:pt x="1331" y="643"/>
                  </a:lnTo>
                  <a:lnTo>
                    <a:pt x="1331" y="646"/>
                  </a:lnTo>
                  <a:lnTo>
                    <a:pt x="1331" y="646"/>
                  </a:lnTo>
                  <a:lnTo>
                    <a:pt x="1334" y="649"/>
                  </a:lnTo>
                  <a:lnTo>
                    <a:pt x="1331" y="649"/>
                  </a:lnTo>
                  <a:lnTo>
                    <a:pt x="1324" y="646"/>
                  </a:lnTo>
                  <a:lnTo>
                    <a:pt x="1321" y="646"/>
                  </a:lnTo>
                  <a:lnTo>
                    <a:pt x="1314" y="646"/>
                  </a:lnTo>
                  <a:lnTo>
                    <a:pt x="1310" y="646"/>
                  </a:lnTo>
                  <a:lnTo>
                    <a:pt x="1310" y="646"/>
                  </a:lnTo>
                  <a:lnTo>
                    <a:pt x="1314" y="646"/>
                  </a:lnTo>
                  <a:lnTo>
                    <a:pt x="1324" y="653"/>
                  </a:lnTo>
                  <a:lnTo>
                    <a:pt x="1324" y="653"/>
                  </a:lnTo>
                  <a:lnTo>
                    <a:pt x="1324" y="653"/>
                  </a:lnTo>
                  <a:lnTo>
                    <a:pt x="1317" y="649"/>
                  </a:lnTo>
                  <a:lnTo>
                    <a:pt x="1317" y="653"/>
                  </a:lnTo>
                  <a:lnTo>
                    <a:pt x="1314" y="653"/>
                  </a:lnTo>
                  <a:lnTo>
                    <a:pt x="1317" y="653"/>
                  </a:lnTo>
                  <a:lnTo>
                    <a:pt x="1317" y="656"/>
                  </a:lnTo>
                  <a:lnTo>
                    <a:pt x="1321" y="656"/>
                  </a:lnTo>
                  <a:lnTo>
                    <a:pt x="1321" y="656"/>
                  </a:lnTo>
                  <a:lnTo>
                    <a:pt x="1324" y="656"/>
                  </a:lnTo>
                  <a:lnTo>
                    <a:pt x="1324" y="659"/>
                  </a:lnTo>
                  <a:lnTo>
                    <a:pt x="1324" y="659"/>
                  </a:lnTo>
                  <a:lnTo>
                    <a:pt x="1328" y="659"/>
                  </a:lnTo>
                  <a:lnTo>
                    <a:pt x="1328" y="656"/>
                  </a:lnTo>
                  <a:lnTo>
                    <a:pt x="1331" y="656"/>
                  </a:lnTo>
                  <a:lnTo>
                    <a:pt x="1328" y="659"/>
                  </a:lnTo>
                  <a:lnTo>
                    <a:pt x="1328" y="659"/>
                  </a:lnTo>
                  <a:lnTo>
                    <a:pt x="1328" y="662"/>
                  </a:lnTo>
                  <a:lnTo>
                    <a:pt x="1331" y="662"/>
                  </a:lnTo>
                  <a:lnTo>
                    <a:pt x="1331" y="659"/>
                  </a:lnTo>
                  <a:lnTo>
                    <a:pt x="1334" y="659"/>
                  </a:lnTo>
                  <a:lnTo>
                    <a:pt x="1338" y="659"/>
                  </a:lnTo>
                  <a:lnTo>
                    <a:pt x="1341" y="662"/>
                  </a:lnTo>
                  <a:lnTo>
                    <a:pt x="1341" y="662"/>
                  </a:lnTo>
                  <a:lnTo>
                    <a:pt x="1341" y="662"/>
                  </a:lnTo>
                  <a:lnTo>
                    <a:pt x="1341" y="665"/>
                  </a:lnTo>
                  <a:lnTo>
                    <a:pt x="1338" y="665"/>
                  </a:lnTo>
                  <a:lnTo>
                    <a:pt x="1334" y="662"/>
                  </a:lnTo>
                  <a:lnTo>
                    <a:pt x="1331" y="662"/>
                  </a:lnTo>
                  <a:lnTo>
                    <a:pt x="1324" y="665"/>
                  </a:lnTo>
                  <a:lnTo>
                    <a:pt x="1324" y="669"/>
                  </a:lnTo>
                  <a:lnTo>
                    <a:pt x="1328" y="665"/>
                  </a:lnTo>
                  <a:lnTo>
                    <a:pt x="1331" y="665"/>
                  </a:lnTo>
                  <a:lnTo>
                    <a:pt x="1334" y="665"/>
                  </a:lnTo>
                  <a:lnTo>
                    <a:pt x="1334" y="665"/>
                  </a:lnTo>
                  <a:lnTo>
                    <a:pt x="1331" y="669"/>
                  </a:lnTo>
                  <a:lnTo>
                    <a:pt x="1334" y="669"/>
                  </a:lnTo>
                  <a:lnTo>
                    <a:pt x="1338" y="669"/>
                  </a:lnTo>
                  <a:lnTo>
                    <a:pt x="1341" y="669"/>
                  </a:lnTo>
                  <a:lnTo>
                    <a:pt x="1338" y="672"/>
                  </a:lnTo>
                  <a:lnTo>
                    <a:pt x="1341" y="672"/>
                  </a:lnTo>
                  <a:lnTo>
                    <a:pt x="1345" y="675"/>
                  </a:lnTo>
                  <a:lnTo>
                    <a:pt x="1341" y="675"/>
                  </a:lnTo>
                  <a:lnTo>
                    <a:pt x="1341" y="678"/>
                  </a:lnTo>
                  <a:lnTo>
                    <a:pt x="1341" y="682"/>
                  </a:lnTo>
                  <a:lnTo>
                    <a:pt x="1341" y="682"/>
                  </a:lnTo>
                  <a:lnTo>
                    <a:pt x="1345" y="678"/>
                  </a:lnTo>
                  <a:lnTo>
                    <a:pt x="1345" y="675"/>
                  </a:lnTo>
                  <a:lnTo>
                    <a:pt x="1348" y="675"/>
                  </a:lnTo>
                  <a:lnTo>
                    <a:pt x="1348" y="678"/>
                  </a:lnTo>
                  <a:lnTo>
                    <a:pt x="1348" y="678"/>
                  </a:lnTo>
                  <a:lnTo>
                    <a:pt x="1345" y="685"/>
                  </a:lnTo>
                  <a:lnTo>
                    <a:pt x="1341" y="688"/>
                  </a:lnTo>
                  <a:lnTo>
                    <a:pt x="1341" y="691"/>
                  </a:lnTo>
                  <a:lnTo>
                    <a:pt x="1345" y="688"/>
                  </a:lnTo>
                  <a:lnTo>
                    <a:pt x="1348" y="685"/>
                  </a:lnTo>
                  <a:lnTo>
                    <a:pt x="1348" y="685"/>
                  </a:lnTo>
                  <a:lnTo>
                    <a:pt x="1348" y="682"/>
                  </a:lnTo>
                  <a:lnTo>
                    <a:pt x="1352" y="678"/>
                  </a:lnTo>
                  <a:lnTo>
                    <a:pt x="1352" y="678"/>
                  </a:lnTo>
                  <a:lnTo>
                    <a:pt x="1352" y="678"/>
                  </a:lnTo>
                  <a:lnTo>
                    <a:pt x="1355" y="675"/>
                  </a:lnTo>
                  <a:lnTo>
                    <a:pt x="1359" y="675"/>
                  </a:lnTo>
                  <a:lnTo>
                    <a:pt x="1355" y="678"/>
                  </a:lnTo>
                  <a:lnTo>
                    <a:pt x="1352" y="682"/>
                  </a:lnTo>
                  <a:lnTo>
                    <a:pt x="1352" y="685"/>
                  </a:lnTo>
                  <a:lnTo>
                    <a:pt x="1352" y="688"/>
                  </a:lnTo>
                  <a:lnTo>
                    <a:pt x="1352" y="691"/>
                  </a:lnTo>
                  <a:lnTo>
                    <a:pt x="1352" y="688"/>
                  </a:lnTo>
                  <a:lnTo>
                    <a:pt x="1352" y="688"/>
                  </a:lnTo>
                  <a:lnTo>
                    <a:pt x="1352" y="685"/>
                  </a:lnTo>
                  <a:lnTo>
                    <a:pt x="1355" y="682"/>
                  </a:lnTo>
                  <a:lnTo>
                    <a:pt x="1359" y="682"/>
                  </a:lnTo>
                  <a:lnTo>
                    <a:pt x="1362" y="678"/>
                  </a:lnTo>
                  <a:lnTo>
                    <a:pt x="1365" y="675"/>
                  </a:lnTo>
                  <a:lnTo>
                    <a:pt x="1365" y="675"/>
                  </a:lnTo>
                  <a:lnTo>
                    <a:pt x="1365" y="682"/>
                  </a:lnTo>
                  <a:lnTo>
                    <a:pt x="1362" y="682"/>
                  </a:lnTo>
                  <a:lnTo>
                    <a:pt x="1359" y="682"/>
                  </a:lnTo>
                  <a:lnTo>
                    <a:pt x="1359" y="685"/>
                  </a:lnTo>
                  <a:lnTo>
                    <a:pt x="1359" y="688"/>
                  </a:lnTo>
                  <a:lnTo>
                    <a:pt x="1359" y="688"/>
                  </a:lnTo>
                  <a:lnTo>
                    <a:pt x="1359" y="688"/>
                  </a:lnTo>
                  <a:lnTo>
                    <a:pt x="1362" y="688"/>
                  </a:lnTo>
                  <a:lnTo>
                    <a:pt x="1362" y="688"/>
                  </a:lnTo>
                  <a:lnTo>
                    <a:pt x="1369" y="685"/>
                  </a:lnTo>
                  <a:lnTo>
                    <a:pt x="1369" y="688"/>
                  </a:lnTo>
                  <a:lnTo>
                    <a:pt x="1369" y="691"/>
                  </a:lnTo>
                  <a:lnTo>
                    <a:pt x="1369" y="695"/>
                  </a:lnTo>
                  <a:lnTo>
                    <a:pt x="1369" y="695"/>
                  </a:lnTo>
                  <a:lnTo>
                    <a:pt x="1369" y="695"/>
                  </a:lnTo>
                  <a:lnTo>
                    <a:pt x="1369" y="695"/>
                  </a:lnTo>
                  <a:lnTo>
                    <a:pt x="1372" y="698"/>
                  </a:lnTo>
                  <a:lnTo>
                    <a:pt x="1369" y="698"/>
                  </a:lnTo>
                  <a:lnTo>
                    <a:pt x="1365" y="698"/>
                  </a:lnTo>
                  <a:lnTo>
                    <a:pt x="1369" y="701"/>
                  </a:lnTo>
                  <a:lnTo>
                    <a:pt x="1372" y="701"/>
                  </a:lnTo>
                  <a:lnTo>
                    <a:pt x="1365" y="704"/>
                  </a:lnTo>
                  <a:lnTo>
                    <a:pt x="1362" y="701"/>
                  </a:lnTo>
                  <a:lnTo>
                    <a:pt x="1362" y="704"/>
                  </a:lnTo>
                  <a:lnTo>
                    <a:pt x="1365" y="704"/>
                  </a:lnTo>
                  <a:lnTo>
                    <a:pt x="1372" y="704"/>
                  </a:lnTo>
                  <a:lnTo>
                    <a:pt x="1372" y="704"/>
                  </a:lnTo>
                  <a:lnTo>
                    <a:pt x="1376" y="704"/>
                  </a:lnTo>
                  <a:lnTo>
                    <a:pt x="1376" y="704"/>
                  </a:lnTo>
                  <a:lnTo>
                    <a:pt x="1376" y="707"/>
                  </a:lnTo>
                  <a:lnTo>
                    <a:pt x="1372" y="711"/>
                  </a:lnTo>
                  <a:lnTo>
                    <a:pt x="1376" y="707"/>
                  </a:lnTo>
                  <a:lnTo>
                    <a:pt x="1379" y="704"/>
                  </a:lnTo>
                  <a:lnTo>
                    <a:pt x="1383" y="704"/>
                  </a:lnTo>
                  <a:lnTo>
                    <a:pt x="1386" y="701"/>
                  </a:lnTo>
                  <a:lnTo>
                    <a:pt x="1386" y="701"/>
                  </a:lnTo>
                  <a:lnTo>
                    <a:pt x="1386" y="704"/>
                  </a:lnTo>
                  <a:lnTo>
                    <a:pt x="1386" y="704"/>
                  </a:lnTo>
                  <a:lnTo>
                    <a:pt x="1383" y="707"/>
                  </a:lnTo>
                  <a:lnTo>
                    <a:pt x="1383" y="707"/>
                  </a:lnTo>
                  <a:lnTo>
                    <a:pt x="1379" y="711"/>
                  </a:lnTo>
                  <a:lnTo>
                    <a:pt x="1376" y="714"/>
                  </a:lnTo>
                  <a:lnTo>
                    <a:pt x="1372" y="717"/>
                  </a:lnTo>
                  <a:lnTo>
                    <a:pt x="1372" y="717"/>
                  </a:lnTo>
                  <a:lnTo>
                    <a:pt x="1376" y="717"/>
                  </a:lnTo>
                  <a:lnTo>
                    <a:pt x="1379" y="717"/>
                  </a:lnTo>
                  <a:lnTo>
                    <a:pt x="1379" y="714"/>
                  </a:lnTo>
                  <a:lnTo>
                    <a:pt x="1383" y="711"/>
                  </a:lnTo>
                  <a:lnTo>
                    <a:pt x="1386" y="711"/>
                  </a:lnTo>
                  <a:lnTo>
                    <a:pt x="1386" y="711"/>
                  </a:lnTo>
                  <a:lnTo>
                    <a:pt x="1383" y="714"/>
                  </a:lnTo>
                  <a:lnTo>
                    <a:pt x="1383" y="717"/>
                  </a:lnTo>
                  <a:lnTo>
                    <a:pt x="1383" y="720"/>
                  </a:lnTo>
                  <a:lnTo>
                    <a:pt x="1383" y="720"/>
                  </a:lnTo>
                  <a:lnTo>
                    <a:pt x="1386" y="714"/>
                  </a:lnTo>
                  <a:lnTo>
                    <a:pt x="1386" y="714"/>
                  </a:lnTo>
                  <a:lnTo>
                    <a:pt x="1386" y="714"/>
                  </a:lnTo>
                  <a:lnTo>
                    <a:pt x="1390" y="714"/>
                  </a:lnTo>
                  <a:lnTo>
                    <a:pt x="1390" y="717"/>
                  </a:lnTo>
                  <a:lnTo>
                    <a:pt x="1393" y="720"/>
                  </a:lnTo>
                  <a:lnTo>
                    <a:pt x="1393" y="720"/>
                  </a:lnTo>
                  <a:lnTo>
                    <a:pt x="1393" y="717"/>
                  </a:lnTo>
                  <a:lnTo>
                    <a:pt x="1393" y="714"/>
                  </a:lnTo>
                  <a:lnTo>
                    <a:pt x="1400" y="711"/>
                  </a:lnTo>
                  <a:lnTo>
                    <a:pt x="1400" y="714"/>
                  </a:lnTo>
                  <a:lnTo>
                    <a:pt x="1396" y="714"/>
                  </a:lnTo>
                  <a:lnTo>
                    <a:pt x="1400" y="714"/>
                  </a:lnTo>
                  <a:lnTo>
                    <a:pt x="1403" y="714"/>
                  </a:lnTo>
                  <a:lnTo>
                    <a:pt x="1403" y="717"/>
                  </a:lnTo>
                  <a:lnTo>
                    <a:pt x="1403" y="720"/>
                  </a:lnTo>
                  <a:lnTo>
                    <a:pt x="1407" y="720"/>
                  </a:lnTo>
                  <a:lnTo>
                    <a:pt x="1407" y="720"/>
                  </a:lnTo>
                  <a:lnTo>
                    <a:pt x="1407" y="724"/>
                  </a:lnTo>
                  <a:lnTo>
                    <a:pt x="1410" y="727"/>
                  </a:lnTo>
                  <a:lnTo>
                    <a:pt x="1410" y="727"/>
                  </a:lnTo>
                  <a:lnTo>
                    <a:pt x="1410" y="727"/>
                  </a:lnTo>
                  <a:lnTo>
                    <a:pt x="1407" y="730"/>
                  </a:lnTo>
                  <a:lnTo>
                    <a:pt x="1403" y="730"/>
                  </a:lnTo>
                  <a:lnTo>
                    <a:pt x="1403" y="727"/>
                  </a:lnTo>
                  <a:lnTo>
                    <a:pt x="1403" y="724"/>
                  </a:lnTo>
                  <a:lnTo>
                    <a:pt x="1400" y="724"/>
                  </a:lnTo>
                  <a:lnTo>
                    <a:pt x="1400" y="724"/>
                  </a:lnTo>
                  <a:lnTo>
                    <a:pt x="1396" y="724"/>
                  </a:lnTo>
                  <a:lnTo>
                    <a:pt x="1393" y="727"/>
                  </a:lnTo>
                  <a:lnTo>
                    <a:pt x="1396" y="727"/>
                  </a:lnTo>
                  <a:lnTo>
                    <a:pt x="1400" y="727"/>
                  </a:lnTo>
                  <a:lnTo>
                    <a:pt x="1400" y="727"/>
                  </a:lnTo>
                  <a:lnTo>
                    <a:pt x="1400" y="727"/>
                  </a:lnTo>
                  <a:lnTo>
                    <a:pt x="1400" y="730"/>
                  </a:lnTo>
                  <a:lnTo>
                    <a:pt x="1400" y="730"/>
                  </a:lnTo>
                  <a:lnTo>
                    <a:pt x="1400" y="730"/>
                  </a:lnTo>
                  <a:lnTo>
                    <a:pt x="1396" y="730"/>
                  </a:lnTo>
                  <a:lnTo>
                    <a:pt x="1396" y="733"/>
                  </a:lnTo>
                  <a:lnTo>
                    <a:pt x="1396" y="733"/>
                  </a:lnTo>
                  <a:lnTo>
                    <a:pt x="1400" y="733"/>
                  </a:lnTo>
                  <a:lnTo>
                    <a:pt x="1403" y="733"/>
                  </a:lnTo>
                  <a:lnTo>
                    <a:pt x="1403" y="733"/>
                  </a:lnTo>
                  <a:lnTo>
                    <a:pt x="1400" y="737"/>
                  </a:lnTo>
                  <a:lnTo>
                    <a:pt x="1400" y="737"/>
                  </a:lnTo>
                  <a:lnTo>
                    <a:pt x="1396" y="737"/>
                  </a:lnTo>
                  <a:lnTo>
                    <a:pt x="1393" y="737"/>
                  </a:lnTo>
                  <a:lnTo>
                    <a:pt x="1390" y="737"/>
                  </a:lnTo>
                  <a:lnTo>
                    <a:pt x="1390" y="733"/>
                  </a:lnTo>
                  <a:lnTo>
                    <a:pt x="1390" y="733"/>
                  </a:lnTo>
                  <a:lnTo>
                    <a:pt x="1386" y="730"/>
                  </a:lnTo>
                  <a:lnTo>
                    <a:pt x="1386" y="730"/>
                  </a:lnTo>
                  <a:lnTo>
                    <a:pt x="1383" y="730"/>
                  </a:lnTo>
                  <a:lnTo>
                    <a:pt x="1386" y="733"/>
                  </a:lnTo>
                  <a:lnTo>
                    <a:pt x="1386" y="733"/>
                  </a:lnTo>
                  <a:lnTo>
                    <a:pt x="1386" y="737"/>
                  </a:lnTo>
                  <a:lnTo>
                    <a:pt x="1386" y="737"/>
                  </a:lnTo>
                  <a:lnTo>
                    <a:pt x="1383" y="737"/>
                  </a:lnTo>
                  <a:lnTo>
                    <a:pt x="1383" y="737"/>
                  </a:lnTo>
                  <a:lnTo>
                    <a:pt x="1379" y="733"/>
                  </a:lnTo>
                  <a:lnTo>
                    <a:pt x="1379" y="737"/>
                  </a:lnTo>
                  <a:lnTo>
                    <a:pt x="1383" y="740"/>
                  </a:lnTo>
                  <a:lnTo>
                    <a:pt x="1386" y="740"/>
                  </a:lnTo>
                  <a:lnTo>
                    <a:pt x="1390" y="740"/>
                  </a:lnTo>
                  <a:lnTo>
                    <a:pt x="1390" y="740"/>
                  </a:lnTo>
                  <a:lnTo>
                    <a:pt x="1390" y="743"/>
                  </a:lnTo>
                  <a:lnTo>
                    <a:pt x="1390" y="743"/>
                  </a:lnTo>
                  <a:lnTo>
                    <a:pt x="1383" y="743"/>
                  </a:lnTo>
                  <a:lnTo>
                    <a:pt x="1383" y="743"/>
                  </a:lnTo>
                  <a:lnTo>
                    <a:pt x="1379" y="740"/>
                  </a:lnTo>
                  <a:lnTo>
                    <a:pt x="1379" y="740"/>
                  </a:lnTo>
                  <a:lnTo>
                    <a:pt x="1376" y="740"/>
                  </a:lnTo>
                  <a:lnTo>
                    <a:pt x="1379" y="740"/>
                  </a:lnTo>
                  <a:lnTo>
                    <a:pt x="1383" y="743"/>
                  </a:lnTo>
                  <a:lnTo>
                    <a:pt x="1383" y="746"/>
                  </a:lnTo>
                  <a:lnTo>
                    <a:pt x="1383" y="749"/>
                  </a:lnTo>
                  <a:lnTo>
                    <a:pt x="1383" y="749"/>
                  </a:lnTo>
                  <a:lnTo>
                    <a:pt x="1379" y="749"/>
                  </a:lnTo>
                  <a:lnTo>
                    <a:pt x="1379" y="749"/>
                  </a:lnTo>
                  <a:lnTo>
                    <a:pt x="1376" y="746"/>
                  </a:lnTo>
                  <a:lnTo>
                    <a:pt x="1372" y="746"/>
                  </a:lnTo>
                  <a:lnTo>
                    <a:pt x="1376" y="746"/>
                  </a:lnTo>
                  <a:lnTo>
                    <a:pt x="1376" y="746"/>
                  </a:lnTo>
                  <a:lnTo>
                    <a:pt x="1376" y="749"/>
                  </a:lnTo>
                  <a:lnTo>
                    <a:pt x="1376" y="756"/>
                  </a:lnTo>
                  <a:lnTo>
                    <a:pt x="1376" y="756"/>
                  </a:lnTo>
                  <a:lnTo>
                    <a:pt x="1372" y="756"/>
                  </a:lnTo>
                  <a:lnTo>
                    <a:pt x="1372" y="753"/>
                  </a:lnTo>
                  <a:lnTo>
                    <a:pt x="1372" y="753"/>
                  </a:lnTo>
                  <a:lnTo>
                    <a:pt x="1369" y="753"/>
                  </a:lnTo>
                  <a:lnTo>
                    <a:pt x="1369" y="753"/>
                  </a:lnTo>
                  <a:lnTo>
                    <a:pt x="1365" y="753"/>
                  </a:lnTo>
                  <a:lnTo>
                    <a:pt x="1365" y="753"/>
                  </a:lnTo>
                  <a:lnTo>
                    <a:pt x="1365" y="753"/>
                  </a:lnTo>
                  <a:lnTo>
                    <a:pt x="1365" y="749"/>
                  </a:lnTo>
                  <a:lnTo>
                    <a:pt x="1365" y="746"/>
                  </a:lnTo>
                  <a:lnTo>
                    <a:pt x="1362" y="746"/>
                  </a:lnTo>
                  <a:lnTo>
                    <a:pt x="1362" y="746"/>
                  </a:lnTo>
                  <a:lnTo>
                    <a:pt x="1362" y="753"/>
                  </a:lnTo>
                  <a:lnTo>
                    <a:pt x="1362" y="753"/>
                  </a:lnTo>
                  <a:lnTo>
                    <a:pt x="1359" y="753"/>
                  </a:lnTo>
                  <a:lnTo>
                    <a:pt x="1359" y="753"/>
                  </a:lnTo>
                  <a:lnTo>
                    <a:pt x="1362" y="753"/>
                  </a:lnTo>
                  <a:lnTo>
                    <a:pt x="1362" y="756"/>
                  </a:lnTo>
                  <a:lnTo>
                    <a:pt x="1362" y="756"/>
                  </a:lnTo>
                  <a:lnTo>
                    <a:pt x="1359" y="756"/>
                  </a:lnTo>
                  <a:lnTo>
                    <a:pt x="1359" y="756"/>
                  </a:lnTo>
                  <a:lnTo>
                    <a:pt x="1359" y="756"/>
                  </a:lnTo>
                  <a:lnTo>
                    <a:pt x="1359" y="759"/>
                  </a:lnTo>
                  <a:lnTo>
                    <a:pt x="1362" y="759"/>
                  </a:lnTo>
                  <a:lnTo>
                    <a:pt x="1362" y="759"/>
                  </a:lnTo>
                  <a:lnTo>
                    <a:pt x="1362" y="762"/>
                  </a:lnTo>
                  <a:lnTo>
                    <a:pt x="1359" y="762"/>
                  </a:lnTo>
                  <a:lnTo>
                    <a:pt x="1359" y="762"/>
                  </a:lnTo>
                  <a:lnTo>
                    <a:pt x="1359" y="766"/>
                  </a:lnTo>
                  <a:lnTo>
                    <a:pt x="1359" y="769"/>
                  </a:lnTo>
                  <a:lnTo>
                    <a:pt x="1359" y="769"/>
                  </a:lnTo>
                  <a:lnTo>
                    <a:pt x="1359" y="766"/>
                  </a:lnTo>
                  <a:lnTo>
                    <a:pt x="1355" y="766"/>
                  </a:lnTo>
                  <a:lnTo>
                    <a:pt x="1359" y="769"/>
                  </a:lnTo>
                  <a:lnTo>
                    <a:pt x="1359" y="772"/>
                  </a:lnTo>
                  <a:lnTo>
                    <a:pt x="1359" y="772"/>
                  </a:lnTo>
                  <a:lnTo>
                    <a:pt x="1355" y="775"/>
                  </a:lnTo>
                  <a:lnTo>
                    <a:pt x="1355" y="775"/>
                  </a:lnTo>
                  <a:lnTo>
                    <a:pt x="1352" y="775"/>
                  </a:lnTo>
                  <a:lnTo>
                    <a:pt x="1352" y="775"/>
                  </a:lnTo>
                  <a:lnTo>
                    <a:pt x="1352" y="772"/>
                  </a:lnTo>
                  <a:lnTo>
                    <a:pt x="1352" y="772"/>
                  </a:lnTo>
                  <a:lnTo>
                    <a:pt x="1348" y="772"/>
                  </a:lnTo>
                  <a:lnTo>
                    <a:pt x="1348" y="769"/>
                  </a:lnTo>
                  <a:lnTo>
                    <a:pt x="1352" y="769"/>
                  </a:lnTo>
                  <a:lnTo>
                    <a:pt x="1352" y="766"/>
                  </a:lnTo>
                  <a:lnTo>
                    <a:pt x="1348" y="769"/>
                  </a:lnTo>
                  <a:lnTo>
                    <a:pt x="1348" y="769"/>
                  </a:lnTo>
                  <a:lnTo>
                    <a:pt x="1345" y="769"/>
                  </a:lnTo>
                  <a:lnTo>
                    <a:pt x="1345" y="769"/>
                  </a:lnTo>
                  <a:lnTo>
                    <a:pt x="1341" y="769"/>
                  </a:lnTo>
                  <a:lnTo>
                    <a:pt x="1345" y="766"/>
                  </a:lnTo>
                  <a:lnTo>
                    <a:pt x="1341" y="766"/>
                  </a:lnTo>
                  <a:lnTo>
                    <a:pt x="1341" y="762"/>
                  </a:lnTo>
                  <a:lnTo>
                    <a:pt x="1345" y="762"/>
                  </a:lnTo>
                  <a:lnTo>
                    <a:pt x="1345" y="762"/>
                  </a:lnTo>
                  <a:lnTo>
                    <a:pt x="1345" y="759"/>
                  </a:lnTo>
                  <a:lnTo>
                    <a:pt x="1345" y="759"/>
                  </a:lnTo>
                  <a:lnTo>
                    <a:pt x="1341" y="762"/>
                  </a:lnTo>
                  <a:lnTo>
                    <a:pt x="1341" y="766"/>
                  </a:lnTo>
                  <a:lnTo>
                    <a:pt x="1338" y="766"/>
                  </a:lnTo>
                  <a:lnTo>
                    <a:pt x="1338" y="766"/>
                  </a:lnTo>
                  <a:lnTo>
                    <a:pt x="1338" y="766"/>
                  </a:lnTo>
                  <a:lnTo>
                    <a:pt x="1338" y="762"/>
                  </a:lnTo>
                  <a:lnTo>
                    <a:pt x="1334" y="759"/>
                  </a:lnTo>
                  <a:lnTo>
                    <a:pt x="1338" y="759"/>
                  </a:lnTo>
                  <a:lnTo>
                    <a:pt x="1341" y="759"/>
                  </a:lnTo>
                  <a:lnTo>
                    <a:pt x="1341" y="756"/>
                  </a:lnTo>
                  <a:lnTo>
                    <a:pt x="1341" y="756"/>
                  </a:lnTo>
                  <a:lnTo>
                    <a:pt x="1341" y="756"/>
                  </a:lnTo>
                  <a:lnTo>
                    <a:pt x="1338" y="756"/>
                  </a:lnTo>
                  <a:lnTo>
                    <a:pt x="1338" y="756"/>
                  </a:lnTo>
                  <a:lnTo>
                    <a:pt x="1334" y="756"/>
                  </a:lnTo>
                  <a:lnTo>
                    <a:pt x="1334" y="756"/>
                  </a:lnTo>
                  <a:lnTo>
                    <a:pt x="1334" y="753"/>
                  </a:lnTo>
                  <a:lnTo>
                    <a:pt x="1338" y="753"/>
                  </a:lnTo>
                  <a:lnTo>
                    <a:pt x="1341" y="749"/>
                  </a:lnTo>
                  <a:lnTo>
                    <a:pt x="1338" y="749"/>
                  </a:lnTo>
                  <a:lnTo>
                    <a:pt x="1334" y="749"/>
                  </a:lnTo>
                  <a:lnTo>
                    <a:pt x="1334" y="749"/>
                  </a:lnTo>
                  <a:lnTo>
                    <a:pt x="1334" y="749"/>
                  </a:lnTo>
                  <a:lnTo>
                    <a:pt x="1334" y="749"/>
                  </a:lnTo>
                  <a:lnTo>
                    <a:pt x="1338" y="746"/>
                  </a:lnTo>
                  <a:lnTo>
                    <a:pt x="1341" y="746"/>
                  </a:lnTo>
                  <a:lnTo>
                    <a:pt x="1338" y="746"/>
                  </a:lnTo>
                  <a:lnTo>
                    <a:pt x="1334" y="746"/>
                  </a:lnTo>
                  <a:lnTo>
                    <a:pt x="1334" y="746"/>
                  </a:lnTo>
                  <a:lnTo>
                    <a:pt x="1334" y="746"/>
                  </a:lnTo>
                  <a:lnTo>
                    <a:pt x="1334" y="743"/>
                  </a:lnTo>
                  <a:lnTo>
                    <a:pt x="1334" y="740"/>
                  </a:lnTo>
                  <a:lnTo>
                    <a:pt x="1338" y="740"/>
                  </a:lnTo>
                  <a:lnTo>
                    <a:pt x="1341" y="740"/>
                  </a:lnTo>
                  <a:lnTo>
                    <a:pt x="1345" y="737"/>
                  </a:lnTo>
                  <a:lnTo>
                    <a:pt x="1348" y="737"/>
                  </a:lnTo>
                  <a:lnTo>
                    <a:pt x="1348" y="733"/>
                  </a:lnTo>
                  <a:lnTo>
                    <a:pt x="1352" y="730"/>
                  </a:lnTo>
                  <a:lnTo>
                    <a:pt x="1352" y="730"/>
                  </a:lnTo>
                  <a:lnTo>
                    <a:pt x="1352" y="730"/>
                  </a:lnTo>
                  <a:lnTo>
                    <a:pt x="1352" y="730"/>
                  </a:lnTo>
                  <a:lnTo>
                    <a:pt x="1348" y="733"/>
                  </a:lnTo>
                  <a:lnTo>
                    <a:pt x="1345" y="733"/>
                  </a:lnTo>
                  <a:lnTo>
                    <a:pt x="1345" y="737"/>
                  </a:lnTo>
                  <a:lnTo>
                    <a:pt x="1338" y="737"/>
                  </a:lnTo>
                  <a:lnTo>
                    <a:pt x="1338" y="737"/>
                  </a:lnTo>
                  <a:lnTo>
                    <a:pt x="1331" y="740"/>
                  </a:lnTo>
                  <a:lnTo>
                    <a:pt x="1328" y="740"/>
                  </a:lnTo>
                  <a:lnTo>
                    <a:pt x="1328" y="740"/>
                  </a:lnTo>
                  <a:lnTo>
                    <a:pt x="1328" y="740"/>
                  </a:lnTo>
                  <a:lnTo>
                    <a:pt x="1331" y="733"/>
                  </a:lnTo>
                  <a:lnTo>
                    <a:pt x="1334" y="733"/>
                  </a:lnTo>
                  <a:lnTo>
                    <a:pt x="1338" y="730"/>
                  </a:lnTo>
                  <a:lnTo>
                    <a:pt x="1338" y="730"/>
                  </a:lnTo>
                  <a:lnTo>
                    <a:pt x="1338" y="727"/>
                  </a:lnTo>
                  <a:lnTo>
                    <a:pt x="1334" y="730"/>
                  </a:lnTo>
                  <a:lnTo>
                    <a:pt x="1328" y="733"/>
                  </a:lnTo>
                  <a:lnTo>
                    <a:pt x="1324" y="733"/>
                  </a:lnTo>
                  <a:lnTo>
                    <a:pt x="1324" y="733"/>
                  </a:lnTo>
                  <a:lnTo>
                    <a:pt x="1324" y="733"/>
                  </a:lnTo>
                  <a:lnTo>
                    <a:pt x="1324" y="730"/>
                  </a:lnTo>
                  <a:lnTo>
                    <a:pt x="1321" y="730"/>
                  </a:lnTo>
                  <a:lnTo>
                    <a:pt x="1321" y="730"/>
                  </a:lnTo>
                  <a:lnTo>
                    <a:pt x="1317" y="730"/>
                  </a:lnTo>
                  <a:lnTo>
                    <a:pt x="1317" y="727"/>
                  </a:lnTo>
                  <a:lnTo>
                    <a:pt x="1321" y="727"/>
                  </a:lnTo>
                  <a:lnTo>
                    <a:pt x="1321" y="727"/>
                  </a:lnTo>
                  <a:lnTo>
                    <a:pt x="1321" y="724"/>
                  </a:lnTo>
                  <a:lnTo>
                    <a:pt x="1317" y="724"/>
                  </a:lnTo>
                  <a:lnTo>
                    <a:pt x="1317" y="724"/>
                  </a:lnTo>
                  <a:lnTo>
                    <a:pt x="1317" y="720"/>
                  </a:lnTo>
                  <a:lnTo>
                    <a:pt x="1317" y="720"/>
                  </a:lnTo>
                  <a:lnTo>
                    <a:pt x="1321" y="720"/>
                  </a:lnTo>
                  <a:lnTo>
                    <a:pt x="1317" y="717"/>
                  </a:lnTo>
                  <a:lnTo>
                    <a:pt x="1317" y="717"/>
                  </a:lnTo>
                  <a:lnTo>
                    <a:pt x="1314" y="717"/>
                  </a:lnTo>
                  <a:lnTo>
                    <a:pt x="1314" y="717"/>
                  </a:lnTo>
                  <a:lnTo>
                    <a:pt x="1314" y="720"/>
                  </a:lnTo>
                  <a:lnTo>
                    <a:pt x="1314" y="720"/>
                  </a:lnTo>
                  <a:lnTo>
                    <a:pt x="1310" y="720"/>
                  </a:lnTo>
                  <a:lnTo>
                    <a:pt x="1310" y="717"/>
                  </a:lnTo>
                  <a:lnTo>
                    <a:pt x="1307" y="717"/>
                  </a:lnTo>
                  <a:lnTo>
                    <a:pt x="1310" y="720"/>
                  </a:lnTo>
                  <a:lnTo>
                    <a:pt x="1310" y="724"/>
                  </a:lnTo>
                  <a:lnTo>
                    <a:pt x="1310" y="727"/>
                  </a:lnTo>
                  <a:lnTo>
                    <a:pt x="1310" y="727"/>
                  </a:lnTo>
                  <a:lnTo>
                    <a:pt x="1307" y="727"/>
                  </a:lnTo>
                  <a:lnTo>
                    <a:pt x="1310" y="727"/>
                  </a:lnTo>
                  <a:lnTo>
                    <a:pt x="1307" y="727"/>
                  </a:lnTo>
                  <a:lnTo>
                    <a:pt x="1304" y="727"/>
                  </a:lnTo>
                  <a:lnTo>
                    <a:pt x="1304" y="724"/>
                  </a:lnTo>
                  <a:lnTo>
                    <a:pt x="1304" y="720"/>
                  </a:lnTo>
                  <a:lnTo>
                    <a:pt x="1300" y="724"/>
                  </a:lnTo>
                  <a:lnTo>
                    <a:pt x="1304" y="724"/>
                  </a:lnTo>
                  <a:lnTo>
                    <a:pt x="1304" y="727"/>
                  </a:lnTo>
                  <a:lnTo>
                    <a:pt x="1304" y="730"/>
                  </a:lnTo>
                  <a:lnTo>
                    <a:pt x="1304" y="730"/>
                  </a:lnTo>
                  <a:lnTo>
                    <a:pt x="1307" y="730"/>
                  </a:lnTo>
                  <a:lnTo>
                    <a:pt x="1307" y="733"/>
                  </a:lnTo>
                  <a:lnTo>
                    <a:pt x="1307" y="737"/>
                  </a:lnTo>
                  <a:lnTo>
                    <a:pt x="1310" y="737"/>
                  </a:lnTo>
                  <a:lnTo>
                    <a:pt x="1310" y="740"/>
                  </a:lnTo>
                  <a:lnTo>
                    <a:pt x="1307" y="740"/>
                  </a:lnTo>
                  <a:lnTo>
                    <a:pt x="1304" y="740"/>
                  </a:lnTo>
                  <a:lnTo>
                    <a:pt x="1300" y="737"/>
                  </a:lnTo>
                  <a:lnTo>
                    <a:pt x="1300" y="740"/>
                  </a:lnTo>
                  <a:lnTo>
                    <a:pt x="1300" y="740"/>
                  </a:lnTo>
                  <a:lnTo>
                    <a:pt x="1297" y="737"/>
                  </a:lnTo>
                  <a:lnTo>
                    <a:pt x="1293" y="733"/>
                  </a:lnTo>
                  <a:lnTo>
                    <a:pt x="1297" y="733"/>
                  </a:lnTo>
                  <a:lnTo>
                    <a:pt x="1297" y="730"/>
                  </a:lnTo>
                  <a:lnTo>
                    <a:pt x="1293" y="730"/>
                  </a:lnTo>
                  <a:lnTo>
                    <a:pt x="1290" y="730"/>
                  </a:lnTo>
                  <a:lnTo>
                    <a:pt x="1290" y="727"/>
                  </a:lnTo>
                  <a:lnTo>
                    <a:pt x="1286" y="724"/>
                  </a:lnTo>
                  <a:lnTo>
                    <a:pt x="1286" y="727"/>
                  </a:lnTo>
                  <a:lnTo>
                    <a:pt x="1283" y="727"/>
                  </a:lnTo>
                  <a:lnTo>
                    <a:pt x="1279" y="727"/>
                  </a:lnTo>
                  <a:lnTo>
                    <a:pt x="1279" y="727"/>
                  </a:lnTo>
                  <a:lnTo>
                    <a:pt x="1283" y="727"/>
                  </a:lnTo>
                  <a:lnTo>
                    <a:pt x="1286" y="730"/>
                  </a:lnTo>
                  <a:lnTo>
                    <a:pt x="1290" y="730"/>
                  </a:lnTo>
                  <a:lnTo>
                    <a:pt x="1290" y="733"/>
                  </a:lnTo>
                  <a:lnTo>
                    <a:pt x="1290" y="737"/>
                  </a:lnTo>
                  <a:lnTo>
                    <a:pt x="1290" y="737"/>
                  </a:lnTo>
                  <a:lnTo>
                    <a:pt x="1290" y="737"/>
                  </a:lnTo>
                  <a:lnTo>
                    <a:pt x="1293" y="740"/>
                  </a:lnTo>
                  <a:lnTo>
                    <a:pt x="1290" y="740"/>
                  </a:lnTo>
                  <a:lnTo>
                    <a:pt x="1293" y="740"/>
                  </a:lnTo>
                  <a:lnTo>
                    <a:pt x="1297" y="740"/>
                  </a:lnTo>
                  <a:lnTo>
                    <a:pt x="1297" y="743"/>
                  </a:lnTo>
                  <a:lnTo>
                    <a:pt x="1293" y="746"/>
                  </a:lnTo>
                  <a:lnTo>
                    <a:pt x="1290" y="749"/>
                  </a:lnTo>
                  <a:lnTo>
                    <a:pt x="1286" y="753"/>
                  </a:lnTo>
                  <a:lnTo>
                    <a:pt x="1293" y="749"/>
                  </a:lnTo>
                  <a:lnTo>
                    <a:pt x="1293" y="749"/>
                  </a:lnTo>
                  <a:lnTo>
                    <a:pt x="1297" y="746"/>
                  </a:lnTo>
                  <a:lnTo>
                    <a:pt x="1300" y="746"/>
                  </a:lnTo>
                  <a:lnTo>
                    <a:pt x="1304" y="749"/>
                  </a:lnTo>
                  <a:lnTo>
                    <a:pt x="1304" y="749"/>
                  </a:lnTo>
                  <a:lnTo>
                    <a:pt x="1300" y="749"/>
                  </a:lnTo>
                  <a:lnTo>
                    <a:pt x="1297" y="753"/>
                  </a:lnTo>
                  <a:lnTo>
                    <a:pt x="1300" y="753"/>
                  </a:lnTo>
                  <a:lnTo>
                    <a:pt x="1304" y="753"/>
                  </a:lnTo>
                  <a:lnTo>
                    <a:pt x="1304" y="756"/>
                  </a:lnTo>
                  <a:lnTo>
                    <a:pt x="1304" y="756"/>
                  </a:lnTo>
                  <a:lnTo>
                    <a:pt x="1300" y="756"/>
                  </a:lnTo>
                  <a:lnTo>
                    <a:pt x="1297" y="759"/>
                  </a:lnTo>
                  <a:lnTo>
                    <a:pt x="1300" y="759"/>
                  </a:lnTo>
                  <a:lnTo>
                    <a:pt x="1300" y="762"/>
                  </a:lnTo>
                  <a:lnTo>
                    <a:pt x="1300" y="762"/>
                  </a:lnTo>
                  <a:lnTo>
                    <a:pt x="1300" y="762"/>
                  </a:lnTo>
                  <a:lnTo>
                    <a:pt x="1300" y="762"/>
                  </a:lnTo>
                  <a:lnTo>
                    <a:pt x="1300" y="766"/>
                  </a:lnTo>
                  <a:lnTo>
                    <a:pt x="1304" y="766"/>
                  </a:lnTo>
                  <a:lnTo>
                    <a:pt x="1304" y="769"/>
                  </a:lnTo>
                  <a:lnTo>
                    <a:pt x="1304" y="772"/>
                  </a:lnTo>
                  <a:lnTo>
                    <a:pt x="1304" y="772"/>
                  </a:lnTo>
                  <a:lnTo>
                    <a:pt x="1307" y="769"/>
                  </a:lnTo>
                  <a:lnTo>
                    <a:pt x="1307" y="766"/>
                  </a:lnTo>
                  <a:lnTo>
                    <a:pt x="1307" y="766"/>
                  </a:lnTo>
                  <a:lnTo>
                    <a:pt x="1310" y="769"/>
                  </a:lnTo>
                  <a:lnTo>
                    <a:pt x="1310" y="772"/>
                  </a:lnTo>
                  <a:lnTo>
                    <a:pt x="1310" y="772"/>
                  </a:lnTo>
                  <a:lnTo>
                    <a:pt x="1310" y="775"/>
                  </a:lnTo>
                  <a:lnTo>
                    <a:pt x="1307" y="775"/>
                  </a:lnTo>
                  <a:lnTo>
                    <a:pt x="1307" y="775"/>
                  </a:lnTo>
                  <a:lnTo>
                    <a:pt x="1314" y="775"/>
                  </a:lnTo>
                  <a:lnTo>
                    <a:pt x="1314" y="775"/>
                  </a:lnTo>
                  <a:lnTo>
                    <a:pt x="1314" y="779"/>
                  </a:lnTo>
                  <a:lnTo>
                    <a:pt x="1317" y="775"/>
                  </a:lnTo>
                  <a:lnTo>
                    <a:pt x="1317" y="772"/>
                  </a:lnTo>
                  <a:lnTo>
                    <a:pt x="1317" y="772"/>
                  </a:lnTo>
                  <a:lnTo>
                    <a:pt x="1321" y="775"/>
                  </a:lnTo>
                  <a:lnTo>
                    <a:pt x="1321" y="779"/>
                  </a:lnTo>
                  <a:lnTo>
                    <a:pt x="1317" y="782"/>
                  </a:lnTo>
                  <a:lnTo>
                    <a:pt x="1317" y="782"/>
                  </a:lnTo>
                  <a:lnTo>
                    <a:pt x="1317" y="785"/>
                  </a:lnTo>
                  <a:lnTo>
                    <a:pt x="1317" y="785"/>
                  </a:lnTo>
                  <a:lnTo>
                    <a:pt x="1321" y="785"/>
                  </a:lnTo>
                  <a:lnTo>
                    <a:pt x="1324" y="785"/>
                  </a:lnTo>
                  <a:lnTo>
                    <a:pt x="1328" y="785"/>
                  </a:lnTo>
                  <a:lnTo>
                    <a:pt x="1324" y="788"/>
                  </a:lnTo>
                  <a:lnTo>
                    <a:pt x="1321" y="788"/>
                  </a:lnTo>
                  <a:lnTo>
                    <a:pt x="1317" y="788"/>
                  </a:lnTo>
                  <a:lnTo>
                    <a:pt x="1321" y="791"/>
                  </a:lnTo>
                  <a:lnTo>
                    <a:pt x="1324" y="795"/>
                  </a:lnTo>
                  <a:lnTo>
                    <a:pt x="1321" y="798"/>
                  </a:lnTo>
                  <a:lnTo>
                    <a:pt x="1324" y="798"/>
                  </a:lnTo>
                  <a:lnTo>
                    <a:pt x="1324" y="801"/>
                  </a:lnTo>
                  <a:lnTo>
                    <a:pt x="1328" y="808"/>
                  </a:lnTo>
                  <a:lnTo>
                    <a:pt x="1331" y="808"/>
                  </a:lnTo>
                  <a:lnTo>
                    <a:pt x="1328" y="808"/>
                  </a:lnTo>
                  <a:lnTo>
                    <a:pt x="1328" y="814"/>
                  </a:lnTo>
                  <a:lnTo>
                    <a:pt x="1324" y="817"/>
                  </a:lnTo>
                  <a:lnTo>
                    <a:pt x="1324" y="821"/>
                  </a:lnTo>
                  <a:lnTo>
                    <a:pt x="1324" y="821"/>
                  </a:lnTo>
                  <a:lnTo>
                    <a:pt x="1321" y="817"/>
                  </a:lnTo>
                  <a:lnTo>
                    <a:pt x="1317" y="814"/>
                  </a:lnTo>
                  <a:lnTo>
                    <a:pt x="1321" y="811"/>
                  </a:lnTo>
                  <a:lnTo>
                    <a:pt x="1317" y="804"/>
                  </a:lnTo>
                  <a:lnTo>
                    <a:pt x="1317" y="808"/>
                  </a:lnTo>
                  <a:lnTo>
                    <a:pt x="1317" y="814"/>
                  </a:lnTo>
                  <a:lnTo>
                    <a:pt x="1321" y="821"/>
                  </a:lnTo>
                  <a:lnTo>
                    <a:pt x="1317" y="824"/>
                  </a:lnTo>
                  <a:lnTo>
                    <a:pt x="1317" y="827"/>
                  </a:lnTo>
                  <a:lnTo>
                    <a:pt x="1321" y="830"/>
                  </a:lnTo>
                  <a:lnTo>
                    <a:pt x="1317" y="830"/>
                  </a:lnTo>
                  <a:lnTo>
                    <a:pt x="1314" y="830"/>
                  </a:lnTo>
                  <a:lnTo>
                    <a:pt x="1314" y="827"/>
                  </a:lnTo>
                  <a:lnTo>
                    <a:pt x="1310" y="827"/>
                  </a:lnTo>
                  <a:lnTo>
                    <a:pt x="1314" y="833"/>
                  </a:lnTo>
                  <a:lnTo>
                    <a:pt x="1314" y="837"/>
                  </a:lnTo>
                  <a:lnTo>
                    <a:pt x="1314" y="840"/>
                  </a:lnTo>
                  <a:lnTo>
                    <a:pt x="1314" y="840"/>
                  </a:lnTo>
                  <a:lnTo>
                    <a:pt x="1310" y="840"/>
                  </a:lnTo>
                  <a:lnTo>
                    <a:pt x="1307" y="840"/>
                  </a:lnTo>
                  <a:lnTo>
                    <a:pt x="1307" y="833"/>
                  </a:lnTo>
                  <a:lnTo>
                    <a:pt x="1307" y="833"/>
                  </a:lnTo>
                  <a:lnTo>
                    <a:pt x="1307" y="830"/>
                  </a:lnTo>
                  <a:lnTo>
                    <a:pt x="1307" y="830"/>
                  </a:lnTo>
                  <a:lnTo>
                    <a:pt x="1304" y="830"/>
                  </a:lnTo>
                  <a:lnTo>
                    <a:pt x="1300" y="830"/>
                  </a:lnTo>
                  <a:lnTo>
                    <a:pt x="1300" y="824"/>
                  </a:lnTo>
                  <a:lnTo>
                    <a:pt x="1300" y="824"/>
                  </a:lnTo>
                  <a:lnTo>
                    <a:pt x="1300" y="827"/>
                  </a:lnTo>
                  <a:lnTo>
                    <a:pt x="1300" y="827"/>
                  </a:lnTo>
                  <a:lnTo>
                    <a:pt x="1300" y="824"/>
                  </a:lnTo>
                  <a:lnTo>
                    <a:pt x="1297" y="821"/>
                  </a:lnTo>
                  <a:lnTo>
                    <a:pt x="1297" y="821"/>
                  </a:lnTo>
                  <a:lnTo>
                    <a:pt x="1297" y="824"/>
                  </a:lnTo>
                  <a:lnTo>
                    <a:pt x="1297" y="824"/>
                  </a:lnTo>
                  <a:lnTo>
                    <a:pt x="1297" y="827"/>
                  </a:lnTo>
                  <a:lnTo>
                    <a:pt x="1293" y="824"/>
                  </a:lnTo>
                  <a:lnTo>
                    <a:pt x="1290" y="824"/>
                  </a:lnTo>
                  <a:lnTo>
                    <a:pt x="1290" y="821"/>
                  </a:lnTo>
                  <a:lnTo>
                    <a:pt x="1290" y="817"/>
                  </a:lnTo>
                  <a:lnTo>
                    <a:pt x="1290" y="814"/>
                  </a:lnTo>
                  <a:lnTo>
                    <a:pt x="1290" y="811"/>
                  </a:lnTo>
                  <a:lnTo>
                    <a:pt x="1290" y="814"/>
                  </a:lnTo>
                  <a:lnTo>
                    <a:pt x="1290" y="821"/>
                  </a:lnTo>
                  <a:lnTo>
                    <a:pt x="1290" y="824"/>
                  </a:lnTo>
                  <a:lnTo>
                    <a:pt x="1286" y="824"/>
                  </a:lnTo>
                  <a:lnTo>
                    <a:pt x="1286" y="821"/>
                  </a:lnTo>
                  <a:lnTo>
                    <a:pt x="1283" y="817"/>
                  </a:lnTo>
                  <a:lnTo>
                    <a:pt x="1283" y="814"/>
                  </a:lnTo>
                  <a:lnTo>
                    <a:pt x="1279" y="814"/>
                  </a:lnTo>
                  <a:lnTo>
                    <a:pt x="1276" y="811"/>
                  </a:lnTo>
                  <a:lnTo>
                    <a:pt x="1276" y="808"/>
                  </a:lnTo>
                  <a:lnTo>
                    <a:pt x="1276" y="808"/>
                  </a:lnTo>
                  <a:lnTo>
                    <a:pt x="1273" y="804"/>
                  </a:lnTo>
                  <a:lnTo>
                    <a:pt x="1273" y="804"/>
                  </a:lnTo>
                  <a:lnTo>
                    <a:pt x="1273" y="808"/>
                  </a:lnTo>
                  <a:lnTo>
                    <a:pt x="1273" y="811"/>
                  </a:lnTo>
                  <a:lnTo>
                    <a:pt x="1273" y="814"/>
                  </a:lnTo>
                  <a:lnTo>
                    <a:pt x="1273" y="811"/>
                  </a:lnTo>
                  <a:lnTo>
                    <a:pt x="1273" y="811"/>
                  </a:lnTo>
                  <a:lnTo>
                    <a:pt x="1269" y="808"/>
                  </a:lnTo>
                  <a:lnTo>
                    <a:pt x="1266" y="808"/>
                  </a:lnTo>
                  <a:lnTo>
                    <a:pt x="1262" y="801"/>
                  </a:lnTo>
                  <a:lnTo>
                    <a:pt x="1262" y="798"/>
                  </a:lnTo>
                  <a:lnTo>
                    <a:pt x="1259" y="798"/>
                  </a:lnTo>
                  <a:lnTo>
                    <a:pt x="1259" y="801"/>
                  </a:lnTo>
                  <a:lnTo>
                    <a:pt x="1255" y="798"/>
                  </a:lnTo>
                  <a:lnTo>
                    <a:pt x="1255" y="801"/>
                  </a:lnTo>
                  <a:lnTo>
                    <a:pt x="1255" y="808"/>
                  </a:lnTo>
                  <a:lnTo>
                    <a:pt x="1262" y="811"/>
                  </a:lnTo>
                  <a:lnTo>
                    <a:pt x="1262" y="811"/>
                  </a:lnTo>
                  <a:lnTo>
                    <a:pt x="1262" y="814"/>
                  </a:lnTo>
                  <a:lnTo>
                    <a:pt x="1262" y="817"/>
                  </a:lnTo>
                  <a:lnTo>
                    <a:pt x="1262" y="817"/>
                  </a:lnTo>
                  <a:lnTo>
                    <a:pt x="1269" y="817"/>
                  </a:lnTo>
                  <a:lnTo>
                    <a:pt x="1269" y="821"/>
                  </a:lnTo>
                  <a:lnTo>
                    <a:pt x="1269" y="824"/>
                  </a:lnTo>
                  <a:lnTo>
                    <a:pt x="1273" y="824"/>
                  </a:lnTo>
                  <a:lnTo>
                    <a:pt x="1273" y="824"/>
                  </a:lnTo>
                  <a:lnTo>
                    <a:pt x="1273" y="824"/>
                  </a:lnTo>
                  <a:lnTo>
                    <a:pt x="1276" y="824"/>
                  </a:lnTo>
                  <a:lnTo>
                    <a:pt x="1276" y="827"/>
                  </a:lnTo>
                  <a:lnTo>
                    <a:pt x="1279" y="830"/>
                  </a:lnTo>
                  <a:lnTo>
                    <a:pt x="1276" y="833"/>
                  </a:lnTo>
                  <a:lnTo>
                    <a:pt x="1279" y="833"/>
                  </a:lnTo>
                  <a:lnTo>
                    <a:pt x="1283" y="833"/>
                  </a:lnTo>
                  <a:lnTo>
                    <a:pt x="1283" y="837"/>
                  </a:lnTo>
                  <a:lnTo>
                    <a:pt x="1279" y="840"/>
                  </a:lnTo>
                  <a:lnTo>
                    <a:pt x="1283" y="840"/>
                  </a:lnTo>
                  <a:lnTo>
                    <a:pt x="1283" y="843"/>
                  </a:lnTo>
                  <a:lnTo>
                    <a:pt x="1283" y="843"/>
                  </a:lnTo>
                  <a:lnTo>
                    <a:pt x="1286" y="840"/>
                  </a:lnTo>
                  <a:lnTo>
                    <a:pt x="1286" y="843"/>
                  </a:lnTo>
                  <a:lnTo>
                    <a:pt x="1286" y="846"/>
                  </a:lnTo>
                  <a:lnTo>
                    <a:pt x="1290" y="846"/>
                  </a:lnTo>
                  <a:lnTo>
                    <a:pt x="1290" y="846"/>
                  </a:lnTo>
                  <a:lnTo>
                    <a:pt x="1290" y="846"/>
                  </a:lnTo>
                  <a:lnTo>
                    <a:pt x="1290" y="850"/>
                  </a:lnTo>
                  <a:lnTo>
                    <a:pt x="1286" y="850"/>
                  </a:lnTo>
                  <a:lnTo>
                    <a:pt x="1286" y="850"/>
                  </a:lnTo>
                  <a:lnTo>
                    <a:pt x="1286" y="853"/>
                  </a:lnTo>
                  <a:lnTo>
                    <a:pt x="1290" y="856"/>
                  </a:lnTo>
                  <a:lnTo>
                    <a:pt x="1290" y="856"/>
                  </a:lnTo>
                  <a:lnTo>
                    <a:pt x="1290" y="856"/>
                  </a:lnTo>
                  <a:lnTo>
                    <a:pt x="1290" y="856"/>
                  </a:lnTo>
                  <a:close/>
                  <a:moveTo>
                    <a:pt x="966" y="775"/>
                  </a:moveTo>
                  <a:lnTo>
                    <a:pt x="966" y="775"/>
                  </a:lnTo>
                  <a:lnTo>
                    <a:pt x="966" y="775"/>
                  </a:lnTo>
                  <a:lnTo>
                    <a:pt x="966" y="772"/>
                  </a:lnTo>
                  <a:lnTo>
                    <a:pt x="970" y="772"/>
                  </a:lnTo>
                  <a:lnTo>
                    <a:pt x="970" y="772"/>
                  </a:lnTo>
                  <a:lnTo>
                    <a:pt x="973" y="775"/>
                  </a:lnTo>
                  <a:lnTo>
                    <a:pt x="977" y="775"/>
                  </a:lnTo>
                  <a:lnTo>
                    <a:pt x="977" y="775"/>
                  </a:lnTo>
                  <a:lnTo>
                    <a:pt x="980" y="775"/>
                  </a:lnTo>
                  <a:lnTo>
                    <a:pt x="980" y="775"/>
                  </a:lnTo>
                  <a:lnTo>
                    <a:pt x="984" y="779"/>
                  </a:lnTo>
                  <a:lnTo>
                    <a:pt x="980" y="782"/>
                  </a:lnTo>
                  <a:lnTo>
                    <a:pt x="980" y="782"/>
                  </a:lnTo>
                  <a:lnTo>
                    <a:pt x="977" y="785"/>
                  </a:lnTo>
                  <a:lnTo>
                    <a:pt x="977" y="791"/>
                  </a:lnTo>
                  <a:lnTo>
                    <a:pt x="977" y="791"/>
                  </a:lnTo>
                  <a:lnTo>
                    <a:pt x="980" y="791"/>
                  </a:lnTo>
                  <a:lnTo>
                    <a:pt x="984" y="791"/>
                  </a:lnTo>
                  <a:lnTo>
                    <a:pt x="984" y="791"/>
                  </a:lnTo>
                  <a:lnTo>
                    <a:pt x="987" y="791"/>
                  </a:lnTo>
                  <a:lnTo>
                    <a:pt x="990" y="791"/>
                  </a:lnTo>
                  <a:lnTo>
                    <a:pt x="990" y="788"/>
                  </a:lnTo>
                  <a:lnTo>
                    <a:pt x="994" y="788"/>
                  </a:lnTo>
                  <a:lnTo>
                    <a:pt x="997" y="788"/>
                  </a:lnTo>
                  <a:lnTo>
                    <a:pt x="1001" y="785"/>
                  </a:lnTo>
                  <a:lnTo>
                    <a:pt x="1001" y="782"/>
                  </a:lnTo>
                  <a:lnTo>
                    <a:pt x="1004" y="779"/>
                  </a:lnTo>
                  <a:lnTo>
                    <a:pt x="1004" y="779"/>
                  </a:lnTo>
                  <a:lnTo>
                    <a:pt x="1008" y="779"/>
                  </a:lnTo>
                  <a:lnTo>
                    <a:pt x="1008" y="779"/>
                  </a:lnTo>
                  <a:lnTo>
                    <a:pt x="1011" y="779"/>
                  </a:lnTo>
                  <a:lnTo>
                    <a:pt x="1015" y="775"/>
                  </a:lnTo>
                  <a:lnTo>
                    <a:pt x="1015" y="775"/>
                  </a:lnTo>
                  <a:lnTo>
                    <a:pt x="1018" y="772"/>
                  </a:lnTo>
                  <a:lnTo>
                    <a:pt x="1018" y="769"/>
                  </a:lnTo>
                  <a:lnTo>
                    <a:pt x="1018" y="766"/>
                  </a:lnTo>
                  <a:lnTo>
                    <a:pt x="1021" y="766"/>
                  </a:lnTo>
                  <a:lnTo>
                    <a:pt x="1025" y="766"/>
                  </a:lnTo>
                  <a:lnTo>
                    <a:pt x="1025" y="766"/>
                  </a:lnTo>
                  <a:lnTo>
                    <a:pt x="1028" y="762"/>
                  </a:lnTo>
                  <a:lnTo>
                    <a:pt x="1028" y="762"/>
                  </a:lnTo>
                  <a:lnTo>
                    <a:pt x="1032" y="762"/>
                  </a:lnTo>
                  <a:lnTo>
                    <a:pt x="1032" y="766"/>
                  </a:lnTo>
                  <a:lnTo>
                    <a:pt x="1028" y="769"/>
                  </a:lnTo>
                  <a:lnTo>
                    <a:pt x="1028" y="769"/>
                  </a:lnTo>
                  <a:lnTo>
                    <a:pt x="1032" y="772"/>
                  </a:lnTo>
                  <a:lnTo>
                    <a:pt x="1035" y="772"/>
                  </a:lnTo>
                  <a:lnTo>
                    <a:pt x="1039" y="772"/>
                  </a:lnTo>
                  <a:lnTo>
                    <a:pt x="1039" y="775"/>
                  </a:lnTo>
                  <a:lnTo>
                    <a:pt x="1035" y="779"/>
                  </a:lnTo>
                  <a:lnTo>
                    <a:pt x="1035" y="779"/>
                  </a:lnTo>
                  <a:lnTo>
                    <a:pt x="1035" y="782"/>
                  </a:lnTo>
                  <a:lnTo>
                    <a:pt x="1035" y="782"/>
                  </a:lnTo>
                  <a:lnTo>
                    <a:pt x="1039" y="782"/>
                  </a:lnTo>
                  <a:lnTo>
                    <a:pt x="1042" y="782"/>
                  </a:lnTo>
                  <a:lnTo>
                    <a:pt x="1042" y="782"/>
                  </a:lnTo>
                  <a:lnTo>
                    <a:pt x="1046" y="782"/>
                  </a:lnTo>
                  <a:lnTo>
                    <a:pt x="1046" y="785"/>
                  </a:lnTo>
                  <a:lnTo>
                    <a:pt x="1049" y="785"/>
                  </a:lnTo>
                  <a:lnTo>
                    <a:pt x="1052" y="788"/>
                  </a:lnTo>
                  <a:lnTo>
                    <a:pt x="1052" y="788"/>
                  </a:lnTo>
                  <a:lnTo>
                    <a:pt x="1059" y="788"/>
                  </a:lnTo>
                  <a:lnTo>
                    <a:pt x="1059" y="788"/>
                  </a:lnTo>
                  <a:lnTo>
                    <a:pt x="1063" y="785"/>
                  </a:lnTo>
                  <a:lnTo>
                    <a:pt x="1063" y="785"/>
                  </a:lnTo>
                  <a:lnTo>
                    <a:pt x="1066" y="782"/>
                  </a:lnTo>
                  <a:lnTo>
                    <a:pt x="1070" y="782"/>
                  </a:lnTo>
                  <a:lnTo>
                    <a:pt x="1070" y="779"/>
                  </a:lnTo>
                  <a:lnTo>
                    <a:pt x="1070" y="779"/>
                  </a:lnTo>
                  <a:lnTo>
                    <a:pt x="1066" y="775"/>
                  </a:lnTo>
                  <a:lnTo>
                    <a:pt x="1070" y="775"/>
                  </a:lnTo>
                  <a:lnTo>
                    <a:pt x="1070" y="775"/>
                  </a:lnTo>
                  <a:lnTo>
                    <a:pt x="1066" y="772"/>
                  </a:lnTo>
                  <a:lnTo>
                    <a:pt x="1066" y="772"/>
                  </a:lnTo>
                  <a:lnTo>
                    <a:pt x="1066" y="772"/>
                  </a:lnTo>
                  <a:lnTo>
                    <a:pt x="1066" y="772"/>
                  </a:lnTo>
                  <a:lnTo>
                    <a:pt x="1063" y="775"/>
                  </a:lnTo>
                  <a:lnTo>
                    <a:pt x="1063" y="772"/>
                  </a:lnTo>
                  <a:lnTo>
                    <a:pt x="1059" y="772"/>
                  </a:lnTo>
                  <a:lnTo>
                    <a:pt x="1059" y="769"/>
                  </a:lnTo>
                  <a:lnTo>
                    <a:pt x="1056" y="769"/>
                  </a:lnTo>
                  <a:lnTo>
                    <a:pt x="1056" y="772"/>
                  </a:lnTo>
                  <a:lnTo>
                    <a:pt x="1049" y="772"/>
                  </a:lnTo>
                  <a:lnTo>
                    <a:pt x="1046" y="772"/>
                  </a:lnTo>
                  <a:lnTo>
                    <a:pt x="1049" y="769"/>
                  </a:lnTo>
                  <a:lnTo>
                    <a:pt x="1052" y="769"/>
                  </a:lnTo>
                  <a:lnTo>
                    <a:pt x="1056" y="766"/>
                  </a:lnTo>
                  <a:lnTo>
                    <a:pt x="1056" y="766"/>
                  </a:lnTo>
                  <a:lnTo>
                    <a:pt x="1052" y="766"/>
                  </a:lnTo>
                  <a:lnTo>
                    <a:pt x="1052" y="759"/>
                  </a:lnTo>
                  <a:lnTo>
                    <a:pt x="1056" y="759"/>
                  </a:lnTo>
                  <a:lnTo>
                    <a:pt x="1056" y="756"/>
                  </a:lnTo>
                  <a:lnTo>
                    <a:pt x="1052" y="756"/>
                  </a:lnTo>
                  <a:lnTo>
                    <a:pt x="1052" y="753"/>
                  </a:lnTo>
                  <a:lnTo>
                    <a:pt x="1049" y="749"/>
                  </a:lnTo>
                  <a:lnTo>
                    <a:pt x="1042" y="746"/>
                  </a:lnTo>
                  <a:lnTo>
                    <a:pt x="1042" y="746"/>
                  </a:lnTo>
                  <a:lnTo>
                    <a:pt x="1042" y="743"/>
                  </a:lnTo>
                  <a:lnTo>
                    <a:pt x="1039" y="743"/>
                  </a:lnTo>
                  <a:lnTo>
                    <a:pt x="1039" y="740"/>
                  </a:lnTo>
                  <a:lnTo>
                    <a:pt x="1039" y="737"/>
                  </a:lnTo>
                  <a:lnTo>
                    <a:pt x="1035" y="733"/>
                  </a:lnTo>
                  <a:lnTo>
                    <a:pt x="1032" y="733"/>
                  </a:lnTo>
                  <a:lnTo>
                    <a:pt x="1025" y="730"/>
                  </a:lnTo>
                  <a:lnTo>
                    <a:pt x="1025" y="727"/>
                  </a:lnTo>
                  <a:lnTo>
                    <a:pt x="1025" y="727"/>
                  </a:lnTo>
                  <a:lnTo>
                    <a:pt x="1025" y="724"/>
                  </a:lnTo>
                  <a:lnTo>
                    <a:pt x="1021" y="724"/>
                  </a:lnTo>
                  <a:lnTo>
                    <a:pt x="1021" y="720"/>
                  </a:lnTo>
                  <a:lnTo>
                    <a:pt x="1021" y="720"/>
                  </a:lnTo>
                  <a:lnTo>
                    <a:pt x="1018" y="724"/>
                  </a:lnTo>
                  <a:lnTo>
                    <a:pt x="1018" y="727"/>
                  </a:lnTo>
                  <a:lnTo>
                    <a:pt x="1015" y="727"/>
                  </a:lnTo>
                  <a:lnTo>
                    <a:pt x="1011" y="727"/>
                  </a:lnTo>
                  <a:lnTo>
                    <a:pt x="1015" y="724"/>
                  </a:lnTo>
                  <a:lnTo>
                    <a:pt x="1011" y="720"/>
                  </a:lnTo>
                  <a:lnTo>
                    <a:pt x="1011" y="717"/>
                  </a:lnTo>
                  <a:lnTo>
                    <a:pt x="1015" y="717"/>
                  </a:lnTo>
                  <a:lnTo>
                    <a:pt x="1018" y="717"/>
                  </a:lnTo>
                  <a:lnTo>
                    <a:pt x="1015" y="717"/>
                  </a:lnTo>
                  <a:lnTo>
                    <a:pt x="1015" y="714"/>
                  </a:lnTo>
                  <a:lnTo>
                    <a:pt x="1015" y="711"/>
                  </a:lnTo>
                  <a:lnTo>
                    <a:pt x="1011" y="711"/>
                  </a:lnTo>
                  <a:lnTo>
                    <a:pt x="1011" y="711"/>
                  </a:lnTo>
                  <a:lnTo>
                    <a:pt x="1015" y="707"/>
                  </a:lnTo>
                  <a:lnTo>
                    <a:pt x="1015" y="704"/>
                  </a:lnTo>
                  <a:lnTo>
                    <a:pt x="1004" y="707"/>
                  </a:lnTo>
                  <a:lnTo>
                    <a:pt x="1001" y="711"/>
                  </a:lnTo>
                  <a:lnTo>
                    <a:pt x="997" y="717"/>
                  </a:lnTo>
                  <a:lnTo>
                    <a:pt x="994" y="720"/>
                  </a:lnTo>
                  <a:lnTo>
                    <a:pt x="994" y="724"/>
                  </a:lnTo>
                  <a:lnTo>
                    <a:pt x="994" y="727"/>
                  </a:lnTo>
                  <a:lnTo>
                    <a:pt x="994" y="727"/>
                  </a:lnTo>
                  <a:lnTo>
                    <a:pt x="990" y="733"/>
                  </a:lnTo>
                  <a:lnTo>
                    <a:pt x="990" y="737"/>
                  </a:lnTo>
                  <a:lnTo>
                    <a:pt x="987" y="737"/>
                  </a:lnTo>
                  <a:lnTo>
                    <a:pt x="987" y="740"/>
                  </a:lnTo>
                  <a:lnTo>
                    <a:pt x="987" y="743"/>
                  </a:lnTo>
                  <a:lnTo>
                    <a:pt x="984" y="746"/>
                  </a:lnTo>
                  <a:lnTo>
                    <a:pt x="980" y="749"/>
                  </a:lnTo>
                  <a:lnTo>
                    <a:pt x="980" y="753"/>
                  </a:lnTo>
                  <a:lnTo>
                    <a:pt x="980" y="756"/>
                  </a:lnTo>
                  <a:lnTo>
                    <a:pt x="980" y="759"/>
                  </a:lnTo>
                  <a:lnTo>
                    <a:pt x="977" y="762"/>
                  </a:lnTo>
                  <a:lnTo>
                    <a:pt x="973" y="762"/>
                  </a:lnTo>
                  <a:lnTo>
                    <a:pt x="966" y="766"/>
                  </a:lnTo>
                  <a:lnTo>
                    <a:pt x="966" y="769"/>
                  </a:lnTo>
                  <a:lnTo>
                    <a:pt x="963" y="772"/>
                  </a:lnTo>
                  <a:lnTo>
                    <a:pt x="966" y="775"/>
                  </a:lnTo>
                  <a:lnTo>
                    <a:pt x="966" y="775"/>
                  </a:lnTo>
                  <a:close/>
                  <a:moveTo>
                    <a:pt x="997" y="824"/>
                  </a:moveTo>
                  <a:lnTo>
                    <a:pt x="997" y="824"/>
                  </a:lnTo>
                  <a:lnTo>
                    <a:pt x="997" y="824"/>
                  </a:lnTo>
                  <a:lnTo>
                    <a:pt x="997" y="824"/>
                  </a:lnTo>
                  <a:lnTo>
                    <a:pt x="1001" y="821"/>
                  </a:lnTo>
                  <a:lnTo>
                    <a:pt x="1004" y="821"/>
                  </a:lnTo>
                  <a:lnTo>
                    <a:pt x="1008" y="821"/>
                  </a:lnTo>
                  <a:lnTo>
                    <a:pt x="1008" y="824"/>
                  </a:lnTo>
                  <a:lnTo>
                    <a:pt x="1011" y="824"/>
                  </a:lnTo>
                  <a:lnTo>
                    <a:pt x="1015" y="821"/>
                  </a:lnTo>
                  <a:lnTo>
                    <a:pt x="1018" y="817"/>
                  </a:lnTo>
                  <a:lnTo>
                    <a:pt x="1021" y="817"/>
                  </a:lnTo>
                  <a:lnTo>
                    <a:pt x="1025" y="814"/>
                  </a:lnTo>
                  <a:lnTo>
                    <a:pt x="1028" y="814"/>
                  </a:lnTo>
                  <a:lnTo>
                    <a:pt x="1032" y="811"/>
                  </a:lnTo>
                  <a:lnTo>
                    <a:pt x="1032" y="808"/>
                  </a:lnTo>
                  <a:lnTo>
                    <a:pt x="1035" y="804"/>
                  </a:lnTo>
                  <a:lnTo>
                    <a:pt x="1035" y="804"/>
                  </a:lnTo>
                  <a:lnTo>
                    <a:pt x="1032" y="804"/>
                  </a:lnTo>
                  <a:lnTo>
                    <a:pt x="1028" y="801"/>
                  </a:lnTo>
                  <a:lnTo>
                    <a:pt x="1025" y="801"/>
                  </a:lnTo>
                  <a:lnTo>
                    <a:pt x="1021" y="804"/>
                  </a:lnTo>
                  <a:lnTo>
                    <a:pt x="1021" y="804"/>
                  </a:lnTo>
                  <a:lnTo>
                    <a:pt x="1018" y="804"/>
                  </a:lnTo>
                  <a:lnTo>
                    <a:pt x="1018" y="804"/>
                  </a:lnTo>
                  <a:lnTo>
                    <a:pt x="1015" y="804"/>
                  </a:lnTo>
                  <a:lnTo>
                    <a:pt x="1015" y="801"/>
                  </a:lnTo>
                  <a:lnTo>
                    <a:pt x="1011" y="801"/>
                  </a:lnTo>
                  <a:lnTo>
                    <a:pt x="1008" y="804"/>
                  </a:lnTo>
                  <a:lnTo>
                    <a:pt x="1004" y="808"/>
                  </a:lnTo>
                  <a:lnTo>
                    <a:pt x="1004" y="808"/>
                  </a:lnTo>
                  <a:lnTo>
                    <a:pt x="1001" y="811"/>
                  </a:lnTo>
                  <a:lnTo>
                    <a:pt x="994" y="811"/>
                  </a:lnTo>
                  <a:lnTo>
                    <a:pt x="994" y="814"/>
                  </a:lnTo>
                  <a:lnTo>
                    <a:pt x="997" y="814"/>
                  </a:lnTo>
                  <a:lnTo>
                    <a:pt x="997" y="817"/>
                  </a:lnTo>
                  <a:lnTo>
                    <a:pt x="997" y="821"/>
                  </a:lnTo>
                  <a:lnTo>
                    <a:pt x="997" y="824"/>
                  </a:lnTo>
                  <a:lnTo>
                    <a:pt x="997" y="824"/>
                  </a:lnTo>
                  <a:close/>
                  <a:moveTo>
                    <a:pt x="1307" y="846"/>
                  </a:moveTo>
                  <a:lnTo>
                    <a:pt x="1310" y="846"/>
                  </a:lnTo>
                  <a:lnTo>
                    <a:pt x="1314" y="846"/>
                  </a:lnTo>
                  <a:lnTo>
                    <a:pt x="1317" y="850"/>
                  </a:lnTo>
                  <a:lnTo>
                    <a:pt x="1317" y="846"/>
                  </a:lnTo>
                  <a:lnTo>
                    <a:pt x="1317" y="846"/>
                  </a:lnTo>
                  <a:lnTo>
                    <a:pt x="1321" y="843"/>
                  </a:lnTo>
                  <a:lnTo>
                    <a:pt x="1321" y="843"/>
                  </a:lnTo>
                  <a:lnTo>
                    <a:pt x="1317" y="843"/>
                  </a:lnTo>
                  <a:lnTo>
                    <a:pt x="1314" y="843"/>
                  </a:lnTo>
                  <a:lnTo>
                    <a:pt x="1310" y="843"/>
                  </a:lnTo>
                  <a:lnTo>
                    <a:pt x="1307" y="846"/>
                  </a:lnTo>
                  <a:lnTo>
                    <a:pt x="1307" y="846"/>
                  </a:lnTo>
                  <a:close/>
                  <a:moveTo>
                    <a:pt x="1211" y="824"/>
                  </a:moveTo>
                  <a:lnTo>
                    <a:pt x="1211" y="824"/>
                  </a:lnTo>
                  <a:lnTo>
                    <a:pt x="1218" y="824"/>
                  </a:lnTo>
                  <a:lnTo>
                    <a:pt x="1218" y="827"/>
                  </a:lnTo>
                  <a:lnTo>
                    <a:pt x="1218" y="827"/>
                  </a:lnTo>
                  <a:lnTo>
                    <a:pt x="1218" y="830"/>
                  </a:lnTo>
                  <a:lnTo>
                    <a:pt x="1218" y="830"/>
                  </a:lnTo>
                  <a:lnTo>
                    <a:pt x="1221" y="833"/>
                  </a:lnTo>
                  <a:lnTo>
                    <a:pt x="1221" y="833"/>
                  </a:lnTo>
                  <a:lnTo>
                    <a:pt x="1224" y="830"/>
                  </a:lnTo>
                  <a:lnTo>
                    <a:pt x="1224" y="830"/>
                  </a:lnTo>
                  <a:lnTo>
                    <a:pt x="1224" y="830"/>
                  </a:lnTo>
                  <a:lnTo>
                    <a:pt x="1221" y="827"/>
                  </a:lnTo>
                  <a:lnTo>
                    <a:pt x="1218" y="827"/>
                  </a:lnTo>
                  <a:lnTo>
                    <a:pt x="1218" y="824"/>
                  </a:lnTo>
                  <a:lnTo>
                    <a:pt x="1214" y="824"/>
                  </a:lnTo>
                  <a:lnTo>
                    <a:pt x="1211" y="824"/>
                  </a:lnTo>
                  <a:lnTo>
                    <a:pt x="1211" y="824"/>
                  </a:lnTo>
                  <a:lnTo>
                    <a:pt x="1211" y="824"/>
                  </a:lnTo>
                  <a:close/>
                  <a:moveTo>
                    <a:pt x="1304" y="866"/>
                  </a:moveTo>
                  <a:lnTo>
                    <a:pt x="1300" y="866"/>
                  </a:lnTo>
                  <a:lnTo>
                    <a:pt x="1300" y="863"/>
                  </a:lnTo>
                  <a:lnTo>
                    <a:pt x="1300" y="863"/>
                  </a:lnTo>
                  <a:lnTo>
                    <a:pt x="1300" y="859"/>
                  </a:lnTo>
                  <a:lnTo>
                    <a:pt x="1300" y="859"/>
                  </a:lnTo>
                  <a:lnTo>
                    <a:pt x="1304" y="859"/>
                  </a:lnTo>
                  <a:lnTo>
                    <a:pt x="1304" y="863"/>
                  </a:lnTo>
                  <a:lnTo>
                    <a:pt x="1307" y="863"/>
                  </a:lnTo>
                  <a:lnTo>
                    <a:pt x="1307" y="866"/>
                  </a:lnTo>
                  <a:lnTo>
                    <a:pt x="1304" y="866"/>
                  </a:lnTo>
                  <a:lnTo>
                    <a:pt x="1304" y="866"/>
                  </a:lnTo>
                  <a:close/>
                  <a:moveTo>
                    <a:pt x="1300" y="875"/>
                  </a:moveTo>
                  <a:lnTo>
                    <a:pt x="1300" y="875"/>
                  </a:lnTo>
                  <a:lnTo>
                    <a:pt x="1300" y="872"/>
                  </a:lnTo>
                  <a:lnTo>
                    <a:pt x="1297" y="872"/>
                  </a:lnTo>
                  <a:lnTo>
                    <a:pt x="1297" y="872"/>
                  </a:lnTo>
                  <a:lnTo>
                    <a:pt x="1293" y="869"/>
                  </a:lnTo>
                  <a:lnTo>
                    <a:pt x="1293" y="869"/>
                  </a:lnTo>
                  <a:lnTo>
                    <a:pt x="1293" y="869"/>
                  </a:lnTo>
                  <a:lnTo>
                    <a:pt x="1297" y="866"/>
                  </a:lnTo>
                  <a:lnTo>
                    <a:pt x="1304" y="869"/>
                  </a:lnTo>
                  <a:lnTo>
                    <a:pt x="1307" y="869"/>
                  </a:lnTo>
                  <a:lnTo>
                    <a:pt x="1307" y="869"/>
                  </a:lnTo>
                  <a:lnTo>
                    <a:pt x="1304" y="872"/>
                  </a:lnTo>
                  <a:lnTo>
                    <a:pt x="1304" y="872"/>
                  </a:lnTo>
                  <a:lnTo>
                    <a:pt x="1304" y="875"/>
                  </a:lnTo>
                  <a:lnTo>
                    <a:pt x="1304" y="875"/>
                  </a:lnTo>
                  <a:lnTo>
                    <a:pt x="1300" y="875"/>
                  </a:lnTo>
                  <a:lnTo>
                    <a:pt x="1300" y="875"/>
                  </a:lnTo>
                  <a:close/>
                  <a:moveTo>
                    <a:pt x="1204" y="927"/>
                  </a:moveTo>
                  <a:lnTo>
                    <a:pt x="1204" y="927"/>
                  </a:lnTo>
                  <a:lnTo>
                    <a:pt x="1204" y="927"/>
                  </a:lnTo>
                  <a:lnTo>
                    <a:pt x="1204" y="927"/>
                  </a:lnTo>
                  <a:lnTo>
                    <a:pt x="1204" y="927"/>
                  </a:lnTo>
                  <a:close/>
                  <a:moveTo>
                    <a:pt x="1207" y="927"/>
                  </a:moveTo>
                  <a:lnTo>
                    <a:pt x="1207" y="927"/>
                  </a:lnTo>
                  <a:lnTo>
                    <a:pt x="1207" y="927"/>
                  </a:lnTo>
                  <a:lnTo>
                    <a:pt x="1207" y="927"/>
                  </a:lnTo>
                  <a:lnTo>
                    <a:pt x="1207" y="927"/>
                  </a:lnTo>
                  <a:close/>
                  <a:moveTo>
                    <a:pt x="1211" y="927"/>
                  </a:moveTo>
                  <a:lnTo>
                    <a:pt x="1207" y="927"/>
                  </a:lnTo>
                  <a:lnTo>
                    <a:pt x="1207" y="930"/>
                  </a:lnTo>
                  <a:lnTo>
                    <a:pt x="1207" y="930"/>
                  </a:lnTo>
                  <a:lnTo>
                    <a:pt x="1211" y="930"/>
                  </a:lnTo>
                  <a:lnTo>
                    <a:pt x="1211" y="927"/>
                  </a:lnTo>
                  <a:lnTo>
                    <a:pt x="1211" y="927"/>
                  </a:lnTo>
                  <a:lnTo>
                    <a:pt x="1211" y="927"/>
                  </a:lnTo>
                  <a:close/>
                  <a:moveTo>
                    <a:pt x="1235" y="901"/>
                  </a:moveTo>
                  <a:lnTo>
                    <a:pt x="1235" y="898"/>
                  </a:lnTo>
                  <a:lnTo>
                    <a:pt x="1235" y="898"/>
                  </a:lnTo>
                  <a:lnTo>
                    <a:pt x="1238" y="895"/>
                  </a:lnTo>
                  <a:lnTo>
                    <a:pt x="1238" y="895"/>
                  </a:lnTo>
                  <a:lnTo>
                    <a:pt x="1242" y="892"/>
                  </a:lnTo>
                  <a:lnTo>
                    <a:pt x="1245" y="892"/>
                  </a:lnTo>
                  <a:lnTo>
                    <a:pt x="1245" y="892"/>
                  </a:lnTo>
                  <a:lnTo>
                    <a:pt x="1245" y="895"/>
                  </a:lnTo>
                  <a:lnTo>
                    <a:pt x="1245" y="895"/>
                  </a:lnTo>
                  <a:lnTo>
                    <a:pt x="1245" y="895"/>
                  </a:lnTo>
                  <a:lnTo>
                    <a:pt x="1245" y="898"/>
                  </a:lnTo>
                  <a:lnTo>
                    <a:pt x="1242" y="898"/>
                  </a:lnTo>
                  <a:lnTo>
                    <a:pt x="1238" y="898"/>
                  </a:lnTo>
                  <a:lnTo>
                    <a:pt x="1235" y="901"/>
                  </a:lnTo>
                  <a:lnTo>
                    <a:pt x="1235" y="901"/>
                  </a:lnTo>
                  <a:lnTo>
                    <a:pt x="1235" y="901"/>
                  </a:lnTo>
                  <a:close/>
                  <a:moveTo>
                    <a:pt x="1149" y="821"/>
                  </a:moveTo>
                  <a:lnTo>
                    <a:pt x="1152" y="821"/>
                  </a:lnTo>
                  <a:lnTo>
                    <a:pt x="1156" y="824"/>
                  </a:lnTo>
                  <a:lnTo>
                    <a:pt x="1159" y="824"/>
                  </a:lnTo>
                  <a:lnTo>
                    <a:pt x="1162" y="827"/>
                  </a:lnTo>
                  <a:lnTo>
                    <a:pt x="1162" y="824"/>
                  </a:lnTo>
                  <a:lnTo>
                    <a:pt x="1159" y="824"/>
                  </a:lnTo>
                  <a:lnTo>
                    <a:pt x="1156" y="821"/>
                  </a:lnTo>
                  <a:lnTo>
                    <a:pt x="1152" y="821"/>
                  </a:lnTo>
                  <a:lnTo>
                    <a:pt x="1149" y="821"/>
                  </a:lnTo>
                  <a:lnTo>
                    <a:pt x="1149" y="821"/>
                  </a:lnTo>
                  <a:close/>
                  <a:moveTo>
                    <a:pt x="1121" y="798"/>
                  </a:moveTo>
                  <a:lnTo>
                    <a:pt x="1121" y="798"/>
                  </a:lnTo>
                  <a:lnTo>
                    <a:pt x="1125" y="798"/>
                  </a:lnTo>
                  <a:lnTo>
                    <a:pt x="1125" y="801"/>
                  </a:lnTo>
                  <a:lnTo>
                    <a:pt x="1128" y="798"/>
                  </a:lnTo>
                  <a:lnTo>
                    <a:pt x="1128" y="798"/>
                  </a:lnTo>
                  <a:lnTo>
                    <a:pt x="1128" y="798"/>
                  </a:lnTo>
                  <a:lnTo>
                    <a:pt x="1128" y="795"/>
                  </a:lnTo>
                  <a:lnTo>
                    <a:pt x="1128" y="795"/>
                  </a:lnTo>
                  <a:lnTo>
                    <a:pt x="1128" y="795"/>
                  </a:lnTo>
                  <a:lnTo>
                    <a:pt x="1128" y="795"/>
                  </a:lnTo>
                  <a:lnTo>
                    <a:pt x="1125" y="791"/>
                  </a:lnTo>
                  <a:lnTo>
                    <a:pt x="1125" y="791"/>
                  </a:lnTo>
                  <a:lnTo>
                    <a:pt x="1121" y="788"/>
                  </a:lnTo>
                  <a:lnTo>
                    <a:pt x="1121" y="788"/>
                  </a:lnTo>
                  <a:lnTo>
                    <a:pt x="1121" y="788"/>
                  </a:lnTo>
                  <a:lnTo>
                    <a:pt x="1118" y="788"/>
                  </a:lnTo>
                  <a:lnTo>
                    <a:pt x="1114" y="788"/>
                  </a:lnTo>
                  <a:lnTo>
                    <a:pt x="1114" y="788"/>
                  </a:lnTo>
                  <a:lnTo>
                    <a:pt x="1114" y="791"/>
                  </a:lnTo>
                  <a:lnTo>
                    <a:pt x="1118" y="791"/>
                  </a:lnTo>
                  <a:lnTo>
                    <a:pt x="1118" y="791"/>
                  </a:lnTo>
                  <a:lnTo>
                    <a:pt x="1118" y="795"/>
                  </a:lnTo>
                  <a:lnTo>
                    <a:pt x="1121" y="795"/>
                  </a:lnTo>
                  <a:lnTo>
                    <a:pt x="1121" y="798"/>
                  </a:lnTo>
                  <a:lnTo>
                    <a:pt x="1121" y="798"/>
                  </a:lnTo>
                  <a:close/>
                  <a:moveTo>
                    <a:pt x="1101" y="808"/>
                  </a:moveTo>
                  <a:lnTo>
                    <a:pt x="1104" y="804"/>
                  </a:lnTo>
                  <a:lnTo>
                    <a:pt x="1107" y="804"/>
                  </a:lnTo>
                  <a:lnTo>
                    <a:pt x="1107" y="804"/>
                  </a:lnTo>
                  <a:lnTo>
                    <a:pt x="1111" y="804"/>
                  </a:lnTo>
                  <a:lnTo>
                    <a:pt x="1111" y="801"/>
                  </a:lnTo>
                  <a:lnTo>
                    <a:pt x="1111" y="801"/>
                  </a:lnTo>
                  <a:lnTo>
                    <a:pt x="1111" y="798"/>
                  </a:lnTo>
                  <a:lnTo>
                    <a:pt x="1107" y="795"/>
                  </a:lnTo>
                  <a:lnTo>
                    <a:pt x="1104" y="795"/>
                  </a:lnTo>
                  <a:lnTo>
                    <a:pt x="1101" y="795"/>
                  </a:lnTo>
                  <a:lnTo>
                    <a:pt x="1101" y="791"/>
                  </a:lnTo>
                  <a:lnTo>
                    <a:pt x="1097" y="791"/>
                  </a:lnTo>
                  <a:lnTo>
                    <a:pt x="1094" y="791"/>
                  </a:lnTo>
                  <a:lnTo>
                    <a:pt x="1094" y="791"/>
                  </a:lnTo>
                  <a:lnTo>
                    <a:pt x="1094" y="795"/>
                  </a:lnTo>
                  <a:lnTo>
                    <a:pt x="1094" y="798"/>
                  </a:lnTo>
                  <a:lnTo>
                    <a:pt x="1097" y="798"/>
                  </a:lnTo>
                  <a:lnTo>
                    <a:pt x="1097" y="801"/>
                  </a:lnTo>
                  <a:lnTo>
                    <a:pt x="1101" y="801"/>
                  </a:lnTo>
                  <a:lnTo>
                    <a:pt x="1101" y="804"/>
                  </a:lnTo>
                  <a:lnTo>
                    <a:pt x="1101" y="808"/>
                  </a:lnTo>
                  <a:lnTo>
                    <a:pt x="1101" y="808"/>
                  </a:lnTo>
                  <a:close/>
                  <a:moveTo>
                    <a:pt x="1097" y="821"/>
                  </a:moveTo>
                  <a:lnTo>
                    <a:pt x="1097" y="821"/>
                  </a:lnTo>
                  <a:lnTo>
                    <a:pt x="1097" y="821"/>
                  </a:lnTo>
                  <a:lnTo>
                    <a:pt x="1094" y="817"/>
                  </a:lnTo>
                  <a:lnTo>
                    <a:pt x="1094" y="817"/>
                  </a:lnTo>
                  <a:lnTo>
                    <a:pt x="1094" y="821"/>
                  </a:lnTo>
                  <a:lnTo>
                    <a:pt x="1097" y="821"/>
                  </a:lnTo>
                  <a:lnTo>
                    <a:pt x="1097" y="821"/>
                  </a:lnTo>
                  <a:close/>
                  <a:moveTo>
                    <a:pt x="1056" y="846"/>
                  </a:moveTo>
                  <a:lnTo>
                    <a:pt x="1056" y="846"/>
                  </a:lnTo>
                  <a:lnTo>
                    <a:pt x="1056" y="843"/>
                  </a:lnTo>
                  <a:lnTo>
                    <a:pt x="1059" y="843"/>
                  </a:lnTo>
                  <a:lnTo>
                    <a:pt x="1059" y="843"/>
                  </a:lnTo>
                  <a:lnTo>
                    <a:pt x="1059" y="840"/>
                  </a:lnTo>
                  <a:lnTo>
                    <a:pt x="1059" y="840"/>
                  </a:lnTo>
                  <a:lnTo>
                    <a:pt x="1059" y="837"/>
                  </a:lnTo>
                  <a:lnTo>
                    <a:pt x="1063" y="837"/>
                  </a:lnTo>
                  <a:lnTo>
                    <a:pt x="1066" y="833"/>
                  </a:lnTo>
                  <a:lnTo>
                    <a:pt x="1066" y="833"/>
                  </a:lnTo>
                  <a:lnTo>
                    <a:pt x="1066" y="830"/>
                  </a:lnTo>
                  <a:lnTo>
                    <a:pt x="1066" y="830"/>
                  </a:lnTo>
                  <a:lnTo>
                    <a:pt x="1066" y="830"/>
                  </a:lnTo>
                  <a:lnTo>
                    <a:pt x="1070" y="827"/>
                  </a:lnTo>
                  <a:lnTo>
                    <a:pt x="1070" y="824"/>
                  </a:lnTo>
                  <a:lnTo>
                    <a:pt x="1070" y="824"/>
                  </a:lnTo>
                  <a:lnTo>
                    <a:pt x="1070" y="821"/>
                  </a:lnTo>
                  <a:lnTo>
                    <a:pt x="1070" y="821"/>
                  </a:lnTo>
                  <a:lnTo>
                    <a:pt x="1066" y="821"/>
                  </a:lnTo>
                  <a:lnTo>
                    <a:pt x="1066" y="821"/>
                  </a:lnTo>
                  <a:lnTo>
                    <a:pt x="1063" y="821"/>
                  </a:lnTo>
                  <a:lnTo>
                    <a:pt x="1063" y="817"/>
                  </a:lnTo>
                  <a:lnTo>
                    <a:pt x="1059" y="821"/>
                  </a:lnTo>
                  <a:lnTo>
                    <a:pt x="1056" y="824"/>
                  </a:lnTo>
                  <a:lnTo>
                    <a:pt x="1056" y="824"/>
                  </a:lnTo>
                  <a:lnTo>
                    <a:pt x="1052" y="827"/>
                  </a:lnTo>
                  <a:lnTo>
                    <a:pt x="1052" y="827"/>
                  </a:lnTo>
                  <a:lnTo>
                    <a:pt x="1052" y="830"/>
                  </a:lnTo>
                  <a:lnTo>
                    <a:pt x="1049" y="833"/>
                  </a:lnTo>
                  <a:lnTo>
                    <a:pt x="1049" y="833"/>
                  </a:lnTo>
                  <a:lnTo>
                    <a:pt x="1049" y="837"/>
                  </a:lnTo>
                  <a:lnTo>
                    <a:pt x="1049" y="840"/>
                  </a:lnTo>
                  <a:lnTo>
                    <a:pt x="1049" y="840"/>
                  </a:lnTo>
                  <a:lnTo>
                    <a:pt x="1052" y="840"/>
                  </a:lnTo>
                  <a:lnTo>
                    <a:pt x="1052" y="843"/>
                  </a:lnTo>
                  <a:lnTo>
                    <a:pt x="1056" y="843"/>
                  </a:lnTo>
                  <a:lnTo>
                    <a:pt x="1056" y="846"/>
                  </a:lnTo>
                  <a:lnTo>
                    <a:pt x="1056" y="846"/>
                  </a:lnTo>
                  <a:close/>
                  <a:moveTo>
                    <a:pt x="1015" y="982"/>
                  </a:moveTo>
                  <a:lnTo>
                    <a:pt x="1018" y="985"/>
                  </a:lnTo>
                  <a:lnTo>
                    <a:pt x="1018" y="985"/>
                  </a:lnTo>
                  <a:lnTo>
                    <a:pt x="1018" y="982"/>
                  </a:lnTo>
                  <a:lnTo>
                    <a:pt x="1015" y="982"/>
                  </a:lnTo>
                  <a:lnTo>
                    <a:pt x="1015" y="982"/>
                  </a:lnTo>
                  <a:close/>
                  <a:moveTo>
                    <a:pt x="1018" y="998"/>
                  </a:moveTo>
                  <a:lnTo>
                    <a:pt x="1021" y="995"/>
                  </a:lnTo>
                  <a:lnTo>
                    <a:pt x="1021" y="992"/>
                  </a:lnTo>
                  <a:lnTo>
                    <a:pt x="1021" y="992"/>
                  </a:lnTo>
                  <a:lnTo>
                    <a:pt x="1021" y="995"/>
                  </a:lnTo>
                  <a:lnTo>
                    <a:pt x="1021" y="998"/>
                  </a:lnTo>
                  <a:lnTo>
                    <a:pt x="1021" y="998"/>
                  </a:lnTo>
                  <a:lnTo>
                    <a:pt x="1018" y="998"/>
                  </a:lnTo>
                  <a:lnTo>
                    <a:pt x="1018" y="998"/>
                  </a:lnTo>
                  <a:close/>
                  <a:moveTo>
                    <a:pt x="997" y="992"/>
                  </a:moveTo>
                  <a:lnTo>
                    <a:pt x="997" y="988"/>
                  </a:lnTo>
                  <a:lnTo>
                    <a:pt x="1001" y="988"/>
                  </a:lnTo>
                  <a:lnTo>
                    <a:pt x="1001" y="988"/>
                  </a:lnTo>
                  <a:lnTo>
                    <a:pt x="1004" y="988"/>
                  </a:lnTo>
                  <a:lnTo>
                    <a:pt x="1004" y="988"/>
                  </a:lnTo>
                  <a:lnTo>
                    <a:pt x="1008" y="985"/>
                  </a:lnTo>
                  <a:lnTo>
                    <a:pt x="1004" y="988"/>
                  </a:lnTo>
                  <a:lnTo>
                    <a:pt x="1001" y="992"/>
                  </a:lnTo>
                  <a:lnTo>
                    <a:pt x="997" y="995"/>
                  </a:lnTo>
                  <a:lnTo>
                    <a:pt x="997" y="992"/>
                  </a:lnTo>
                  <a:lnTo>
                    <a:pt x="997" y="992"/>
                  </a:lnTo>
                  <a:close/>
                  <a:moveTo>
                    <a:pt x="1011" y="998"/>
                  </a:moveTo>
                  <a:lnTo>
                    <a:pt x="1015" y="995"/>
                  </a:lnTo>
                  <a:lnTo>
                    <a:pt x="1018" y="992"/>
                  </a:lnTo>
                  <a:lnTo>
                    <a:pt x="1018" y="992"/>
                  </a:lnTo>
                  <a:lnTo>
                    <a:pt x="1018" y="992"/>
                  </a:lnTo>
                  <a:lnTo>
                    <a:pt x="1015" y="998"/>
                  </a:lnTo>
                  <a:lnTo>
                    <a:pt x="1011" y="1001"/>
                  </a:lnTo>
                  <a:lnTo>
                    <a:pt x="1015" y="998"/>
                  </a:lnTo>
                  <a:lnTo>
                    <a:pt x="1018" y="995"/>
                  </a:lnTo>
                  <a:lnTo>
                    <a:pt x="1021" y="995"/>
                  </a:lnTo>
                  <a:lnTo>
                    <a:pt x="1021" y="988"/>
                  </a:lnTo>
                  <a:lnTo>
                    <a:pt x="1018" y="988"/>
                  </a:lnTo>
                  <a:lnTo>
                    <a:pt x="1018" y="988"/>
                  </a:lnTo>
                  <a:lnTo>
                    <a:pt x="1018" y="985"/>
                  </a:lnTo>
                  <a:lnTo>
                    <a:pt x="1015" y="985"/>
                  </a:lnTo>
                  <a:lnTo>
                    <a:pt x="1015" y="985"/>
                  </a:lnTo>
                  <a:lnTo>
                    <a:pt x="1011" y="992"/>
                  </a:lnTo>
                  <a:lnTo>
                    <a:pt x="1008" y="995"/>
                  </a:lnTo>
                  <a:lnTo>
                    <a:pt x="1008" y="995"/>
                  </a:lnTo>
                  <a:lnTo>
                    <a:pt x="1008" y="992"/>
                  </a:lnTo>
                  <a:lnTo>
                    <a:pt x="1011" y="992"/>
                  </a:lnTo>
                  <a:lnTo>
                    <a:pt x="1011" y="988"/>
                  </a:lnTo>
                  <a:lnTo>
                    <a:pt x="1011" y="985"/>
                  </a:lnTo>
                  <a:lnTo>
                    <a:pt x="1008" y="988"/>
                  </a:lnTo>
                  <a:lnTo>
                    <a:pt x="1004" y="992"/>
                  </a:lnTo>
                  <a:lnTo>
                    <a:pt x="1001" y="995"/>
                  </a:lnTo>
                  <a:lnTo>
                    <a:pt x="1001" y="998"/>
                  </a:lnTo>
                  <a:lnTo>
                    <a:pt x="997" y="1001"/>
                  </a:lnTo>
                  <a:lnTo>
                    <a:pt x="1001" y="1001"/>
                  </a:lnTo>
                  <a:lnTo>
                    <a:pt x="1001" y="1001"/>
                  </a:lnTo>
                  <a:lnTo>
                    <a:pt x="1004" y="998"/>
                  </a:lnTo>
                  <a:lnTo>
                    <a:pt x="1008" y="998"/>
                  </a:lnTo>
                  <a:lnTo>
                    <a:pt x="1004" y="998"/>
                  </a:lnTo>
                  <a:lnTo>
                    <a:pt x="1004" y="1001"/>
                  </a:lnTo>
                  <a:lnTo>
                    <a:pt x="1004" y="1005"/>
                  </a:lnTo>
                  <a:lnTo>
                    <a:pt x="1008" y="1001"/>
                  </a:lnTo>
                  <a:lnTo>
                    <a:pt x="1008" y="1001"/>
                  </a:lnTo>
                  <a:lnTo>
                    <a:pt x="1008" y="1001"/>
                  </a:lnTo>
                  <a:lnTo>
                    <a:pt x="1011" y="998"/>
                  </a:lnTo>
                  <a:lnTo>
                    <a:pt x="1011" y="998"/>
                  </a:lnTo>
                  <a:close/>
                  <a:moveTo>
                    <a:pt x="1008" y="998"/>
                  </a:moveTo>
                  <a:lnTo>
                    <a:pt x="1008" y="995"/>
                  </a:lnTo>
                  <a:lnTo>
                    <a:pt x="1015" y="992"/>
                  </a:lnTo>
                  <a:lnTo>
                    <a:pt x="1011" y="995"/>
                  </a:lnTo>
                  <a:lnTo>
                    <a:pt x="1008" y="998"/>
                  </a:lnTo>
                  <a:lnTo>
                    <a:pt x="1008" y="998"/>
                  </a:lnTo>
                  <a:lnTo>
                    <a:pt x="1008" y="998"/>
                  </a:lnTo>
                  <a:close/>
                  <a:moveTo>
                    <a:pt x="1269" y="1224"/>
                  </a:moveTo>
                  <a:lnTo>
                    <a:pt x="1266" y="1224"/>
                  </a:lnTo>
                  <a:lnTo>
                    <a:pt x="1266" y="1221"/>
                  </a:lnTo>
                  <a:lnTo>
                    <a:pt x="1269" y="1221"/>
                  </a:lnTo>
                  <a:lnTo>
                    <a:pt x="1269" y="1221"/>
                  </a:lnTo>
                  <a:lnTo>
                    <a:pt x="1273" y="1218"/>
                  </a:lnTo>
                  <a:lnTo>
                    <a:pt x="1273" y="1218"/>
                  </a:lnTo>
                  <a:lnTo>
                    <a:pt x="1273" y="1218"/>
                  </a:lnTo>
                  <a:lnTo>
                    <a:pt x="1273" y="1218"/>
                  </a:lnTo>
                  <a:lnTo>
                    <a:pt x="1269" y="1221"/>
                  </a:lnTo>
                  <a:lnTo>
                    <a:pt x="1266" y="1221"/>
                  </a:lnTo>
                  <a:lnTo>
                    <a:pt x="1266" y="1224"/>
                  </a:lnTo>
                  <a:lnTo>
                    <a:pt x="1269" y="1224"/>
                  </a:lnTo>
                  <a:lnTo>
                    <a:pt x="1269" y="1224"/>
                  </a:lnTo>
                  <a:lnTo>
                    <a:pt x="1269" y="1224"/>
                  </a:lnTo>
                  <a:close/>
                  <a:moveTo>
                    <a:pt x="1365" y="1237"/>
                  </a:moveTo>
                  <a:lnTo>
                    <a:pt x="1362" y="1237"/>
                  </a:lnTo>
                  <a:lnTo>
                    <a:pt x="1365" y="1234"/>
                  </a:lnTo>
                  <a:lnTo>
                    <a:pt x="1362" y="1231"/>
                  </a:lnTo>
                  <a:lnTo>
                    <a:pt x="1362" y="1231"/>
                  </a:lnTo>
                  <a:lnTo>
                    <a:pt x="1362" y="1228"/>
                  </a:lnTo>
                  <a:lnTo>
                    <a:pt x="1365" y="1228"/>
                  </a:lnTo>
                  <a:lnTo>
                    <a:pt x="1365" y="1228"/>
                  </a:lnTo>
                  <a:lnTo>
                    <a:pt x="1365" y="1231"/>
                  </a:lnTo>
                  <a:lnTo>
                    <a:pt x="1365" y="1231"/>
                  </a:lnTo>
                  <a:lnTo>
                    <a:pt x="1365" y="1234"/>
                  </a:lnTo>
                  <a:lnTo>
                    <a:pt x="1365" y="1234"/>
                  </a:lnTo>
                  <a:lnTo>
                    <a:pt x="1365" y="1234"/>
                  </a:lnTo>
                  <a:lnTo>
                    <a:pt x="1365" y="1237"/>
                  </a:lnTo>
                  <a:lnTo>
                    <a:pt x="1365" y="1237"/>
                  </a:lnTo>
                  <a:lnTo>
                    <a:pt x="1365" y="1237"/>
                  </a:lnTo>
                  <a:lnTo>
                    <a:pt x="1365" y="1237"/>
                  </a:lnTo>
                  <a:close/>
                  <a:moveTo>
                    <a:pt x="1369" y="1240"/>
                  </a:moveTo>
                  <a:lnTo>
                    <a:pt x="1369" y="1237"/>
                  </a:lnTo>
                  <a:lnTo>
                    <a:pt x="1369" y="1237"/>
                  </a:lnTo>
                  <a:lnTo>
                    <a:pt x="1369" y="1240"/>
                  </a:lnTo>
                  <a:lnTo>
                    <a:pt x="1369" y="1240"/>
                  </a:lnTo>
                  <a:lnTo>
                    <a:pt x="1369" y="1240"/>
                  </a:lnTo>
                  <a:lnTo>
                    <a:pt x="1369" y="1240"/>
                  </a:lnTo>
                  <a:close/>
                  <a:moveTo>
                    <a:pt x="1407" y="1124"/>
                  </a:moveTo>
                  <a:lnTo>
                    <a:pt x="1407" y="1121"/>
                  </a:lnTo>
                  <a:lnTo>
                    <a:pt x="1410" y="1121"/>
                  </a:lnTo>
                  <a:lnTo>
                    <a:pt x="1410" y="1121"/>
                  </a:lnTo>
                  <a:lnTo>
                    <a:pt x="1407" y="1124"/>
                  </a:lnTo>
                  <a:lnTo>
                    <a:pt x="1407" y="1124"/>
                  </a:lnTo>
                  <a:lnTo>
                    <a:pt x="1407" y="1124"/>
                  </a:lnTo>
                  <a:lnTo>
                    <a:pt x="1407" y="1124"/>
                  </a:lnTo>
                  <a:lnTo>
                    <a:pt x="1407" y="1124"/>
                  </a:lnTo>
                  <a:close/>
                  <a:moveTo>
                    <a:pt x="1393" y="1150"/>
                  </a:moveTo>
                  <a:lnTo>
                    <a:pt x="1393" y="1150"/>
                  </a:lnTo>
                  <a:lnTo>
                    <a:pt x="1396" y="1150"/>
                  </a:lnTo>
                  <a:lnTo>
                    <a:pt x="1396" y="1150"/>
                  </a:lnTo>
                  <a:lnTo>
                    <a:pt x="1396" y="1150"/>
                  </a:lnTo>
                  <a:lnTo>
                    <a:pt x="1396" y="1150"/>
                  </a:lnTo>
                  <a:lnTo>
                    <a:pt x="1396" y="1147"/>
                  </a:lnTo>
                  <a:lnTo>
                    <a:pt x="1393" y="1150"/>
                  </a:lnTo>
                  <a:lnTo>
                    <a:pt x="1393" y="1150"/>
                  </a:lnTo>
                  <a:close/>
                  <a:moveTo>
                    <a:pt x="1414" y="1176"/>
                  </a:moveTo>
                  <a:lnTo>
                    <a:pt x="1414" y="1173"/>
                  </a:lnTo>
                  <a:lnTo>
                    <a:pt x="1414" y="1173"/>
                  </a:lnTo>
                  <a:lnTo>
                    <a:pt x="1414" y="1173"/>
                  </a:lnTo>
                  <a:lnTo>
                    <a:pt x="1414" y="1173"/>
                  </a:lnTo>
                  <a:lnTo>
                    <a:pt x="1417" y="1173"/>
                  </a:lnTo>
                  <a:lnTo>
                    <a:pt x="1417" y="1173"/>
                  </a:lnTo>
                  <a:lnTo>
                    <a:pt x="1417" y="1176"/>
                  </a:lnTo>
                  <a:lnTo>
                    <a:pt x="1417" y="1176"/>
                  </a:lnTo>
                  <a:lnTo>
                    <a:pt x="1417" y="1176"/>
                  </a:lnTo>
                  <a:lnTo>
                    <a:pt x="1414" y="1176"/>
                  </a:lnTo>
                  <a:lnTo>
                    <a:pt x="1414" y="1176"/>
                  </a:lnTo>
                  <a:close/>
                  <a:moveTo>
                    <a:pt x="1403" y="1176"/>
                  </a:moveTo>
                  <a:lnTo>
                    <a:pt x="1407" y="1176"/>
                  </a:lnTo>
                  <a:lnTo>
                    <a:pt x="1407" y="1176"/>
                  </a:lnTo>
                  <a:lnTo>
                    <a:pt x="1410" y="1176"/>
                  </a:lnTo>
                  <a:lnTo>
                    <a:pt x="1407" y="1173"/>
                  </a:lnTo>
                  <a:lnTo>
                    <a:pt x="1410" y="1173"/>
                  </a:lnTo>
                  <a:lnTo>
                    <a:pt x="1410" y="1176"/>
                  </a:lnTo>
                  <a:lnTo>
                    <a:pt x="1407" y="1179"/>
                  </a:lnTo>
                  <a:lnTo>
                    <a:pt x="1407" y="1179"/>
                  </a:lnTo>
                  <a:lnTo>
                    <a:pt x="1403" y="1179"/>
                  </a:lnTo>
                  <a:lnTo>
                    <a:pt x="1403" y="1176"/>
                  </a:lnTo>
                  <a:lnTo>
                    <a:pt x="1403" y="1176"/>
                  </a:lnTo>
                  <a:lnTo>
                    <a:pt x="1403" y="1176"/>
                  </a:lnTo>
                  <a:close/>
                  <a:moveTo>
                    <a:pt x="1372" y="1218"/>
                  </a:moveTo>
                  <a:lnTo>
                    <a:pt x="1376" y="1218"/>
                  </a:lnTo>
                  <a:lnTo>
                    <a:pt x="1376" y="1218"/>
                  </a:lnTo>
                  <a:lnTo>
                    <a:pt x="1376" y="1218"/>
                  </a:lnTo>
                  <a:lnTo>
                    <a:pt x="1372" y="1218"/>
                  </a:lnTo>
                  <a:lnTo>
                    <a:pt x="1372" y="1218"/>
                  </a:lnTo>
                  <a:close/>
                  <a:moveTo>
                    <a:pt x="1414" y="1208"/>
                  </a:moveTo>
                  <a:lnTo>
                    <a:pt x="1414" y="1208"/>
                  </a:lnTo>
                  <a:lnTo>
                    <a:pt x="1417" y="1211"/>
                  </a:lnTo>
                  <a:lnTo>
                    <a:pt x="1420" y="1211"/>
                  </a:lnTo>
                  <a:lnTo>
                    <a:pt x="1420" y="1208"/>
                  </a:lnTo>
                  <a:lnTo>
                    <a:pt x="1417" y="1208"/>
                  </a:lnTo>
                  <a:lnTo>
                    <a:pt x="1414" y="1208"/>
                  </a:lnTo>
                  <a:lnTo>
                    <a:pt x="1414" y="1208"/>
                  </a:lnTo>
                  <a:close/>
                  <a:moveTo>
                    <a:pt x="1372" y="1147"/>
                  </a:moveTo>
                  <a:lnTo>
                    <a:pt x="1369" y="1147"/>
                  </a:lnTo>
                  <a:lnTo>
                    <a:pt x="1365" y="1150"/>
                  </a:lnTo>
                  <a:lnTo>
                    <a:pt x="1362" y="1150"/>
                  </a:lnTo>
                  <a:lnTo>
                    <a:pt x="1365" y="1150"/>
                  </a:lnTo>
                  <a:lnTo>
                    <a:pt x="1362" y="1153"/>
                  </a:lnTo>
                  <a:lnTo>
                    <a:pt x="1362" y="1153"/>
                  </a:lnTo>
                  <a:lnTo>
                    <a:pt x="1362" y="1153"/>
                  </a:lnTo>
                  <a:lnTo>
                    <a:pt x="1362" y="1156"/>
                  </a:lnTo>
                  <a:lnTo>
                    <a:pt x="1362" y="1156"/>
                  </a:lnTo>
                  <a:lnTo>
                    <a:pt x="1359" y="1156"/>
                  </a:lnTo>
                  <a:lnTo>
                    <a:pt x="1359" y="1160"/>
                  </a:lnTo>
                  <a:lnTo>
                    <a:pt x="1359" y="1160"/>
                  </a:lnTo>
                  <a:lnTo>
                    <a:pt x="1359" y="1160"/>
                  </a:lnTo>
                  <a:lnTo>
                    <a:pt x="1359" y="1160"/>
                  </a:lnTo>
                  <a:lnTo>
                    <a:pt x="1359" y="1163"/>
                  </a:lnTo>
                  <a:lnTo>
                    <a:pt x="1355" y="1163"/>
                  </a:lnTo>
                  <a:lnTo>
                    <a:pt x="1352" y="1166"/>
                  </a:lnTo>
                  <a:lnTo>
                    <a:pt x="1352" y="1166"/>
                  </a:lnTo>
                  <a:lnTo>
                    <a:pt x="1348" y="1173"/>
                  </a:lnTo>
                  <a:lnTo>
                    <a:pt x="1348" y="1173"/>
                  </a:lnTo>
                  <a:lnTo>
                    <a:pt x="1348" y="1176"/>
                  </a:lnTo>
                  <a:lnTo>
                    <a:pt x="1348" y="1176"/>
                  </a:lnTo>
                  <a:lnTo>
                    <a:pt x="1348" y="1176"/>
                  </a:lnTo>
                  <a:lnTo>
                    <a:pt x="1348" y="1176"/>
                  </a:lnTo>
                  <a:lnTo>
                    <a:pt x="1348" y="1176"/>
                  </a:lnTo>
                  <a:lnTo>
                    <a:pt x="1345" y="1176"/>
                  </a:lnTo>
                  <a:lnTo>
                    <a:pt x="1341" y="1179"/>
                  </a:lnTo>
                  <a:lnTo>
                    <a:pt x="1341" y="1179"/>
                  </a:lnTo>
                  <a:lnTo>
                    <a:pt x="1345" y="1182"/>
                  </a:lnTo>
                  <a:lnTo>
                    <a:pt x="1345" y="1182"/>
                  </a:lnTo>
                  <a:lnTo>
                    <a:pt x="1345" y="1182"/>
                  </a:lnTo>
                  <a:lnTo>
                    <a:pt x="1345" y="1186"/>
                  </a:lnTo>
                  <a:lnTo>
                    <a:pt x="1341" y="1186"/>
                  </a:lnTo>
                  <a:lnTo>
                    <a:pt x="1338" y="1186"/>
                  </a:lnTo>
                  <a:lnTo>
                    <a:pt x="1338" y="1186"/>
                  </a:lnTo>
                  <a:lnTo>
                    <a:pt x="1338" y="1189"/>
                  </a:lnTo>
                  <a:lnTo>
                    <a:pt x="1334" y="1189"/>
                  </a:lnTo>
                  <a:lnTo>
                    <a:pt x="1331" y="1192"/>
                  </a:lnTo>
                  <a:lnTo>
                    <a:pt x="1331" y="1195"/>
                  </a:lnTo>
                  <a:lnTo>
                    <a:pt x="1328" y="1195"/>
                  </a:lnTo>
                  <a:lnTo>
                    <a:pt x="1328" y="1192"/>
                  </a:lnTo>
                  <a:lnTo>
                    <a:pt x="1328" y="1195"/>
                  </a:lnTo>
                  <a:lnTo>
                    <a:pt x="1328" y="1192"/>
                  </a:lnTo>
                  <a:lnTo>
                    <a:pt x="1328" y="1192"/>
                  </a:lnTo>
                  <a:lnTo>
                    <a:pt x="1328" y="1189"/>
                  </a:lnTo>
                  <a:lnTo>
                    <a:pt x="1331" y="1189"/>
                  </a:lnTo>
                  <a:lnTo>
                    <a:pt x="1328" y="1189"/>
                  </a:lnTo>
                  <a:lnTo>
                    <a:pt x="1328" y="1192"/>
                  </a:lnTo>
                  <a:lnTo>
                    <a:pt x="1321" y="1192"/>
                  </a:lnTo>
                  <a:lnTo>
                    <a:pt x="1321" y="1198"/>
                  </a:lnTo>
                  <a:lnTo>
                    <a:pt x="1321" y="1198"/>
                  </a:lnTo>
                  <a:lnTo>
                    <a:pt x="1324" y="1195"/>
                  </a:lnTo>
                  <a:lnTo>
                    <a:pt x="1331" y="1195"/>
                  </a:lnTo>
                  <a:lnTo>
                    <a:pt x="1334" y="1195"/>
                  </a:lnTo>
                  <a:lnTo>
                    <a:pt x="1331" y="1198"/>
                  </a:lnTo>
                  <a:lnTo>
                    <a:pt x="1328" y="1202"/>
                  </a:lnTo>
                  <a:lnTo>
                    <a:pt x="1324" y="1205"/>
                  </a:lnTo>
                  <a:lnTo>
                    <a:pt x="1321" y="1208"/>
                  </a:lnTo>
                  <a:lnTo>
                    <a:pt x="1317" y="1208"/>
                  </a:lnTo>
                  <a:lnTo>
                    <a:pt x="1314" y="1208"/>
                  </a:lnTo>
                  <a:lnTo>
                    <a:pt x="1314" y="1211"/>
                  </a:lnTo>
                  <a:lnTo>
                    <a:pt x="1314" y="1211"/>
                  </a:lnTo>
                  <a:lnTo>
                    <a:pt x="1314" y="1215"/>
                  </a:lnTo>
                  <a:lnTo>
                    <a:pt x="1314" y="1218"/>
                  </a:lnTo>
                  <a:lnTo>
                    <a:pt x="1317" y="1218"/>
                  </a:lnTo>
                  <a:lnTo>
                    <a:pt x="1321" y="1218"/>
                  </a:lnTo>
                  <a:lnTo>
                    <a:pt x="1324" y="1218"/>
                  </a:lnTo>
                  <a:lnTo>
                    <a:pt x="1328" y="1215"/>
                  </a:lnTo>
                  <a:lnTo>
                    <a:pt x="1331" y="1215"/>
                  </a:lnTo>
                  <a:lnTo>
                    <a:pt x="1334" y="1215"/>
                  </a:lnTo>
                  <a:lnTo>
                    <a:pt x="1334" y="1211"/>
                  </a:lnTo>
                  <a:lnTo>
                    <a:pt x="1334" y="1215"/>
                  </a:lnTo>
                  <a:lnTo>
                    <a:pt x="1331" y="1215"/>
                  </a:lnTo>
                  <a:lnTo>
                    <a:pt x="1338" y="1215"/>
                  </a:lnTo>
                  <a:lnTo>
                    <a:pt x="1338" y="1215"/>
                  </a:lnTo>
                  <a:lnTo>
                    <a:pt x="1341" y="1218"/>
                  </a:lnTo>
                  <a:lnTo>
                    <a:pt x="1345" y="1218"/>
                  </a:lnTo>
                  <a:lnTo>
                    <a:pt x="1348" y="1215"/>
                  </a:lnTo>
                  <a:lnTo>
                    <a:pt x="1348" y="1218"/>
                  </a:lnTo>
                  <a:lnTo>
                    <a:pt x="1352" y="1218"/>
                  </a:lnTo>
                  <a:lnTo>
                    <a:pt x="1355" y="1218"/>
                  </a:lnTo>
                  <a:lnTo>
                    <a:pt x="1355" y="1218"/>
                  </a:lnTo>
                  <a:lnTo>
                    <a:pt x="1355" y="1218"/>
                  </a:lnTo>
                  <a:lnTo>
                    <a:pt x="1359" y="1218"/>
                  </a:lnTo>
                  <a:lnTo>
                    <a:pt x="1359" y="1218"/>
                  </a:lnTo>
                  <a:lnTo>
                    <a:pt x="1359" y="1218"/>
                  </a:lnTo>
                  <a:lnTo>
                    <a:pt x="1362" y="1218"/>
                  </a:lnTo>
                  <a:lnTo>
                    <a:pt x="1365" y="1218"/>
                  </a:lnTo>
                  <a:lnTo>
                    <a:pt x="1365" y="1218"/>
                  </a:lnTo>
                  <a:lnTo>
                    <a:pt x="1365" y="1218"/>
                  </a:lnTo>
                  <a:lnTo>
                    <a:pt x="1369" y="1218"/>
                  </a:lnTo>
                  <a:lnTo>
                    <a:pt x="1369" y="1218"/>
                  </a:lnTo>
                  <a:lnTo>
                    <a:pt x="1372" y="1218"/>
                  </a:lnTo>
                  <a:lnTo>
                    <a:pt x="1372" y="1215"/>
                  </a:lnTo>
                  <a:lnTo>
                    <a:pt x="1372" y="1211"/>
                  </a:lnTo>
                  <a:lnTo>
                    <a:pt x="1372" y="1215"/>
                  </a:lnTo>
                  <a:lnTo>
                    <a:pt x="1372" y="1211"/>
                  </a:lnTo>
                  <a:lnTo>
                    <a:pt x="1376" y="1211"/>
                  </a:lnTo>
                  <a:lnTo>
                    <a:pt x="1372" y="1211"/>
                  </a:lnTo>
                  <a:lnTo>
                    <a:pt x="1372" y="1215"/>
                  </a:lnTo>
                  <a:lnTo>
                    <a:pt x="1372" y="1215"/>
                  </a:lnTo>
                  <a:lnTo>
                    <a:pt x="1376" y="1215"/>
                  </a:lnTo>
                  <a:lnTo>
                    <a:pt x="1376" y="1211"/>
                  </a:lnTo>
                  <a:lnTo>
                    <a:pt x="1376" y="1211"/>
                  </a:lnTo>
                  <a:lnTo>
                    <a:pt x="1376" y="1215"/>
                  </a:lnTo>
                  <a:lnTo>
                    <a:pt x="1376" y="1215"/>
                  </a:lnTo>
                  <a:lnTo>
                    <a:pt x="1376" y="1218"/>
                  </a:lnTo>
                  <a:lnTo>
                    <a:pt x="1379" y="1218"/>
                  </a:lnTo>
                  <a:lnTo>
                    <a:pt x="1379" y="1218"/>
                  </a:lnTo>
                  <a:lnTo>
                    <a:pt x="1379" y="1218"/>
                  </a:lnTo>
                  <a:lnTo>
                    <a:pt x="1376" y="1218"/>
                  </a:lnTo>
                  <a:lnTo>
                    <a:pt x="1372" y="1221"/>
                  </a:lnTo>
                  <a:lnTo>
                    <a:pt x="1372" y="1221"/>
                  </a:lnTo>
                  <a:lnTo>
                    <a:pt x="1376" y="1221"/>
                  </a:lnTo>
                  <a:lnTo>
                    <a:pt x="1376" y="1221"/>
                  </a:lnTo>
                  <a:lnTo>
                    <a:pt x="1376" y="1221"/>
                  </a:lnTo>
                  <a:lnTo>
                    <a:pt x="1379" y="1221"/>
                  </a:lnTo>
                  <a:lnTo>
                    <a:pt x="1379" y="1221"/>
                  </a:lnTo>
                  <a:lnTo>
                    <a:pt x="1383" y="1221"/>
                  </a:lnTo>
                  <a:lnTo>
                    <a:pt x="1383" y="1221"/>
                  </a:lnTo>
                  <a:lnTo>
                    <a:pt x="1386" y="1218"/>
                  </a:lnTo>
                  <a:lnTo>
                    <a:pt x="1386" y="1218"/>
                  </a:lnTo>
                  <a:lnTo>
                    <a:pt x="1386" y="1218"/>
                  </a:lnTo>
                  <a:lnTo>
                    <a:pt x="1390" y="1218"/>
                  </a:lnTo>
                  <a:lnTo>
                    <a:pt x="1390" y="1221"/>
                  </a:lnTo>
                  <a:lnTo>
                    <a:pt x="1393" y="1218"/>
                  </a:lnTo>
                  <a:lnTo>
                    <a:pt x="1393" y="1218"/>
                  </a:lnTo>
                  <a:lnTo>
                    <a:pt x="1396" y="1218"/>
                  </a:lnTo>
                  <a:lnTo>
                    <a:pt x="1396" y="1221"/>
                  </a:lnTo>
                  <a:lnTo>
                    <a:pt x="1396" y="1221"/>
                  </a:lnTo>
                  <a:lnTo>
                    <a:pt x="1393" y="1221"/>
                  </a:lnTo>
                  <a:lnTo>
                    <a:pt x="1390" y="1221"/>
                  </a:lnTo>
                  <a:lnTo>
                    <a:pt x="1386" y="1224"/>
                  </a:lnTo>
                  <a:lnTo>
                    <a:pt x="1386" y="1224"/>
                  </a:lnTo>
                  <a:lnTo>
                    <a:pt x="1386" y="1224"/>
                  </a:lnTo>
                  <a:lnTo>
                    <a:pt x="1386" y="1228"/>
                  </a:lnTo>
                  <a:lnTo>
                    <a:pt x="1383" y="1228"/>
                  </a:lnTo>
                  <a:lnTo>
                    <a:pt x="1379" y="1228"/>
                  </a:lnTo>
                  <a:lnTo>
                    <a:pt x="1379" y="1228"/>
                  </a:lnTo>
                  <a:lnTo>
                    <a:pt x="1379" y="1231"/>
                  </a:lnTo>
                  <a:lnTo>
                    <a:pt x="1376" y="1231"/>
                  </a:lnTo>
                  <a:lnTo>
                    <a:pt x="1372" y="1231"/>
                  </a:lnTo>
                  <a:lnTo>
                    <a:pt x="1372" y="1234"/>
                  </a:lnTo>
                  <a:lnTo>
                    <a:pt x="1372" y="1234"/>
                  </a:lnTo>
                  <a:lnTo>
                    <a:pt x="1372" y="1234"/>
                  </a:lnTo>
                  <a:lnTo>
                    <a:pt x="1376" y="1234"/>
                  </a:lnTo>
                  <a:lnTo>
                    <a:pt x="1376" y="1234"/>
                  </a:lnTo>
                  <a:lnTo>
                    <a:pt x="1379" y="1234"/>
                  </a:lnTo>
                  <a:lnTo>
                    <a:pt x="1379" y="1234"/>
                  </a:lnTo>
                  <a:lnTo>
                    <a:pt x="1379" y="1234"/>
                  </a:lnTo>
                  <a:lnTo>
                    <a:pt x="1383" y="1237"/>
                  </a:lnTo>
                  <a:lnTo>
                    <a:pt x="1383" y="1234"/>
                  </a:lnTo>
                  <a:lnTo>
                    <a:pt x="1386" y="1234"/>
                  </a:lnTo>
                  <a:lnTo>
                    <a:pt x="1386" y="1231"/>
                  </a:lnTo>
                  <a:lnTo>
                    <a:pt x="1386" y="1231"/>
                  </a:lnTo>
                  <a:lnTo>
                    <a:pt x="1390" y="1231"/>
                  </a:lnTo>
                  <a:lnTo>
                    <a:pt x="1390" y="1228"/>
                  </a:lnTo>
                  <a:lnTo>
                    <a:pt x="1390" y="1228"/>
                  </a:lnTo>
                  <a:lnTo>
                    <a:pt x="1393" y="1224"/>
                  </a:lnTo>
                  <a:lnTo>
                    <a:pt x="1396" y="1224"/>
                  </a:lnTo>
                  <a:lnTo>
                    <a:pt x="1396" y="1224"/>
                  </a:lnTo>
                  <a:lnTo>
                    <a:pt x="1400" y="1224"/>
                  </a:lnTo>
                  <a:lnTo>
                    <a:pt x="1396" y="1224"/>
                  </a:lnTo>
                  <a:lnTo>
                    <a:pt x="1400" y="1224"/>
                  </a:lnTo>
                  <a:lnTo>
                    <a:pt x="1400" y="1224"/>
                  </a:lnTo>
                  <a:lnTo>
                    <a:pt x="1403" y="1221"/>
                  </a:lnTo>
                  <a:lnTo>
                    <a:pt x="1403" y="1218"/>
                  </a:lnTo>
                  <a:lnTo>
                    <a:pt x="1403" y="1215"/>
                  </a:lnTo>
                  <a:lnTo>
                    <a:pt x="1403" y="1215"/>
                  </a:lnTo>
                  <a:lnTo>
                    <a:pt x="1407" y="1215"/>
                  </a:lnTo>
                  <a:lnTo>
                    <a:pt x="1407" y="1215"/>
                  </a:lnTo>
                  <a:lnTo>
                    <a:pt x="1410" y="1215"/>
                  </a:lnTo>
                  <a:lnTo>
                    <a:pt x="1410" y="1215"/>
                  </a:lnTo>
                  <a:lnTo>
                    <a:pt x="1410" y="1218"/>
                  </a:lnTo>
                  <a:lnTo>
                    <a:pt x="1410" y="1221"/>
                  </a:lnTo>
                  <a:lnTo>
                    <a:pt x="1410" y="1224"/>
                  </a:lnTo>
                  <a:lnTo>
                    <a:pt x="1410" y="1224"/>
                  </a:lnTo>
                  <a:lnTo>
                    <a:pt x="1410" y="1228"/>
                  </a:lnTo>
                  <a:lnTo>
                    <a:pt x="1407" y="1228"/>
                  </a:lnTo>
                  <a:lnTo>
                    <a:pt x="1403" y="1234"/>
                  </a:lnTo>
                  <a:lnTo>
                    <a:pt x="1403" y="1234"/>
                  </a:lnTo>
                  <a:lnTo>
                    <a:pt x="1403" y="1237"/>
                  </a:lnTo>
                  <a:lnTo>
                    <a:pt x="1403" y="1237"/>
                  </a:lnTo>
                  <a:lnTo>
                    <a:pt x="1407" y="1237"/>
                  </a:lnTo>
                  <a:lnTo>
                    <a:pt x="1407" y="1237"/>
                  </a:lnTo>
                  <a:lnTo>
                    <a:pt x="1410" y="1234"/>
                  </a:lnTo>
                  <a:lnTo>
                    <a:pt x="1414" y="1234"/>
                  </a:lnTo>
                  <a:lnTo>
                    <a:pt x="1414" y="1231"/>
                  </a:lnTo>
                  <a:lnTo>
                    <a:pt x="1417" y="1228"/>
                  </a:lnTo>
                  <a:lnTo>
                    <a:pt x="1417" y="1231"/>
                  </a:lnTo>
                  <a:lnTo>
                    <a:pt x="1420" y="1231"/>
                  </a:lnTo>
                  <a:lnTo>
                    <a:pt x="1420" y="1231"/>
                  </a:lnTo>
                  <a:lnTo>
                    <a:pt x="1417" y="1231"/>
                  </a:lnTo>
                  <a:lnTo>
                    <a:pt x="1414" y="1234"/>
                  </a:lnTo>
                  <a:lnTo>
                    <a:pt x="1414" y="1237"/>
                  </a:lnTo>
                  <a:lnTo>
                    <a:pt x="1414" y="1237"/>
                  </a:lnTo>
                  <a:lnTo>
                    <a:pt x="1414" y="1240"/>
                  </a:lnTo>
                  <a:lnTo>
                    <a:pt x="1414" y="1240"/>
                  </a:lnTo>
                  <a:lnTo>
                    <a:pt x="1417" y="1244"/>
                  </a:lnTo>
                  <a:lnTo>
                    <a:pt x="1417" y="1240"/>
                  </a:lnTo>
                  <a:lnTo>
                    <a:pt x="1420" y="1240"/>
                  </a:lnTo>
                  <a:lnTo>
                    <a:pt x="1420" y="1240"/>
                  </a:lnTo>
                  <a:lnTo>
                    <a:pt x="1420" y="1240"/>
                  </a:lnTo>
                  <a:lnTo>
                    <a:pt x="1420" y="1240"/>
                  </a:lnTo>
                  <a:lnTo>
                    <a:pt x="1420" y="1240"/>
                  </a:lnTo>
                  <a:lnTo>
                    <a:pt x="1424" y="1240"/>
                  </a:lnTo>
                  <a:lnTo>
                    <a:pt x="1427" y="1240"/>
                  </a:lnTo>
                  <a:lnTo>
                    <a:pt x="1427" y="1240"/>
                  </a:lnTo>
                  <a:lnTo>
                    <a:pt x="1427" y="1240"/>
                  </a:lnTo>
                  <a:lnTo>
                    <a:pt x="1427" y="1237"/>
                  </a:lnTo>
                  <a:lnTo>
                    <a:pt x="1427" y="1234"/>
                  </a:lnTo>
                  <a:lnTo>
                    <a:pt x="1427" y="1234"/>
                  </a:lnTo>
                  <a:lnTo>
                    <a:pt x="1431" y="1234"/>
                  </a:lnTo>
                  <a:lnTo>
                    <a:pt x="1427" y="1231"/>
                  </a:lnTo>
                  <a:lnTo>
                    <a:pt x="1431" y="1231"/>
                  </a:lnTo>
                  <a:lnTo>
                    <a:pt x="1434" y="1224"/>
                  </a:lnTo>
                  <a:lnTo>
                    <a:pt x="1434" y="1224"/>
                  </a:lnTo>
                  <a:lnTo>
                    <a:pt x="1434" y="1218"/>
                  </a:lnTo>
                  <a:lnTo>
                    <a:pt x="1434" y="1218"/>
                  </a:lnTo>
                  <a:lnTo>
                    <a:pt x="1434" y="1218"/>
                  </a:lnTo>
                  <a:lnTo>
                    <a:pt x="1434" y="1218"/>
                  </a:lnTo>
                  <a:lnTo>
                    <a:pt x="1431" y="1221"/>
                  </a:lnTo>
                  <a:lnTo>
                    <a:pt x="1427" y="1221"/>
                  </a:lnTo>
                  <a:lnTo>
                    <a:pt x="1427" y="1224"/>
                  </a:lnTo>
                  <a:lnTo>
                    <a:pt x="1424" y="1224"/>
                  </a:lnTo>
                  <a:lnTo>
                    <a:pt x="1424" y="1221"/>
                  </a:lnTo>
                  <a:lnTo>
                    <a:pt x="1424" y="1221"/>
                  </a:lnTo>
                  <a:lnTo>
                    <a:pt x="1424" y="1218"/>
                  </a:lnTo>
                  <a:lnTo>
                    <a:pt x="1427" y="1215"/>
                  </a:lnTo>
                  <a:lnTo>
                    <a:pt x="1427" y="1215"/>
                  </a:lnTo>
                  <a:lnTo>
                    <a:pt x="1431" y="1211"/>
                  </a:lnTo>
                  <a:lnTo>
                    <a:pt x="1431" y="1211"/>
                  </a:lnTo>
                  <a:lnTo>
                    <a:pt x="1434" y="1211"/>
                  </a:lnTo>
                  <a:lnTo>
                    <a:pt x="1434" y="1208"/>
                  </a:lnTo>
                  <a:lnTo>
                    <a:pt x="1431" y="1211"/>
                  </a:lnTo>
                  <a:lnTo>
                    <a:pt x="1431" y="1211"/>
                  </a:lnTo>
                  <a:lnTo>
                    <a:pt x="1427" y="1211"/>
                  </a:lnTo>
                  <a:lnTo>
                    <a:pt x="1424" y="1211"/>
                  </a:lnTo>
                  <a:lnTo>
                    <a:pt x="1424" y="1215"/>
                  </a:lnTo>
                  <a:lnTo>
                    <a:pt x="1424" y="1215"/>
                  </a:lnTo>
                  <a:lnTo>
                    <a:pt x="1417" y="1218"/>
                  </a:lnTo>
                  <a:lnTo>
                    <a:pt x="1417" y="1221"/>
                  </a:lnTo>
                  <a:lnTo>
                    <a:pt x="1417" y="1221"/>
                  </a:lnTo>
                  <a:lnTo>
                    <a:pt x="1414" y="1218"/>
                  </a:lnTo>
                  <a:lnTo>
                    <a:pt x="1414" y="1218"/>
                  </a:lnTo>
                  <a:lnTo>
                    <a:pt x="1414" y="1215"/>
                  </a:lnTo>
                  <a:lnTo>
                    <a:pt x="1414" y="1215"/>
                  </a:lnTo>
                  <a:lnTo>
                    <a:pt x="1414" y="1215"/>
                  </a:lnTo>
                  <a:lnTo>
                    <a:pt x="1414" y="1215"/>
                  </a:lnTo>
                  <a:lnTo>
                    <a:pt x="1417" y="1211"/>
                  </a:lnTo>
                  <a:lnTo>
                    <a:pt x="1417" y="1211"/>
                  </a:lnTo>
                  <a:lnTo>
                    <a:pt x="1414" y="1211"/>
                  </a:lnTo>
                  <a:lnTo>
                    <a:pt x="1414" y="1211"/>
                  </a:lnTo>
                  <a:lnTo>
                    <a:pt x="1417" y="1211"/>
                  </a:lnTo>
                  <a:lnTo>
                    <a:pt x="1414" y="1211"/>
                  </a:lnTo>
                  <a:lnTo>
                    <a:pt x="1414" y="1208"/>
                  </a:lnTo>
                  <a:lnTo>
                    <a:pt x="1414" y="1208"/>
                  </a:lnTo>
                  <a:lnTo>
                    <a:pt x="1414" y="1208"/>
                  </a:lnTo>
                  <a:lnTo>
                    <a:pt x="1417" y="1208"/>
                  </a:lnTo>
                  <a:lnTo>
                    <a:pt x="1417" y="1208"/>
                  </a:lnTo>
                  <a:lnTo>
                    <a:pt x="1420" y="1205"/>
                  </a:lnTo>
                  <a:lnTo>
                    <a:pt x="1424" y="1202"/>
                  </a:lnTo>
                  <a:lnTo>
                    <a:pt x="1424" y="1202"/>
                  </a:lnTo>
                  <a:lnTo>
                    <a:pt x="1427" y="1202"/>
                  </a:lnTo>
                  <a:lnTo>
                    <a:pt x="1431" y="1202"/>
                  </a:lnTo>
                  <a:lnTo>
                    <a:pt x="1431" y="1198"/>
                  </a:lnTo>
                  <a:lnTo>
                    <a:pt x="1431" y="1195"/>
                  </a:lnTo>
                  <a:lnTo>
                    <a:pt x="1431" y="1195"/>
                  </a:lnTo>
                  <a:lnTo>
                    <a:pt x="1427" y="1198"/>
                  </a:lnTo>
                  <a:lnTo>
                    <a:pt x="1424" y="1198"/>
                  </a:lnTo>
                  <a:lnTo>
                    <a:pt x="1424" y="1198"/>
                  </a:lnTo>
                  <a:lnTo>
                    <a:pt x="1424" y="1198"/>
                  </a:lnTo>
                  <a:lnTo>
                    <a:pt x="1424" y="1198"/>
                  </a:lnTo>
                  <a:lnTo>
                    <a:pt x="1424" y="1202"/>
                  </a:lnTo>
                  <a:lnTo>
                    <a:pt x="1420" y="1202"/>
                  </a:lnTo>
                  <a:lnTo>
                    <a:pt x="1420" y="1202"/>
                  </a:lnTo>
                  <a:lnTo>
                    <a:pt x="1417" y="1202"/>
                  </a:lnTo>
                  <a:lnTo>
                    <a:pt x="1414" y="1205"/>
                  </a:lnTo>
                  <a:lnTo>
                    <a:pt x="1414" y="1205"/>
                  </a:lnTo>
                  <a:lnTo>
                    <a:pt x="1414" y="1205"/>
                  </a:lnTo>
                  <a:lnTo>
                    <a:pt x="1414" y="1205"/>
                  </a:lnTo>
                  <a:lnTo>
                    <a:pt x="1414" y="1202"/>
                  </a:lnTo>
                  <a:lnTo>
                    <a:pt x="1414" y="1205"/>
                  </a:lnTo>
                  <a:lnTo>
                    <a:pt x="1410" y="1202"/>
                  </a:lnTo>
                  <a:lnTo>
                    <a:pt x="1414" y="1202"/>
                  </a:lnTo>
                  <a:lnTo>
                    <a:pt x="1414" y="1202"/>
                  </a:lnTo>
                  <a:lnTo>
                    <a:pt x="1417" y="1198"/>
                  </a:lnTo>
                  <a:lnTo>
                    <a:pt x="1414" y="1198"/>
                  </a:lnTo>
                  <a:lnTo>
                    <a:pt x="1417" y="1198"/>
                  </a:lnTo>
                  <a:lnTo>
                    <a:pt x="1417" y="1195"/>
                  </a:lnTo>
                  <a:lnTo>
                    <a:pt x="1417" y="1195"/>
                  </a:lnTo>
                  <a:lnTo>
                    <a:pt x="1414" y="1195"/>
                  </a:lnTo>
                  <a:lnTo>
                    <a:pt x="1417" y="1195"/>
                  </a:lnTo>
                  <a:lnTo>
                    <a:pt x="1417" y="1192"/>
                  </a:lnTo>
                  <a:lnTo>
                    <a:pt x="1414" y="1192"/>
                  </a:lnTo>
                  <a:lnTo>
                    <a:pt x="1414" y="1192"/>
                  </a:lnTo>
                  <a:lnTo>
                    <a:pt x="1410" y="1192"/>
                  </a:lnTo>
                  <a:lnTo>
                    <a:pt x="1414" y="1192"/>
                  </a:lnTo>
                  <a:lnTo>
                    <a:pt x="1414" y="1192"/>
                  </a:lnTo>
                  <a:lnTo>
                    <a:pt x="1417" y="1192"/>
                  </a:lnTo>
                  <a:lnTo>
                    <a:pt x="1420" y="1189"/>
                  </a:lnTo>
                  <a:lnTo>
                    <a:pt x="1420" y="1189"/>
                  </a:lnTo>
                  <a:lnTo>
                    <a:pt x="1420" y="1189"/>
                  </a:lnTo>
                  <a:lnTo>
                    <a:pt x="1424" y="1189"/>
                  </a:lnTo>
                  <a:lnTo>
                    <a:pt x="1424" y="1186"/>
                  </a:lnTo>
                  <a:lnTo>
                    <a:pt x="1424" y="1186"/>
                  </a:lnTo>
                  <a:lnTo>
                    <a:pt x="1427" y="1182"/>
                  </a:lnTo>
                  <a:lnTo>
                    <a:pt x="1424" y="1182"/>
                  </a:lnTo>
                  <a:lnTo>
                    <a:pt x="1420" y="1179"/>
                  </a:lnTo>
                  <a:lnTo>
                    <a:pt x="1417" y="1179"/>
                  </a:lnTo>
                  <a:lnTo>
                    <a:pt x="1414" y="1179"/>
                  </a:lnTo>
                  <a:lnTo>
                    <a:pt x="1414" y="1179"/>
                  </a:lnTo>
                  <a:lnTo>
                    <a:pt x="1414" y="1182"/>
                  </a:lnTo>
                  <a:lnTo>
                    <a:pt x="1410" y="1182"/>
                  </a:lnTo>
                  <a:lnTo>
                    <a:pt x="1410" y="1186"/>
                  </a:lnTo>
                  <a:lnTo>
                    <a:pt x="1407" y="1189"/>
                  </a:lnTo>
                  <a:lnTo>
                    <a:pt x="1410" y="1186"/>
                  </a:lnTo>
                  <a:lnTo>
                    <a:pt x="1410" y="1182"/>
                  </a:lnTo>
                  <a:lnTo>
                    <a:pt x="1410" y="1182"/>
                  </a:lnTo>
                  <a:lnTo>
                    <a:pt x="1410" y="1179"/>
                  </a:lnTo>
                  <a:lnTo>
                    <a:pt x="1410" y="1179"/>
                  </a:lnTo>
                  <a:lnTo>
                    <a:pt x="1410" y="1179"/>
                  </a:lnTo>
                  <a:lnTo>
                    <a:pt x="1407" y="1179"/>
                  </a:lnTo>
                  <a:lnTo>
                    <a:pt x="1407" y="1182"/>
                  </a:lnTo>
                  <a:lnTo>
                    <a:pt x="1403" y="1182"/>
                  </a:lnTo>
                  <a:lnTo>
                    <a:pt x="1403" y="1182"/>
                  </a:lnTo>
                  <a:lnTo>
                    <a:pt x="1403" y="1182"/>
                  </a:lnTo>
                  <a:lnTo>
                    <a:pt x="1400" y="1182"/>
                  </a:lnTo>
                  <a:lnTo>
                    <a:pt x="1400" y="1182"/>
                  </a:lnTo>
                  <a:lnTo>
                    <a:pt x="1396" y="1182"/>
                  </a:lnTo>
                  <a:lnTo>
                    <a:pt x="1396" y="1186"/>
                  </a:lnTo>
                  <a:lnTo>
                    <a:pt x="1393" y="1189"/>
                  </a:lnTo>
                  <a:lnTo>
                    <a:pt x="1396" y="1186"/>
                  </a:lnTo>
                  <a:lnTo>
                    <a:pt x="1396" y="1182"/>
                  </a:lnTo>
                  <a:lnTo>
                    <a:pt x="1396" y="1179"/>
                  </a:lnTo>
                  <a:lnTo>
                    <a:pt x="1396" y="1179"/>
                  </a:lnTo>
                  <a:lnTo>
                    <a:pt x="1393" y="1179"/>
                  </a:lnTo>
                  <a:lnTo>
                    <a:pt x="1393" y="1182"/>
                  </a:lnTo>
                  <a:lnTo>
                    <a:pt x="1393" y="1182"/>
                  </a:lnTo>
                  <a:lnTo>
                    <a:pt x="1390" y="1182"/>
                  </a:lnTo>
                  <a:lnTo>
                    <a:pt x="1393" y="1182"/>
                  </a:lnTo>
                  <a:lnTo>
                    <a:pt x="1393" y="1179"/>
                  </a:lnTo>
                  <a:lnTo>
                    <a:pt x="1393" y="1179"/>
                  </a:lnTo>
                  <a:lnTo>
                    <a:pt x="1390" y="1179"/>
                  </a:lnTo>
                  <a:lnTo>
                    <a:pt x="1386" y="1182"/>
                  </a:lnTo>
                  <a:lnTo>
                    <a:pt x="1386" y="1182"/>
                  </a:lnTo>
                  <a:lnTo>
                    <a:pt x="1386" y="1179"/>
                  </a:lnTo>
                  <a:lnTo>
                    <a:pt x="1383" y="1179"/>
                  </a:lnTo>
                  <a:lnTo>
                    <a:pt x="1379" y="1179"/>
                  </a:lnTo>
                  <a:lnTo>
                    <a:pt x="1379" y="1179"/>
                  </a:lnTo>
                  <a:lnTo>
                    <a:pt x="1379" y="1179"/>
                  </a:lnTo>
                  <a:lnTo>
                    <a:pt x="1383" y="1179"/>
                  </a:lnTo>
                  <a:lnTo>
                    <a:pt x="1383" y="1176"/>
                  </a:lnTo>
                  <a:lnTo>
                    <a:pt x="1386" y="1173"/>
                  </a:lnTo>
                  <a:lnTo>
                    <a:pt x="1383" y="1173"/>
                  </a:lnTo>
                  <a:lnTo>
                    <a:pt x="1383" y="1173"/>
                  </a:lnTo>
                  <a:lnTo>
                    <a:pt x="1379" y="1176"/>
                  </a:lnTo>
                  <a:lnTo>
                    <a:pt x="1383" y="1173"/>
                  </a:lnTo>
                  <a:lnTo>
                    <a:pt x="1383" y="1173"/>
                  </a:lnTo>
                  <a:lnTo>
                    <a:pt x="1386" y="1169"/>
                  </a:lnTo>
                  <a:lnTo>
                    <a:pt x="1390" y="1169"/>
                  </a:lnTo>
                  <a:lnTo>
                    <a:pt x="1393" y="1169"/>
                  </a:lnTo>
                  <a:lnTo>
                    <a:pt x="1393" y="1169"/>
                  </a:lnTo>
                  <a:lnTo>
                    <a:pt x="1393" y="1166"/>
                  </a:lnTo>
                  <a:lnTo>
                    <a:pt x="1393" y="1166"/>
                  </a:lnTo>
                  <a:lnTo>
                    <a:pt x="1390" y="1169"/>
                  </a:lnTo>
                  <a:lnTo>
                    <a:pt x="1386" y="1166"/>
                  </a:lnTo>
                  <a:lnTo>
                    <a:pt x="1383" y="1166"/>
                  </a:lnTo>
                  <a:lnTo>
                    <a:pt x="1383" y="1166"/>
                  </a:lnTo>
                  <a:lnTo>
                    <a:pt x="1383" y="1166"/>
                  </a:lnTo>
                  <a:lnTo>
                    <a:pt x="1383" y="1163"/>
                  </a:lnTo>
                  <a:lnTo>
                    <a:pt x="1383" y="1163"/>
                  </a:lnTo>
                  <a:lnTo>
                    <a:pt x="1383" y="1163"/>
                  </a:lnTo>
                  <a:lnTo>
                    <a:pt x="1383" y="1163"/>
                  </a:lnTo>
                  <a:lnTo>
                    <a:pt x="1379" y="1163"/>
                  </a:lnTo>
                  <a:lnTo>
                    <a:pt x="1376" y="1166"/>
                  </a:lnTo>
                  <a:lnTo>
                    <a:pt x="1376" y="1169"/>
                  </a:lnTo>
                  <a:lnTo>
                    <a:pt x="1372" y="1169"/>
                  </a:lnTo>
                  <a:lnTo>
                    <a:pt x="1372" y="1173"/>
                  </a:lnTo>
                  <a:lnTo>
                    <a:pt x="1369" y="1173"/>
                  </a:lnTo>
                  <a:lnTo>
                    <a:pt x="1369" y="1176"/>
                  </a:lnTo>
                  <a:lnTo>
                    <a:pt x="1369" y="1173"/>
                  </a:lnTo>
                  <a:lnTo>
                    <a:pt x="1369" y="1169"/>
                  </a:lnTo>
                  <a:lnTo>
                    <a:pt x="1369" y="1169"/>
                  </a:lnTo>
                  <a:lnTo>
                    <a:pt x="1369" y="1166"/>
                  </a:lnTo>
                  <a:lnTo>
                    <a:pt x="1372" y="1163"/>
                  </a:lnTo>
                  <a:lnTo>
                    <a:pt x="1372" y="1163"/>
                  </a:lnTo>
                  <a:lnTo>
                    <a:pt x="1376" y="1160"/>
                  </a:lnTo>
                  <a:lnTo>
                    <a:pt x="1376" y="1160"/>
                  </a:lnTo>
                  <a:lnTo>
                    <a:pt x="1376" y="1156"/>
                  </a:lnTo>
                  <a:lnTo>
                    <a:pt x="1379" y="1153"/>
                  </a:lnTo>
                  <a:lnTo>
                    <a:pt x="1383" y="1153"/>
                  </a:lnTo>
                  <a:lnTo>
                    <a:pt x="1383" y="1153"/>
                  </a:lnTo>
                  <a:lnTo>
                    <a:pt x="1383" y="1150"/>
                  </a:lnTo>
                  <a:lnTo>
                    <a:pt x="1386" y="1150"/>
                  </a:lnTo>
                  <a:lnTo>
                    <a:pt x="1386" y="1150"/>
                  </a:lnTo>
                  <a:lnTo>
                    <a:pt x="1386" y="1147"/>
                  </a:lnTo>
                  <a:lnTo>
                    <a:pt x="1386" y="1144"/>
                  </a:lnTo>
                  <a:lnTo>
                    <a:pt x="1386" y="1147"/>
                  </a:lnTo>
                  <a:lnTo>
                    <a:pt x="1386" y="1147"/>
                  </a:lnTo>
                  <a:lnTo>
                    <a:pt x="1386" y="1150"/>
                  </a:lnTo>
                  <a:lnTo>
                    <a:pt x="1390" y="1147"/>
                  </a:lnTo>
                  <a:lnTo>
                    <a:pt x="1393" y="1144"/>
                  </a:lnTo>
                  <a:lnTo>
                    <a:pt x="1393" y="1140"/>
                  </a:lnTo>
                  <a:lnTo>
                    <a:pt x="1393" y="1140"/>
                  </a:lnTo>
                  <a:lnTo>
                    <a:pt x="1393" y="1140"/>
                  </a:lnTo>
                  <a:lnTo>
                    <a:pt x="1390" y="1140"/>
                  </a:lnTo>
                  <a:lnTo>
                    <a:pt x="1390" y="1140"/>
                  </a:lnTo>
                  <a:lnTo>
                    <a:pt x="1390" y="1137"/>
                  </a:lnTo>
                  <a:lnTo>
                    <a:pt x="1390" y="1137"/>
                  </a:lnTo>
                  <a:lnTo>
                    <a:pt x="1390" y="1137"/>
                  </a:lnTo>
                  <a:lnTo>
                    <a:pt x="1393" y="1137"/>
                  </a:lnTo>
                  <a:lnTo>
                    <a:pt x="1396" y="1137"/>
                  </a:lnTo>
                  <a:lnTo>
                    <a:pt x="1396" y="1137"/>
                  </a:lnTo>
                  <a:lnTo>
                    <a:pt x="1400" y="1137"/>
                  </a:lnTo>
                  <a:lnTo>
                    <a:pt x="1400" y="1131"/>
                  </a:lnTo>
                  <a:lnTo>
                    <a:pt x="1396" y="1131"/>
                  </a:lnTo>
                  <a:lnTo>
                    <a:pt x="1396" y="1134"/>
                  </a:lnTo>
                  <a:lnTo>
                    <a:pt x="1396" y="1134"/>
                  </a:lnTo>
                  <a:lnTo>
                    <a:pt x="1393" y="1134"/>
                  </a:lnTo>
                  <a:lnTo>
                    <a:pt x="1393" y="1131"/>
                  </a:lnTo>
                  <a:lnTo>
                    <a:pt x="1393" y="1131"/>
                  </a:lnTo>
                  <a:lnTo>
                    <a:pt x="1393" y="1131"/>
                  </a:lnTo>
                  <a:lnTo>
                    <a:pt x="1390" y="1134"/>
                  </a:lnTo>
                  <a:lnTo>
                    <a:pt x="1386" y="1134"/>
                  </a:lnTo>
                  <a:lnTo>
                    <a:pt x="1386" y="1134"/>
                  </a:lnTo>
                  <a:lnTo>
                    <a:pt x="1383" y="1137"/>
                  </a:lnTo>
                  <a:lnTo>
                    <a:pt x="1379" y="1137"/>
                  </a:lnTo>
                  <a:lnTo>
                    <a:pt x="1379" y="1137"/>
                  </a:lnTo>
                  <a:lnTo>
                    <a:pt x="1376" y="1140"/>
                  </a:lnTo>
                  <a:lnTo>
                    <a:pt x="1372" y="1144"/>
                  </a:lnTo>
                  <a:lnTo>
                    <a:pt x="1372" y="1144"/>
                  </a:lnTo>
                  <a:lnTo>
                    <a:pt x="1369" y="1144"/>
                  </a:lnTo>
                  <a:lnTo>
                    <a:pt x="1369" y="1144"/>
                  </a:lnTo>
                  <a:lnTo>
                    <a:pt x="1372" y="1144"/>
                  </a:lnTo>
                  <a:lnTo>
                    <a:pt x="1372" y="1147"/>
                  </a:lnTo>
                  <a:lnTo>
                    <a:pt x="1372" y="1147"/>
                  </a:lnTo>
                  <a:close/>
                  <a:moveTo>
                    <a:pt x="1245" y="1176"/>
                  </a:moveTo>
                  <a:lnTo>
                    <a:pt x="1248" y="1176"/>
                  </a:lnTo>
                  <a:lnTo>
                    <a:pt x="1255" y="1182"/>
                  </a:lnTo>
                  <a:lnTo>
                    <a:pt x="1262" y="1182"/>
                  </a:lnTo>
                  <a:lnTo>
                    <a:pt x="1266" y="1182"/>
                  </a:lnTo>
                  <a:lnTo>
                    <a:pt x="1269" y="1182"/>
                  </a:lnTo>
                  <a:lnTo>
                    <a:pt x="1269" y="1182"/>
                  </a:lnTo>
                  <a:lnTo>
                    <a:pt x="1276" y="1186"/>
                  </a:lnTo>
                  <a:lnTo>
                    <a:pt x="1279" y="1182"/>
                  </a:lnTo>
                  <a:lnTo>
                    <a:pt x="1279" y="1182"/>
                  </a:lnTo>
                  <a:lnTo>
                    <a:pt x="1276" y="1179"/>
                  </a:lnTo>
                  <a:lnTo>
                    <a:pt x="1276" y="1179"/>
                  </a:lnTo>
                  <a:lnTo>
                    <a:pt x="1273" y="1176"/>
                  </a:lnTo>
                  <a:lnTo>
                    <a:pt x="1273" y="1176"/>
                  </a:lnTo>
                  <a:lnTo>
                    <a:pt x="1269" y="1173"/>
                  </a:lnTo>
                  <a:lnTo>
                    <a:pt x="1266" y="1169"/>
                  </a:lnTo>
                  <a:lnTo>
                    <a:pt x="1262" y="1169"/>
                  </a:lnTo>
                  <a:lnTo>
                    <a:pt x="1259" y="1166"/>
                  </a:lnTo>
                  <a:lnTo>
                    <a:pt x="1255" y="1166"/>
                  </a:lnTo>
                  <a:lnTo>
                    <a:pt x="1248" y="1166"/>
                  </a:lnTo>
                  <a:lnTo>
                    <a:pt x="1242" y="1163"/>
                  </a:lnTo>
                  <a:lnTo>
                    <a:pt x="1238" y="1163"/>
                  </a:lnTo>
                  <a:lnTo>
                    <a:pt x="1231" y="1163"/>
                  </a:lnTo>
                  <a:lnTo>
                    <a:pt x="1235" y="1166"/>
                  </a:lnTo>
                  <a:lnTo>
                    <a:pt x="1238" y="1166"/>
                  </a:lnTo>
                  <a:lnTo>
                    <a:pt x="1245" y="1173"/>
                  </a:lnTo>
                  <a:lnTo>
                    <a:pt x="1245" y="1176"/>
                  </a:lnTo>
                  <a:lnTo>
                    <a:pt x="1245" y="1176"/>
                  </a:lnTo>
                  <a:lnTo>
                    <a:pt x="1245" y="1176"/>
                  </a:lnTo>
                  <a:close/>
                  <a:moveTo>
                    <a:pt x="1248" y="1250"/>
                  </a:moveTo>
                  <a:lnTo>
                    <a:pt x="1245" y="1250"/>
                  </a:lnTo>
                  <a:lnTo>
                    <a:pt x="1242" y="1247"/>
                  </a:lnTo>
                  <a:lnTo>
                    <a:pt x="1235" y="1244"/>
                  </a:lnTo>
                  <a:lnTo>
                    <a:pt x="1231" y="1244"/>
                  </a:lnTo>
                  <a:lnTo>
                    <a:pt x="1231" y="1240"/>
                  </a:lnTo>
                  <a:lnTo>
                    <a:pt x="1228" y="1240"/>
                  </a:lnTo>
                  <a:lnTo>
                    <a:pt x="1228" y="1240"/>
                  </a:lnTo>
                  <a:lnTo>
                    <a:pt x="1228" y="1237"/>
                  </a:lnTo>
                  <a:lnTo>
                    <a:pt x="1224" y="1237"/>
                  </a:lnTo>
                  <a:lnTo>
                    <a:pt x="1224" y="1234"/>
                  </a:lnTo>
                  <a:lnTo>
                    <a:pt x="1221" y="1234"/>
                  </a:lnTo>
                  <a:lnTo>
                    <a:pt x="1221" y="1234"/>
                  </a:lnTo>
                  <a:lnTo>
                    <a:pt x="1218" y="1234"/>
                  </a:lnTo>
                  <a:lnTo>
                    <a:pt x="1221" y="1231"/>
                  </a:lnTo>
                  <a:lnTo>
                    <a:pt x="1228" y="1228"/>
                  </a:lnTo>
                  <a:lnTo>
                    <a:pt x="1228" y="1228"/>
                  </a:lnTo>
                  <a:lnTo>
                    <a:pt x="1224" y="1231"/>
                  </a:lnTo>
                  <a:lnTo>
                    <a:pt x="1224" y="1231"/>
                  </a:lnTo>
                  <a:lnTo>
                    <a:pt x="1228" y="1234"/>
                  </a:lnTo>
                  <a:lnTo>
                    <a:pt x="1228" y="1237"/>
                  </a:lnTo>
                  <a:lnTo>
                    <a:pt x="1231" y="1237"/>
                  </a:lnTo>
                  <a:lnTo>
                    <a:pt x="1231" y="1237"/>
                  </a:lnTo>
                  <a:lnTo>
                    <a:pt x="1235" y="1237"/>
                  </a:lnTo>
                  <a:lnTo>
                    <a:pt x="1238" y="1240"/>
                  </a:lnTo>
                  <a:lnTo>
                    <a:pt x="1242" y="1240"/>
                  </a:lnTo>
                  <a:lnTo>
                    <a:pt x="1242" y="1240"/>
                  </a:lnTo>
                  <a:lnTo>
                    <a:pt x="1248" y="1240"/>
                  </a:lnTo>
                  <a:lnTo>
                    <a:pt x="1248" y="1240"/>
                  </a:lnTo>
                  <a:lnTo>
                    <a:pt x="1252" y="1240"/>
                  </a:lnTo>
                  <a:lnTo>
                    <a:pt x="1259" y="1240"/>
                  </a:lnTo>
                  <a:lnTo>
                    <a:pt x="1255" y="1240"/>
                  </a:lnTo>
                  <a:lnTo>
                    <a:pt x="1252" y="1240"/>
                  </a:lnTo>
                  <a:lnTo>
                    <a:pt x="1252" y="1244"/>
                  </a:lnTo>
                  <a:lnTo>
                    <a:pt x="1252" y="1247"/>
                  </a:lnTo>
                  <a:lnTo>
                    <a:pt x="1252" y="1250"/>
                  </a:lnTo>
                  <a:lnTo>
                    <a:pt x="1248" y="1250"/>
                  </a:lnTo>
                  <a:lnTo>
                    <a:pt x="1248" y="1250"/>
                  </a:lnTo>
                  <a:close/>
                  <a:moveTo>
                    <a:pt x="1276" y="1263"/>
                  </a:moveTo>
                  <a:lnTo>
                    <a:pt x="1276" y="1260"/>
                  </a:lnTo>
                  <a:lnTo>
                    <a:pt x="1269" y="1257"/>
                  </a:lnTo>
                  <a:lnTo>
                    <a:pt x="1269" y="1253"/>
                  </a:lnTo>
                  <a:lnTo>
                    <a:pt x="1266" y="1250"/>
                  </a:lnTo>
                  <a:lnTo>
                    <a:pt x="1269" y="1247"/>
                  </a:lnTo>
                  <a:lnTo>
                    <a:pt x="1273" y="1247"/>
                  </a:lnTo>
                  <a:lnTo>
                    <a:pt x="1279" y="1240"/>
                  </a:lnTo>
                  <a:lnTo>
                    <a:pt x="1279" y="1240"/>
                  </a:lnTo>
                  <a:lnTo>
                    <a:pt x="1283" y="1234"/>
                  </a:lnTo>
                  <a:lnTo>
                    <a:pt x="1286" y="1234"/>
                  </a:lnTo>
                  <a:lnTo>
                    <a:pt x="1286" y="1231"/>
                  </a:lnTo>
                  <a:lnTo>
                    <a:pt x="1290" y="1231"/>
                  </a:lnTo>
                  <a:lnTo>
                    <a:pt x="1290" y="1231"/>
                  </a:lnTo>
                  <a:lnTo>
                    <a:pt x="1290" y="1234"/>
                  </a:lnTo>
                  <a:lnTo>
                    <a:pt x="1293" y="1234"/>
                  </a:lnTo>
                  <a:lnTo>
                    <a:pt x="1293" y="1237"/>
                  </a:lnTo>
                  <a:lnTo>
                    <a:pt x="1290" y="1240"/>
                  </a:lnTo>
                  <a:lnTo>
                    <a:pt x="1286" y="1244"/>
                  </a:lnTo>
                  <a:lnTo>
                    <a:pt x="1290" y="1244"/>
                  </a:lnTo>
                  <a:lnTo>
                    <a:pt x="1290" y="1247"/>
                  </a:lnTo>
                  <a:lnTo>
                    <a:pt x="1290" y="1250"/>
                  </a:lnTo>
                  <a:lnTo>
                    <a:pt x="1290" y="1250"/>
                  </a:lnTo>
                  <a:lnTo>
                    <a:pt x="1293" y="1250"/>
                  </a:lnTo>
                  <a:lnTo>
                    <a:pt x="1293" y="1247"/>
                  </a:lnTo>
                  <a:lnTo>
                    <a:pt x="1297" y="1247"/>
                  </a:lnTo>
                  <a:lnTo>
                    <a:pt x="1300" y="1247"/>
                  </a:lnTo>
                  <a:lnTo>
                    <a:pt x="1300" y="1250"/>
                  </a:lnTo>
                  <a:lnTo>
                    <a:pt x="1300" y="1253"/>
                  </a:lnTo>
                  <a:lnTo>
                    <a:pt x="1297" y="1253"/>
                  </a:lnTo>
                  <a:lnTo>
                    <a:pt x="1297" y="1257"/>
                  </a:lnTo>
                  <a:lnTo>
                    <a:pt x="1290" y="1257"/>
                  </a:lnTo>
                  <a:lnTo>
                    <a:pt x="1283" y="1260"/>
                  </a:lnTo>
                  <a:lnTo>
                    <a:pt x="1279" y="1260"/>
                  </a:lnTo>
                  <a:lnTo>
                    <a:pt x="1279" y="1257"/>
                  </a:lnTo>
                  <a:lnTo>
                    <a:pt x="1279" y="1260"/>
                  </a:lnTo>
                  <a:lnTo>
                    <a:pt x="1276" y="1260"/>
                  </a:lnTo>
                  <a:lnTo>
                    <a:pt x="1276" y="1263"/>
                  </a:lnTo>
                  <a:lnTo>
                    <a:pt x="1276" y="1263"/>
                  </a:lnTo>
                  <a:close/>
                  <a:moveTo>
                    <a:pt x="977" y="1063"/>
                  </a:moveTo>
                  <a:lnTo>
                    <a:pt x="977" y="1066"/>
                  </a:lnTo>
                  <a:lnTo>
                    <a:pt x="977" y="1069"/>
                  </a:lnTo>
                  <a:lnTo>
                    <a:pt x="977" y="1066"/>
                  </a:lnTo>
                  <a:lnTo>
                    <a:pt x="977" y="1063"/>
                  </a:lnTo>
                  <a:lnTo>
                    <a:pt x="977" y="1063"/>
                  </a:lnTo>
                  <a:lnTo>
                    <a:pt x="977" y="1063"/>
                  </a:lnTo>
                  <a:lnTo>
                    <a:pt x="977" y="1063"/>
                  </a:lnTo>
                  <a:close/>
                  <a:moveTo>
                    <a:pt x="977" y="1102"/>
                  </a:moveTo>
                  <a:lnTo>
                    <a:pt x="977" y="1098"/>
                  </a:lnTo>
                  <a:lnTo>
                    <a:pt x="980" y="1098"/>
                  </a:lnTo>
                  <a:lnTo>
                    <a:pt x="980" y="1095"/>
                  </a:lnTo>
                  <a:lnTo>
                    <a:pt x="980" y="1098"/>
                  </a:lnTo>
                  <a:lnTo>
                    <a:pt x="977" y="1102"/>
                  </a:lnTo>
                  <a:lnTo>
                    <a:pt x="977" y="1102"/>
                  </a:lnTo>
                  <a:lnTo>
                    <a:pt x="977" y="1102"/>
                  </a:lnTo>
                  <a:close/>
                  <a:moveTo>
                    <a:pt x="939" y="1076"/>
                  </a:moveTo>
                  <a:lnTo>
                    <a:pt x="942" y="1069"/>
                  </a:lnTo>
                  <a:lnTo>
                    <a:pt x="946" y="1072"/>
                  </a:lnTo>
                  <a:lnTo>
                    <a:pt x="946" y="1069"/>
                  </a:lnTo>
                  <a:lnTo>
                    <a:pt x="949" y="1066"/>
                  </a:lnTo>
                  <a:lnTo>
                    <a:pt x="953" y="1066"/>
                  </a:lnTo>
                  <a:lnTo>
                    <a:pt x="953" y="1069"/>
                  </a:lnTo>
                  <a:lnTo>
                    <a:pt x="956" y="1069"/>
                  </a:lnTo>
                  <a:lnTo>
                    <a:pt x="960" y="1072"/>
                  </a:lnTo>
                  <a:lnTo>
                    <a:pt x="963" y="1076"/>
                  </a:lnTo>
                  <a:lnTo>
                    <a:pt x="963" y="1076"/>
                  </a:lnTo>
                  <a:lnTo>
                    <a:pt x="963" y="1079"/>
                  </a:lnTo>
                  <a:lnTo>
                    <a:pt x="953" y="1079"/>
                  </a:lnTo>
                  <a:lnTo>
                    <a:pt x="949" y="1076"/>
                  </a:lnTo>
                  <a:lnTo>
                    <a:pt x="946" y="1076"/>
                  </a:lnTo>
                  <a:lnTo>
                    <a:pt x="946" y="1079"/>
                  </a:lnTo>
                  <a:lnTo>
                    <a:pt x="946" y="1079"/>
                  </a:lnTo>
                  <a:lnTo>
                    <a:pt x="946" y="1076"/>
                  </a:lnTo>
                  <a:lnTo>
                    <a:pt x="946" y="1076"/>
                  </a:lnTo>
                  <a:lnTo>
                    <a:pt x="942" y="1076"/>
                  </a:lnTo>
                  <a:lnTo>
                    <a:pt x="939" y="1076"/>
                  </a:lnTo>
                  <a:lnTo>
                    <a:pt x="939" y="1076"/>
                  </a:lnTo>
                  <a:close/>
                  <a:moveTo>
                    <a:pt x="148" y="1089"/>
                  </a:moveTo>
                  <a:lnTo>
                    <a:pt x="151" y="1092"/>
                  </a:lnTo>
                  <a:lnTo>
                    <a:pt x="155" y="1095"/>
                  </a:lnTo>
                  <a:lnTo>
                    <a:pt x="155" y="1095"/>
                  </a:lnTo>
                  <a:lnTo>
                    <a:pt x="148" y="1092"/>
                  </a:lnTo>
                  <a:lnTo>
                    <a:pt x="148" y="1089"/>
                  </a:lnTo>
                  <a:lnTo>
                    <a:pt x="148" y="1089"/>
                  </a:lnTo>
                  <a:close/>
                  <a:moveTo>
                    <a:pt x="141" y="1079"/>
                  </a:moveTo>
                  <a:lnTo>
                    <a:pt x="141" y="1076"/>
                  </a:lnTo>
                  <a:lnTo>
                    <a:pt x="141" y="1076"/>
                  </a:lnTo>
                  <a:lnTo>
                    <a:pt x="141" y="1079"/>
                  </a:lnTo>
                  <a:lnTo>
                    <a:pt x="141" y="1079"/>
                  </a:lnTo>
                  <a:close/>
                  <a:moveTo>
                    <a:pt x="120" y="1066"/>
                  </a:moveTo>
                  <a:lnTo>
                    <a:pt x="124" y="1066"/>
                  </a:lnTo>
                  <a:lnTo>
                    <a:pt x="124" y="1063"/>
                  </a:lnTo>
                  <a:lnTo>
                    <a:pt x="120" y="1066"/>
                  </a:lnTo>
                  <a:lnTo>
                    <a:pt x="120" y="1066"/>
                  </a:lnTo>
                  <a:close/>
                  <a:moveTo>
                    <a:pt x="86" y="1053"/>
                  </a:moveTo>
                  <a:lnTo>
                    <a:pt x="89" y="1056"/>
                  </a:lnTo>
                  <a:lnTo>
                    <a:pt x="89" y="1056"/>
                  </a:lnTo>
                  <a:lnTo>
                    <a:pt x="93" y="1063"/>
                  </a:lnTo>
                  <a:lnTo>
                    <a:pt x="103" y="1063"/>
                  </a:lnTo>
                  <a:lnTo>
                    <a:pt x="96" y="1063"/>
                  </a:lnTo>
                  <a:lnTo>
                    <a:pt x="93" y="1063"/>
                  </a:lnTo>
                  <a:lnTo>
                    <a:pt x="89" y="1066"/>
                  </a:lnTo>
                  <a:lnTo>
                    <a:pt x="93" y="1069"/>
                  </a:lnTo>
                  <a:lnTo>
                    <a:pt x="89" y="1072"/>
                  </a:lnTo>
                  <a:lnTo>
                    <a:pt x="93" y="1072"/>
                  </a:lnTo>
                  <a:lnTo>
                    <a:pt x="96" y="1072"/>
                  </a:lnTo>
                  <a:lnTo>
                    <a:pt x="96" y="1076"/>
                  </a:lnTo>
                  <a:lnTo>
                    <a:pt x="99" y="1076"/>
                  </a:lnTo>
                  <a:lnTo>
                    <a:pt x="99" y="1079"/>
                  </a:lnTo>
                  <a:lnTo>
                    <a:pt x="103" y="1082"/>
                  </a:lnTo>
                  <a:lnTo>
                    <a:pt x="110" y="1079"/>
                  </a:lnTo>
                  <a:lnTo>
                    <a:pt x="103" y="1085"/>
                  </a:lnTo>
                  <a:lnTo>
                    <a:pt x="106" y="1089"/>
                  </a:lnTo>
                  <a:lnTo>
                    <a:pt x="110" y="1089"/>
                  </a:lnTo>
                  <a:lnTo>
                    <a:pt x="110" y="1085"/>
                  </a:lnTo>
                  <a:lnTo>
                    <a:pt x="113" y="1082"/>
                  </a:lnTo>
                  <a:lnTo>
                    <a:pt x="113" y="1085"/>
                  </a:lnTo>
                  <a:lnTo>
                    <a:pt x="110" y="1089"/>
                  </a:lnTo>
                  <a:lnTo>
                    <a:pt x="110" y="1092"/>
                  </a:lnTo>
                  <a:lnTo>
                    <a:pt x="113" y="1092"/>
                  </a:lnTo>
                  <a:lnTo>
                    <a:pt x="113" y="1095"/>
                  </a:lnTo>
                  <a:lnTo>
                    <a:pt x="120" y="1095"/>
                  </a:lnTo>
                  <a:lnTo>
                    <a:pt x="120" y="1098"/>
                  </a:lnTo>
                  <a:lnTo>
                    <a:pt x="120" y="1098"/>
                  </a:lnTo>
                  <a:lnTo>
                    <a:pt x="124" y="1102"/>
                  </a:lnTo>
                  <a:lnTo>
                    <a:pt x="120" y="1105"/>
                  </a:lnTo>
                  <a:lnTo>
                    <a:pt x="127" y="1108"/>
                  </a:lnTo>
                  <a:lnTo>
                    <a:pt x="130" y="1105"/>
                  </a:lnTo>
                  <a:lnTo>
                    <a:pt x="130" y="1108"/>
                  </a:lnTo>
                  <a:lnTo>
                    <a:pt x="134" y="1108"/>
                  </a:lnTo>
                  <a:lnTo>
                    <a:pt x="127" y="1111"/>
                  </a:lnTo>
                  <a:lnTo>
                    <a:pt x="137" y="1118"/>
                  </a:lnTo>
                  <a:lnTo>
                    <a:pt x="137" y="1118"/>
                  </a:lnTo>
                  <a:lnTo>
                    <a:pt x="141" y="1121"/>
                  </a:lnTo>
                  <a:lnTo>
                    <a:pt x="151" y="1127"/>
                  </a:lnTo>
                  <a:lnTo>
                    <a:pt x="155" y="1124"/>
                  </a:lnTo>
                  <a:lnTo>
                    <a:pt x="158" y="1127"/>
                  </a:lnTo>
                  <a:lnTo>
                    <a:pt x="155" y="1118"/>
                  </a:lnTo>
                  <a:lnTo>
                    <a:pt x="155" y="1114"/>
                  </a:lnTo>
                  <a:lnTo>
                    <a:pt x="155" y="1111"/>
                  </a:lnTo>
                  <a:lnTo>
                    <a:pt x="155" y="1105"/>
                  </a:lnTo>
                  <a:lnTo>
                    <a:pt x="151" y="1102"/>
                  </a:lnTo>
                  <a:lnTo>
                    <a:pt x="144" y="1095"/>
                  </a:lnTo>
                  <a:lnTo>
                    <a:pt x="141" y="1085"/>
                  </a:lnTo>
                  <a:lnTo>
                    <a:pt x="137" y="1079"/>
                  </a:lnTo>
                  <a:lnTo>
                    <a:pt x="137" y="1076"/>
                  </a:lnTo>
                  <a:lnTo>
                    <a:pt x="134" y="1072"/>
                  </a:lnTo>
                  <a:lnTo>
                    <a:pt x="130" y="1072"/>
                  </a:lnTo>
                  <a:lnTo>
                    <a:pt x="124" y="1069"/>
                  </a:lnTo>
                  <a:lnTo>
                    <a:pt x="120" y="1069"/>
                  </a:lnTo>
                  <a:lnTo>
                    <a:pt x="117" y="1066"/>
                  </a:lnTo>
                  <a:lnTo>
                    <a:pt x="113" y="1066"/>
                  </a:lnTo>
                  <a:lnTo>
                    <a:pt x="110" y="1063"/>
                  </a:lnTo>
                  <a:lnTo>
                    <a:pt x="106" y="1060"/>
                  </a:lnTo>
                  <a:lnTo>
                    <a:pt x="103" y="1056"/>
                  </a:lnTo>
                  <a:lnTo>
                    <a:pt x="99" y="1056"/>
                  </a:lnTo>
                  <a:lnTo>
                    <a:pt x="96" y="1053"/>
                  </a:lnTo>
                  <a:lnTo>
                    <a:pt x="93" y="1053"/>
                  </a:lnTo>
                  <a:lnTo>
                    <a:pt x="93" y="1053"/>
                  </a:lnTo>
                  <a:lnTo>
                    <a:pt x="86" y="1053"/>
                  </a:lnTo>
                  <a:lnTo>
                    <a:pt x="86" y="1053"/>
                  </a:lnTo>
                  <a:close/>
                  <a:moveTo>
                    <a:pt x="124" y="1060"/>
                  </a:moveTo>
                  <a:lnTo>
                    <a:pt x="124" y="1060"/>
                  </a:lnTo>
                  <a:lnTo>
                    <a:pt x="127" y="1060"/>
                  </a:lnTo>
                  <a:lnTo>
                    <a:pt x="127" y="1060"/>
                  </a:lnTo>
                  <a:lnTo>
                    <a:pt x="124" y="1063"/>
                  </a:lnTo>
                  <a:lnTo>
                    <a:pt x="120" y="1063"/>
                  </a:lnTo>
                  <a:lnTo>
                    <a:pt x="124" y="1060"/>
                  </a:lnTo>
                  <a:lnTo>
                    <a:pt x="124" y="1060"/>
                  </a:lnTo>
                  <a:close/>
                  <a:moveTo>
                    <a:pt x="117" y="1056"/>
                  </a:moveTo>
                  <a:lnTo>
                    <a:pt x="120" y="1053"/>
                  </a:lnTo>
                  <a:lnTo>
                    <a:pt x="124" y="1056"/>
                  </a:lnTo>
                  <a:lnTo>
                    <a:pt x="117" y="1056"/>
                  </a:lnTo>
                  <a:lnTo>
                    <a:pt x="117" y="1056"/>
                  </a:lnTo>
                  <a:close/>
                  <a:moveTo>
                    <a:pt x="96" y="985"/>
                  </a:moveTo>
                  <a:lnTo>
                    <a:pt x="96" y="988"/>
                  </a:lnTo>
                  <a:lnTo>
                    <a:pt x="99" y="988"/>
                  </a:lnTo>
                  <a:lnTo>
                    <a:pt x="96" y="985"/>
                  </a:lnTo>
                  <a:lnTo>
                    <a:pt x="96" y="985"/>
                  </a:lnTo>
                  <a:close/>
                  <a:moveTo>
                    <a:pt x="106" y="1018"/>
                  </a:moveTo>
                  <a:lnTo>
                    <a:pt x="106" y="1014"/>
                  </a:lnTo>
                  <a:lnTo>
                    <a:pt x="106" y="1014"/>
                  </a:lnTo>
                  <a:lnTo>
                    <a:pt x="110" y="1018"/>
                  </a:lnTo>
                  <a:lnTo>
                    <a:pt x="106" y="1018"/>
                  </a:lnTo>
                  <a:lnTo>
                    <a:pt x="106" y="1018"/>
                  </a:lnTo>
                  <a:lnTo>
                    <a:pt x="106" y="1018"/>
                  </a:lnTo>
                  <a:close/>
                  <a:moveTo>
                    <a:pt x="106" y="1027"/>
                  </a:moveTo>
                  <a:lnTo>
                    <a:pt x="103" y="1030"/>
                  </a:lnTo>
                  <a:lnTo>
                    <a:pt x="103" y="1034"/>
                  </a:lnTo>
                  <a:lnTo>
                    <a:pt x="106" y="1037"/>
                  </a:lnTo>
                  <a:lnTo>
                    <a:pt x="106" y="1030"/>
                  </a:lnTo>
                  <a:lnTo>
                    <a:pt x="106" y="1027"/>
                  </a:lnTo>
                  <a:lnTo>
                    <a:pt x="106" y="1027"/>
                  </a:lnTo>
                  <a:close/>
                  <a:moveTo>
                    <a:pt x="110" y="1024"/>
                  </a:moveTo>
                  <a:lnTo>
                    <a:pt x="110" y="1021"/>
                  </a:lnTo>
                  <a:lnTo>
                    <a:pt x="110" y="1021"/>
                  </a:lnTo>
                  <a:lnTo>
                    <a:pt x="106" y="1021"/>
                  </a:lnTo>
                  <a:lnTo>
                    <a:pt x="103" y="1024"/>
                  </a:lnTo>
                  <a:lnTo>
                    <a:pt x="106" y="1024"/>
                  </a:lnTo>
                  <a:lnTo>
                    <a:pt x="106" y="1024"/>
                  </a:lnTo>
                  <a:lnTo>
                    <a:pt x="110" y="1024"/>
                  </a:lnTo>
                  <a:lnTo>
                    <a:pt x="110" y="1024"/>
                  </a:lnTo>
                  <a:close/>
                  <a:moveTo>
                    <a:pt x="113" y="1021"/>
                  </a:moveTo>
                  <a:lnTo>
                    <a:pt x="117" y="1018"/>
                  </a:lnTo>
                  <a:lnTo>
                    <a:pt x="120" y="1018"/>
                  </a:lnTo>
                  <a:lnTo>
                    <a:pt x="124" y="1014"/>
                  </a:lnTo>
                  <a:lnTo>
                    <a:pt x="127" y="1011"/>
                  </a:lnTo>
                  <a:lnTo>
                    <a:pt x="127" y="1014"/>
                  </a:lnTo>
                  <a:lnTo>
                    <a:pt x="120" y="1018"/>
                  </a:lnTo>
                  <a:lnTo>
                    <a:pt x="120" y="1018"/>
                  </a:lnTo>
                  <a:lnTo>
                    <a:pt x="113" y="1021"/>
                  </a:lnTo>
                  <a:lnTo>
                    <a:pt x="113" y="1021"/>
                  </a:lnTo>
                  <a:lnTo>
                    <a:pt x="113" y="1021"/>
                  </a:lnTo>
                  <a:close/>
                  <a:moveTo>
                    <a:pt x="110" y="1005"/>
                  </a:moveTo>
                  <a:lnTo>
                    <a:pt x="110" y="1001"/>
                  </a:lnTo>
                  <a:lnTo>
                    <a:pt x="113" y="998"/>
                  </a:lnTo>
                  <a:lnTo>
                    <a:pt x="113" y="1001"/>
                  </a:lnTo>
                  <a:lnTo>
                    <a:pt x="110" y="1001"/>
                  </a:lnTo>
                  <a:lnTo>
                    <a:pt x="110" y="1005"/>
                  </a:lnTo>
                  <a:lnTo>
                    <a:pt x="110" y="1005"/>
                  </a:lnTo>
                  <a:lnTo>
                    <a:pt x="110" y="1005"/>
                  </a:lnTo>
                  <a:close/>
                  <a:moveTo>
                    <a:pt x="103" y="1005"/>
                  </a:moveTo>
                  <a:lnTo>
                    <a:pt x="106" y="1005"/>
                  </a:lnTo>
                  <a:lnTo>
                    <a:pt x="106" y="1005"/>
                  </a:lnTo>
                  <a:lnTo>
                    <a:pt x="106" y="1001"/>
                  </a:lnTo>
                  <a:lnTo>
                    <a:pt x="103" y="1005"/>
                  </a:lnTo>
                  <a:lnTo>
                    <a:pt x="103" y="1005"/>
                  </a:lnTo>
                  <a:close/>
                  <a:moveTo>
                    <a:pt x="96" y="992"/>
                  </a:moveTo>
                  <a:lnTo>
                    <a:pt x="96" y="998"/>
                  </a:lnTo>
                  <a:lnTo>
                    <a:pt x="96" y="1001"/>
                  </a:lnTo>
                  <a:lnTo>
                    <a:pt x="96" y="1005"/>
                  </a:lnTo>
                  <a:lnTo>
                    <a:pt x="99" y="1001"/>
                  </a:lnTo>
                  <a:lnTo>
                    <a:pt x="99" y="995"/>
                  </a:lnTo>
                  <a:lnTo>
                    <a:pt x="96" y="992"/>
                  </a:lnTo>
                  <a:lnTo>
                    <a:pt x="96" y="992"/>
                  </a:lnTo>
                  <a:close/>
                  <a:moveTo>
                    <a:pt x="99" y="992"/>
                  </a:moveTo>
                  <a:lnTo>
                    <a:pt x="103" y="992"/>
                  </a:lnTo>
                  <a:lnTo>
                    <a:pt x="99" y="992"/>
                  </a:lnTo>
                  <a:lnTo>
                    <a:pt x="99" y="995"/>
                  </a:lnTo>
                  <a:lnTo>
                    <a:pt x="103" y="995"/>
                  </a:lnTo>
                  <a:lnTo>
                    <a:pt x="106" y="992"/>
                  </a:lnTo>
                  <a:lnTo>
                    <a:pt x="106" y="998"/>
                  </a:lnTo>
                  <a:lnTo>
                    <a:pt x="106" y="998"/>
                  </a:lnTo>
                  <a:lnTo>
                    <a:pt x="110" y="995"/>
                  </a:lnTo>
                  <a:lnTo>
                    <a:pt x="110" y="988"/>
                  </a:lnTo>
                  <a:lnTo>
                    <a:pt x="106" y="985"/>
                  </a:lnTo>
                  <a:lnTo>
                    <a:pt x="103" y="988"/>
                  </a:lnTo>
                  <a:lnTo>
                    <a:pt x="99" y="992"/>
                  </a:lnTo>
                  <a:lnTo>
                    <a:pt x="99" y="992"/>
                  </a:lnTo>
                  <a:close/>
                  <a:moveTo>
                    <a:pt x="99" y="982"/>
                  </a:moveTo>
                  <a:lnTo>
                    <a:pt x="103" y="985"/>
                  </a:lnTo>
                  <a:lnTo>
                    <a:pt x="103" y="985"/>
                  </a:lnTo>
                  <a:lnTo>
                    <a:pt x="99" y="982"/>
                  </a:lnTo>
                  <a:lnTo>
                    <a:pt x="99" y="982"/>
                  </a:lnTo>
                  <a:lnTo>
                    <a:pt x="99" y="982"/>
                  </a:lnTo>
                  <a:close/>
                  <a:moveTo>
                    <a:pt x="106" y="979"/>
                  </a:moveTo>
                  <a:lnTo>
                    <a:pt x="106" y="976"/>
                  </a:lnTo>
                  <a:lnTo>
                    <a:pt x="110" y="972"/>
                  </a:lnTo>
                  <a:lnTo>
                    <a:pt x="113" y="972"/>
                  </a:lnTo>
                  <a:lnTo>
                    <a:pt x="113" y="976"/>
                  </a:lnTo>
                  <a:lnTo>
                    <a:pt x="110" y="976"/>
                  </a:lnTo>
                  <a:lnTo>
                    <a:pt x="106" y="979"/>
                  </a:lnTo>
                  <a:lnTo>
                    <a:pt x="106" y="979"/>
                  </a:lnTo>
                  <a:close/>
                  <a:moveTo>
                    <a:pt x="82" y="969"/>
                  </a:moveTo>
                  <a:lnTo>
                    <a:pt x="89" y="976"/>
                  </a:lnTo>
                  <a:lnTo>
                    <a:pt x="93" y="982"/>
                  </a:lnTo>
                  <a:lnTo>
                    <a:pt x="93" y="985"/>
                  </a:lnTo>
                  <a:lnTo>
                    <a:pt x="89" y="982"/>
                  </a:lnTo>
                  <a:lnTo>
                    <a:pt x="89" y="979"/>
                  </a:lnTo>
                  <a:lnTo>
                    <a:pt x="82" y="972"/>
                  </a:lnTo>
                  <a:lnTo>
                    <a:pt x="82" y="969"/>
                  </a:lnTo>
                  <a:lnTo>
                    <a:pt x="82" y="969"/>
                  </a:lnTo>
                  <a:lnTo>
                    <a:pt x="82" y="969"/>
                  </a:lnTo>
                  <a:lnTo>
                    <a:pt x="82" y="969"/>
                  </a:lnTo>
                  <a:close/>
                  <a:moveTo>
                    <a:pt x="89" y="966"/>
                  </a:moveTo>
                  <a:lnTo>
                    <a:pt x="89" y="969"/>
                  </a:lnTo>
                  <a:lnTo>
                    <a:pt x="93" y="972"/>
                  </a:lnTo>
                  <a:lnTo>
                    <a:pt x="93" y="979"/>
                  </a:lnTo>
                  <a:lnTo>
                    <a:pt x="96" y="979"/>
                  </a:lnTo>
                  <a:lnTo>
                    <a:pt x="99" y="976"/>
                  </a:lnTo>
                  <a:lnTo>
                    <a:pt x="96" y="969"/>
                  </a:lnTo>
                  <a:lnTo>
                    <a:pt x="93" y="966"/>
                  </a:lnTo>
                  <a:lnTo>
                    <a:pt x="93" y="963"/>
                  </a:lnTo>
                  <a:lnTo>
                    <a:pt x="89" y="966"/>
                  </a:lnTo>
                  <a:lnTo>
                    <a:pt x="89" y="966"/>
                  </a:lnTo>
                  <a:close/>
                  <a:moveTo>
                    <a:pt x="82" y="959"/>
                  </a:moveTo>
                  <a:lnTo>
                    <a:pt x="89" y="959"/>
                  </a:lnTo>
                  <a:lnTo>
                    <a:pt x="89" y="963"/>
                  </a:lnTo>
                  <a:lnTo>
                    <a:pt x="93" y="963"/>
                  </a:lnTo>
                  <a:lnTo>
                    <a:pt x="93" y="959"/>
                  </a:lnTo>
                  <a:lnTo>
                    <a:pt x="89" y="956"/>
                  </a:lnTo>
                  <a:lnTo>
                    <a:pt x="86" y="959"/>
                  </a:lnTo>
                  <a:lnTo>
                    <a:pt x="82" y="959"/>
                  </a:lnTo>
                  <a:lnTo>
                    <a:pt x="82" y="959"/>
                  </a:lnTo>
                  <a:close/>
                  <a:moveTo>
                    <a:pt x="41" y="963"/>
                  </a:moveTo>
                  <a:lnTo>
                    <a:pt x="41" y="956"/>
                  </a:lnTo>
                  <a:lnTo>
                    <a:pt x="48" y="950"/>
                  </a:lnTo>
                  <a:lnTo>
                    <a:pt x="55" y="950"/>
                  </a:lnTo>
                  <a:lnTo>
                    <a:pt x="51" y="953"/>
                  </a:lnTo>
                  <a:lnTo>
                    <a:pt x="55" y="953"/>
                  </a:lnTo>
                  <a:lnTo>
                    <a:pt x="58" y="950"/>
                  </a:lnTo>
                  <a:lnTo>
                    <a:pt x="62" y="953"/>
                  </a:lnTo>
                  <a:lnTo>
                    <a:pt x="62" y="953"/>
                  </a:lnTo>
                  <a:lnTo>
                    <a:pt x="58" y="959"/>
                  </a:lnTo>
                  <a:lnTo>
                    <a:pt x="55" y="959"/>
                  </a:lnTo>
                  <a:lnTo>
                    <a:pt x="48" y="963"/>
                  </a:lnTo>
                  <a:lnTo>
                    <a:pt x="51" y="966"/>
                  </a:lnTo>
                  <a:lnTo>
                    <a:pt x="51" y="966"/>
                  </a:lnTo>
                  <a:lnTo>
                    <a:pt x="55" y="966"/>
                  </a:lnTo>
                  <a:lnTo>
                    <a:pt x="58" y="959"/>
                  </a:lnTo>
                  <a:lnTo>
                    <a:pt x="65" y="956"/>
                  </a:lnTo>
                  <a:lnTo>
                    <a:pt x="69" y="953"/>
                  </a:lnTo>
                  <a:lnTo>
                    <a:pt x="72" y="953"/>
                  </a:lnTo>
                  <a:lnTo>
                    <a:pt x="65" y="959"/>
                  </a:lnTo>
                  <a:lnTo>
                    <a:pt x="62" y="966"/>
                  </a:lnTo>
                  <a:lnTo>
                    <a:pt x="58" y="969"/>
                  </a:lnTo>
                  <a:lnTo>
                    <a:pt x="58" y="976"/>
                  </a:lnTo>
                  <a:lnTo>
                    <a:pt x="55" y="979"/>
                  </a:lnTo>
                  <a:lnTo>
                    <a:pt x="51" y="979"/>
                  </a:lnTo>
                  <a:lnTo>
                    <a:pt x="48" y="979"/>
                  </a:lnTo>
                  <a:lnTo>
                    <a:pt x="51" y="979"/>
                  </a:lnTo>
                  <a:lnTo>
                    <a:pt x="55" y="979"/>
                  </a:lnTo>
                  <a:lnTo>
                    <a:pt x="58" y="979"/>
                  </a:lnTo>
                  <a:lnTo>
                    <a:pt x="58" y="982"/>
                  </a:lnTo>
                  <a:lnTo>
                    <a:pt x="55" y="982"/>
                  </a:lnTo>
                  <a:lnTo>
                    <a:pt x="51" y="988"/>
                  </a:lnTo>
                  <a:lnTo>
                    <a:pt x="51" y="992"/>
                  </a:lnTo>
                  <a:lnTo>
                    <a:pt x="51" y="995"/>
                  </a:lnTo>
                  <a:lnTo>
                    <a:pt x="55" y="1001"/>
                  </a:lnTo>
                  <a:lnTo>
                    <a:pt x="55" y="1005"/>
                  </a:lnTo>
                  <a:lnTo>
                    <a:pt x="58" y="1005"/>
                  </a:lnTo>
                  <a:lnTo>
                    <a:pt x="58" y="1008"/>
                  </a:lnTo>
                  <a:lnTo>
                    <a:pt x="58" y="1011"/>
                  </a:lnTo>
                  <a:lnTo>
                    <a:pt x="51" y="1008"/>
                  </a:lnTo>
                  <a:lnTo>
                    <a:pt x="48" y="998"/>
                  </a:lnTo>
                  <a:lnTo>
                    <a:pt x="44" y="992"/>
                  </a:lnTo>
                  <a:lnTo>
                    <a:pt x="48" y="992"/>
                  </a:lnTo>
                  <a:lnTo>
                    <a:pt x="41" y="992"/>
                  </a:lnTo>
                  <a:lnTo>
                    <a:pt x="41" y="988"/>
                  </a:lnTo>
                  <a:lnTo>
                    <a:pt x="44" y="985"/>
                  </a:lnTo>
                  <a:lnTo>
                    <a:pt x="48" y="985"/>
                  </a:lnTo>
                  <a:lnTo>
                    <a:pt x="44" y="982"/>
                  </a:lnTo>
                  <a:lnTo>
                    <a:pt x="41" y="982"/>
                  </a:lnTo>
                  <a:lnTo>
                    <a:pt x="44" y="979"/>
                  </a:lnTo>
                  <a:lnTo>
                    <a:pt x="41" y="976"/>
                  </a:lnTo>
                  <a:lnTo>
                    <a:pt x="41" y="972"/>
                  </a:lnTo>
                  <a:lnTo>
                    <a:pt x="44" y="972"/>
                  </a:lnTo>
                  <a:lnTo>
                    <a:pt x="48" y="976"/>
                  </a:lnTo>
                  <a:lnTo>
                    <a:pt x="44" y="972"/>
                  </a:lnTo>
                  <a:lnTo>
                    <a:pt x="44" y="969"/>
                  </a:lnTo>
                  <a:lnTo>
                    <a:pt x="41" y="969"/>
                  </a:lnTo>
                  <a:lnTo>
                    <a:pt x="41" y="966"/>
                  </a:lnTo>
                  <a:lnTo>
                    <a:pt x="41" y="963"/>
                  </a:lnTo>
                  <a:lnTo>
                    <a:pt x="41" y="963"/>
                  </a:lnTo>
                  <a:close/>
                  <a:moveTo>
                    <a:pt x="89" y="947"/>
                  </a:moveTo>
                  <a:lnTo>
                    <a:pt x="89" y="943"/>
                  </a:lnTo>
                  <a:lnTo>
                    <a:pt x="93" y="940"/>
                  </a:lnTo>
                  <a:lnTo>
                    <a:pt x="93" y="943"/>
                  </a:lnTo>
                  <a:lnTo>
                    <a:pt x="89" y="947"/>
                  </a:lnTo>
                  <a:lnTo>
                    <a:pt x="89" y="947"/>
                  </a:lnTo>
                  <a:close/>
                  <a:moveTo>
                    <a:pt x="485" y="446"/>
                  </a:moveTo>
                  <a:lnTo>
                    <a:pt x="485" y="446"/>
                  </a:lnTo>
                  <a:lnTo>
                    <a:pt x="488" y="446"/>
                  </a:lnTo>
                  <a:lnTo>
                    <a:pt x="488" y="443"/>
                  </a:lnTo>
                  <a:lnTo>
                    <a:pt x="488" y="443"/>
                  </a:lnTo>
                  <a:lnTo>
                    <a:pt x="485" y="443"/>
                  </a:lnTo>
                  <a:lnTo>
                    <a:pt x="485" y="446"/>
                  </a:lnTo>
                  <a:lnTo>
                    <a:pt x="485" y="446"/>
                  </a:lnTo>
                  <a:close/>
                  <a:moveTo>
                    <a:pt x="447" y="413"/>
                  </a:moveTo>
                  <a:lnTo>
                    <a:pt x="447" y="413"/>
                  </a:lnTo>
                  <a:lnTo>
                    <a:pt x="454" y="413"/>
                  </a:lnTo>
                  <a:lnTo>
                    <a:pt x="450" y="407"/>
                  </a:lnTo>
                  <a:lnTo>
                    <a:pt x="447" y="410"/>
                  </a:lnTo>
                  <a:lnTo>
                    <a:pt x="447" y="413"/>
                  </a:lnTo>
                  <a:lnTo>
                    <a:pt x="447" y="413"/>
                  </a:lnTo>
                  <a:close/>
                  <a:moveTo>
                    <a:pt x="309" y="423"/>
                  </a:moveTo>
                  <a:lnTo>
                    <a:pt x="313" y="423"/>
                  </a:lnTo>
                  <a:lnTo>
                    <a:pt x="313" y="420"/>
                  </a:lnTo>
                  <a:lnTo>
                    <a:pt x="313" y="420"/>
                  </a:lnTo>
                  <a:lnTo>
                    <a:pt x="313" y="420"/>
                  </a:lnTo>
                  <a:lnTo>
                    <a:pt x="309" y="423"/>
                  </a:lnTo>
                  <a:lnTo>
                    <a:pt x="309" y="423"/>
                  </a:lnTo>
                  <a:close/>
                  <a:moveTo>
                    <a:pt x="309" y="430"/>
                  </a:moveTo>
                  <a:lnTo>
                    <a:pt x="309" y="426"/>
                  </a:lnTo>
                  <a:lnTo>
                    <a:pt x="309" y="426"/>
                  </a:lnTo>
                  <a:lnTo>
                    <a:pt x="313" y="426"/>
                  </a:lnTo>
                  <a:lnTo>
                    <a:pt x="309" y="430"/>
                  </a:lnTo>
                  <a:lnTo>
                    <a:pt x="309" y="430"/>
                  </a:lnTo>
                  <a:close/>
                  <a:moveTo>
                    <a:pt x="302" y="439"/>
                  </a:moveTo>
                  <a:lnTo>
                    <a:pt x="302" y="443"/>
                  </a:lnTo>
                  <a:lnTo>
                    <a:pt x="299" y="446"/>
                  </a:lnTo>
                  <a:lnTo>
                    <a:pt x="302" y="449"/>
                  </a:lnTo>
                  <a:lnTo>
                    <a:pt x="306" y="449"/>
                  </a:lnTo>
                  <a:lnTo>
                    <a:pt x="306" y="446"/>
                  </a:lnTo>
                  <a:lnTo>
                    <a:pt x="309" y="446"/>
                  </a:lnTo>
                  <a:lnTo>
                    <a:pt x="323" y="439"/>
                  </a:lnTo>
                  <a:lnTo>
                    <a:pt x="330" y="436"/>
                  </a:lnTo>
                  <a:lnTo>
                    <a:pt x="333" y="433"/>
                  </a:lnTo>
                  <a:lnTo>
                    <a:pt x="330" y="433"/>
                  </a:lnTo>
                  <a:lnTo>
                    <a:pt x="327" y="430"/>
                  </a:lnTo>
                  <a:lnTo>
                    <a:pt x="327" y="426"/>
                  </a:lnTo>
                  <a:lnTo>
                    <a:pt x="323" y="426"/>
                  </a:lnTo>
                  <a:lnTo>
                    <a:pt x="323" y="430"/>
                  </a:lnTo>
                  <a:lnTo>
                    <a:pt x="316" y="430"/>
                  </a:lnTo>
                  <a:lnTo>
                    <a:pt x="320" y="433"/>
                  </a:lnTo>
                  <a:lnTo>
                    <a:pt x="316" y="433"/>
                  </a:lnTo>
                  <a:lnTo>
                    <a:pt x="313" y="433"/>
                  </a:lnTo>
                  <a:lnTo>
                    <a:pt x="313" y="436"/>
                  </a:lnTo>
                  <a:lnTo>
                    <a:pt x="309" y="433"/>
                  </a:lnTo>
                  <a:lnTo>
                    <a:pt x="313" y="433"/>
                  </a:lnTo>
                  <a:lnTo>
                    <a:pt x="309" y="430"/>
                  </a:lnTo>
                  <a:lnTo>
                    <a:pt x="306" y="433"/>
                  </a:lnTo>
                  <a:lnTo>
                    <a:pt x="306" y="433"/>
                  </a:lnTo>
                  <a:lnTo>
                    <a:pt x="306" y="436"/>
                  </a:lnTo>
                  <a:lnTo>
                    <a:pt x="302" y="439"/>
                  </a:lnTo>
                  <a:lnTo>
                    <a:pt x="302" y="439"/>
                  </a:lnTo>
                  <a:close/>
                  <a:moveTo>
                    <a:pt x="289" y="449"/>
                  </a:moveTo>
                  <a:lnTo>
                    <a:pt x="289" y="446"/>
                  </a:lnTo>
                  <a:lnTo>
                    <a:pt x="289" y="439"/>
                  </a:lnTo>
                  <a:lnTo>
                    <a:pt x="285" y="443"/>
                  </a:lnTo>
                  <a:lnTo>
                    <a:pt x="285" y="446"/>
                  </a:lnTo>
                  <a:lnTo>
                    <a:pt x="282" y="446"/>
                  </a:lnTo>
                  <a:lnTo>
                    <a:pt x="285" y="446"/>
                  </a:lnTo>
                  <a:lnTo>
                    <a:pt x="285" y="446"/>
                  </a:lnTo>
                  <a:lnTo>
                    <a:pt x="289" y="449"/>
                  </a:lnTo>
                  <a:lnTo>
                    <a:pt x="289" y="449"/>
                  </a:lnTo>
                  <a:close/>
                  <a:moveTo>
                    <a:pt x="289" y="452"/>
                  </a:moveTo>
                  <a:lnTo>
                    <a:pt x="292" y="449"/>
                  </a:lnTo>
                  <a:lnTo>
                    <a:pt x="292" y="446"/>
                  </a:lnTo>
                  <a:lnTo>
                    <a:pt x="292" y="443"/>
                  </a:lnTo>
                  <a:lnTo>
                    <a:pt x="292" y="436"/>
                  </a:lnTo>
                  <a:lnTo>
                    <a:pt x="292" y="436"/>
                  </a:lnTo>
                  <a:lnTo>
                    <a:pt x="296" y="436"/>
                  </a:lnTo>
                  <a:lnTo>
                    <a:pt x="296" y="436"/>
                  </a:lnTo>
                  <a:lnTo>
                    <a:pt x="299" y="433"/>
                  </a:lnTo>
                  <a:lnTo>
                    <a:pt x="299" y="436"/>
                  </a:lnTo>
                  <a:lnTo>
                    <a:pt x="299" y="446"/>
                  </a:lnTo>
                  <a:lnTo>
                    <a:pt x="299" y="449"/>
                  </a:lnTo>
                  <a:lnTo>
                    <a:pt x="299" y="449"/>
                  </a:lnTo>
                  <a:lnTo>
                    <a:pt x="292" y="452"/>
                  </a:lnTo>
                  <a:lnTo>
                    <a:pt x="289" y="452"/>
                  </a:lnTo>
                  <a:lnTo>
                    <a:pt x="289" y="452"/>
                  </a:lnTo>
                  <a:close/>
                  <a:moveTo>
                    <a:pt x="296" y="468"/>
                  </a:moveTo>
                  <a:lnTo>
                    <a:pt x="296" y="465"/>
                  </a:lnTo>
                  <a:lnTo>
                    <a:pt x="296" y="459"/>
                  </a:lnTo>
                  <a:lnTo>
                    <a:pt x="296" y="455"/>
                  </a:lnTo>
                  <a:lnTo>
                    <a:pt x="292" y="455"/>
                  </a:lnTo>
                  <a:lnTo>
                    <a:pt x="285" y="449"/>
                  </a:lnTo>
                  <a:lnTo>
                    <a:pt x="282" y="449"/>
                  </a:lnTo>
                  <a:lnTo>
                    <a:pt x="282" y="452"/>
                  </a:lnTo>
                  <a:lnTo>
                    <a:pt x="292" y="459"/>
                  </a:lnTo>
                  <a:lnTo>
                    <a:pt x="285" y="455"/>
                  </a:lnTo>
                  <a:lnTo>
                    <a:pt x="285" y="459"/>
                  </a:lnTo>
                  <a:lnTo>
                    <a:pt x="289" y="462"/>
                  </a:lnTo>
                  <a:lnTo>
                    <a:pt x="296" y="468"/>
                  </a:lnTo>
                  <a:lnTo>
                    <a:pt x="296" y="468"/>
                  </a:lnTo>
                  <a:close/>
                  <a:moveTo>
                    <a:pt x="251" y="407"/>
                  </a:moveTo>
                  <a:lnTo>
                    <a:pt x="254" y="410"/>
                  </a:lnTo>
                  <a:lnTo>
                    <a:pt x="258" y="410"/>
                  </a:lnTo>
                  <a:lnTo>
                    <a:pt x="261" y="413"/>
                  </a:lnTo>
                  <a:lnTo>
                    <a:pt x="261" y="410"/>
                  </a:lnTo>
                  <a:lnTo>
                    <a:pt x="258" y="407"/>
                  </a:lnTo>
                  <a:lnTo>
                    <a:pt x="254" y="407"/>
                  </a:lnTo>
                  <a:lnTo>
                    <a:pt x="251" y="407"/>
                  </a:lnTo>
                  <a:lnTo>
                    <a:pt x="251" y="407"/>
                  </a:lnTo>
                  <a:close/>
                  <a:moveTo>
                    <a:pt x="172" y="1111"/>
                  </a:moveTo>
                  <a:lnTo>
                    <a:pt x="172" y="1111"/>
                  </a:lnTo>
                  <a:lnTo>
                    <a:pt x="168" y="1108"/>
                  </a:lnTo>
                  <a:lnTo>
                    <a:pt x="168" y="1105"/>
                  </a:lnTo>
                  <a:lnTo>
                    <a:pt x="172" y="1098"/>
                  </a:lnTo>
                  <a:lnTo>
                    <a:pt x="172" y="1092"/>
                  </a:lnTo>
                  <a:lnTo>
                    <a:pt x="168" y="1095"/>
                  </a:lnTo>
                  <a:lnTo>
                    <a:pt x="165" y="1095"/>
                  </a:lnTo>
                  <a:lnTo>
                    <a:pt x="161" y="1098"/>
                  </a:lnTo>
                  <a:lnTo>
                    <a:pt x="158" y="1095"/>
                  </a:lnTo>
                  <a:lnTo>
                    <a:pt x="158" y="1092"/>
                  </a:lnTo>
                  <a:lnTo>
                    <a:pt x="158" y="1092"/>
                  </a:lnTo>
                  <a:lnTo>
                    <a:pt x="161" y="1095"/>
                  </a:lnTo>
                  <a:lnTo>
                    <a:pt x="161" y="1095"/>
                  </a:lnTo>
                  <a:lnTo>
                    <a:pt x="161" y="1092"/>
                  </a:lnTo>
                  <a:lnTo>
                    <a:pt x="161" y="1089"/>
                  </a:lnTo>
                  <a:lnTo>
                    <a:pt x="158" y="1085"/>
                  </a:lnTo>
                  <a:lnTo>
                    <a:pt x="158" y="1085"/>
                  </a:lnTo>
                  <a:lnTo>
                    <a:pt x="155" y="1089"/>
                  </a:lnTo>
                  <a:lnTo>
                    <a:pt x="151" y="1085"/>
                  </a:lnTo>
                  <a:lnTo>
                    <a:pt x="148" y="1082"/>
                  </a:lnTo>
                  <a:lnTo>
                    <a:pt x="148" y="1082"/>
                  </a:lnTo>
                  <a:lnTo>
                    <a:pt x="151" y="1079"/>
                  </a:lnTo>
                  <a:lnTo>
                    <a:pt x="155" y="1072"/>
                  </a:lnTo>
                  <a:lnTo>
                    <a:pt x="158" y="1072"/>
                  </a:lnTo>
                  <a:lnTo>
                    <a:pt x="155" y="1072"/>
                  </a:lnTo>
                  <a:lnTo>
                    <a:pt x="151" y="1072"/>
                  </a:lnTo>
                  <a:lnTo>
                    <a:pt x="148" y="1072"/>
                  </a:lnTo>
                  <a:lnTo>
                    <a:pt x="148" y="1069"/>
                  </a:lnTo>
                  <a:lnTo>
                    <a:pt x="151" y="1069"/>
                  </a:lnTo>
                  <a:lnTo>
                    <a:pt x="155" y="1063"/>
                  </a:lnTo>
                  <a:lnTo>
                    <a:pt x="155" y="1060"/>
                  </a:lnTo>
                  <a:lnTo>
                    <a:pt x="155" y="1056"/>
                  </a:lnTo>
                  <a:lnTo>
                    <a:pt x="155" y="1056"/>
                  </a:lnTo>
                  <a:lnTo>
                    <a:pt x="151" y="1056"/>
                  </a:lnTo>
                  <a:lnTo>
                    <a:pt x="151" y="1060"/>
                  </a:lnTo>
                  <a:lnTo>
                    <a:pt x="151" y="1066"/>
                  </a:lnTo>
                  <a:lnTo>
                    <a:pt x="148" y="1069"/>
                  </a:lnTo>
                  <a:lnTo>
                    <a:pt x="144" y="1069"/>
                  </a:lnTo>
                  <a:lnTo>
                    <a:pt x="141" y="1069"/>
                  </a:lnTo>
                  <a:lnTo>
                    <a:pt x="141" y="1069"/>
                  </a:lnTo>
                  <a:lnTo>
                    <a:pt x="141" y="1066"/>
                  </a:lnTo>
                  <a:lnTo>
                    <a:pt x="141" y="1066"/>
                  </a:lnTo>
                  <a:lnTo>
                    <a:pt x="141" y="1063"/>
                  </a:lnTo>
                  <a:lnTo>
                    <a:pt x="137" y="1066"/>
                  </a:lnTo>
                  <a:lnTo>
                    <a:pt x="137" y="1066"/>
                  </a:lnTo>
                  <a:lnTo>
                    <a:pt x="134" y="1066"/>
                  </a:lnTo>
                  <a:lnTo>
                    <a:pt x="134" y="1066"/>
                  </a:lnTo>
                  <a:lnTo>
                    <a:pt x="130" y="1066"/>
                  </a:lnTo>
                  <a:lnTo>
                    <a:pt x="130" y="1066"/>
                  </a:lnTo>
                  <a:lnTo>
                    <a:pt x="127" y="1066"/>
                  </a:lnTo>
                  <a:lnTo>
                    <a:pt x="127" y="1066"/>
                  </a:lnTo>
                  <a:lnTo>
                    <a:pt x="130" y="1063"/>
                  </a:lnTo>
                  <a:lnTo>
                    <a:pt x="134" y="1063"/>
                  </a:lnTo>
                  <a:lnTo>
                    <a:pt x="137" y="1060"/>
                  </a:lnTo>
                  <a:lnTo>
                    <a:pt x="141" y="1056"/>
                  </a:lnTo>
                  <a:lnTo>
                    <a:pt x="144" y="1056"/>
                  </a:lnTo>
                  <a:lnTo>
                    <a:pt x="144" y="1050"/>
                  </a:lnTo>
                  <a:lnTo>
                    <a:pt x="144" y="1053"/>
                  </a:lnTo>
                  <a:lnTo>
                    <a:pt x="141" y="1056"/>
                  </a:lnTo>
                  <a:lnTo>
                    <a:pt x="137" y="1060"/>
                  </a:lnTo>
                  <a:lnTo>
                    <a:pt x="137" y="1060"/>
                  </a:lnTo>
                  <a:lnTo>
                    <a:pt x="130" y="1060"/>
                  </a:lnTo>
                  <a:lnTo>
                    <a:pt x="130" y="1056"/>
                  </a:lnTo>
                  <a:lnTo>
                    <a:pt x="127" y="1056"/>
                  </a:lnTo>
                  <a:lnTo>
                    <a:pt x="127" y="1056"/>
                  </a:lnTo>
                  <a:lnTo>
                    <a:pt x="127" y="1053"/>
                  </a:lnTo>
                  <a:lnTo>
                    <a:pt x="127" y="1053"/>
                  </a:lnTo>
                  <a:lnTo>
                    <a:pt x="124" y="1053"/>
                  </a:lnTo>
                  <a:lnTo>
                    <a:pt x="120" y="1053"/>
                  </a:lnTo>
                  <a:lnTo>
                    <a:pt x="117" y="1053"/>
                  </a:lnTo>
                  <a:lnTo>
                    <a:pt x="117" y="1056"/>
                  </a:lnTo>
                  <a:lnTo>
                    <a:pt x="110" y="1053"/>
                  </a:lnTo>
                  <a:lnTo>
                    <a:pt x="110" y="1050"/>
                  </a:lnTo>
                  <a:lnTo>
                    <a:pt x="110" y="1050"/>
                  </a:lnTo>
                  <a:lnTo>
                    <a:pt x="113" y="1050"/>
                  </a:lnTo>
                  <a:lnTo>
                    <a:pt x="117" y="1050"/>
                  </a:lnTo>
                  <a:lnTo>
                    <a:pt x="124" y="1050"/>
                  </a:lnTo>
                  <a:lnTo>
                    <a:pt x="124" y="1050"/>
                  </a:lnTo>
                  <a:lnTo>
                    <a:pt x="120" y="1050"/>
                  </a:lnTo>
                  <a:lnTo>
                    <a:pt x="117" y="1050"/>
                  </a:lnTo>
                  <a:lnTo>
                    <a:pt x="113" y="1047"/>
                  </a:lnTo>
                  <a:lnTo>
                    <a:pt x="113" y="1047"/>
                  </a:lnTo>
                  <a:lnTo>
                    <a:pt x="117" y="1047"/>
                  </a:lnTo>
                  <a:lnTo>
                    <a:pt x="124" y="1047"/>
                  </a:lnTo>
                  <a:lnTo>
                    <a:pt x="124" y="1047"/>
                  </a:lnTo>
                  <a:lnTo>
                    <a:pt x="117" y="1047"/>
                  </a:lnTo>
                  <a:lnTo>
                    <a:pt x="117" y="1043"/>
                  </a:lnTo>
                  <a:lnTo>
                    <a:pt x="110" y="1047"/>
                  </a:lnTo>
                  <a:lnTo>
                    <a:pt x="110" y="1047"/>
                  </a:lnTo>
                  <a:lnTo>
                    <a:pt x="106" y="1043"/>
                  </a:lnTo>
                  <a:lnTo>
                    <a:pt x="106" y="1040"/>
                  </a:lnTo>
                  <a:lnTo>
                    <a:pt x="110" y="1040"/>
                  </a:lnTo>
                  <a:lnTo>
                    <a:pt x="113" y="1043"/>
                  </a:lnTo>
                  <a:lnTo>
                    <a:pt x="117" y="1043"/>
                  </a:lnTo>
                  <a:lnTo>
                    <a:pt x="120" y="1040"/>
                  </a:lnTo>
                  <a:lnTo>
                    <a:pt x="117" y="1040"/>
                  </a:lnTo>
                  <a:lnTo>
                    <a:pt x="113" y="1040"/>
                  </a:lnTo>
                  <a:lnTo>
                    <a:pt x="106" y="1040"/>
                  </a:lnTo>
                  <a:lnTo>
                    <a:pt x="110" y="1037"/>
                  </a:lnTo>
                  <a:lnTo>
                    <a:pt x="113" y="1037"/>
                  </a:lnTo>
                  <a:lnTo>
                    <a:pt x="117" y="1037"/>
                  </a:lnTo>
                  <a:lnTo>
                    <a:pt x="117" y="1037"/>
                  </a:lnTo>
                  <a:lnTo>
                    <a:pt x="117" y="1034"/>
                  </a:lnTo>
                  <a:lnTo>
                    <a:pt x="117" y="1034"/>
                  </a:lnTo>
                  <a:lnTo>
                    <a:pt x="120" y="1030"/>
                  </a:lnTo>
                  <a:lnTo>
                    <a:pt x="124" y="1030"/>
                  </a:lnTo>
                  <a:lnTo>
                    <a:pt x="127" y="1034"/>
                  </a:lnTo>
                  <a:lnTo>
                    <a:pt x="130" y="1030"/>
                  </a:lnTo>
                  <a:lnTo>
                    <a:pt x="124" y="1030"/>
                  </a:lnTo>
                  <a:lnTo>
                    <a:pt x="120" y="1030"/>
                  </a:lnTo>
                  <a:lnTo>
                    <a:pt x="120" y="1027"/>
                  </a:lnTo>
                  <a:lnTo>
                    <a:pt x="117" y="1030"/>
                  </a:lnTo>
                  <a:lnTo>
                    <a:pt x="113" y="1034"/>
                  </a:lnTo>
                  <a:lnTo>
                    <a:pt x="113" y="1034"/>
                  </a:lnTo>
                  <a:lnTo>
                    <a:pt x="110" y="1034"/>
                  </a:lnTo>
                  <a:lnTo>
                    <a:pt x="110" y="1030"/>
                  </a:lnTo>
                  <a:lnTo>
                    <a:pt x="110" y="1027"/>
                  </a:lnTo>
                  <a:lnTo>
                    <a:pt x="110" y="1027"/>
                  </a:lnTo>
                  <a:lnTo>
                    <a:pt x="117" y="1024"/>
                  </a:lnTo>
                  <a:lnTo>
                    <a:pt x="117" y="1021"/>
                  </a:lnTo>
                  <a:lnTo>
                    <a:pt x="127" y="1018"/>
                  </a:lnTo>
                  <a:lnTo>
                    <a:pt x="130" y="1014"/>
                  </a:lnTo>
                  <a:lnTo>
                    <a:pt x="130" y="1018"/>
                  </a:lnTo>
                  <a:lnTo>
                    <a:pt x="130" y="1021"/>
                  </a:lnTo>
                  <a:lnTo>
                    <a:pt x="134" y="1024"/>
                  </a:lnTo>
                  <a:lnTo>
                    <a:pt x="134" y="1024"/>
                  </a:lnTo>
                  <a:lnTo>
                    <a:pt x="134" y="1018"/>
                  </a:lnTo>
                  <a:lnTo>
                    <a:pt x="134" y="1014"/>
                  </a:lnTo>
                  <a:lnTo>
                    <a:pt x="137" y="1014"/>
                  </a:lnTo>
                  <a:lnTo>
                    <a:pt x="141" y="1014"/>
                  </a:lnTo>
                  <a:lnTo>
                    <a:pt x="137" y="1011"/>
                  </a:lnTo>
                  <a:lnTo>
                    <a:pt x="134" y="1011"/>
                  </a:lnTo>
                  <a:lnTo>
                    <a:pt x="130" y="1014"/>
                  </a:lnTo>
                  <a:lnTo>
                    <a:pt x="130" y="1011"/>
                  </a:lnTo>
                  <a:lnTo>
                    <a:pt x="130" y="1008"/>
                  </a:lnTo>
                  <a:lnTo>
                    <a:pt x="134" y="1008"/>
                  </a:lnTo>
                  <a:lnTo>
                    <a:pt x="137" y="1005"/>
                  </a:lnTo>
                  <a:lnTo>
                    <a:pt x="141" y="1001"/>
                  </a:lnTo>
                  <a:lnTo>
                    <a:pt x="141" y="998"/>
                  </a:lnTo>
                  <a:lnTo>
                    <a:pt x="137" y="998"/>
                  </a:lnTo>
                  <a:lnTo>
                    <a:pt x="137" y="1001"/>
                  </a:lnTo>
                  <a:lnTo>
                    <a:pt x="134" y="1005"/>
                  </a:lnTo>
                  <a:lnTo>
                    <a:pt x="130" y="1005"/>
                  </a:lnTo>
                  <a:lnTo>
                    <a:pt x="127" y="1008"/>
                  </a:lnTo>
                  <a:lnTo>
                    <a:pt x="120" y="1011"/>
                  </a:lnTo>
                  <a:lnTo>
                    <a:pt x="117" y="1014"/>
                  </a:lnTo>
                  <a:lnTo>
                    <a:pt x="113" y="1011"/>
                  </a:lnTo>
                  <a:lnTo>
                    <a:pt x="113" y="1011"/>
                  </a:lnTo>
                  <a:lnTo>
                    <a:pt x="117" y="1008"/>
                  </a:lnTo>
                  <a:lnTo>
                    <a:pt x="113" y="1008"/>
                  </a:lnTo>
                  <a:lnTo>
                    <a:pt x="110" y="1011"/>
                  </a:lnTo>
                  <a:lnTo>
                    <a:pt x="106" y="1008"/>
                  </a:lnTo>
                  <a:lnTo>
                    <a:pt x="106" y="1008"/>
                  </a:lnTo>
                  <a:lnTo>
                    <a:pt x="113" y="1005"/>
                  </a:lnTo>
                  <a:lnTo>
                    <a:pt x="117" y="1001"/>
                  </a:lnTo>
                  <a:lnTo>
                    <a:pt x="120" y="1005"/>
                  </a:lnTo>
                  <a:lnTo>
                    <a:pt x="120" y="1001"/>
                  </a:lnTo>
                  <a:lnTo>
                    <a:pt x="120" y="1001"/>
                  </a:lnTo>
                  <a:lnTo>
                    <a:pt x="117" y="998"/>
                  </a:lnTo>
                  <a:lnTo>
                    <a:pt x="120" y="998"/>
                  </a:lnTo>
                  <a:lnTo>
                    <a:pt x="120" y="995"/>
                  </a:lnTo>
                  <a:lnTo>
                    <a:pt x="120" y="995"/>
                  </a:lnTo>
                  <a:lnTo>
                    <a:pt x="117" y="995"/>
                  </a:lnTo>
                  <a:lnTo>
                    <a:pt x="113" y="995"/>
                  </a:lnTo>
                  <a:lnTo>
                    <a:pt x="113" y="995"/>
                  </a:lnTo>
                  <a:lnTo>
                    <a:pt x="113" y="988"/>
                  </a:lnTo>
                  <a:lnTo>
                    <a:pt x="110" y="985"/>
                  </a:lnTo>
                  <a:lnTo>
                    <a:pt x="110" y="982"/>
                  </a:lnTo>
                  <a:lnTo>
                    <a:pt x="113" y="979"/>
                  </a:lnTo>
                  <a:lnTo>
                    <a:pt x="117" y="979"/>
                  </a:lnTo>
                  <a:lnTo>
                    <a:pt x="120" y="982"/>
                  </a:lnTo>
                  <a:lnTo>
                    <a:pt x="124" y="982"/>
                  </a:lnTo>
                  <a:lnTo>
                    <a:pt x="130" y="982"/>
                  </a:lnTo>
                  <a:lnTo>
                    <a:pt x="127" y="982"/>
                  </a:lnTo>
                  <a:lnTo>
                    <a:pt x="124" y="982"/>
                  </a:lnTo>
                  <a:lnTo>
                    <a:pt x="120" y="982"/>
                  </a:lnTo>
                  <a:lnTo>
                    <a:pt x="120" y="979"/>
                  </a:lnTo>
                  <a:lnTo>
                    <a:pt x="117" y="976"/>
                  </a:lnTo>
                  <a:lnTo>
                    <a:pt x="117" y="976"/>
                  </a:lnTo>
                  <a:lnTo>
                    <a:pt x="117" y="972"/>
                  </a:lnTo>
                  <a:lnTo>
                    <a:pt x="120" y="969"/>
                  </a:lnTo>
                  <a:lnTo>
                    <a:pt x="120" y="969"/>
                  </a:lnTo>
                  <a:lnTo>
                    <a:pt x="120" y="963"/>
                  </a:lnTo>
                  <a:lnTo>
                    <a:pt x="120" y="966"/>
                  </a:lnTo>
                  <a:lnTo>
                    <a:pt x="117" y="969"/>
                  </a:lnTo>
                  <a:lnTo>
                    <a:pt x="113" y="969"/>
                  </a:lnTo>
                  <a:lnTo>
                    <a:pt x="106" y="972"/>
                  </a:lnTo>
                  <a:lnTo>
                    <a:pt x="103" y="976"/>
                  </a:lnTo>
                  <a:lnTo>
                    <a:pt x="103" y="976"/>
                  </a:lnTo>
                  <a:lnTo>
                    <a:pt x="99" y="976"/>
                  </a:lnTo>
                  <a:lnTo>
                    <a:pt x="99" y="972"/>
                  </a:lnTo>
                  <a:lnTo>
                    <a:pt x="96" y="966"/>
                  </a:lnTo>
                  <a:lnTo>
                    <a:pt x="96" y="959"/>
                  </a:lnTo>
                  <a:lnTo>
                    <a:pt x="99" y="953"/>
                  </a:lnTo>
                  <a:lnTo>
                    <a:pt x="99" y="950"/>
                  </a:lnTo>
                  <a:lnTo>
                    <a:pt x="96" y="950"/>
                  </a:lnTo>
                  <a:lnTo>
                    <a:pt x="96" y="947"/>
                  </a:lnTo>
                  <a:lnTo>
                    <a:pt x="96" y="943"/>
                  </a:lnTo>
                  <a:lnTo>
                    <a:pt x="99" y="947"/>
                  </a:lnTo>
                  <a:lnTo>
                    <a:pt x="103" y="947"/>
                  </a:lnTo>
                  <a:lnTo>
                    <a:pt x="99" y="943"/>
                  </a:lnTo>
                  <a:lnTo>
                    <a:pt x="103" y="940"/>
                  </a:lnTo>
                  <a:lnTo>
                    <a:pt x="106" y="937"/>
                  </a:lnTo>
                  <a:lnTo>
                    <a:pt x="110" y="937"/>
                  </a:lnTo>
                  <a:lnTo>
                    <a:pt x="113" y="937"/>
                  </a:lnTo>
                  <a:lnTo>
                    <a:pt x="117" y="934"/>
                  </a:lnTo>
                  <a:lnTo>
                    <a:pt x="113" y="934"/>
                  </a:lnTo>
                  <a:lnTo>
                    <a:pt x="113" y="934"/>
                  </a:lnTo>
                  <a:lnTo>
                    <a:pt x="117" y="927"/>
                  </a:lnTo>
                  <a:lnTo>
                    <a:pt x="120" y="924"/>
                  </a:lnTo>
                  <a:lnTo>
                    <a:pt x="127" y="924"/>
                  </a:lnTo>
                  <a:lnTo>
                    <a:pt x="127" y="921"/>
                  </a:lnTo>
                  <a:lnTo>
                    <a:pt x="124" y="921"/>
                  </a:lnTo>
                  <a:lnTo>
                    <a:pt x="124" y="917"/>
                  </a:lnTo>
                  <a:lnTo>
                    <a:pt x="117" y="921"/>
                  </a:lnTo>
                  <a:lnTo>
                    <a:pt x="117" y="927"/>
                  </a:lnTo>
                  <a:lnTo>
                    <a:pt x="110" y="930"/>
                  </a:lnTo>
                  <a:lnTo>
                    <a:pt x="110" y="930"/>
                  </a:lnTo>
                  <a:lnTo>
                    <a:pt x="110" y="930"/>
                  </a:lnTo>
                  <a:lnTo>
                    <a:pt x="113" y="924"/>
                  </a:lnTo>
                  <a:lnTo>
                    <a:pt x="113" y="921"/>
                  </a:lnTo>
                  <a:lnTo>
                    <a:pt x="120" y="911"/>
                  </a:lnTo>
                  <a:lnTo>
                    <a:pt x="120" y="908"/>
                  </a:lnTo>
                  <a:lnTo>
                    <a:pt x="120" y="908"/>
                  </a:lnTo>
                  <a:lnTo>
                    <a:pt x="120" y="908"/>
                  </a:lnTo>
                  <a:lnTo>
                    <a:pt x="120" y="905"/>
                  </a:lnTo>
                  <a:lnTo>
                    <a:pt x="124" y="905"/>
                  </a:lnTo>
                  <a:lnTo>
                    <a:pt x="124" y="901"/>
                  </a:lnTo>
                  <a:lnTo>
                    <a:pt x="124" y="901"/>
                  </a:lnTo>
                  <a:lnTo>
                    <a:pt x="124" y="898"/>
                  </a:lnTo>
                  <a:lnTo>
                    <a:pt x="120" y="898"/>
                  </a:lnTo>
                  <a:lnTo>
                    <a:pt x="120" y="895"/>
                  </a:lnTo>
                  <a:lnTo>
                    <a:pt x="117" y="892"/>
                  </a:lnTo>
                  <a:lnTo>
                    <a:pt x="113" y="888"/>
                  </a:lnTo>
                  <a:lnTo>
                    <a:pt x="110" y="888"/>
                  </a:lnTo>
                  <a:lnTo>
                    <a:pt x="110" y="885"/>
                  </a:lnTo>
                  <a:lnTo>
                    <a:pt x="106" y="882"/>
                  </a:lnTo>
                  <a:lnTo>
                    <a:pt x="103" y="882"/>
                  </a:lnTo>
                  <a:lnTo>
                    <a:pt x="99" y="879"/>
                  </a:lnTo>
                  <a:lnTo>
                    <a:pt x="99" y="879"/>
                  </a:lnTo>
                  <a:lnTo>
                    <a:pt x="103" y="879"/>
                  </a:lnTo>
                  <a:lnTo>
                    <a:pt x="103" y="875"/>
                  </a:lnTo>
                  <a:lnTo>
                    <a:pt x="99" y="872"/>
                  </a:lnTo>
                  <a:lnTo>
                    <a:pt x="99" y="872"/>
                  </a:lnTo>
                  <a:lnTo>
                    <a:pt x="99" y="869"/>
                  </a:lnTo>
                  <a:lnTo>
                    <a:pt x="103" y="869"/>
                  </a:lnTo>
                  <a:lnTo>
                    <a:pt x="103" y="869"/>
                  </a:lnTo>
                  <a:lnTo>
                    <a:pt x="99" y="866"/>
                  </a:lnTo>
                  <a:lnTo>
                    <a:pt x="96" y="866"/>
                  </a:lnTo>
                  <a:lnTo>
                    <a:pt x="96" y="866"/>
                  </a:lnTo>
                  <a:lnTo>
                    <a:pt x="99" y="863"/>
                  </a:lnTo>
                  <a:lnTo>
                    <a:pt x="99" y="853"/>
                  </a:lnTo>
                  <a:lnTo>
                    <a:pt x="99" y="840"/>
                  </a:lnTo>
                  <a:lnTo>
                    <a:pt x="103" y="830"/>
                  </a:lnTo>
                  <a:lnTo>
                    <a:pt x="99" y="827"/>
                  </a:lnTo>
                  <a:lnTo>
                    <a:pt x="99" y="824"/>
                  </a:lnTo>
                  <a:lnTo>
                    <a:pt x="103" y="821"/>
                  </a:lnTo>
                  <a:lnTo>
                    <a:pt x="103" y="817"/>
                  </a:lnTo>
                  <a:lnTo>
                    <a:pt x="99" y="817"/>
                  </a:lnTo>
                  <a:lnTo>
                    <a:pt x="99" y="811"/>
                  </a:lnTo>
                  <a:lnTo>
                    <a:pt x="96" y="804"/>
                  </a:lnTo>
                  <a:lnTo>
                    <a:pt x="93" y="801"/>
                  </a:lnTo>
                  <a:lnTo>
                    <a:pt x="93" y="798"/>
                  </a:lnTo>
                  <a:lnTo>
                    <a:pt x="89" y="788"/>
                  </a:lnTo>
                  <a:lnTo>
                    <a:pt x="89" y="785"/>
                  </a:lnTo>
                  <a:lnTo>
                    <a:pt x="93" y="782"/>
                  </a:lnTo>
                  <a:lnTo>
                    <a:pt x="93" y="779"/>
                  </a:lnTo>
                  <a:lnTo>
                    <a:pt x="93" y="775"/>
                  </a:lnTo>
                  <a:lnTo>
                    <a:pt x="89" y="772"/>
                  </a:lnTo>
                  <a:lnTo>
                    <a:pt x="82" y="772"/>
                  </a:lnTo>
                  <a:lnTo>
                    <a:pt x="75" y="775"/>
                  </a:lnTo>
                  <a:lnTo>
                    <a:pt x="75" y="775"/>
                  </a:lnTo>
                  <a:lnTo>
                    <a:pt x="69" y="779"/>
                  </a:lnTo>
                  <a:lnTo>
                    <a:pt x="62" y="782"/>
                  </a:lnTo>
                  <a:lnTo>
                    <a:pt x="58" y="788"/>
                  </a:lnTo>
                  <a:lnTo>
                    <a:pt x="55" y="788"/>
                  </a:lnTo>
                  <a:lnTo>
                    <a:pt x="48" y="791"/>
                  </a:lnTo>
                  <a:lnTo>
                    <a:pt x="41" y="791"/>
                  </a:lnTo>
                  <a:lnTo>
                    <a:pt x="38" y="791"/>
                  </a:lnTo>
                  <a:lnTo>
                    <a:pt x="38" y="788"/>
                  </a:lnTo>
                  <a:lnTo>
                    <a:pt x="41" y="785"/>
                  </a:lnTo>
                  <a:lnTo>
                    <a:pt x="41" y="782"/>
                  </a:lnTo>
                  <a:lnTo>
                    <a:pt x="34" y="762"/>
                  </a:lnTo>
                  <a:lnTo>
                    <a:pt x="31" y="753"/>
                  </a:lnTo>
                  <a:lnTo>
                    <a:pt x="31" y="749"/>
                  </a:lnTo>
                  <a:lnTo>
                    <a:pt x="34" y="743"/>
                  </a:lnTo>
                  <a:lnTo>
                    <a:pt x="24" y="740"/>
                  </a:lnTo>
                  <a:lnTo>
                    <a:pt x="17" y="743"/>
                  </a:lnTo>
                  <a:lnTo>
                    <a:pt x="13" y="743"/>
                  </a:lnTo>
                  <a:lnTo>
                    <a:pt x="0" y="743"/>
                  </a:lnTo>
                  <a:lnTo>
                    <a:pt x="223" y="394"/>
                  </a:lnTo>
                  <a:lnTo>
                    <a:pt x="223" y="397"/>
                  </a:lnTo>
                  <a:lnTo>
                    <a:pt x="227" y="397"/>
                  </a:lnTo>
                  <a:lnTo>
                    <a:pt x="237" y="404"/>
                  </a:lnTo>
                  <a:lnTo>
                    <a:pt x="241" y="404"/>
                  </a:lnTo>
                  <a:lnTo>
                    <a:pt x="244" y="407"/>
                  </a:lnTo>
                  <a:lnTo>
                    <a:pt x="247" y="410"/>
                  </a:lnTo>
                  <a:lnTo>
                    <a:pt x="247" y="410"/>
                  </a:lnTo>
                  <a:lnTo>
                    <a:pt x="251" y="410"/>
                  </a:lnTo>
                  <a:lnTo>
                    <a:pt x="251" y="413"/>
                  </a:lnTo>
                  <a:lnTo>
                    <a:pt x="254" y="417"/>
                  </a:lnTo>
                  <a:lnTo>
                    <a:pt x="254" y="420"/>
                  </a:lnTo>
                  <a:lnTo>
                    <a:pt x="254" y="420"/>
                  </a:lnTo>
                  <a:lnTo>
                    <a:pt x="254" y="423"/>
                  </a:lnTo>
                  <a:lnTo>
                    <a:pt x="254" y="430"/>
                  </a:lnTo>
                  <a:lnTo>
                    <a:pt x="258" y="430"/>
                  </a:lnTo>
                  <a:lnTo>
                    <a:pt x="258" y="426"/>
                  </a:lnTo>
                  <a:lnTo>
                    <a:pt x="258" y="426"/>
                  </a:lnTo>
                  <a:lnTo>
                    <a:pt x="258" y="433"/>
                  </a:lnTo>
                  <a:lnTo>
                    <a:pt x="261" y="439"/>
                  </a:lnTo>
                  <a:lnTo>
                    <a:pt x="268" y="443"/>
                  </a:lnTo>
                  <a:lnTo>
                    <a:pt x="271" y="446"/>
                  </a:lnTo>
                  <a:lnTo>
                    <a:pt x="271" y="446"/>
                  </a:lnTo>
                  <a:lnTo>
                    <a:pt x="275" y="446"/>
                  </a:lnTo>
                  <a:lnTo>
                    <a:pt x="275" y="449"/>
                  </a:lnTo>
                  <a:lnTo>
                    <a:pt x="278" y="449"/>
                  </a:lnTo>
                  <a:lnTo>
                    <a:pt x="278" y="449"/>
                  </a:lnTo>
                  <a:lnTo>
                    <a:pt x="282" y="455"/>
                  </a:lnTo>
                  <a:lnTo>
                    <a:pt x="282" y="459"/>
                  </a:lnTo>
                  <a:lnTo>
                    <a:pt x="285" y="459"/>
                  </a:lnTo>
                  <a:lnTo>
                    <a:pt x="285" y="462"/>
                  </a:lnTo>
                  <a:lnTo>
                    <a:pt x="289" y="462"/>
                  </a:lnTo>
                  <a:lnTo>
                    <a:pt x="296" y="468"/>
                  </a:lnTo>
                  <a:lnTo>
                    <a:pt x="296" y="468"/>
                  </a:lnTo>
                  <a:lnTo>
                    <a:pt x="296" y="472"/>
                  </a:lnTo>
                  <a:lnTo>
                    <a:pt x="296" y="472"/>
                  </a:lnTo>
                  <a:lnTo>
                    <a:pt x="292" y="478"/>
                  </a:lnTo>
                  <a:lnTo>
                    <a:pt x="289" y="478"/>
                  </a:lnTo>
                  <a:lnTo>
                    <a:pt x="296" y="475"/>
                  </a:lnTo>
                  <a:lnTo>
                    <a:pt x="299" y="472"/>
                  </a:lnTo>
                  <a:lnTo>
                    <a:pt x="302" y="472"/>
                  </a:lnTo>
                  <a:lnTo>
                    <a:pt x="302" y="468"/>
                  </a:lnTo>
                  <a:lnTo>
                    <a:pt x="302" y="459"/>
                  </a:lnTo>
                  <a:lnTo>
                    <a:pt x="302" y="455"/>
                  </a:lnTo>
                  <a:lnTo>
                    <a:pt x="306" y="452"/>
                  </a:lnTo>
                  <a:lnTo>
                    <a:pt x="313" y="449"/>
                  </a:lnTo>
                  <a:lnTo>
                    <a:pt x="316" y="446"/>
                  </a:lnTo>
                  <a:lnTo>
                    <a:pt x="320" y="446"/>
                  </a:lnTo>
                  <a:lnTo>
                    <a:pt x="323" y="443"/>
                  </a:lnTo>
                  <a:lnTo>
                    <a:pt x="323" y="443"/>
                  </a:lnTo>
                  <a:lnTo>
                    <a:pt x="327" y="443"/>
                  </a:lnTo>
                  <a:lnTo>
                    <a:pt x="330" y="439"/>
                  </a:lnTo>
                  <a:lnTo>
                    <a:pt x="333" y="439"/>
                  </a:lnTo>
                  <a:lnTo>
                    <a:pt x="337" y="439"/>
                  </a:lnTo>
                  <a:lnTo>
                    <a:pt x="340" y="439"/>
                  </a:lnTo>
                  <a:lnTo>
                    <a:pt x="340" y="443"/>
                  </a:lnTo>
                  <a:lnTo>
                    <a:pt x="347" y="436"/>
                  </a:lnTo>
                  <a:lnTo>
                    <a:pt x="347" y="433"/>
                  </a:lnTo>
                  <a:lnTo>
                    <a:pt x="351" y="433"/>
                  </a:lnTo>
                  <a:lnTo>
                    <a:pt x="354" y="433"/>
                  </a:lnTo>
                  <a:lnTo>
                    <a:pt x="354" y="433"/>
                  </a:lnTo>
                  <a:lnTo>
                    <a:pt x="354" y="433"/>
                  </a:lnTo>
                  <a:lnTo>
                    <a:pt x="357" y="433"/>
                  </a:lnTo>
                  <a:lnTo>
                    <a:pt x="361" y="433"/>
                  </a:lnTo>
                  <a:lnTo>
                    <a:pt x="371" y="433"/>
                  </a:lnTo>
                  <a:lnTo>
                    <a:pt x="382" y="430"/>
                  </a:lnTo>
                  <a:lnTo>
                    <a:pt x="382" y="426"/>
                  </a:lnTo>
                  <a:lnTo>
                    <a:pt x="385" y="426"/>
                  </a:lnTo>
                  <a:lnTo>
                    <a:pt x="388" y="430"/>
                  </a:lnTo>
                  <a:lnTo>
                    <a:pt x="388" y="430"/>
                  </a:lnTo>
                  <a:lnTo>
                    <a:pt x="392" y="426"/>
                  </a:lnTo>
                  <a:lnTo>
                    <a:pt x="399" y="423"/>
                  </a:lnTo>
                  <a:lnTo>
                    <a:pt x="402" y="423"/>
                  </a:lnTo>
                  <a:lnTo>
                    <a:pt x="402" y="426"/>
                  </a:lnTo>
                  <a:lnTo>
                    <a:pt x="406" y="426"/>
                  </a:lnTo>
                  <a:lnTo>
                    <a:pt x="406" y="426"/>
                  </a:lnTo>
                  <a:lnTo>
                    <a:pt x="409" y="426"/>
                  </a:lnTo>
                  <a:lnTo>
                    <a:pt x="409" y="423"/>
                  </a:lnTo>
                  <a:lnTo>
                    <a:pt x="409" y="423"/>
                  </a:lnTo>
                  <a:lnTo>
                    <a:pt x="413" y="423"/>
                  </a:lnTo>
                  <a:lnTo>
                    <a:pt x="413" y="426"/>
                  </a:lnTo>
                  <a:lnTo>
                    <a:pt x="416" y="430"/>
                  </a:lnTo>
                  <a:lnTo>
                    <a:pt x="413" y="430"/>
                  </a:lnTo>
                  <a:lnTo>
                    <a:pt x="413" y="430"/>
                  </a:lnTo>
                  <a:lnTo>
                    <a:pt x="409" y="433"/>
                  </a:lnTo>
                  <a:lnTo>
                    <a:pt x="402" y="436"/>
                  </a:lnTo>
                  <a:lnTo>
                    <a:pt x="395" y="436"/>
                  </a:lnTo>
                  <a:lnTo>
                    <a:pt x="392" y="439"/>
                  </a:lnTo>
                  <a:lnTo>
                    <a:pt x="388" y="439"/>
                  </a:lnTo>
                  <a:lnTo>
                    <a:pt x="385" y="439"/>
                  </a:lnTo>
                  <a:lnTo>
                    <a:pt x="382" y="443"/>
                  </a:lnTo>
                  <a:lnTo>
                    <a:pt x="378" y="443"/>
                  </a:lnTo>
                  <a:lnTo>
                    <a:pt x="378" y="439"/>
                  </a:lnTo>
                  <a:lnTo>
                    <a:pt x="371" y="443"/>
                  </a:lnTo>
                  <a:lnTo>
                    <a:pt x="364" y="443"/>
                  </a:lnTo>
                  <a:lnTo>
                    <a:pt x="364" y="443"/>
                  </a:lnTo>
                  <a:lnTo>
                    <a:pt x="357" y="443"/>
                  </a:lnTo>
                  <a:lnTo>
                    <a:pt x="354" y="443"/>
                  </a:lnTo>
                  <a:lnTo>
                    <a:pt x="351" y="449"/>
                  </a:lnTo>
                  <a:lnTo>
                    <a:pt x="344" y="452"/>
                  </a:lnTo>
                  <a:lnTo>
                    <a:pt x="340" y="449"/>
                  </a:lnTo>
                  <a:lnTo>
                    <a:pt x="337" y="452"/>
                  </a:lnTo>
                  <a:lnTo>
                    <a:pt x="337" y="455"/>
                  </a:lnTo>
                  <a:lnTo>
                    <a:pt x="333" y="455"/>
                  </a:lnTo>
                  <a:lnTo>
                    <a:pt x="330" y="455"/>
                  </a:lnTo>
                  <a:lnTo>
                    <a:pt x="327" y="455"/>
                  </a:lnTo>
                  <a:lnTo>
                    <a:pt x="327" y="459"/>
                  </a:lnTo>
                  <a:lnTo>
                    <a:pt x="323" y="462"/>
                  </a:lnTo>
                  <a:lnTo>
                    <a:pt x="320" y="462"/>
                  </a:lnTo>
                  <a:lnTo>
                    <a:pt x="323" y="468"/>
                  </a:lnTo>
                  <a:lnTo>
                    <a:pt x="327" y="468"/>
                  </a:lnTo>
                  <a:lnTo>
                    <a:pt x="323" y="465"/>
                  </a:lnTo>
                  <a:lnTo>
                    <a:pt x="323" y="462"/>
                  </a:lnTo>
                  <a:lnTo>
                    <a:pt x="327" y="465"/>
                  </a:lnTo>
                  <a:lnTo>
                    <a:pt x="330" y="462"/>
                  </a:lnTo>
                  <a:lnTo>
                    <a:pt x="333" y="465"/>
                  </a:lnTo>
                  <a:lnTo>
                    <a:pt x="333" y="462"/>
                  </a:lnTo>
                  <a:lnTo>
                    <a:pt x="337" y="455"/>
                  </a:lnTo>
                  <a:lnTo>
                    <a:pt x="344" y="455"/>
                  </a:lnTo>
                  <a:lnTo>
                    <a:pt x="347" y="455"/>
                  </a:lnTo>
                  <a:lnTo>
                    <a:pt x="357" y="449"/>
                  </a:lnTo>
                  <a:lnTo>
                    <a:pt x="357" y="449"/>
                  </a:lnTo>
                  <a:lnTo>
                    <a:pt x="361" y="446"/>
                  </a:lnTo>
                  <a:lnTo>
                    <a:pt x="364" y="449"/>
                  </a:lnTo>
                  <a:lnTo>
                    <a:pt x="364" y="449"/>
                  </a:lnTo>
                  <a:lnTo>
                    <a:pt x="368" y="446"/>
                  </a:lnTo>
                  <a:lnTo>
                    <a:pt x="368" y="449"/>
                  </a:lnTo>
                  <a:lnTo>
                    <a:pt x="375" y="446"/>
                  </a:lnTo>
                  <a:lnTo>
                    <a:pt x="378" y="446"/>
                  </a:lnTo>
                  <a:lnTo>
                    <a:pt x="371" y="452"/>
                  </a:lnTo>
                  <a:lnTo>
                    <a:pt x="371" y="455"/>
                  </a:lnTo>
                  <a:lnTo>
                    <a:pt x="378" y="449"/>
                  </a:lnTo>
                  <a:lnTo>
                    <a:pt x="382" y="449"/>
                  </a:lnTo>
                  <a:lnTo>
                    <a:pt x="395" y="443"/>
                  </a:lnTo>
                  <a:lnTo>
                    <a:pt x="399" y="443"/>
                  </a:lnTo>
                  <a:lnTo>
                    <a:pt x="406" y="439"/>
                  </a:lnTo>
                  <a:lnTo>
                    <a:pt x="413" y="439"/>
                  </a:lnTo>
                  <a:lnTo>
                    <a:pt x="416" y="436"/>
                  </a:lnTo>
                  <a:lnTo>
                    <a:pt x="419" y="436"/>
                  </a:lnTo>
                  <a:lnTo>
                    <a:pt x="416" y="439"/>
                  </a:lnTo>
                  <a:lnTo>
                    <a:pt x="413" y="443"/>
                  </a:lnTo>
                  <a:lnTo>
                    <a:pt x="413" y="443"/>
                  </a:lnTo>
                  <a:lnTo>
                    <a:pt x="416" y="446"/>
                  </a:lnTo>
                  <a:lnTo>
                    <a:pt x="419" y="443"/>
                  </a:lnTo>
                  <a:lnTo>
                    <a:pt x="430" y="439"/>
                  </a:lnTo>
                  <a:lnTo>
                    <a:pt x="430" y="439"/>
                  </a:lnTo>
                  <a:lnTo>
                    <a:pt x="430" y="436"/>
                  </a:lnTo>
                  <a:lnTo>
                    <a:pt x="433" y="433"/>
                  </a:lnTo>
                  <a:lnTo>
                    <a:pt x="437" y="436"/>
                  </a:lnTo>
                  <a:lnTo>
                    <a:pt x="437" y="433"/>
                  </a:lnTo>
                  <a:lnTo>
                    <a:pt x="437" y="430"/>
                  </a:lnTo>
                  <a:lnTo>
                    <a:pt x="440" y="433"/>
                  </a:lnTo>
                  <a:lnTo>
                    <a:pt x="443" y="433"/>
                  </a:lnTo>
                  <a:lnTo>
                    <a:pt x="443" y="430"/>
                  </a:lnTo>
                  <a:lnTo>
                    <a:pt x="443" y="423"/>
                  </a:lnTo>
                  <a:lnTo>
                    <a:pt x="443" y="423"/>
                  </a:lnTo>
                  <a:lnTo>
                    <a:pt x="443" y="420"/>
                  </a:lnTo>
                  <a:lnTo>
                    <a:pt x="447" y="417"/>
                  </a:lnTo>
                  <a:lnTo>
                    <a:pt x="450" y="413"/>
                  </a:lnTo>
                  <a:lnTo>
                    <a:pt x="450" y="420"/>
                  </a:lnTo>
                  <a:lnTo>
                    <a:pt x="454" y="430"/>
                  </a:lnTo>
                  <a:lnTo>
                    <a:pt x="450" y="436"/>
                  </a:lnTo>
                  <a:lnTo>
                    <a:pt x="450" y="446"/>
                  </a:lnTo>
                  <a:lnTo>
                    <a:pt x="447" y="452"/>
                  </a:lnTo>
                  <a:lnTo>
                    <a:pt x="447" y="465"/>
                  </a:lnTo>
                  <a:lnTo>
                    <a:pt x="450" y="468"/>
                  </a:lnTo>
                  <a:lnTo>
                    <a:pt x="454" y="472"/>
                  </a:lnTo>
                  <a:lnTo>
                    <a:pt x="457" y="475"/>
                  </a:lnTo>
                  <a:lnTo>
                    <a:pt x="461" y="472"/>
                  </a:lnTo>
                  <a:lnTo>
                    <a:pt x="461" y="472"/>
                  </a:lnTo>
                  <a:lnTo>
                    <a:pt x="457" y="472"/>
                  </a:lnTo>
                  <a:lnTo>
                    <a:pt x="454" y="468"/>
                  </a:lnTo>
                  <a:lnTo>
                    <a:pt x="457" y="465"/>
                  </a:lnTo>
                  <a:lnTo>
                    <a:pt x="464" y="468"/>
                  </a:lnTo>
                  <a:lnTo>
                    <a:pt x="464" y="465"/>
                  </a:lnTo>
                  <a:lnTo>
                    <a:pt x="461" y="462"/>
                  </a:lnTo>
                  <a:lnTo>
                    <a:pt x="464" y="462"/>
                  </a:lnTo>
                  <a:lnTo>
                    <a:pt x="471" y="462"/>
                  </a:lnTo>
                  <a:lnTo>
                    <a:pt x="471" y="462"/>
                  </a:lnTo>
                  <a:lnTo>
                    <a:pt x="474" y="462"/>
                  </a:lnTo>
                  <a:lnTo>
                    <a:pt x="471" y="455"/>
                  </a:lnTo>
                  <a:lnTo>
                    <a:pt x="474" y="455"/>
                  </a:lnTo>
                  <a:lnTo>
                    <a:pt x="481" y="452"/>
                  </a:lnTo>
                  <a:lnTo>
                    <a:pt x="481" y="449"/>
                  </a:lnTo>
                  <a:lnTo>
                    <a:pt x="485" y="449"/>
                  </a:lnTo>
                  <a:lnTo>
                    <a:pt x="485" y="452"/>
                  </a:lnTo>
                  <a:lnTo>
                    <a:pt x="485" y="455"/>
                  </a:lnTo>
                  <a:lnTo>
                    <a:pt x="481" y="455"/>
                  </a:lnTo>
                  <a:lnTo>
                    <a:pt x="481" y="459"/>
                  </a:lnTo>
                  <a:lnTo>
                    <a:pt x="478" y="462"/>
                  </a:lnTo>
                  <a:lnTo>
                    <a:pt x="478" y="462"/>
                  </a:lnTo>
                  <a:lnTo>
                    <a:pt x="481" y="465"/>
                  </a:lnTo>
                  <a:lnTo>
                    <a:pt x="485" y="465"/>
                  </a:lnTo>
                  <a:lnTo>
                    <a:pt x="485" y="465"/>
                  </a:lnTo>
                  <a:lnTo>
                    <a:pt x="485" y="468"/>
                  </a:lnTo>
                  <a:lnTo>
                    <a:pt x="481" y="468"/>
                  </a:lnTo>
                  <a:lnTo>
                    <a:pt x="478" y="472"/>
                  </a:lnTo>
                  <a:lnTo>
                    <a:pt x="474" y="472"/>
                  </a:lnTo>
                  <a:lnTo>
                    <a:pt x="474" y="472"/>
                  </a:lnTo>
                  <a:lnTo>
                    <a:pt x="471" y="475"/>
                  </a:lnTo>
                  <a:lnTo>
                    <a:pt x="471" y="478"/>
                  </a:lnTo>
                  <a:lnTo>
                    <a:pt x="478" y="478"/>
                  </a:lnTo>
                  <a:lnTo>
                    <a:pt x="481" y="481"/>
                  </a:lnTo>
                  <a:lnTo>
                    <a:pt x="485" y="481"/>
                  </a:lnTo>
                  <a:lnTo>
                    <a:pt x="488" y="478"/>
                  </a:lnTo>
                  <a:lnTo>
                    <a:pt x="492" y="478"/>
                  </a:lnTo>
                  <a:lnTo>
                    <a:pt x="495" y="472"/>
                  </a:lnTo>
                  <a:lnTo>
                    <a:pt x="502" y="468"/>
                  </a:lnTo>
                  <a:lnTo>
                    <a:pt x="505" y="465"/>
                  </a:lnTo>
                  <a:lnTo>
                    <a:pt x="509" y="468"/>
                  </a:lnTo>
                  <a:lnTo>
                    <a:pt x="512" y="468"/>
                  </a:lnTo>
                  <a:lnTo>
                    <a:pt x="516" y="472"/>
                  </a:lnTo>
                  <a:lnTo>
                    <a:pt x="519" y="472"/>
                  </a:lnTo>
                  <a:lnTo>
                    <a:pt x="523" y="475"/>
                  </a:lnTo>
                  <a:lnTo>
                    <a:pt x="526" y="475"/>
                  </a:lnTo>
                  <a:lnTo>
                    <a:pt x="526" y="478"/>
                  </a:lnTo>
                  <a:lnTo>
                    <a:pt x="529" y="485"/>
                  </a:lnTo>
                  <a:lnTo>
                    <a:pt x="529" y="488"/>
                  </a:lnTo>
                  <a:lnTo>
                    <a:pt x="533" y="494"/>
                  </a:lnTo>
                  <a:lnTo>
                    <a:pt x="550" y="504"/>
                  </a:lnTo>
                  <a:lnTo>
                    <a:pt x="550" y="507"/>
                  </a:lnTo>
                  <a:lnTo>
                    <a:pt x="557" y="507"/>
                  </a:lnTo>
                  <a:lnTo>
                    <a:pt x="560" y="514"/>
                  </a:lnTo>
                  <a:lnTo>
                    <a:pt x="564" y="514"/>
                  </a:lnTo>
                  <a:lnTo>
                    <a:pt x="567" y="517"/>
                  </a:lnTo>
                  <a:lnTo>
                    <a:pt x="567" y="517"/>
                  </a:lnTo>
                  <a:lnTo>
                    <a:pt x="571" y="520"/>
                  </a:lnTo>
                  <a:lnTo>
                    <a:pt x="574" y="517"/>
                  </a:lnTo>
                  <a:lnTo>
                    <a:pt x="574" y="520"/>
                  </a:lnTo>
                  <a:lnTo>
                    <a:pt x="581" y="523"/>
                  </a:lnTo>
                  <a:lnTo>
                    <a:pt x="585" y="523"/>
                  </a:lnTo>
                  <a:lnTo>
                    <a:pt x="585" y="527"/>
                  </a:lnTo>
                  <a:lnTo>
                    <a:pt x="585" y="530"/>
                  </a:lnTo>
                  <a:lnTo>
                    <a:pt x="588" y="527"/>
                  </a:lnTo>
                  <a:lnTo>
                    <a:pt x="585" y="523"/>
                  </a:lnTo>
                  <a:lnTo>
                    <a:pt x="588" y="523"/>
                  </a:lnTo>
                  <a:lnTo>
                    <a:pt x="581" y="520"/>
                  </a:lnTo>
                  <a:lnTo>
                    <a:pt x="581" y="517"/>
                  </a:lnTo>
                  <a:lnTo>
                    <a:pt x="588" y="520"/>
                  </a:lnTo>
                  <a:lnTo>
                    <a:pt x="588" y="523"/>
                  </a:lnTo>
                  <a:lnTo>
                    <a:pt x="591" y="523"/>
                  </a:lnTo>
                  <a:lnTo>
                    <a:pt x="591" y="520"/>
                  </a:lnTo>
                  <a:lnTo>
                    <a:pt x="595" y="520"/>
                  </a:lnTo>
                  <a:lnTo>
                    <a:pt x="598" y="523"/>
                  </a:lnTo>
                  <a:lnTo>
                    <a:pt x="598" y="527"/>
                  </a:lnTo>
                  <a:lnTo>
                    <a:pt x="602" y="527"/>
                  </a:lnTo>
                  <a:lnTo>
                    <a:pt x="605" y="533"/>
                  </a:lnTo>
                  <a:lnTo>
                    <a:pt x="605" y="536"/>
                  </a:lnTo>
                  <a:lnTo>
                    <a:pt x="609" y="539"/>
                  </a:lnTo>
                  <a:lnTo>
                    <a:pt x="609" y="543"/>
                  </a:lnTo>
                  <a:lnTo>
                    <a:pt x="609" y="546"/>
                  </a:lnTo>
                  <a:lnTo>
                    <a:pt x="605" y="549"/>
                  </a:lnTo>
                  <a:lnTo>
                    <a:pt x="602" y="552"/>
                  </a:lnTo>
                  <a:lnTo>
                    <a:pt x="595" y="549"/>
                  </a:lnTo>
                  <a:lnTo>
                    <a:pt x="591" y="549"/>
                  </a:lnTo>
                  <a:lnTo>
                    <a:pt x="591" y="552"/>
                  </a:lnTo>
                  <a:lnTo>
                    <a:pt x="588" y="552"/>
                  </a:lnTo>
                  <a:lnTo>
                    <a:pt x="585" y="549"/>
                  </a:lnTo>
                  <a:lnTo>
                    <a:pt x="581" y="549"/>
                  </a:lnTo>
                  <a:lnTo>
                    <a:pt x="581" y="552"/>
                  </a:lnTo>
                  <a:lnTo>
                    <a:pt x="578" y="556"/>
                  </a:lnTo>
                  <a:lnTo>
                    <a:pt x="578" y="559"/>
                  </a:lnTo>
                  <a:lnTo>
                    <a:pt x="574" y="559"/>
                  </a:lnTo>
                  <a:lnTo>
                    <a:pt x="571" y="559"/>
                  </a:lnTo>
                  <a:lnTo>
                    <a:pt x="571" y="562"/>
                  </a:lnTo>
                  <a:lnTo>
                    <a:pt x="574" y="562"/>
                  </a:lnTo>
                  <a:lnTo>
                    <a:pt x="578" y="565"/>
                  </a:lnTo>
                  <a:lnTo>
                    <a:pt x="581" y="569"/>
                  </a:lnTo>
                  <a:lnTo>
                    <a:pt x="581" y="565"/>
                  </a:lnTo>
                  <a:lnTo>
                    <a:pt x="588" y="569"/>
                  </a:lnTo>
                  <a:lnTo>
                    <a:pt x="588" y="572"/>
                  </a:lnTo>
                  <a:lnTo>
                    <a:pt x="591" y="572"/>
                  </a:lnTo>
                  <a:lnTo>
                    <a:pt x="598" y="575"/>
                  </a:lnTo>
                  <a:lnTo>
                    <a:pt x="605" y="575"/>
                  </a:lnTo>
                  <a:lnTo>
                    <a:pt x="612" y="578"/>
                  </a:lnTo>
                  <a:lnTo>
                    <a:pt x="619" y="578"/>
                  </a:lnTo>
                  <a:lnTo>
                    <a:pt x="619" y="578"/>
                  </a:lnTo>
                  <a:lnTo>
                    <a:pt x="619" y="578"/>
                  </a:lnTo>
                  <a:lnTo>
                    <a:pt x="622" y="578"/>
                  </a:lnTo>
                  <a:lnTo>
                    <a:pt x="622" y="581"/>
                  </a:lnTo>
                  <a:lnTo>
                    <a:pt x="629" y="578"/>
                  </a:lnTo>
                  <a:lnTo>
                    <a:pt x="629" y="578"/>
                  </a:lnTo>
                  <a:lnTo>
                    <a:pt x="633" y="578"/>
                  </a:lnTo>
                  <a:lnTo>
                    <a:pt x="636" y="578"/>
                  </a:lnTo>
                  <a:lnTo>
                    <a:pt x="636" y="578"/>
                  </a:lnTo>
                  <a:lnTo>
                    <a:pt x="636" y="578"/>
                  </a:lnTo>
                  <a:lnTo>
                    <a:pt x="640" y="578"/>
                  </a:lnTo>
                  <a:lnTo>
                    <a:pt x="643" y="575"/>
                  </a:lnTo>
                  <a:lnTo>
                    <a:pt x="657" y="572"/>
                  </a:lnTo>
                  <a:lnTo>
                    <a:pt x="660" y="572"/>
                  </a:lnTo>
                  <a:lnTo>
                    <a:pt x="657" y="575"/>
                  </a:lnTo>
                  <a:lnTo>
                    <a:pt x="657" y="578"/>
                  </a:lnTo>
                  <a:lnTo>
                    <a:pt x="657" y="578"/>
                  </a:lnTo>
                  <a:lnTo>
                    <a:pt x="660" y="578"/>
                  </a:lnTo>
                  <a:lnTo>
                    <a:pt x="660" y="581"/>
                  </a:lnTo>
                  <a:lnTo>
                    <a:pt x="660" y="585"/>
                  </a:lnTo>
                  <a:lnTo>
                    <a:pt x="660" y="585"/>
                  </a:lnTo>
                  <a:lnTo>
                    <a:pt x="660" y="588"/>
                  </a:lnTo>
                  <a:lnTo>
                    <a:pt x="664" y="585"/>
                  </a:lnTo>
                  <a:lnTo>
                    <a:pt x="667" y="588"/>
                  </a:lnTo>
                  <a:lnTo>
                    <a:pt x="664" y="591"/>
                  </a:lnTo>
                  <a:lnTo>
                    <a:pt x="664" y="594"/>
                  </a:lnTo>
                  <a:lnTo>
                    <a:pt x="664" y="598"/>
                  </a:lnTo>
                  <a:lnTo>
                    <a:pt x="664" y="598"/>
                  </a:lnTo>
                  <a:lnTo>
                    <a:pt x="667" y="598"/>
                  </a:lnTo>
                  <a:lnTo>
                    <a:pt x="667" y="591"/>
                  </a:lnTo>
                  <a:lnTo>
                    <a:pt x="671" y="591"/>
                  </a:lnTo>
                  <a:lnTo>
                    <a:pt x="671" y="591"/>
                  </a:lnTo>
                  <a:lnTo>
                    <a:pt x="671" y="594"/>
                  </a:lnTo>
                  <a:lnTo>
                    <a:pt x="667" y="601"/>
                  </a:lnTo>
                  <a:lnTo>
                    <a:pt x="664" y="604"/>
                  </a:lnTo>
                  <a:lnTo>
                    <a:pt x="664" y="611"/>
                  </a:lnTo>
                  <a:lnTo>
                    <a:pt x="667" y="614"/>
                  </a:lnTo>
                  <a:lnTo>
                    <a:pt x="667" y="620"/>
                  </a:lnTo>
                  <a:lnTo>
                    <a:pt x="667" y="623"/>
                  </a:lnTo>
                  <a:lnTo>
                    <a:pt x="671" y="627"/>
                  </a:lnTo>
                  <a:lnTo>
                    <a:pt x="671" y="627"/>
                  </a:lnTo>
                  <a:lnTo>
                    <a:pt x="667" y="630"/>
                  </a:lnTo>
                  <a:lnTo>
                    <a:pt x="671" y="633"/>
                  </a:lnTo>
                  <a:lnTo>
                    <a:pt x="671" y="636"/>
                  </a:lnTo>
                  <a:lnTo>
                    <a:pt x="674" y="646"/>
                  </a:lnTo>
                  <a:lnTo>
                    <a:pt x="674" y="636"/>
                  </a:lnTo>
                  <a:lnTo>
                    <a:pt x="671" y="630"/>
                  </a:lnTo>
                  <a:lnTo>
                    <a:pt x="671" y="620"/>
                  </a:lnTo>
                  <a:lnTo>
                    <a:pt x="677" y="614"/>
                  </a:lnTo>
                  <a:lnTo>
                    <a:pt x="677" y="614"/>
                  </a:lnTo>
                  <a:lnTo>
                    <a:pt x="677" y="617"/>
                  </a:lnTo>
                  <a:lnTo>
                    <a:pt x="677" y="617"/>
                  </a:lnTo>
                  <a:lnTo>
                    <a:pt x="677" y="620"/>
                  </a:lnTo>
                  <a:lnTo>
                    <a:pt x="677" y="620"/>
                  </a:lnTo>
                  <a:lnTo>
                    <a:pt x="681" y="620"/>
                  </a:lnTo>
                  <a:lnTo>
                    <a:pt x="681" y="620"/>
                  </a:lnTo>
                  <a:lnTo>
                    <a:pt x="684" y="620"/>
                  </a:lnTo>
                  <a:lnTo>
                    <a:pt x="684" y="617"/>
                  </a:lnTo>
                  <a:lnTo>
                    <a:pt x="681" y="614"/>
                  </a:lnTo>
                  <a:lnTo>
                    <a:pt x="681" y="611"/>
                  </a:lnTo>
                  <a:lnTo>
                    <a:pt x="684" y="611"/>
                  </a:lnTo>
                  <a:lnTo>
                    <a:pt x="684" y="611"/>
                  </a:lnTo>
                  <a:lnTo>
                    <a:pt x="681" y="607"/>
                  </a:lnTo>
                  <a:lnTo>
                    <a:pt x="684" y="604"/>
                  </a:lnTo>
                  <a:lnTo>
                    <a:pt x="684" y="598"/>
                  </a:lnTo>
                  <a:lnTo>
                    <a:pt x="688" y="591"/>
                  </a:lnTo>
                  <a:lnTo>
                    <a:pt x="688" y="588"/>
                  </a:lnTo>
                  <a:lnTo>
                    <a:pt x="688" y="585"/>
                  </a:lnTo>
                  <a:lnTo>
                    <a:pt x="691" y="585"/>
                  </a:lnTo>
                  <a:lnTo>
                    <a:pt x="695" y="581"/>
                  </a:lnTo>
                  <a:lnTo>
                    <a:pt x="695" y="581"/>
                  </a:lnTo>
                  <a:lnTo>
                    <a:pt x="698" y="578"/>
                  </a:lnTo>
                  <a:lnTo>
                    <a:pt x="698" y="578"/>
                  </a:lnTo>
                  <a:lnTo>
                    <a:pt x="701" y="581"/>
                  </a:lnTo>
                  <a:lnTo>
                    <a:pt x="705" y="581"/>
                  </a:lnTo>
                  <a:lnTo>
                    <a:pt x="705" y="578"/>
                  </a:lnTo>
                  <a:lnTo>
                    <a:pt x="708" y="578"/>
                  </a:lnTo>
                  <a:lnTo>
                    <a:pt x="708" y="578"/>
                  </a:lnTo>
                  <a:lnTo>
                    <a:pt x="712" y="578"/>
                  </a:lnTo>
                  <a:lnTo>
                    <a:pt x="715" y="578"/>
                  </a:lnTo>
                  <a:lnTo>
                    <a:pt x="715" y="575"/>
                  </a:lnTo>
                  <a:lnTo>
                    <a:pt x="719" y="575"/>
                  </a:lnTo>
                  <a:lnTo>
                    <a:pt x="719" y="578"/>
                  </a:lnTo>
                  <a:lnTo>
                    <a:pt x="722" y="578"/>
                  </a:lnTo>
                  <a:lnTo>
                    <a:pt x="722" y="581"/>
                  </a:lnTo>
                  <a:lnTo>
                    <a:pt x="722" y="578"/>
                  </a:lnTo>
                  <a:lnTo>
                    <a:pt x="722" y="575"/>
                  </a:lnTo>
                  <a:lnTo>
                    <a:pt x="726" y="569"/>
                  </a:lnTo>
                  <a:lnTo>
                    <a:pt x="726" y="569"/>
                  </a:lnTo>
                  <a:lnTo>
                    <a:pt x="729" y="572"/>
                  </a:lnTo>
                  <a:lnTo>
                    <a:pt x="732" y="569"/>
                  </a:lnTo>
                  <a:lnTo>
                    <a:pt x="732" y="569"/>
                  </a:lnTo>
                  <a:lnTo>
                    <a:pt x="736" y="572"/>
                  </a:lnTo>
                  <a:lnTo>
                    <a:pt x="739" y="565"/>
                  </a:lnTo>
                  <a:lnTo>
                    <a:pt x="739" y="565"/>
                  </a:lnTo>
                  <a:lnTo>
                    <a:pt x="743" y="562"/>
                  </a:lnTo>
                  <a:lnTo>
                    <a:pt x="739" y="562"/>
                  </a:lnTo>
                  <a:lnTo>
                    <a:pt x="739" y="562"/>
                  </a:lnTo>
                  <a:lnTo>
                    <a:pt x="736" y="562"/>
                  </a:lnTo>
                  <a:lnTo>
                    <a:pt x="726" y="562"/>
                  </a:lnTo>
                  <a:lnTo>
                    <a:pt x="726" y="562"/>
                  </a:lnTo>
                  <a:lnTo>
                    <a:pt x="722" y="565"/>
                  </a:lnTo>
                  <a:lnTo>
                    <a:pt x="722" y="565"/>
                  </a:lnTo>
                  <a:lnTo>
                    <a:pt x="722" y="569"/>
                  </a:lnTo>
                  <a:lnTo>
                    <a:pt x="719" y="569"/>
                  </a:lnTo>
                  <a:lnTo>
                    <a:pt x="715" y="565"/>
                  </a:lnTo>
                  <a:lnTo>
                    <a:pt x="715" y="562"/>
                  </a:lnTo>
                  <a:lnTo>
                    <a:pt x="715" y="565"/>
                  </a:lnTo>
                  <a:lnTo>
                    <a:pt x="715" y="569"/>
                  </a:lnTo>
                  <a:lnTo>
                    <a:pt x="712" y="569"/>
                  </a:lnTo>
                  <a:lnTo>
                    <a:pt x="708" y="565"/>
                  </a:lnTo>
                  <a:lnTo>
                    <a:pt x="705" y="565"/>
                  </a:lnTo>
                  <a:lnTo>
                    <a:pt x="705" y="565"/>
                  </a:lnTo>
                  <a:lnTo>
                    <a:pt x="701" y="565"/>
                  </a:lnTo>
                  <a:lnTo>
                    <a:pt x="701" y="569"/>
                  </a:lnTo>
                  <a:lnTo>
                    <a:pt x="705" y="569"/>
                  </a:lnTo>
                  <a:lnTo>
                    <a:pt x="705" y="572"/>
                  </a:lnTo>
                  <a:lnTo>
                    <a:pt x="698" y="572"/>
                  </a:lnTo>
                  <a:lnTo>
                    <a:pt x="698" y="572"/>
                  </a:lnTo>
                  <a:lnTo>
                    <a:pt x="695" y="572"/>
                  </a:lnTo>
                  <a:lnTo>
                    <a:pt x="691" y="569"/>
                  </a:lnTo>
                  <a:lnTo>
                    <a:pt x="695" y="569"/>
                  </a:lnTo>
                  <a:lnTo>
                    <a:pt x="695" y="565"/>
                  </a:lnTo>
                  <a:lnTo>
                    <a:pt x="695" y="565"/>
                  </a:lnTo>
                  <a:lnTo>
                    <a:pt x="691" y="565"/>
                  </a:lnTo>
                  <a:lnTo>
                    <a:pt x="691" y="565"/>
                  </a:lnTo>
                  <a:lnTo>
                    <a:pt x="691" y="562"/>
                  </a:lnTo>
                  <a:lnTo>
                    <a:pt x="695" y="559"/>
                  </a:lnTo>
                  <a:lnTo>
                    <a:pt x="698" y="552"/>
                  </a:lnTo>
                  <a:lnTo>
                    <a:pt x="701" y="552"/>
                  </a:lnTo>
                  <a:lnTo>
                    <a:pt x="708" y="556"/>
                  </a:lnTo>
                  <a:lnTo>
                    <a:pt x="722" y="556"/>
                  </a:lnTo>
                  <a:lnTo>
                    <a:pt x="732" y="552"/>
                  </a:lnTo>
                  <a:lnTo>
                    <a:pt x="732" y="552"/>
                  </a:lnTo>
                  <a:lnTo>
                    <a:pt x="739" y="549"/>
                  </a:lnTo>
                  <a:lnTo>
                    <a:pt x="739" y="552"/>
                  </a:lnTo>
                  <a:lnTo>
                    <a:pt x="743" y="556"/>
                  </a:lnTo>
                  <a:lnTo>
                    <a:pt x="746" y="556"/>
                  </a:lnTo>
                  <a:lnTo>
                    <a:pt x="746" y="559"/>
                  </a:lnTo>
                  <a:lnTo>
                    <a:pt x="746" y="565"/>
                  </a:lnTo>
                  <a:lnTo>
                    <a:pt x="743" y="565"/>
                  </a:lnTo>
                  <a:lnTo>
                    <a:pt x="746" y="569"/>
                  </a:lnTo>
                  <a:lnTo>
                    <a:pt x="746" y="569"/>
                  </a:lnTo>
                  <a:lnTo>
                    <a:pt x="743" y="572"/>
                  </a:lnTo>
                  <a:lnTo>
                    <a:pt x="743" y="572"/>
                  </a:lnTo>
                  <a:lnTo>
                    <a:pt x="743" y="572"/>
                  </a:lnTo>
                  <a:lnTo>
                    <a:pt x="746" y="578"/>
                  </a:lnTo>
                  <a:lnTo>
                    <a:pt x="746" y="578"/>
                  </a:lnTo>
                  <a:lnTo>
                    <a:pt x="750" y="578"/>
                  </a:lnTo>
                  <a:lnTo>
                    <a:pt x="750" y="581"/>
                  </a:lnTo>
                  <a:lnTo>
                    <a:pt x="746" y="585"/>
                  </a:lnTo>
                  <a:lnTo>
                    <a:pt x="746" y="585"/>
                  </a:lnTo>
                  <a:lnTo>
                    <a:pt x="746" y="588"/>
                  </a:lnTo>
                  <a:lnTo>
                    <a:pt x="750" y="588"/>
                  </a:lnTo>
                  <a:lnTo>
                    <a:pt x="753" y="588"/>
                  </a:lnTo>
                  <a:lnTo>
                    <a:pt x="753" y="591"/>
                  </a:lnTo>
                  <a:lnTo>
                    <a:pt x="757" y="591"/>
                  </a:lnTo>
                  <a:lnTo>
                    <a:pt x="757" y="591"/>
                  </a:lnTo>
                  <a:lnTo>
                    <a:pt x="760" y="591"/>
                  </a:lnTo>
                  <a:lnTo>
                    <a:pt x="763" y="591"/>
                  </a:lnTo>
                  <a:lnTo>
                    <a:pt x="767" y="591"/>
                  </a:lnTo>
                  <a:lnTo>
                    <a:pt x="767" y="594"/>
                  </a:lnTo>
                  <a:lnTo>
                    <a:pt x="767" y="594"/>
                  </a:lnTo>
                  <a:lnTo>
                    <a:pt x="770" y="594"/>
                  </a:lnTo>
                  <a:lnTo>
                    <a:pt x="770" y="598"/>
                  </a:lnTo>
                  <a:lnTo>
                    <a:pt x="770" y="598"/>
                  </a:lnTo>
                  <a:lnTo>
                    <a:pt x="770" y="601"/>
                  </a:lnTo>
                  <a:lnTo>
                    <a:pt x="770" y="601"/>
                  </a:lnTo>
                  <a:lnTo>
                    <a:pt x="774" y="601"/>
                  </a:lnTo>
                  <a:lnTo>
                    <a:pt x="777" y="607"/>
                  </a:lnTo>
                  <a:lnTo>
                    <a:pt x="777" y="611"/>
                  </a:lnTo>
                  <a:lnTo>
                    <a:pt x="781" y="607"/>
                  </a:lnTo>
                  <a:lnTo>
                    <a:pt x="784" y="607"/>
                  </a:lnTo>
                  <a:lnTo>
                    <a:pt x="784" y="611"/>
                  </a:lnTo>
                  <a:lnTo>
                    <a:pt x="784" y="611"/>
                  </a:lnTo>
                  <a:lnTo>
                    <a:pt x="788" y="614"/>
                  </a:lnTo>
                  <a:lnTo>
                    <a:pt x="794" y="611"/>
                  </a:lnTo>
                  <a:lnTo>
                    <a:pt x="798" y="611"/>
                  </a:lnTo>
                  <a:lnTo>
                    <a:pt x="801" y="611"/>
                  </a:lnTo>
                  <a:lnTo>
                    <a:pt x="808" y="607"/>
                  </a:lnTo>
                  <a:lnTo>
                    <a:pt x="808" y="607"/>
                  </a:lnTo>
                  <a:lnTo>
                    <a:pt x="808" y="607"/>
                  </a:lnTo>
                  <a:lnTo>
                    <a:pt x="815" y="607"/>
                  </a:lnTo>
                  <a:lnTo>
                    <a:pt x="822" y="614"/>
                  </a:lnTo>
                  <a:lnTo>
                    <a:pt x="825" y="614"/>
                  </a:lnTo>
                  <a:lnTo>
                    <a:pt x="829" y="617"/>
                  </a:lnTo>
                  <a:lnTo>
                    <a:pt x="829" y="614"/>
                  </a:lnTo>
                  <a:lnTo>
                    <a:pt x="836" y="614"/>
                  </a:lnTo>
                  <a:lnTo>
                    <a:pt x="839" y="617"/>
                  </a:lnTo>
                  <a:lnTo>
                    <a:pt x="843" y="614"/>
                  </a:lnTo>
                  <a:lnTo>
                    <a:pt x="843" y="611"/>
                  </a:lnTo>
                  <a:lnTo>
                    <a:pt x="839" y="607"/>
                  </a:lnTo>
                  <a:lnTo>
                    <a:pt x="836" y="604"/>
                  </a:lnTo>
                  <a:lnTo>
                    <a:pt x="839" y="604"/>
                  </a:lnTo>
                  <a:lnTo>
                    <a:pt x="839" y="604"/>
                  </a:lnTo>
                  <a:lnTo>
                    <a:pt x="843" y="607"/>
                  </a:lnTo>
                  <a:lnTo>
                    <a:pt x="843" y="614"/>
                  </a:lnTo>
                  <a:lnTo>
                    <a:pt x="849" y="617"/>
                  </a:lnTo>
                  <a:lnTo>
                    <a:pt x="853" y="620"/>
                  </a:lnTo>
                  <a:lnTo>
                    <a:pt x="853" y="623"/>
                  </a:lnTo>
                  <a:lnTo>
                    <a:pt x="853" y="617"/>
                  </a:lnTo>
                  <a:lnTo>
                    <a:pt x="853" y="614"/>
                  </a:lnTo>
                  <a:lnTo>
                    <a:pt x="846" y="614"/>
                  </a:lnTo>
                  <a:lnTo>
                    <a:pt x="846" y="607"/>
                  </a:lnTo>
                  <a:lnTo>
                    <a:pt x="843" y="601"/>
                  </a:lnTo>
                  <a:lnTo>
                    <a:pt x="843" y="598"/>
                  </a:lnTo>
                  <a:lnTo>
                    <a:pt x="846" y="601"/>
                  </a:lnTo>
                  <a:lnTo>
                    <a:pt x="846" y="601"/>
                  </a:lnTo>
                  <a:lnTo>
                    <a:pt x="846" y="604"/>
                  </a:lnTo>
                  <a:lnTo>
                    <a:pt x="849" y="601"/>
                  </a:lnTo>
                  <a:lnTo>
                    <a:pt x="849" y="601"/>
                  </a:lnTo>
                  <a:lnTo>
                    <a:pt x="846" y="598"/>
                  </a:lnTo>
                  <a:lnTo>
                    <a:pt x="849" y="594"/>
                  </a:lnTo>
                  <a:lnTo>
                    <a:pt x="846" y="594"/>
                  </a:lnTo>
                  <a:lnTo>
                    <a:pt x="849" y="591"/>
                  </a:lnTo>
                  <a:lnTo>
                    <a:pt x="849" y="591"/>
                  </a:lnTo>
                  <a:lnTo>
                    <a:pt x="853" y="594"/>
                  </a:lnTo>
                  <a:lnTo>
                    <a:pt x="853" y="594"/>
                  </a:lnTo>
                  <a:lnTo>
                    <a:pt x="856" y="598"/>
                  </a:lnTo>
                  <a:lnTo>
                    <a:pt x="856" y="594"/>
                  </a:lnTo>
                  <a:lnTo>
                    <a:pt x="860" y="594"/>
                  </a:lnTo>
                  <a:lnTo>
                    <a:pt x="860" y="591"/>
                  </a:lnTo>
                  <a:lnTo>
                    <a:pt x="863" y="591"/>
                  </a:lnTo>
                  <a:lnTo>
                    <a:pt x="867" y="594"/>
                  </a:lnTo>
                  <a:lnTo>
                    <a:pt x="863" y="594"/>
                  </a:lnTo>
                  <a:lnTo>
                    <a:pt x="863" y="598"/>
                  </a:lnTo>
                  <a:lnTo>
                    <a:pt x="867" y="594"/>
                  </a:lnTo>
                  <a:lnTo>
                    <a:pt x="867" y="594"/>
                  </a:lnTo>
                  <a:lnTo>
                    <a:pt x="870" y="598"/>
                  </a:lnTo>
                  <a:lnTo>
                    <a:pt x="870" y="601"/>
                  </a:lnTo>
                  <a:lnTo>
                    <a:pt x="870" y="601"/>
                  </a:lnTo>
                  <a:lnTo>
                    <a:pt x="870" y="604"/>
                  </a:lnTo>
                  <a:lnTo>
                    <a:pt x="874" y="604"/>
                  </a:lnTo>
                  <a:lnTo>
                    <a:pt x="877" y="604"/>
                  </a:lnTo>
                  <a:lnTo>
                    <a:pt x="877" y="607"/>
                  </a:lnTo>
                  <a:lnTo>
                    <a:pt x="870" y="607"/>
                  </a:lnTo>
                  <a:lnTo>
                    <a:pt x="870" y="611"/>
                  </a:lnTo>
                  <a:lnTo>
                    <a:pt x="874" y="611"/>
                  </a:lnTo>
                  <a:lnTo>
                    <a:pt x="877" y="607"/>
                  </a:lnTo>
                  <a:lnTo>
                    <a:pt x="880" y="604"/>
                  </a:lnTo>
                  <a:lnTo>
                    <a:pt x="884" y="604"/>
                  </a:lnTo>
                  <a:lnTo>
                    <a:pt x="887" y="604"/>
                  </a:lnTo>
                  <a:lnTo>
                    <a:pt x="887" y="607"/>
                  </a:lnTo>
                  <a:lnTo>
                    <a:pt x="887" y="607"/>
                  </a:lnTo>
                  <a:lnTo>
                    <a:pt x="884" y="607"/>
                  </a:lnTo>
                  <a:lnTo>
                    <a:pt x="884" y="614"/>
                  </a:lnTo>
                  <a:lnTo>
                    <a:pt x="877" y="614"/>
                  </a:lnTo>
                  <a:lnTo>
                    <a:pt x="877" y="617"/>
                  </a:lnTo>
                  <a:lnTo>
                    <a:pt x="870" y="620"/>
                  </a:lnTo>
                  <a:lnTo>
                    <a:pt x="870" y="623"/>
                  </a:lnTo>
                  <a:lnTo>
                    <a:pt x="870" y="627"/>
                  </a:lnTo>
                  <a:lnTo>
                    <a:pt x="870" y="623"/>
                  </a:lnTo>
                  <a:lnTo>
                    <a:pt x="867" y="627"/>
                  </a:lnTo>
                  <a:lnTo>
                    <a:pt x="863" y="630"/>
                  </a:lnTo>
                  <a:lnTo>
                    <a:pt x="867" y="633"/>
                  </a:lnTo>
                  <a:lnTo>
                    <a:pt x="867" y="633"/>
                  </a:lnTo>
                  <a:lnTo>
                    <a:pt x="870" y="633"/>
                  </a:lnTo>
                  <a:lnTo>
                    <a:pt x="870" y="633"/>
                  </a:lnTo>
                  <a:lnTo>
                    <a:pt x="867" y="636"/>
                  </a:lnTo>
                  <a:lnTo>
                    <a:pt x="867" y="640"/>
                  </a:lnTo>
                  <a:lnTo>
                    <a:pt x="870" y="636"/>
                  </a:lnTo>
                  <a:lnTo>
                    <a:pt x="874" y="636"/>
                  </a:lnTo>
                  <a:lnTo>
                    <a:pt x="877" y="636"/>
                  </a:lnTo>
                  <a:lnTo>
                    <a:pt x="874" y="640"/>
                  </a:lnTo>
                  <a:lnTo>
                    <a:pt x="870" y="640"/>
                  </a:lnTo>
                  <a:lnTo>
                    <a:pt x="874" y="643"/>
                  </a:lnTo>
                  <a:lnTo>
                    <a:pt x="877" y="640"/>
                  </a:lnTo>
                  <a:lnTo>
                    <a:pt x="877" y="643"/>
                  </a:lnTo>
                  <a:lnTo>
                    <a:pt x="874" y="646"/>
                  </a:lnTo>
                  <a:lnTo>
                    <a:pt x="874" y="649"/>
                  </a:lnTo>
                  <a:lnTo>
                    <a:pt x="867" y="646"/>
                  </a:lnTo>
                  <a:lnTo>
                    <a:pt x="867" y="646"/>
                  </a:lnTo>
                  <a:lnTo>
                    <a:pt x="863" y="646"/>
                  </a:lnTo>
                  <a:lnTo>
                    <a:pt x="860" y="643"/>
                  </a:lnTo>
                  <a:lnTo>
                    <a:pt x="860" y="643"/>
                  </a:lnTo>
                  <a:lnTo>
                    <a:pt x="856" y="646"/>
                  </a:lnTo>
                  <a:lnTo>
                    <a:pt x="860" y="649"/>
                  </a:lnTo>
                  <a:lnTo>
                    <a:pt x="860" y="653"/>
                  </a:lnTo>
                  <a:lnTo>
                    <a:pt x="860" y="662"/>
                  </a:lnTo>
                  <a:lnTo>
                    <a:pt x="863" y="656"/>
                  </a:lnTo>
                  <a:lnTo>
                    <a:pt x="863" y="649"/>
                  </a:lnTo>
                  <a:lnTo>
                    <a:pt x="863" y="649"/>
                  </a:lnTo>
                  <a:lnTo>
                    <a:pt x="867" y="649"/>
                  </a:lnTo>
                  <a:lnTo>
                    <a:pt x="870" y="649"/>
                  </a:lnTo>
                  <a:lnTo>
                    <a:pt x="874" y="653"/>
                  </a:lnTo>
                  <a:lnTo>
                    <a:pt x="877" y="649"/>
                  </a:lnTo>
                  <a:lnTo>
                    <a:pt x="877" y="646"/>
                  </a:lnTo>
                  <a:lnTo>
                    <a:pt x="884" y="646"/>
                  </a:lnTo>
                  <a:lnTo>
                    <a:pt x="887" y="643"/>
                  </a:lnTo>
                  <a:lnTo>
                    <a:pt x="891" y="643"/>
                  </a:lnTo>
                  <a:lnTo>
                    <a:pt x="891" y="640"/>
                  </a:lnTo>
                  <a:lnTo>
                    <a:pt x="887" y="640"/>
                  </a:lnTo>
                  <a:lnTo>
                    <a:pt x="884" y="640"/>
                  </a:lnTo>
                  <a:lnTo>
                    <a:pt x="884" y="643"/>
                  </a:lnTo>
                  <a:lnTo>
                    <a:pt x="880" y="643"/>
                  </a:lnTo>
                  <a:lnTo>
                    <a:pt x="880" y="643"/>
                  </a:lnTo>
                  <a:lnTo>
                    <a:pt x="880" y="640"/>
                  </a:lnTo>
                  <a:lnTo>
                    <a:pt x="884" y="640"/>
                  </a:lnTo>
                  <a:lnTo>
                    <a:pt x="884" y="636"/>
                  </a:lnTo>
                  <a:lnTo>
                    <a:pt x="884" y="633"/>
                  </a:lnTo>
                  <a:lnTo>
                    <a:pt x="884" y="630"/>
                  </a:lnTo>
                  <a:lnTo>
                    <a:pt x="884" y="627"/>
                  </a:lnTo>
                  <a:lnTo>
                    <a:pt x="884" y="623"/>
                  </a:lnTo>
                  <a:lnTo>
                    <a:pt x="884" y="623"/>
                  </a:lnTo>
                  <a:lnTo>
                    <a:pt x="887" y="620"/>
                  </a:lnTo>
                  <a:lnTo>
                    <a:pt x="887" y="614"/>
                  </a:lnTo>
                  <a:lnTo>
                    <a:pt x="891" y="614"/>
                  </a:lnTo>
                  <a:lnTo>
                    <a:pt x="894" y="614"/>
                  </a:lnTo>
                  <a:lnTo>
                    <a:pt x="891" y="614"/>
                  </a:lnTo>
                  <a:lnTo>
                    <a:pt x="894" y="614"/>
                  </a:lnTo>
                  <a:lnTo>
                    <a:pt x="898" y="611"/>
                  </a:lnTo>
                  <a:lnTo>
                    <a:pt x="898" y="614"/>
                  </a:lnTo>
                  <a:lnTo>
                    <a:pt x="898" y="614"/>
                  </a:lnTo>
                  <a:lnTo>
                    <a:pt x="901" y="617"/>
                  </a:lnTo>
                  <a:lnTo>
                    <a:pt x="904" y="614"/>
                  </a:lnTo>
                  <a:lnTo>
                    <a:pt x="904" y="611"/>
                  </a:lnTo>
                  <a:lnTo>
                    <a:pt x="915" y="611"/>
                  </a:lnTo>
                  <a:lnTo>
                    <a:pt x="918" y="607"/>
                  </a:lnTo>
                  <a:lnTo>
                    <a:pt x="915" y="604"/>
                  </a:lnTo>
                  <a:lnTo>
                    <a:pt x="918" y="604"/>
                  </a:lnTo>
                  <a:lnTo>
                    <a:pt x="922" y="601"/>
                  </a:lnTo>
                  <a:lnTo>
                    <a:pt x="929" y="601"/>
                  </a:lnTo>
                  <a:lnTo>
                    <a:pt x="932" y="598"/>
                  </a:lnTo>
                  <a:lnTo>
                    <a:pt x="929" y="594"/>
                  </a:lnTo>
                  <a:lnTo>
                    <a:pt x="932" y="591"/>
                  </a:lnTo>
                  <a:lnTo>
                    <a:pt x="935" y="588"/>
                  </a:lnTo>
                  <a:lnTo>
                    <a:pt x="935" y="585"/>
                  </a:lnTo>
                  <a:lnTo>
                    <a:pt x="932" y="581"/>
                  </a:lnTo>
                  <a:lnTo>
                    <a:pt x="932" y="585"/>
                  </a:lnTo>
                  <a:lnTo>
                    <a:pt x="929" y="585"/>
                  </a:lnTo>
                  <a:lnTo>
                    <a:pt x="929" y="585"/>
                  </a:lnTo>
                  <a:lnTo>
                    <a:pt x="925" y="588"/>
                  </a:lnTo>
                  <a:lnTo>
                    <a:pt x="922" y="588"/>
                  </a:lnTo>
                  <a:lnTo>
                    <a:pt x="922" y="588"/>
                  </a:lnTo>
                  <a:lnTo>
                    <a:pt x="918" y="588"/>
                  </a:lnTo>
                  <a:lnTo>
                    <a:pt x="918" y="588"/>
                  </a:lnTo>
                  <a:lnTo>
                    <a:pt x="922" y="581"/>
                  </a:lnTo>
                  <a:lnTo>
                    <a:pt x="922" y="581"/>
                  </a:lnTo>
                  <a:lnTo>
                    <a:pt x="925" y="581"/>
                  </a:lnTo>
                  <a:lnTo>
                    <a:pt x="929" y="578"/>
                  </a:lnTo>
                  <a:lnTo>
                    <a:pt x="932" y="575"/>
                  </a:lnTo>
                  <a:lnTo>
                    <a:pt x="929" y="575"/>
                  </a:lnTo>
                  <a:lnTo>
                    <a:pt x="932" y="572"/>
                  </a:lnTo>
                  <a:lnTo>
                    <a:pt x="935" y="572"/>
                  </a:lnTo>
                  <a:lnTo>
                    <a:pt x="939" y="572"/>
                  </a:lnTo>
                  <a:lnTo>
                    <a:pt x="935" y="572"/>
                  </a:lnTo>
                  <a:lnTo>
                    <a:pt x="935" y="575"/>
                  </a:lnTo>
                  <a:lnTo>
                    <a:pt x="939" y="578"/>
                  </a:lnTo>
                  <a:lnTo>
                    <a:pt x="942" y="575"/>
                  </a:lnTo>
                  <a:lnTo>
                    <a:pt x="946" y="569"/>
                  </a:lnTo>
                  <a:lnTo>
                    <a:pt x="946" y="565"/>
                  </a:lnTo>
                  <a:lnTo>
                    <a:pt x="942" y="565"/>
                  </a:lnTo>
                  <a:lnTo>
                    <a:pt x="939" y="565"/>
                  </a:lnTo>
                  <a:lnTo>
                    <a:pt x="935" y="565"/>
                  </a:lnTo>
                  <a:lnTo>
                    <a:pt x="929" y="562"/>
                  </a:lnTo>
                  <a:lnTo>
                    <a:pt x="929" y="559"/>
                  </a:lnTo>
                  <a:lnTo>
                    <a:pt x="929" y="556"/>
                  </a:lnTo>
                  <a:lnTo>
                    <a:pt x="925" y="559"/>
                  </a:lnTo>
                  <a:lnTo>
                    <a:pt x="925" y="559"/>
                  </a:lnTo>
                  <a:lnTo>
                    <a:pt x="922" y="556"/>
                  </a:lnTo>
                  <a:lnTo>
                    <a:pt x="918" y="552"/>
                  </a:lnTo>
                  <a:lnTo>
                    <a:pt x="918" y="549"/>
                  </a:lnTo>
                  <a:lnTo>
                    <a:pt x="915" y="549"/>
                  </a:lnTo>
                  <a:lnTo>
                    <a:pt x="911" y="549"/>
                  </a:lnTo>
                  <a:lnTo>
                    <a:pt x="911" y="546"/>
                  </a:lnTo>
                  <a:lnTo>
                    <a:pt x="911" y="546"/>
                  </a:lnTo>
                  <a:lnTo>
                    <a:pt x="911" y="543"/>
                  </a:lnTo>
                  <a:lnTo>
                    <a:pt x="911" y="539"/>
                  </a:lnTo>
                  <a:lnTo>
                    <a:pt x="911" y="536"/>
                  </a:lnTo>
                  <a:lnTo>
                    <a:pt x="911" y="530"/>
                  </a:lnTo>
                  <a:lnTo>
                    <a:pt x="915" y="527"/>
                  </a:lnTo>
                  <a:lnTo>
                    <a:pt x="922" y="523"/>
                  </a:lnTo>
                  <a:lnTo>
                    <a:pt x="925" y="520"/>
                  </a:lnTo>
                  <a:lnTo>
                    <a:pt x="929" y="520"/>
                  </a:lnTo>
                  <a:lnTo>
                    <a:pt x="929" y="520"/>
                  </a:lnTo>
                  <a:lnTo>
                    <a:pt x="932" y="517"/>
                  </a:lnTo>
                  <a:lnTo>
                    <a:pt x="932" y="517"/>
                  </a:lnTo>
                  <a:lnTo>
                    <a:pt x="929" y="517"/>
                  </a:lnTo>
                  <a:lnTo>
                    <a:pt x="925" y="517"/>
                  </a:lnTo>
                  <a:lnTo>
                    <a:pt x="925" y="517"/>
                  </a:lnTo>
                  <a:lnTo>
                    <a:pt x="925" y="514"/>
                  </a:lnTo>
                  <a:lnTo>
                    <a:pt x="922" y="510"/>
                  </a:lnTo>
                  <a:lnTo>
                    <a:pt x="925" y="507"/>
                  </a:lnTo>
                  <a:lnTo>
                    <a:pt x="929" y="504"/>
                  </a:lnTo>
                  <a:lnTo>
                    <a:pt x="932" y="497"/>
                  </a:lnTo>
                  <a:lnTo>
                    <a:pt x="935" y="497"/>
                  </a:lnTo>
                  <a:lnTo>
                    <a:pt x="935" y="491"/>
                  </a:lnTo>
                  <a:lnTo>
                    <a:pt x="939" y="491"/>
                  </a:lnTo>
                  <a:lnTo>
                    <a:pt x="942" y="488"/>
                  </a:lnTo>
                  <a:lnTo>
                    <a:pt x="946" y="488"/>
                  </a:lnTo>
                  <a:lnTo>
                    <a:pt x="949" y="488"/>
                  </a:lnTo>
                  <a:lnTo>
                    <a:pt x="949" y="491"/>
                  </a:lnTo>
                  <a:lnTo>
                    <a:pt x="949" y="494"/>
                  </a:lnTo>
                  <a:lnTo>
                    <a:pt x="949" y="497"/>
                  </a:lnTo>
                  <a:lnTo>
                    <a:pt x="953" y="494"/>
                  </a:lnTo>
                  <a:lnTo>
                    <a:pt x="953" y="491"/>
                  </a:lnTo>
                  <a:lnTo>
                    <a:pt x="960" y="488"/>
                  </a:lnTo>
                  <a:lnTo>
                    <a:pt x="960" y="485"/>
                  </a:lnTo>
                  <a:lnTo>
                    <a:pt x="956" y="485"/>
                  </a:lnTo>
                  <a:lnTo>
                    <a:pt x="953" y="485"/>
                  </a:lnTo>
                  <a:lnTo>
                    <a:pt x="949" y="481"/>
                  </a:lnTo>
                  <a:lnTo>
                    <a:pt x="953" y="478"/>
                  </a:lnTo>
                  <a:lnTo>
                    <a:pt x="956" y="478"/>
                  </a:lnTo>
                  <a:lnTo>
                    <a:pt x="960" y="475"/>
                  </a:lnTo>
                  <a:lnTo>
                    <a:pt x="963" y="475"/>
                  </a:lnTo>
                  <a:lnTo>
                    <a:pt x="963" y="472"/>
                  </a:lnTo>
                  <a:lnTo>
                    <a:pt x="966" y="468"/>
                  </a:lnTo>
                  <a:lnTo>
                    <a:pt x="970" y="472"/>
                  </a:lnTo>
                  <a:lnTo>
                    <a:pt x="977" y="472"/>
                  </a:lnTo>
                  <a:lnTo>
                    <a:pt x="977" y="475"/>
                  </a:lnTo>
                  <a:lnTo>
                    <a:pt x="977" y="475"/>
                  </a:lnTo>
                  <a:lnTo>
                    <a:pt x="980" y="478"/>
                  </a:lnTo>
                  <a:lnTo>
                    <a:pt x="984" y="481"/>
                  </a:lnTo>
                  <a:lnTo>
                    <a:pt x="987" y="481"/>
                  </a:lnTo>
                  <a:lnTo>
                    <a:pt x="984" y="485"/>
                  </a:lnTo>
                  <a:lnTo>
                    <a:pt x="984" y="485"/>
                  </a:lnTo>
                  <a:lnTo>
                    <a:pt x="984" y="488"/>
                  </a:lnTo>
                  <a:lnTo>
                    <a:pt x="984" y="491"/>
                  </a:lnTo>
                  <a:lnTo>
                    <a:pt x="987" y="494"/>
                  </a:lnTo>
                  <a:lnTo>
                    <a:pt x="987" y="497"/>
                  </a:lnTo>
                  <a:lnTo>
                    <a:pt x="987" y="501"/>
                  </a:lnTo>
                  <a:lnTo>
                    <a:pt x="987" y="504"/>
                  </a:lnTo>
                  <a:lnTo>
                    <a:pt x="987" y="504"/>
                  </a:lnTo>
                  <a:lnTo>
                    <a:pt x="987" y="507"/>
                  </a:lnTo>
                  <a:lnTo>
                    <a:pt x="987" y="510"/>
                  </a:lnTo>
                  <a:lnTo>
                    <a:pt x="984" y="514"/>
                  </a:lnTo>
                  <a:lnTo>
                    <a:pt x="984" y="517"/>
                  </a:lnTo>
                  <a:lnTo>
                    <a:pt x="980" y="520"/>
                  </a:lnTo>
                  <a:lnTo>
                    <a:pt x="984" y="523"/>
                  </a:lnTo>
                  <a:lnTo>
                    <a:pt x="980" y="527"/>
                  </a:lnTo>
                  <a:lnTo>
                    <a:pt x="984" y="530"/>
                  </a:lnTo>
                  <a:lnTo>
                    <a:pt x="984" y="533"/>
                  </a:lnTo>
                  <a:lnTo>
                    <a:pt x="984" y="533"/>
                  </a:lnTo>
                  <a:lnTo>
                    <a:pt x="984" y="536"/>
                  </a:lnTo>
                  <a:lnTo>
                    <a:pt x="984" y="539"/>
                  </a:lnTo>
                  <a:lnTo>
                    <a:pt x="984" y="543"/>
                  </a:lnTo>
                  <a:lnTo>
                    <a:pt x="987" y="543"/>
                  </a:lnTo>
                  <a:lnTo>
                    <a:pt x="987" y="546"/>
                  </a:lnTo>
                  <a:lnTo>
                    <a:pt x="987" y="546"/>
                  </a:lnTo>
                  <a:lnTo>
                    <a:pt x="987" y="549"/>
                  </a:lnTo>
                  <a:lnTo>
                    <a:pt x="984" y="549"/>
                  </a:lnTo>
                  <a:lnTo>
                    <a:pt x="980" y="549"/>
                  </a:lnTo>
                  <a:lnTo>
                    <a:pt x="977" y="546"/>
                  </a:lnTo>
                  <a:lnTo>
                    <a:pt x="980" y="543"/>
                  </a:lnTo>
                  <a:lnTo>
                    <a:pt x="973" y="543"/>
                  </a:lnTo>
                  <a:lnTo>
                    <a:pt x="973" y="549"/>
                  </a:lnTo>
                  <a:lnTo>
                    <a:pt x="970" y="549"/>
                  </a:lnTo>
                  <a:lnTo>
                    <a:pt x="970" y="549"/>
                  </a:lnTo>
                  <a:lnTo>
                    <a:pt x="973" y="549"/>
                  </a:lnTo>
                  <a:lnTo>
                    <a:pt x="977" y="552"/>
                  </a:lnTo>
                  <a:lnTo>
                    <a:pt x="977" y="552"/>
                  </a:lnTo>
                  <a:lnTo>
                    <a:pt x="966" y="559"/>
                  </a:lnTo>
                  <a:lnTo>
                    <a:pt x="963" y="559"/>
                  </a:lnTo>
                  <a:lnTo>
                    <a:pt x="963" y="562"/>
                  </a:lnTo>
                  <a:lnTo>
                    <a:pt x="960" y="562"/>
                  </a:lnTo>
                  <a:lnTo>
                    <a:pt x="960" y="565"/>
                  </a:lnTo>
                  <a:lnTo>
                    <a:pt x="963" y="569"/>
                  </a:lnTo>
                  <a:lnTo>
                    <a:pt x="966" y="565"/>
                  </a:lnTo>
                  <a:lnTo>
                    <a:pt x="966" y="569"/>
                  </a:lnTo>
                  <a:lnTo>
                    <a:pt x="966" y="569"/>
                  </a:lnTo>
                  <a:lnTo>
                    <a:pt x="970" y="572"/>
                  </a:lnTo>
                  <a:lnTo>
                    <a:pt x="977" y="572"/>
                  </a:lnTo>
                  <a:lnTo>
                    <a:pt x="977" y="569"/>
                  </a:lnTo>
                  <a:lnTo>
                    <a:pt x="980" y="569"/>
                  </a:lnTo>
                  <a:lnTo>
                    <a:pt x="980" y="569"/>
                  </a:lnTo>
                  <a:lnTo>
                    <a:pt x="980" y="572"/>
                  </a:lnTo>
                  <a:lnTo>
                    <a:pt x="980" y="572"/>
                  </a:lnTo>
                  <a:lnTo>
                    <a:pt x="984" y="572"/>
                  </a:lnTo>
                  <a:lnTo>
                    <a:pt x="984" y="575"/>
                  </a:lnTo>
                  <a:lnTo>
                    <a:pt x="987" y="572"/>
                  </a:lnTo>
                  <a:lnTo>
                    <a:pt x="990" y="575"/>
                  </a:lnTo>
                  <a:lnTo>
                    <a:pt x="987" y="578"/>
                  </a:lnTo>
                  <a:lnTo>
                    <a:pt x="984" y="578"/>
                  </a:lnTo>
                  <a:lnTo>
                    <a:pt x="980" y="581"/>
                  </a:lnTo>
                  <a:lnTo>
                    <a:pt x="980" y="581"/>
                  </a:lnTo>
                  <a:lnTo>
                    <a:pt x="980" y="578"/>
                  </a:lnTo>
                  <a:lnTo>
                    <a:pt x="977" y="578"/>
                  </a:lnTo>
                  <a:lnTo>
                    <a:pt x="977" y="578"/>
                  </a:lnTo>
                  <a:lnTo>
                    <a:pt x="977" y="578"/>
                  </a:lnTo>
                  <a:lnTo>
                    <a:pt x="977" y="581"/>
                  </a:lnTo>
                  <a:lnTo>
                    <a:pt x="977" y="585"/>
                  </a:lnTo>
                  <a:lnTo>
                    <a:pt x="980" y="588"/>
                  </a:lnTo>
                  <a:lnTo>
                    <a:pt x="980" y="594"/>
                  </a:lnTo>
                  <a:lnTo>
                    <a:pt x="980" y="594"/>
                  </a:lnTo>
                  <a:lnTo>
                    <a:pt x="980" y="598"/>
                  </a:lnTo>
                  <a:lnTo>
                    <a:pt x="977" y="598"/>
                  </a:lnTo>
                  <a:lnTo>
                    <a:pt x="977" y="601"/>
                  </a:lnTo>
                  <a:lnTo>
                    <a:pt x="977" y="604"/>
                  </a:lnTo>
                  <a:lnTo>
                    <a:pt x="973" y="607"/>
                  </a:lnTo>
                  <a:lnTo>
                    <a:pt x="973" y="611"/>
                  </a:lnTo>
                  <a:lnTo>
                    <a:pt x="973" y="614"/>
                  </a:lnTo>
                  <a:lnTo>
                    <a:pt x="973" y="614"/>
                  </a:lnTo>
                  <a:lnTo>
                    <a:pt x="973" y="617"/>
                  </a:lnTo>
                  <a:lnTo>
                    <a:pt x="977" y="617"/>
                  </a:lnTo>
                  <a:lnTo>
                    <a:pt x="977" y="614"/>
                  </a:lnTo>
                  <a:lnTo>
                    <a:pt x="980" y="611"/>
                  </a:lnTo>
                  <a:lnTo>
                    <a:pt x="984" y="611"/>
                  </a:lnTo>
                  <a:lnTo>
                    <a:pt x="987" y="607"/>
                  </a:lnTo>
                  <a:lnTo>
                    <a:pt x="984" y="607"/>
                  </a:lnTo>
                  <a:lnTo>
                    <a:pt x="987" y="604"/>
                  </a:lnTo>
                  <a:lnTo>
                    <a:pt x="990" y="607"/>
                  </a:lnTo>
                  <a:lnTo>
                    <a:pt x="990" y="604"/>
                  </a:lnTo>
                  <a:lnTo>
                    <a:pt x="990" y="601"/>
                  </a:lnTo>
                  <a:lnTo>
                    <a:pt x="990" y="598"/>
                  </a:lnTo>
                  <a:lnTo>
                    <a:pt x="997" y="594"/>
                  </a:lnTo>
                  <a:lnTo>
                    <a:pt x="1001" y="588"/>
                  </a:lnTo>
                  <a:lnTo>
                    <a:pt x="1004" y="585"/>
                  </a:lnTo>
                  <a:lnTo>
                    <a:pt x="1004" y="585"/>
                  </a:lnTo>
                  <a:lnTo>
                    <a:pt x="1004" y="585"/>
                  </a:lnTo>
                  <a:lnTo>
                    <a:pt x="1008" y="588"/>
                  </a:lnTo>
                  <a:lnTo>
                    <a:pt x="1011" y="594"/>
                  </a:lnTo>
                  <a:lnTo>
                    <a:pt x="1011" y="598"/>
                  </a:lnTo>
                  <a:lnTo>
                    <a:pt x="1015" y="601"/>
                  </a:lnTo>
                  <a:lnTo>
                    <a:pt x="1015" y="604"/>
                  </a:lnTo>
                  <a:lnTo>
                    <a:pt x="1011" y="607"/>
                  </a:lnTo>
                  <a:lnTo>
                    <a:pt x="1015" y="614"/>
                  </a:lnTo>
                  <a:lnTo>
                    <a:pt x="1011" y="617"/>
                  </a:lnTo>
                  <a:lnTo>
                    <a:pt x="1008" y="620"/>
                  </a:lnTo>
                  <a:lnTo>
                    <a:pt x="1008" y="617"/>
                  </a:lnTo>
                  <a:lnTo>
                    <a:pt x="1004" y="620"/>
                  </a:lnTo>
                  <a:lnTo>
                    <a:pt x="1001" y="623"/>
                  </a:lnTo>
                  <a:lnTo>
                    <a:pt x="1004" y="627"/>
                  </a:lnTo>
                  <a:lnTo>
                    <a:pt x="1001" y="627"/>
                  </a:lnTo>
                  <a:lnTo>
                    <a:pt x="997" y="633"/>
                  </a:lnTo>
                  <a:lnTo>
                    <a:pt x="1001" y="633"/>
                  </a:lnTo>
                  <a:lnTo>
                    <a:pt x="1001" y="640"/>
                  </a:lnTo>
                  <a:lnTo>
                    <a:pt x="1004" y="653"/>
                  </a:lnTo>
                  <a:lnTo>
                    <a:pt x="1008" y="656"/>
                  </a:lnTo>
                  <a:lnTo>
                    <a:pt x="1004" y="659"/>
                  </a:lnTo>
                  <a:lnTo>
                    <a:pt x="1008" y="662"/>
                  </a:lnTo>
                  <a:lnTo>
                    <a:pt x="1011" y="662"/>
                  </a:lnTo>
                  <a:lnTo>
                    <a:pt x="1011" y="659"/>
                  </a:lnTo>
                  <a:lnTo>
                    <a:pt x="1008" y="656"/>
                  </a:lnTo>
                  <a:lnTo>
                    <a:pt x="1011" y="653"/>
                  </a:lnTo>
                  <a:lnTo>
                    <a:pt x="1015" y="653"/>
                  </a:lnTo>
                  <a:lnTo>
                    <a:pt x="1015" y="659"/>
                  </a:lnTo>
                  <a:lnTo>
                    <a:pt x="1018" y="659"/>
                  </a:lnTo>
                  <a:lnTo>
                    <a:pt x="1018" y="653"/>
                  </a:lnTo>
                  <a:lnTo>
                    <a:pt x="1021" y="653"/>
                  </a:lnTo>
                  <a:lnTo>
                    <a:pt x="1021" y="646"/>
                  </a:lnTo>
                  <a:lnTo>
                    <a:pt x="1025" y="646"/>
                  </a:lnTo>
                  <a:lnTo>
                    <a:pt x="1028" y="640"/>
                  </a:lnTo>
                  <a:lnTo>
                    <a:pt x="1032" y="640"/>
                  </a:lnTo>
                  <a:lnTo>
                    <a:pt x="1032" y="636"/>
                  </a:lnTo>
                  <a:lnTo>
                    <a:pt x="1039" y="633"/>
                  </a:lnTo>
                  <a:lnTo>
                    <a:pt x="1042" y="627"/>
                  </a:lnTo>
                  <a:lnTo>
                    <a:pt x="1046" y="620"/>
                  </a:lnTo>
                  <a:lnTo>
                    <a:pt x="1049" y="614"/>
                  </a:lnTo>
                  <a:lnTo>
                    <a:pt x="1052" y="611"/>
                  </a:lnTo>
                  <a:lnTo>
                    <a:pt x="1056" y="614"/>
                  </a:lnTo>
                  <a:lnTo>
                    <a:pt x="1059" y="614"/>
                  </a:lnTo>
                  <a:lnTo>
                    <a:pt x="1063" y="614"/>
                  </a:lnTo>
                  <a:lnTo>
                    <a:pt x="1066" y="614"/>
                  </a:lnTo>
                  <a:lnTo>
                    <a:pt x="1066" y="611"/>
                  </a:lnTo>
                  <a:lnTo>
                    <a:pt x="1063" y="611"/>
                  </a:lnTo>
                  <a:lnTo>
                    <a:pt x="1059" y="611"/>
                  </a:lnTo>
                  <a:lnTo>
                    <a:pt x="1063" y="607"/>
                  </a:lnTo>
                  <a:lnTo>
                    <a:pt x="1066" y="607"/>
                  </a:lnTo>
                  <a:lnTo>
                    <a:pt x="1066" y="607"/>
                  </a:lnTo>
                  <a:lnTo>
                    <a:pt x="1070" y="607"/>
                  </a:lnTo>
                  <a:lnTo>
                    <a:pt x="1073" y="607"/>
                  </a:lnTo>
                  <a:lnTo>
                    <a:pt x="1073" y="607"/>
                  </a:lnTo>
                  <a:lnTo>
                    <a:pt x="1073" y="604"/>
                  </a:lnTo>
                  <a:lnTo>
                    <a:pt x="1070" y="604"/>
                  </a:lnTo>
                  <a:lnTo>
                    <a:pt x="1070" y="601"/>
                  </a:lnTo>
                  <a:lnTo>
                    <a:pt x="1066" y="601"/>
                  </a:lnTo>
                  <a:lnTo>
                    <a:pt x="1066" y="594"/>
                  </a:lnTo>
                  <a:lnTo>
                    <a:pt x="1070" y="594"/>
                  </a:lnTo>
                  <a:lnTo>
                    <a:pt x="1070" y="591"/>
                  </a:lnTo>
                  <a:lnTo>
                    <a:pt x="1073" y="591"/>
                  </a:lnTo>
                  <a:lnTo>
                    <a:pt x="1070" y="588"/>
                  </a:lnTo>
                  <a:lnTo>
                    <a:pt x="1070" y="585"/>
                  </a:lnTo>
                  <a:lnTo>
                    <a:pt x="1073" y="581"/>
                  </a:lnTo>
                  <a:lnTo>
                    <a:pt x="1073" y="581"/>
                  </a:lnTo>
                  <a:lnTo>
                    <a:pt x="1070" y="581"/>
                  </a:lnTo>
                  <a:lnTo>
                    <a:pt x="1076" y="581"/>
                  </a:lnTo>
                  <a:lnTo>
                    <a:pt x="1076" y="578"/>
                  </a:lnTo>
                  <a:lnTo>
                    <a:pt x="1073" y="575"/>
                  </a:lnTo>
                  <a:lnTo>
                    <a:pt x="1073" y="575"/>
                  </a:lnTo>
                  <a:lnTo>
                    <a:pt x="1076" y="575"/>
                  </a:lnTo>
                  <a:lnTo>
                    <a:pt x="1076" y="578"/>
                  </a:lnTo>
                  <a:lnTo>
                    <a:pt x="1080" y="578"/>
                  </a:lnTo>
                  <a:lnTo>
                    <a:pt x="1083" y="575"/>
                  </a:lnTo>
                  <a:lnTo>
                    <a:pt x="1090" y="578"/>
                  </a:lnTo>
                  <a:lnTo>
                    <a:pt x="1094" y="581"/>
                  </a:lnTo>
                  <a:lnTo>
                    <a:pt x="1094" y="581"/>
                  </a:lnTo>
                  <a:lnTo>
                    <a:pt x="1097" y="585"/>
                  </a:lnTo>
                  <a:lnTo>
                    <a:pt x="1104" y="588"/>
                  </a:lnTo>
                  <a:lnTo>
                    <a:pt x="1107" y="585"/>
                  </a:lnTo>
                  <a:lnTo>
                    <a:pt x="1111" y="588"/>
                  </a:lnTo>
                  <a:lnTo>
                    <a:pt x="1114" y="588"/>
                  </a:lnTo>
                  <a:lnTo>
                    <a:pt x="1114" y="591"/>
                  </a:lnTo>
                  <a:lnTo>
                    <a:pt x="1114" y="591"/>
                  </a:lnTo>
                  <a:lnTo>
                    <a:pt x="1118" y="594"/>
                  </a:lnTo>
                  <a:lnTo>
                    <a:pt x="1114" y="594"/>
                  </a:lnTo>
                  <a:lnTo>
                    <a:pt x="1111" y="594"/>
                  </a:lnTo>
                  <a:lnTo>
                    <a:pt x="1107" y="591"/>
                  </a:lnTo>
                  <a:lnTo>
                    <a:pt x="1107" y="594"/>
                  </a:lnTo>
                  <a:lnTo>
                    <a:pt x="1118" y="598"/>
                  </a:lnTo>
                  <a:lnTo>
                    <a:pt x="1118" y="601"/>
                  </a:lnTo>
                  <a:lnTo>
                    <a:pt x="1114" y="604"/>
                  </a:lnTo>
                  <a:lnTo>
                    <a:pt x="1118" y="604"/>
                  </a:lnTo>
                  <a:lnTo>
                    <a:pt x="1118" y="604"/>
                  </a:lnTo>
                  <a:lnTo>
                    <a:pt x="1125" y="604"/>
                  </a:lnTo>
                  <a:lnTo>
                    <a:pt x="1125" y="607"/>
                  </a:lnTo>
                  <a:lnTo>
                    <a:pt x="1128" y="607"/>
                  </a:lnTo>
                  <a:lnTo>
                    <a:pt x="1128" y="607"/>
                  </a:lnTo>
                  <a:lnTo>
                    <a:pt x="1128" y="611"/>
                  </a:lnTo>
                  <a:lnTo>
                    <a:pt x="1121" y="617"/>
                  </a:lnTo>
                  <a:lnTo>
                    <a:pt x="1118" y="617"/>
                  </a:lnTo>
                  <a:lnTo>
                    <a:pt x="1114" y="617"/>
                  </a:lnTo>
                  <a:lnTo>
                    <a:pt x="1121" y="617"/>
                  </a:lnTo>
                  <a:lnTo>
                    <a:pt x="1121" y="617"/>
                  </a:lnTo>
                  <a:lnTo>
                    <a:pt x="1121" y="620"/>
                  </a:lnTo>
                  <a:lnTo>
                    <a:pt x="1125" y="620"/>
                  </a:lnTo>
                  <a:lnTo>
                    <a:pt x="1125" y="620"/>
                  </a:lnTo>
                  <a:lnTo>
                    <a:pt x="1121" y="623"/>
                  </a:lnTo>
                  <a:lnTo>
                    <a:pt x="1125" y="627"/>
                  </a:lnTo>
                  <a:lnTo>
                    <a:pt x="1118" y="630"/>
                  </a:lnTo>
                  <a:lnTo>
                    <a:pt x="1114" y="630"/>
                  </a:lnTo>
                  <a:lnTo>
                    <a:pt x="1111" y="630"/>
                  </a:lnTo>
                  <a:lnTo>
                    <a:pt x="1107" y="633"/>
                  </a:lnTo>
                  <a:lnTo>
                    <a:pt x="1107" y="630"/>
                  </a:lnTo>
                  <a:lnTo>
                    <a:pt x="1104" y="627"/>
                  </a:lnTo>
                  <a:lnTo>
                    <a:pt x="1101" y="627"/>
                  </a:lnTo>
                  <a:lnTo>
                    <a:pt x="1097" y="627"/>
                  </a:lnTo>
                  <a:lnTo>
                    <a:pt x="1097" y="627"/>
                  </a:lnTo>
                  <a:lnTo>
                    <a:pt x="1097" y="630"/>
                  </a:lnTo>
                  <a:lnTo>
                    <a:pt x="1094" y="630"/>
                  </a:lnTo>
                  <a:lnTo>
                    <a:pt x="1097" y="630"/>
                  </a:lnTo>
                  <a:lnTo>
                    <a:pt x="1101" y="633"/>
                  </a:lnTo>
                  <a:lnTo>
                    <a:pt x="1097" y="633"/>
                  </a:lnTo>
                  <a:lnTo>
                    <a:pt x="1097" y="636"/>
                  </a:lnTo>
                  <a:lnTo>
                    <a:pt x="1101" y="636"/>
                  </a:lnTo>
                  <a:lnTo>
                    <a:pt x="1097" y="640"/>
                  </a:lnTo>
                  <a:lnTo>
                    <a:pt x="1097" y="643"/>
                  </a:lnTo>
                  <a:lnTo>
                    <a:pt x="1101" y="643"/>
                  </a:lnTo>
                  <a:lnTo>
                    <a:pt x="1101" y="640"/>
                  </a:lnTo>
                  <a:lnTo>
                    <a:pt x="1104" y="640"/>
                  </a:lnTo>
                  <a:lnTo>
                    <a:pt x="1101" y="643"/>
                  </a:lnTo>
                  <a:lnTo>
                    <a:pt x="1097" y="643"/>
                  </a:lnTo>
                  <a:lnTo>
                    <a:pt x="1094" y="646"/>
                  </a:lnTo>
                  <a:lnTo>
                    <a:pt x="1097" y="649"/>
                  </a:lnTo>
                  <a:lnTo>
                    <a:pt x="1101" y="653"/>
                  </a:lnTo>
                  <a:lnTo>
                    <a:pt x="1101" y="656"/>
                  </a:lnTo>
                  <a:lnTo>
                    <a:pt x="1104" y="662"/>
                  </a:lnTo>
                  <a:lnTo>
                    <a:pt x="1104" y="665"/>
                  </a:lnTo>
                  <a:lnTo>
                    <a:pt x="1101" y="669"/>
                  </a:lnTo>
                  <a:lnTo>
                    <a:pt x="1101" y="669"/>
                  </a:lnTo>
                  <a:lnTo>
                    <a:pt x="1097" y="672"/>
                  </a:lnTo>
                  <a:lnTo>
                    <a:pt x="1097" y="675"/>
                  </a:lnTo>
                  <a:lnTo>
                    <a:pt x="1097" y="678"/>
                  </a:lnTo>
                  <a:lnTo>
                    <a:pt x="1094" y="678"/>
                  </a:lnTo>
                  <a:lnTo>
                    <a:pt x="1087" y="678"/>
                  </a:lnTo>
                  <a:lnTo>
                    <a:pt x="1083" y="678"/>
                  </a:lnTo>
                  <a:lnTo>
                    <a:pt x="1083" y="682"/>
                  </a:lnTo>
                  <a:lnTo>
                    <a:pt x="1080" y="685"/>
                  </a:lnTo>
                  <a:lnTo>
                    <a:pt x="1076" y="688"/>
                  </a:lnTo>
                  <a:lnTo>
                    <a:pt x="1073" y="688"/>
                  </a:lnTo>
                  <a:lnTo>
                    <a:pt x="1070" y="691"/>
                  </a:lnTo>
                  <a:lnTo>
                    <a:pt x="1066" y="691"/>
                  </a:lnTo>
                  <a:lnTo>
                    <a:pt x="1063" y="691"/>
                  </a:lnTo>
                  <a:lnTo>
                    <a:pt x="1063" y="695"/>
                  </a:lnTo>
                  <a:lnTo>
                    <a:pt x="1052" y="698"/>
                  </a:lnTo>
                  <a:lnTo>
                    <a:pt x="1049" y="695"/>
                  </a:lnTo>
                  <a:lnTo>
                    <a:pt x="1052" y="695"/>
                  </a:lnTo>
                  <a:lnTo>
                    <a:pt x="1049" y="688"/>
                  </a:lnTo>
                  <a:lnTo>
                    <a:pt x="1049" y="688"/>
                  </a:lnTo>
                  <a:lnTo>
                    <a:pt x="1049" y="685"/>
                  </a:lnTo>
                  <a:lnTo>
                    <a:pt x="1049" y="685"/>
                  </a:lnTo>
                  <a:lnTo>
                    <a:pt x="1049" y="682"/>
                  </a:lnTo>
                  <a:lnTo>
                    <a:pt x="1052" y="678"/>
                  </a:lnTo>
                  <a:lnTo>
                    <a:pt x="1049" y="682"/>
                  </a:lnTo>
                  <a:lnTo>
                    <a:pt x="1049" y="682"/>
                  </a:lnTo>
                  <a:lnTo>
                    <a:pt x="1049" y="675"/>
                  </a:lnTo>
                  <a:lnTo>
                    <a:pt x="1046" y="675"/>
                  </a:lnTo>
                  <a:lnTo>
                    <a:pt x="1042" y="672"/>
                  </a:lnTo>
                  <a:lnTo>
                    <a:pt x="1039" y="672"/>
                  </a:lnTo>
                  <a:lnTo>
                    <a:pt x="1039" y="672"/>
                  </a:lnTo>
                  <a:lnTo>
                    <a:pt x="1035" y="672"/>
                  </a:lnTo>
                  <a:lnTo>
                    <a:pt x="1032" y="675"/>
                  </a:lnTo>
                  <a:lnTo>
                    <a:pt x="1032" y="675"/>
                  </a:lnTo>
                  <a:lnTo>
                    <a:pt x="1039" y="672"/>
                  </a:lnTo>
                  <a:lnTo>
                    <a:pt x="1039" y="675"/>
                  </a:lnTo>
                  <a:lnTo>
                    <a:pt x="1039" y="678"/>
                  </a:lnTo>
                  <a:lnTo>
                    <a:pt x="1042" y="678"/>
                  </a:lnTo>
                  <a:lnTo>
                    <a:pt x="1046" y="685"/>
                  </a:lnTo>
                  <a:lnTo>
                    <a:pt x="1046" y="688"/>
                  </a:lnTo>
                  <a:lnTo>
                    <a:pt x="1046" y="688"/>
                  </a:lnTo>
                  <a:lnTo>
                    <a:pt x="1049" y="695"/>
                  </a:lnTo>
                  <a:lnTo>
                    <a:pt x="1046" y="695"/>
                  </a:lnTo>
                  <a:lnTo>
                    <a:pt x="1046" y="698"/>
                  </a:lnTo>
                  <a:lnTo>
                    <a:pt x="1046" y="698"/>
                  </a:lnTo>
                  <a:lnTo>
                    <a:pt x="1046" y="701"/>
                  </a:lnTo>
                  <a:lnTo>
                    <a:pt x="1039" y="695"/>
                  </a:lnTo>
                  <a:lnTo>
                    <a:pt x="1039" y="691"/>
                  </a:lnTo>
                  <a:lnTo>
                    <a:pt x="1035" y="691"/>
                  </a:lnTo>
                  <a:lnTo>
                    <a:pt x="1035" y="688"/>
                  </a:lnTo>
                  <a:lnTo>
                    <a:pt x="1032" y="691"/>
                  </a:lnTo>
                  <a:lnTo>
                    <a:pt x="1035" y="695"/>
                  </a:lnTo>
                  <a:lnTo>
                    <a:pt x="1035" y="698"/>
                  </a:lnTo>
                  <a:lnTo>
                    <a:pt x="1032" y="695"/>
                  </a:lnTo>
                  <a:lnTo>
                    <a:pt x="1028" y="695"/>
                  </a:lnTo>
                  <a:lnTo>
                    <a:pt x="1028" y="691"/>
                  </a:lnTo>
                  <a:lnTo>
                    <a:pt x="1025" y="695"/>
                  </a:lnTo>
                  <a:lnTo>
                    <a:pt x="1025" y="691"/>
                  </a:lnTo>
                  <a:lnTo>
                    <a:pt x="1025" y="688"/>
                  </a:lnTo>
                  <a:lnTo>
                    <a:pt x="1028" y="685"/>
                  </a:lnTo>
                  <a:lnTo>
                    <a:pt x="1025" y="685"/>
                  </a:lnTo>
                  <a:lnTo>
                    <a:pt x="1025" y="685"/>
                  </a:lnTo>
                  <a:lnTo>
                    <a:pt x="1018" y="685"/>
                  </a:lnTo>
                  <a:lnTo>
                    <a:pt x="1015" y="685"/>
                  </a:lnTo>
                  <a:lnTo>
                    <a:pt x="1011" y="685"/>
                  </a:lnTo>
                  <a:lnTo>
                    <a:pt x="1008" y="685"/>
                  </a:lnTo>
                  <a:lnTo>
                    <a:pt x="1004" y="682"/>
                  </a:lnTo>
                  <a:lnTo>
                    <a:pt x="1004" y="685"/>
                  </a:lnTo>
                  <a:lnTo>
                    <a:pt x="1004" y="685"/>
                  </a:lnTo>
                  <a:lnTo>
                    <a:pt x="1004" y="688"/>
                  </a:lnTo>
                  <a:lnTo>
                    <a:pt x="1004" y="691"/>
                  </a:lnTo>
                  <a:lnTo>
                    <a:pt x="1004" y="691"/>
                  </a:lnTo>
                  <a:lnTo>
                    <a:pt x="1011" y="695"/>
                  </a:lnTo>
                  <a:lnTo>
                    <a:pt x="1011" y="698"/>
                  </a:lnTo>
                  <a:lnTo>
                    <a:pt x="1008" y="701"/>
                  </a:lnTo>
                  <a:lnTo>
                    <a:pt x="1008" y="701"/>
                  </a:lnTo>
                  <a:lnTo>
                    <a:pt x="997" y="707"/>
                  </a:lnTo>
                  <a:lnTo>
                    <a:pt x="994" y="711"/>
                  </a:lnTo>
                  <a:lnTo>
                    <a:pt x="990" y="717"/>
                  </a:lnTo>
                  <a:lnTo>
                    <a:pt x="987" y="714"/>
                  </a:lnTo>
                  <a:lnTo>
                    <a:pt x="984" y="717"/>
                  </a:lnTo>
                  <a:lnTo>
                    <a:pt x="980" y="720"/>
                  </a:lnTo>
                  <a:lnTo>
                    <a:pt x="977" y="724"/>
                  </a:lnTo>
                  <a:lnTo>
                    <a:pt x="966" y="720"/>
                  </a:lnTo>
                  <a:lnTo>
                    <a:pt x="963" y="717"/>
                  </a:lnTo>
                  <a:lnTo>
                    <a:pt x="963" y="714"/>
                  </a:lnTo>
                  <a:lnTo>
                    <a:pt x="956" y="711"/>
                  </a:lnTo>
                  <a:lnTo>
                    <a:pt x="956" y="711"/>
                  </a:lnTo>
                  <a:lnTo>
                    <a:pt x="956" y="711"/>
                  </a:lnTo>
                  <a:lnTo>
                    <a:pt x="960" y="707"/>
                  </a:lnTo>
                  <a:lnTo>
                    <a:pt x="956" y="707"/>
                  </a:lnTo>
                  <a:lnTo>
                    <a:pt x="953" y="704"/>
                  </a:lnTo>
                  <a:lnTo>
                    <a:pt x="949" y="698"/>
                  </a:lnTo>
                  <a:lnTo>
                    <a:pt x="946" y="695"/>
                  </a:lnTo>
                  <a:lnTo>
                    <a:pt x="935" y="695"/>
                  </a:lnTo>
                  <a:lnTo>
                    <a:pt x="932" y="695"/>
                  </a:lnTo>
                  <a:lnTo>
                    <a:pt x="922" y="691"/>
                  </a:lnTo>
                  <a:lnTo>
                    <a:pt x="918" y="691"/>
                  </a:lnTo>
                  <a:lnTo>
                    <a:pt x="918" y="695"/>
                  </a:lnTo>
                  <a:lnTo>
                    <a:pt x="922" y="695"/>
                  </a:lnTo>
                  <a:lnTo>
                    <a:pt x="922" y="695"/>
                  </a:lnTo>
                  <a:lnTo>
                    <a:pt x="925" y="695"/>
                  </a:lnTo>
                  <a:lnTo>
                    <a:pt x="932" y="698"/>
                  </a:lnTo>
                  <a:lnTo>
                    <a:pt x="942" y="698"/>
                  </a:lnTo>
                  <a:lnTo>
                    <a:pt x="946" y="698"/>
                  </a:lnTo>
                  <a:lnTo>
                    <a:pt x="942" y="701"/>
                  </a:lnTo>
                  <a:lnTo>
                    <a:pt x="942" y="701"/>
                  </a:lnTo>
                  <a:lnTo>
                    <a:pt x="939" y="701"/>
                  </a:lnTo>
                  <a:lnTo>
                    <a:pt x="942" y="701"/>
                  </a:lnTo>
                  <a:lnTo>
                    <a:pt x="942" y="707"/>
                  </a:lnTo>
                  <a:lnTo>
                    <a:pt x="942" y="707"/>
                  </a:lnTo>
                  <a:lnTo>
                    <a:pt x="949" y="714"/>
                  </a:lnTo>
                  <a:lnTo>
                    <a:pt x="949" y="720"/>
                  </a:lnTo>
                  <a:lnTo>
                    <a:pt x="956" y="720"/>
                  </a:lnTo>
                  <a:lnTo>
                    <a:pt x="966" y="724"/>
                  </a:lnTo>
                  <a:lnTo>
                    <a:pt x="980" y="727"/>
                  </a:lnTo>
                  <a:lnTo>
                    <a:pt x="980" y="730"/>
                  </a:lnTo>
                  <a:lnTo>
                    <a:pt x="977" y="730"/>
                  </a:lnTo>
                  <a:lnTo>
                    <a:pt x="973" y="733"/>
                  </a:lnTo>
                  <a:lnTo>
                    <a:pt x="970" y="737"/>
                  </a:lnTo>
                  <a:lnTo>
                    <a:pt x="963" y="740"/>
                  </a:lnTo>
                  <a:lnTo>
                    <a:pt x="963" y="740"/>
                  </a:lnTo>
                  <a:lnTo>
                    <a:pt x="963" y="740"/>
                  </a:lnTo>
                  <a:lnTo>
                    <a:pt x="963" y="743"/>
                  </a:lnTo>
                  <a:lnTo>
                    <a:pt x="949" y="753"/>
                  </a:lnTo>
                  <a:lnTo>
                    <a:pt x="946" y="756"/>
                  </a:lnTo>
                  <a:lnTo>
                    <a:pt x="942" y="762"/>
                  </a:lnTo>
                  <a:lnTo>
                    <a:pt x="939" y="762"/>
                  </a:lnTo>
                  <a:lnTo>
                    <a:pt x="935" y="759"/>
                  </a:lnTo>
                  <a:lnTo>
                    <a:pt x="932" y="759"/>
                  </a:lnTo>
                  <a:lnTo>
                    <a:pt x="932" y="762"/>
                  </a:lnTo>
                  <a:lnTo>
                    <a:pt x="929" y="756"/>
                  </a:lnTo>
                  <a:lnTo>
                    <a:pt x="925" y="756"/>
                  </a:lnTo>
                  <a:lnTo>
                    <a:pt x="922" y="759"/>
                  </a:lnTo>
                  <a:lnTo>
                    <a:pt x="922" y="756"/>
                  </a:lnTo>
                  <a:lnTo>
                    <a:pt x="922" y="756"/>
                  </a:lnTo>
                  <a:lnTo>
                    <a:pt x="922" y="753"/>
                  </a:lnTo>
                  <a:lnTo>
                    <a:pt x="922" y="753"/>
                  </a:lnTo>
                  <a:lnTo>
                    <a:pt x="922" y="749"/>
                  </a:lnTo>
                  <a:lnTo>
                    <a:pt x="918" y="753"/>
                  </a:lnTo>
                  <a:lnTo>
                    <a:pt x="915" y="759"/>
                  </a:lnTo>
                  <a:lnTo>
                    <a:pt x="915" y="756"/>
                  </a:lnTo>
                  <a:lnTo>
                    <a:pt x="911" y="749"/>
                  </a:lnTo>
                  <a:lnTo>
                    <a:pt x="911" y="756"/>
                  </a:lnTo>
                  <a:lnTo>
                    <a:pt x="911" y="756"/>
                  </a:lnTo>
                  <a:lnTo>
                    <a:pt x="911" y="762"/>
                  </a:lnTo>
                  <a:lnTo>
                    <a:pt x="908" y="769"/>
                  </a:lnTo>
                  <a:lnTo>
                    <a:pt x="904" y="769"/>
                  </a:lnTo>
                  <a:lnTo>
                    <a:pt x="904" y="766"/>
                  </a:lnTo>
                  <a:lnTo>
                    <a:pt x="901" y="762"/>
                  </a:lnTo>
                  <a:lnTo>
                    <a:pt x="901" y="766"/>
                  </a:lnTo>
                  <a:lnTo>
                    <a:pt x="901" y="766"/>
                  </a:lnTo>
                  <a:lnTo>
                    <a:pt x="898" y="769"/>
                  </a:lnTo>
                  <a:lnTo>
                    <a:pt x="898" y="772"/>
                  </a:lnTo>
                  <a:lnTo>
                    <a:pt x="898" y="772"/>
                  </a:lnTo>
                  <a:lnTo>
                    <a:pt x="894" y="769"/>
                  </a:lnTo>
                  <a:lnTo>
                    <a:pt x="891" y="766"/>
                  </a:lnTo>
                  <a:lnTo>
                    <a:pt x="887" y="766"/>
                  </a:lnTo>
                  <a:lnTo>
                    <a:pt x="884" y="762"/>
                  </a:lnTo>
                  <a:lnTo>
                    <a:pt x="877" y="759"/>
                  </a:lnTo>
                  <a:lnTo>
                    <a:pt x="870" y="756"/>
                  </a:lnTo>
                  <a:lnTo>
                    <a:pt x="867" y="749"/>
                  </a:lnTo>
                  <a:lnTo>
                    <a:pt x="863" y="749"/>
                  </a:lnTo>
                  <a:lnTo>
                    <a:pt x="860" y="746"/>
                  </a:lnTo>
                  <a:lnTo>
                    <a:pt x="856" y="743"/>
                  </a:lnTo>
                  <a:lnTo>
                    <a:pt x="856" y="749"/>
                  </a:lnTo>
                  <a:lnTo>
                    <a:pt x="853" y="746"/>
                  </a:lnTo>
                  <a:lnTo>
                    <a:pt x="856" y="753"/>
                  </a:lnTo>
                  <a:lnTo>
                    <a:pt x="860" y="756"/>
                  </a:lnTo>
                  <a:lnTo>
                    <a:pt x="860" y="753"/>
                  </a:lnTo>
                  <a:lnTo>
                    <a:pt x="860" y="753"/>
                  </a:lnTo>
                  <a:lnTo>
                    <a:pt x="860" y="749"/>
                  </a:lnTo>
                  <a:lnTo>
                    <a:pt x="860" y="749"/>
                  </a:lnTo>
                  <a:lnTo>
                    <a:pt x="870" y="756"/>
                  </a:lnTo>
                  <a:lnTo>
                    <a:pt x="877" y="759"/>
                  </a:lnTo>
                  <a:lnTo>
                    <a:pt x="877" y="762"/>
                  </a:lnTo>
                  <a:lnTo>
                    <a:pt x="874" y="766"/>
                  </a:lnTo>
                  <a:lnTo>
                    <a:pt x="867" y="766"/>
                  </a:lnTo>
                  <a:lnTo>
                    <a:pt x="867" y="766"/>
                  </a:lnTo>
                  <a:lnTo>
                    <a:pt x="867" y="766"/>
                  </a:lnTo>
                  <a:lnTo>
                    <a:pt x="867" y="769"/>
                  </a:lnTo>
                  <a:lnTo>
                    <a:pt x="867" y="766"/>
                  </a:lnTo>
                  <a:lnTo>
                    <a:pt x="877" y="766"/>
                  </a:lnTo>
                  <a:lnTo>
                    <a:pt x="880" y="762"/>
                  </a:lnTo>
                  <a:lnTo>
                    <a:pt x="880" y="762"/>
                  </a:lnTo>
                  <a:lnTo>
                    <a:pt x="884" y="766"/>
                  </a:lnTo>
                  <a:lnTo>
                    <a:pt x="884" y="769"/>
                  </a:lnTo>
                  <a:lnTo>
                    <a:pt x="891" y="775"/>
                  </a:lnTo>
                  <a:lnTo>
                    <a:pt x="891" y="785"/>
                  </a:lnTo>
                  <a:lnTo>
                    <a:pt x="887" y="788"/>
                  </a:lnTo>
                  <a:lnTo>
                    <a:pt x="884" y="788"/>
                  </a:lnTo>
                  <a:lnTo>
                    <a:pt x="880" y="788"/>
                  </a:lnTo>
                  <a:lnTo>
                    <a:pt x="877" y="788"/>
                  </a:lnTo>
                  <a:lnTo>
                    <a:pt x="874" y="788"/>
                  </a:lnTo>
                  <a:lnTo>
                    <a:pt x="863" y="785"/>
                  </a:lnTo>
                  <a:lnTo>
                    <a:pt x="860" y="782"/>
                  </a:lnTo>
                  <a:lnTo>
                    <a:pt x="856" y="775"/>
                  </a:lnTo>
                  <a:lnTo>
                    <a:pt x="856" y="772"/>
                  </a:lnTo>
                  <a:lnTo>
                    <a:pt x="853" y="775"/>
                  </a:lnTo>
                  <a:lnTo>
                    <a:pt x="853" y="775"/>
                  </a:lnTo>
                  <a:lnTo>
                    <a:pt x="853" y="779"/>
                  </a:lnTo>
                  <a:lnTo>
                    <a:pt x="856" y="782"/>
                  </a:lnTo>
                  <a:lnTo>
                    <a:pt x="860" y="791"/>
                  </a:lnTo>
                  <a:lnTo>
                    <a:pt x="863" y="795"/>
                  </a:lnTo>
                  <a:lnTo>
                    <a:pt x="863" y="798"/>
                  </a:lnTo>
                  <a:lnTo>
                    <a:pt x="860" y="798"/>
                  </a:lnTo>
                  <a:lnTo>
                    <a:pt x="856" y="798"/>
                  </a:lnTo>
                  <a:lnTo>
                    <a:pt x="856" y="791"/>
                  </a:lnTo>
                  <a:lnTo>
                    <a:pt x="853" y="795"/>
                  </a:lnTo>
                  <a:lnTo>
                    <a:pt x="853" y="795"/>
                  </a:lnTo>
                  <a:lnTo>
                    <a:pt x="853" y="798"/>
                  </a:lnTo>
                  <a:lnTo>
                    <a:pt x="856" y="798"/>
                  </a:lnTo>
                  <a:lnTo>
                    <a:pt x="860" y="801"/>
                  </a:lnTo>
                  <a:lnTo>
                    <a:pt x="853" y="798"/>
                  </a:lnTo>
                  <a:lnTo>
                    <a:pt x="849" y="798"/>
                  </a:lnTo>
                  <a:lnTo>
                    <a:pt x="849" y="801"/>
                  </a:lnTo>
                  <a:lnTo>
                    <a:pt x="853" y="804"/>
                  </a:lnTo>
                  <a:lnTo>
                    <a:pt x="853" y="804"/>
                  </a:lnTo>
                  <a:lnTo>
                    <a:pt x="849" y="808"/>
                  </a:lnTo>
                  <a:lnTo>
                    <a:pt x="849" y="804"/>
                  </a:lnTo>
                  <a:lnTo>
                    <a:pt x="846" y="804"/>
                  </a:lnTo>
                  <a:lnTo>
                    <a:pt x="846" y="804"/>
                  </a:lnTo>
                  <a:lnTo>
                    <a:pt x="846" y="808"/>
                  </a:lnTo>
                  <a:lnTo>
                    <a:pt x="846" y="808"/>
                  </a:lnTo>
                  <a:lnTo>
                    <a:pt x="839" y="808"/>
                  </a:lnTo>
                  <a:lnTo>
                    <a:pt x="839" y="811"/>
                  </a:lnTo>
                  <a:lnTo>
                    <a:pt x="832" y="811"/>
                  </a:lnTo>
                  <a:lnTo>
                    <a:pt x="836" y="814"/>
                  </a:lnTo>
                  <a:lnTo>
                    <a:pt x="836" y="814"/>
                  </a:lnTo>
                  <a:lnTo>
                    <a:pt x="836" y="817"/>
                  </a:lnTo>
                  <a:lnTo>
                    <a:pt x="836" y="814"/>
                  </a:lnTo>
                  <a:lnTo>
                    <a:pt x="829" y="811"/>
                  </a:lnTo>
                  <a:lnTo>
                    <a:pt x="825" y="811"/>
                  </a:lnTo>
                  <a:lnTo>
                    <a:pt x="825" y="814"/>
                  </a:lnTo>
                  <a:lnTo>
                    <a:pt x="825" y="814"/>
                  </a:lnTo>
                  <a:lnTo>
                    <a:pt x="829" y="817"/>
                  </a:lnTo>
                  <a:lnTo>
                    <a:pt x="829" y="817"/>
                  </a:lnTo>
                  <a:lnTo>
                    <a:pt x="829" y="821"/>
                  </a:lnTo>
                  <a:lnTo>
                    <a:pt x="825" y="821"/>
                  </a:lnTo>
                  <a:lnTo>
                    <a:pt x="822" y="824"/>
                  </a:lnTo>
                  <a:lnTo>
                    <a:pt x="815" y="827"/>
                  </a:lnTo>
                  <a:lnTo>
                    <a:pt x="818" y="830"/>
                  </a:lnTo>
                  <a:lnTo>
                    <a:pt x="818" y="830"/>
                  </a:lnTo>
                  <a:lnTo>
                    <a:pt x="815" y="830"/>
                  </a:lnTo>
                  <a:lnTo>
                    <a:pt x="812" y="833"/>
                  </a:lnTo>
                  <a:lnTo>
                    <a:pt x="812" y="837"/>
                  </a:lnTo>
                  <a:lnTo>
                    <a:pt x="808" y="837"/>
                  </a:lnTo>
                  <a:lnTo>
                    <a:pt x="805" y="843"/>
                  </a:lnTo>
                  <a:lnTo>
                    <a:pt x="801" y="843"/>
                  </a:lnTo>
                  <a:lnTo>
                    <a:pt x="798" y="846"/>
                  </a:lnTo>
                  <a:lnTo>
                    <a:pt x="794" y="850"/>
                  </a:lnTo>
                  <a:lnTo>
                    <a:pt x="791" y="846"/>
                  </a:lnTo>
                  <a:lnTo>
                    <a:pt x="791" y="850"/>
                  </a:lnTo>
                  <a:lnTo>
                    <a:pt x="794" y="853"/>
                  </a:lnTo>
                  <a:lnTo>
                    <a:pt x="791" y="856"/>
                  </a:lnTo>
                  <a:lnTo>
                    <a:pt x="788" y="863"/>
                  </a:lnTo>
                  <a:lnTo>
                    <a:pt x="784" y="866"/>
                  </a:lnTo>
                  <a:lnTo>
                    <a:pt x="784" y="869"/>
                  </a:lnTo>
                  <a:lnTo>
                    <a:pt x="781" y="872"/>
                  </a:lnTo>
                  <a:lnTo>
                    <a:pt x="777" y="879"/>
                  </a:lnTo>
                  <a:lnTo>
                    <a:pt x="781" y="879"/>
                  </a:lnTo>
                  <a:lnTo>
                    <a:pt x="781" y="882"/>
                  </a:lnTo>
                  <a:lnTo>
                    <a:pt x="777" y="888"/>
                  </a:lnTo>
                  <a:lnTo>
                    <a:pt x="774" y="892"/>
                  </a:lnTo>
                  <a:lnTo>
                    <a:pt x="770" y="892"/>
                  </a:lnTo>
                  <a:lnTo>
                    <a:pt x="770" y="895"/>
                  </a:lnTo>
                  <a:lnTo>
                    <a:pt x="774" y="895"/>
                  </a:lnTo>
                  <a:lnTo>
                    <a:pt x="774" y="898"/>
                  </a:lnTo>
                  <a:lnTo>
                    <a:pt x="774" y="901"/>
                  </a:lnTo>
                  <a:lnTo>
                    <a:pt x="777" y="901"/>
                  </a:lnTo>
                  <a:lnTo>
                    <a:pt x="777" y="908"/>
                  </a:lnTo>
                  <a:lnTo>
                    <a:pt x="777" y="908"/>
                  </a:lnTo>
                  <a:lnTo>
                    <a:pt x="774" y="914"/>
                  </a:lnTo>
                  <a:lnTo>
                    <a:pt x="767" y="917"/>
                  </a:lnTo>
                  <a:lnTo>
                    <a:pt x="757" y="921"/>
                  </a:lnTo>
                  <a:lnTo>
                    <a:pt x="757" y="924"/>
                  </a:lnTo>
                  <a:lnTo>
                    <a:pt x="760" y="921"/>
                  </a:lnTo>
                  <a:lnTo>
                    <a:pt x="770" y="921"/>
                  </a:lnTo>
                  <a:lnTo>
                    <a:pt x="777" y="914"/>
                  </a:lnTo>
                  <a:lnTo>
                    <a:pt x="781" y="905"/>
                  </a:lnTo>
                  <a:lnTo>
                    <a:pt x="794" y="905"/>
                  </a:lnTo>
                  <a:lnTo>
                    <a:pt x="798" y="905"/>
                  </a:lnTo>
                  <a:lnTo>
                    <a:pt x="798" y="908"/>
                  </a:lnTo>
                  <a:lnTo>
                    <a:pt x="794" y="911"/>
                  </a:lnTo>
                  <a:lnTo>
                    <a:pt x="794" y="917"/>
                  </a:lnTo>
                  <a:lnTo>
                    <a:pt x="798" y="921"/>
                  </a:lnTo>
                  <a:lnTo>
                    <a:pt x="798" y="927"/>
                  </a:lnTo>
                  <a:lnTo>
                    <a:pt x="794" y="934"/>
                  </a:lnTo>
                  <a:lnTo>
                    <a:pt x="798" y="937"/>
                  </a:lnTo>
                  <a:lnTo>
                    <a:pt x="798" y="943"/>
                  </a:lnTo>
                  <a:lnTo>
                    <a:pt x="798" y="947"/>
                  </a:lnTo>
                  <a:lnTo>
                    <a:pt x="784" y="956"/>
                  </a:lnTo>
                  <a:lnTo>
                    <a:pt x="781" y="956"/>
                  </a:lnTo>
                  <a:lnTo>
                    <a:pt x="774" y="956"/>
                  </a:lnTo>
                  <a:lnTo>
                    <a:pt x="781" y="959"/>
                  </a:lnTo>
                  <a:lnTo>
                    <a:pt x="784" y="959"/>
                  </a:lnTo>
                  <a:lnTo>
                    <a:pt x="798" y="953"/>
                  </a:lnTo>
                  <a:lnTo>
                    <a:pt x="812" y="950"/>
                  </a:lnTo>
                  <a:lnTo>
                    <a:pt x="818" y="950"/>
                  </a:lnTo>
                  <a:lnTo>
                    <a:pt x="829" y="956"/>
                  </a:lnTo>
                  <a:lnTo>
                    <a:pt x="836" y="959"/>
                  </a:lnTo>
                  <a:lnTo>
                    <a:pt x="843" y="963"/>
                  </a:lnTo>
                  <a:lnTo>
                    <a:pt x="846" y="963"/>
                  </a:lnTo>
                  <a:lnTo>
                    <a:pt x="849" y="963"/>
                  </a:lnTo>
                  <a:lnTo>
                    <a:pt x="853" y="969"/>
                  </a:lnTo>
                  <a:lnTo>
                    <a:pt x="856" y="969"/>
                  </a:lnTo>
                  <a:lnTo>
                    <a:pt x="860" y="976"/>
                  </a:lnTo>
                  <a:lnTo>
                    <a:pt x="863" y="976"/>
                  </a:lnTo>
                  <a:lnTo>
                    <a:pt x="863" y="979"/>
                  </a:lnTo>
                  <a:lnTo>
                    <a:pt x="867" y="982"/>
                  </a:lnTo>
                  <a:lnTo>
                    <a:pt x="870" y="988"/>
                  </a:lnTo>
                  <a:lnTo>
                    <a:pt x="870" y="988"/>
                  </a:lnTo>
                  <a:lnTo>
                    <a:pt x="870" y="988"/>
                  </a:lnTo>
                  <a:lnTo>
                    <a:pt x="874" y="988"/>
                  </a:lnTo>
                  <a:lnTo>
                    <a:pt x="880" y="995"/>
                  </a:lnTo>
                  <a:lnTo>
                    <a:pt x="884" y="995"/>
                  </a:lnTo>
                  <a:lnTo>
                    <a:pt x="891" y="998"/>
                  </a:lnTo>
                  <a:lnTo>
                    <a:pt x="894" y="998"/>
                  </a:lnTo>
                  <a:lnTo>
                    <a:pt x="898" y="1005"/>
                  </a:lnTo>
                  <a:lnTo>
                    <a:pt x="901" y="1008"/>
                  </a:lnTo>
                  <a:lnTo>
                    <a:pt x="904" y="1011"/>
                  </a:lnTo>
                  <a:lnTo>
                    <a:pt x="904" y="1011"/>
                  </a:lnTo>
                  <a:lnTo>
                    <a:pt x="904" y="1014"/>
                  </a:lnTo>
                  <a:lnTo>
                    <a:pt x="911" y="1014"/>
                  </a:lnTo>
                  <a:lnTo>
                    <a:pt x="915" y="1014"/>
                  </a:lnTo>
                  <a:lnTo>
                    <a:pt x="918" y="1014"/>
                  </a:lnTo>
                  <a:lnTo>
                    <a:pt x="925" y="1014"/>
                  </a:lnTo>
                  <a:lnTo>
                    <a:pt x="929" y="1014"/>
                  </a:lnTo>
                  <a:lnTo>
                    <a:pt x="929" y="1014"/>
                  </a:lnTo>
                  <a:lnTo>
                    <a:pt x="935" y="1018"/>
                  </a:lnTo>
                  <a:lnTo>
                    <a:pt x="942" y="1018"/>
                  </a:lnTo>
                  <a:lnTo>
                    <a:pt x="946" y="1018"/>
                  </a:lnTo>
                  <a:lnTo>
                    <a:pt x="949" y="1018"/>
                  </a:lnTo>
                  <a:lnTo>
                    <a:pt x="949" y="1018"/>
                  </a:lnTo>
                  <a:lnTo>
                    <a:pt x="949" y="1018"/>
                  </a:lnTo>
                  <a:lnTo>
                    <a:pt x="953" y="1018"/>
                  </a:lnTo>
                  <a:lnTo>
                    <a:pt x="953" y="1021"/>
                  </a:lnTo>
                  <a:lnTo>
                    <a:pt x="949" y="1030"/>
                  </a:lnTo>
                  <a:lnTo>
                    <a:pt x="949" y="1034"/>
                  </a:lnTo>
                  <a:lnTo>
                    <a:pt x="946" y="1037"/>
                  </a:lnTo>
                  <a:lnTo>
                    <a:pt x="942" y="1040"/>
                  </a:lnTo>
                  <a:lnTo>
                    <a:pt x="942" y="1043"/>
                  </a:lnTo>
                  <a:lnTo>
                    <a:pt x="946" y="1043"/>
                  </a:lnTo>
                  <a:lnTo>
                    <a:pt x="946" y="1053"/>
                  </a:lnTo>
                  <a:lnTo>
                    <a:pt x="939" y="1060"/>
                  </a:lnTo>
                  <a:lnTo>
                    <a:pt x="939" y="1063"/>
                  </a:lnTo>
                  <a:lnTo>
                    <a:pt x="939" y="1066"/>
                  </a:lnTo>
                  <a:lnTo>
                    <a:pt x="935" y="1069"/>
                  </a:lnTo>
                  <a:lnTo>
                    <a:pt x="932" y="1076"/>
                  </a:lnTo>
                  <a:lnTo>
                    <a:pt x="935" y="1079"/>
                  </a:lnTo>
                  <a:lnTo>
                    <a:pt x="939" y="1079"/>
                  </a:lnTo>
                  <a:lnTo>
                    <a:pt x="939" y="1085"/>
                  </a:lnTo>
                  <a:lnTo>
                    <a:pt x="942" y="1085"/>
                  </a:lnTo>
                  <a:lnTo>
                    <a:pt x="942" y="1089"/>
                  </a:lnTo>
                  <a:lnTo>
                    <a:pt x="942" y="1092"/>
                  </a:lnTo>
                  <a:lnTo>
                    <a:pt x="942" y="1092"/>
                  </a:lnTo>
                  <a:lnTo>
                    <a:pt x="942" y="1095"/>
                  </a:lnTo>
                  <a:lnTo>
                    <a:pt x="946" y="1095"/>
                  </a:lnTo>
                  <a:lnTo>
                    <a:pt x="949" y="1098"/>
                  </a:lnTo>
                  <a:lnTo>
                    <a:pt x="953" y="1098"/>
                  </a:lnTo>
                  <a:lnTo>
                    <a:pt x="953" y="1102"/>
                  </a:lnTo>
                  <a:lnTo>
                    <a:pt x="956" y="1102"/>
                  </a:lnTo>
                  <a:lnTo>
                    <a:pt x="956" y="1108"/>
                  </a:lnTo>
                  <a:lnTo>
                    <a:pt x="956" y="1111"/>
                  </a:lnTo>
                  <a:lnTo>
                    <a:pt x="956" y="1114"/>
                  </a:lnTo>
                  <a:lnTo>
                    <a:pt x="946" y="1121"/>
                  </a:lnTo>
                  <a:lnTo>
                    <a:pt x="953" y="1118"/>
                  </a:lnTo>
                  <a:lnTo>
                    <a:pt x="956" y="1114"/>
                  </a:lnTo>
                  <a:lnTo>
                    <a:pt x="963" y="1118"/>
                  </a:lnTo>
                  <a:lnTo>
                    <a:pt x="966" y="1118"/>
                  </a:lnTo>
                  <a:lnTo>
                    <a:pt x="970" y="1121"/>
                  </a:lnTo>
                  <a:lnTo>
                    <a:pt x="970" y="1118"/>
                  </a:lnTo>
                  <a:lnTo>
                    <a:pt x="970" y="1114"/>
                  </a:lnTo>
                  <a:lnTo>
                    <a:pt x="977" y="1108"/>
                  </a:lnTo>
                  <a:lnTo>
                    <a:pt x="980" y="1108"/>
                  </a:lnTo>
                  <a:lnTo>
                    <a:pt x="977" y="1108"/>
                  </a:lnTo>
                  <a:lnTo>
                    <a:pt x="977" y="1111"/>
                  </a:lnTo>
                  <a:lnTo>
                    <a:pt x="980" y="1111"/>
                  </a:lnTo>
                  <a:lnTo>
                    <a:pt x="984" y="1118"/>
                  </a:lnTo>
                  <a:lnTo>
                    <a:pt x="980" y="1121"/>
                  </a:lnTo>
                  <a:lnTo>
                    <a:pt x="987" y="1124"/>
                  </a:lnTo>
                  <a:lnTo>
                    <a:pt x="994" y="1124"/>
                  </a:lnTo>
                  <a:lnTo>
                    <a:pt x="987" y="1124"/>
                  </a:lnTo>
                  <a:lnTo>
                    <a:pt x="984" y="1121"/>
                  </a:lnTo>
                  <a:lnTo>
                    <a:pt x="984" y="1118"/>
                  </a:lnTo>
                  <a:lnTo>
                    <a:pt x="984" y="1111"/>
                  </a:lnTo>
                  <a:lnTo>
                    <a:pt x="987" y="1108"/>
                  </a:lnTo>
                  <a:lnTo>
                    <a:pt x="984" y="1108"/>
                  </a:lnTo>
                  <a:lnTo>
                    <a:pt x="984" y="1105"/>
                  </a:lnTo>
                  <a:lnTo>
                    <a:pt x="987" y="1105"/>
                  </a:lnTo>
                  <a:lnTo>
                    <a:pt x="987" y="1105"/>
                  </a:lnTo>
                  <a:lnTo>
                    <a:pt x="990" y="1098"/>
                  </a:lnTo>
                  <a:lnTo>
                    <a:pt x="994" y="1095"/>
                  </a:lnTo>
                  <a:lnTo>
                    <a:pt x="994" y="1095"/>
                  </a:lnTo>
                  <a:lnTo>
                    <a:pt x="994" y="1089"/>
                  </a:lnTo>
                  <a:lnTo>
                    <a:pt x="990" y="1089"/>
                  </a:lnTo>
                  <a:lnTo>
                    <a:pt x="990" y="1085"/>
                  </a:lnTo>
                  <a:lnTo>
                    <a:pt x="994" y="1082"/>
                  </a:lnTo>
                  <a:lnTo>
                    <a:pt x="994" y="1079"/>
                  </a:lnTo>
                  <a:lnTo>
                    <a:pt x="994" y="1079"/>
                  </a:lnTo>
                  <a:lnTo>
                    <a:pt x="990" y="1076"/>
                  </a:lnTo>
                  <a:lnTo>
                    <a:pt x="990" y="1076"/>
                  </a:lnTo>
                  <a:lnTo>
                    <a:pt x="994" y="1066"/>
                  </a:lnTo>
                  <a:lnTo>
                    <a:pt x="994" y="1063"/>
                  </a:lnTo>
                  <a:lnTo>
                    <a:pt x="994" y="1060"/>
                  </a:lnTo>
                  <a:lnTo>
                    <a:pt x="994" y="1056"/>
                  </a:lnTo>
                  <a:lnTo>
                    <a:pt x="994" y="1053"/>
                  </a:lnTo>
                  <a:lnTo>
                    <a:pt x="997" y="1053"/>
                  </a:lnTo>
                  <a:lnTo>
                    <a:pt x="994" y="1050"/>
                  </a:lnTo>
                  <a:lnTo>
                    <a:pt x="997" y="1050"/>
                  </a:lnTo>
                  <a:lnTo>
                    <a:pt x="994" y="1047"/>
                  </a:lnTo>
                  <a:lnTo>
                    <a:pt x="994" y="1047"/>
                  </a:lnTo>
                  <a:lnTo>
                    <a:pt x="997" y="1043"/>
                  </a:lnTo>
                  <a:lnTo>
                    <a:pt x="994" y="1043"/>
                  </a:lnTo>
                  <a:lnTo>
                    <a:pt x="994" y="1040"/>
                  </a:lnTo>
                  <a:lnTo>
                    <a:pt x="994" y="1037"/>
                  </a:lnTo>
                  <a:lnTo>
                    <a:pt x="994" y="1034"/>
                  </a:lnTo>
                  <a:lnTo>
                    <a:pt x="990" y="1030"/>
                  </a:lnTo>
                  <a:lnTo>
                    <a:pt x="997" y="1030"/>
                  </a:lnTo>
                  <a:lnTo>
                    <a:pt x="1004" y="1027"/>
                  </a:lnTo>
                  <a:lnTo>
                    <a:pt x="1008" y="1027"/>
                  </a:lnTo>
                  <a:lnTo>
                    <a:pt x="1011" y="1027"/>
                  </a:lnTo>
                  <a:lnTo>
                    <a:pt x="1015" y="1024"/>
                  </a:lnTo>
                  <a:lnTo>
                    <a:pt x="1021" y="1021"/>
                  </a:lnTo>
                  <a:lnTo>
                    <a:pt x="1035" y="1018"/>
                  </a:lnTo>
                  <a:lnTo>
                    <a:pt x="1035" y="1018"/>
                  </a:lnTo>
                  <a:lnTo>
                    <a:pt x="1035" y="1014"/>
                  </a:lnTo>
                  <a:lnTo>
                    <a:pt x="1046" y="1011"/>
                  </a:lnTo>
                  <a:lnTo>
                    <a:pt x="1046" y="1008"/>
                  </a:lnTo>
                  <a:lnTo>
                    <a:pt x="1052" y="1008"/>
                  </a:lnTo>
                  <a:lnTo>
                    <a:pt x="1056" y="998"/>
                  </a:lnTo>
                  <a:lnTo>
                    <a:pt x="1059" y="998"/>
                  </a:lnTo>
                  <a:lnTo>
                    <a:pt x="1059" y="1001"/>
                  </a:lnTo>
                  <a:lnTo>
                    <a:pt x="1063" y="1001"/>
                  </a:lnTo>
                  <a:lnTo>
                    <a:pt x="1066" y="998"/>
                  </a:lnTo>
                  <a:lnTo>
                    <a:pt x="1063" y="995"/>
                  </a:lnTo>
                  <a:lnTo>
                    <a:pt x="1063" y="992"/>
                  </a:lnTo>
                  <a:lnTo>
                    <a:pt x="1059" y="992"/>
                  </a:lnTo>
                  <a:lnTo>
                    <a:pt x="1059" y="995"/>
                  </a:lnTo>
                  <a:lnTo>
                    <a:pt x="1059" y="995"/>
                  </a:lnTo>
                  <a:lnTo>
                    <a:pt x="1059" y="992"/>
                  </a:lnTo>
                  <a:lnTo>
                    <a:pt x="1063" y="982"/>
                  </a:lnTo>
                  <a:lnTo>
                    <a:pt x="1066" y="982"/>
                  </a:lnTo>
                  <a:lnTo>
                    <a:pt x="1066" y="976"/>
                  </a:lnTo>
                  <a:lnTo>
                    <a:pt x="1066" y="972"/>
                  </a:lnTo>
                  <a:lnTo>
                    <a:pt x="1063" y="969"/>
                  </a:lnTo>
                  <a:lnTo>
                    <a:pt x="1063" y="956"/>
                  </a:lnTo>
                  <a:lnTo>
                    <a:pt x="1063" y="950"/>
                  </a:lnTo>
                  <a:lnTo>
                    <a:pt x="1056" y="940"/>
                  </a:lnTo>
                  <a:lnTo>
                    <a:pt x="1052" y="940"/>
                  </a:lnTo>
                  <a:lnTo>
                    <a:pt x="1049" y="937"/>
                  </a:lnTo>
                  <a:lnTo>
                    <a:pt x="1046" y="934"/>
                  </a:lnTo>
                  <a:lnTo>
                    <a:pt x="1046" y="930"/>
                  </a:lnTo>
                  <a:lnTo>
                    <a:pt x="1049" y="924"/>
                  </a:lnTo>
                  <a:lnTo>
                    <a:pt x="1052" y="924"/>
                  </a:lnTo>
                  <a:lnTo>
                    <a:pt x="1063" y="914"/>
                  </a:lnTo>
                  <a:lnTo>
                    <a:pt x="1066" y="914"/>
                  </a:lnTo>
                  <a:lnTo>
                    <a:pt x="1066" y="911"/>
                  </a:lnTo>
                  <a:lnTo>
                    <a:pt x="1066" y="911"/>
                  </a:lnTo>
                  <a:lnTo>
                    <a:pt x="1066" y="908"/>
                  </a:lnTo>
                  <a:lnTo>
                    <a:pt x="1066" y="908"/>
                  </a:lnTo>
                  <a:lnTo>
                    <a:pt x="1070" y="905"/>
                  </a:lnTo>
                  <a:lnTo>
                    <a:pt x="1073" y="905"/>
                  </a:lnTo>
                  <a:lnTo>
                    <a:pt x="1073" y="908"/>
                  </a:lnTo>
                  <a:lnTo>
                    <a:pt x="1076" y="908"/>
                  </a:lnTo>
                  <a:lnTo>
                    <a:pt x="1076" y="908"/>
                  </a:lnTo>
                  <a:lnTo>
                    <a:pt x="1076" y="901"/>
                  </a:lnTo>
                  <a:lnTo>
                    <a:pt x="1080" y="901"/>
                  </a:lnTo>
                  <a:lnTo>
                    <a:pt x="1083" y="895"/>
                  </a:lnTo>
                  <a:lnTo>
                    <a:pt x="1083" y="892"/>
                  </a:lnTo>
                  <a:lnTo>
                    <a:pt x="1076" y="892"/>
                  </a:lnTo>
                  <a:lnTo>
                    <a:pt x="1076" y="892"/>
                  </a:lnTo>
                  <a:lnTo>
                    <a:pt x="1080" y="888"/>
                  </a:lnTo>
                  <a:lnTo>
                    <a:pt x="1080" y="885"/>
                  </a:lnTo>
                  <a:lnTo>
                    <a:pt x="1076" y="885"/>
                  </a:lnTo>
                  <a:lnTo>
                    <a:pt x="1080" y="882"/>
                  </a:lnTo>
                  <a:lnTo>
                    <a:pt x="1083" y="879"/>
                  </a:lnTo>
                  <a:lnTo>
                    <a:pt x="1080" y="879"/>
                  </a:lnTo>
                  <a:lnTo>
                    <a:pt x="1080" y="879"/>
                  </a:lnTo>
                  <a:lnTo>
                    <a:pt x="1080" y="872"/>
                  </a:lnTo>
                  <a:lnTo>
                    <a:pt x="1083" y="872"/>
                  </a:lnTo>
                  <a:lnTo>
                    <a:pt x="1083" y="872"/>
                  </a:lnTo>
                  <a:lnTo>
                    <a:pt x="1076" y="872"/>
                  </a:lnTo>
                  <a:lnTo>
                    <a:pt x="1073" y="872"/>
                  </a:lnTo>
                  <a:lnTo>
                    <a:pt x="1073" y="869"/>
                  </a:lnTo>
                  <a:lnTo>
                    <a:pt x="1083" y="863"/>
                  </a:lnTo>
                  <a:lnTo>
                    <a:pt x="1087" y="856"/>
                  </a:lnTo>
                  <a:lnTo>
                    <a:pt x="1087" y="853"/>
                  </a:lnTo>
                  <a:lnTo>
                    <a:pt x="1090" y="853"/>
                  </a:lnTo>
                  <a:lnTo>
                    <a:pt x="1094" y="853"/>
                  </a:lnTo>
                  <a:lnTo>
                    <a:pt x="1094" y="846"/>
                  </a:lnTo>
                  <a:lnTo>
                    <a:pt x="1090" y="846"/>
                  </a:lnTo>
                  <a:lnTo>
                    <a:pt x="1090" y="846"/>
                  </a:lnTo>
                  <a:lnTo>
                    <a:pt x="1087" y="846"/>
                  </a:lnTo>
                  <a:lnTo>
                    <a:pt x="1087" y="843"/>
                  </a:lnTo>
                  <a:lnTo>
                    <a:pt x="1087" y="837"/>
                  </a:lnTo>
                  <a:lnTo>
                    <a:pt x="1087" y="830"/>
                  </a:lnTo>
                  <a:lnTo>
                    <a:pt x="1087" y="827"/>
                  </a:lnTo>
                  <a:lnTo>
                    <a:pt x="1090" y="827"/>
                  </a:lnTo>
                  <a:lnTo>
                    <a:pt x="1094" y="827"/>
                  </a:lnTo>
                  <a:lnTo>
                    <a:pt x="1094" y="827"/>
                  </a:lnTo>
                  <a:lnTo>
                    <a:pt x="1094" y="824"/>
                  </a:lnTo>
                  <a:lnTo>
                    <a:pt x="1097" y="821"/>
                  </a:lnTo>
                  <a:lnTo>
                    <a:pt x="1101" y="821"/>
                  </a:lnTo>
                  <a:lnTo>
                    <a:pt x="1104" y="821"/>
                  </a:lnTo>
                  <a:lnTo>
                    <a:pt x="1104" y="824"/>
                  </a:lnTo>
                  <a:lnTo>
                    <a:pt x="1111" y="824"/>
                  </a:lnTo>
                  <a:lnTo>
                    <a:pt x="1118" y="827"/>
                  </a:lnTo>
                  <a:lnTo>
                    <a:pt x="1128" y="830"/>
                  </a:lnTo>
                  <a:lnTo>
                    <a:pt x="1132" y="830"/>
                  </a:lnTo>
                  <a:lnTo>
                    <a:pt x="1132" y="833"/>
                  </a:lnTo>
                  <a:lnTo>
                    <a:pt x="1125" y="833"/>
                  </a:lnTo>
                  <a:lnTo>
                    <a:pt x="1132" y="833"/>
                  </a:lnTo>
                  <a:lnTo>
                    <a:pt x="1138" y="830"/>
                  </a:lnTo>
                  <a:lnTo>
                    <a:pt x="1142" y="830"/>
                  </a:lnTo>
                  <a:lnTo>
                    <a:pt x="1142" y="833"/>
                  </a:lnTo>
                  <a:lnTo>
                    <a:pt x="1145" y="833"/>
                  </a:lnTo>
                  <a:lnTo>
                    <a:pt x="1149" y="837"/>
                  </a:lnTo>
                  <a:lnTo>
                    <a:pt x="1149" y="833"/>
                  </a:lnTo>
                  <a:lnTo>
                    <a:pt x="1152" y="833"/>
                  </a:lnTo>
                  <a:lnTo>
                    <a:pt x="1156" y="833"/>
                  </a:lnTo>
                  <a:lnTo>
                    <a:pt x="1159" y="833"/>
                  </a:lnTo>
                  <a:lnTo>
                    <a:pt x="1162" y="830"/>
                  </a:lnTo>
                  <a:lnTo>
                    <a:pt x="1169" y="833"/>
                  </a:lnTo>
                  <a:lnTo>
                    <a:pt x="1169" y="837"/>
                  </a:lnTo>
                  <a:lnTo>
                    <a:pt x="1173" y="840"/>
                  </a:lnTo>
                  <a:lnTo>
                    <a:pt x="1176" y="840"/>
                  </a:lnTo>
                  <a:lnTo>
                    <a:pt x="1176" y="846"/>
                  </a:lnTo>
                  <a:lnTo>
                    <a:pt x="1176" y="850"/>
                  </a:lnTo>
                  <a:lnTo>
                    <a:pt x="1176" y="850"/>
                  </a:lnTo>
                  <a:lnTo>
                    <a:pt x="1176" y="850"/>
                  </a:lnTo>
                  <a:lnTo>
                    <a:pt x="1183" y="853"/>
                  </a:lnTo>
                  <a:lnTo>
                    <a:pt x="1183" y="856"/>
                  </a:lnTo>
                  <a:lnTo>
                    <a:pt x="1180" y="856"/>
                  </a:lnTo>
                  <a:lnTo>
                    <a:pt x="1183" y="859"/>
                  </a:lnTo>
                  <a:lnTo>
                    <a:pt x="1187" y="856"/>
                  </a:lnTo>
                  <a:lnTo>
                    <a:pt x="1190" y="863"/>
                  </a:lnTo>
                  <a:lnTo>
                    <a:pt x="1190" y="863"/>
                  </a:lnTo>
                  <a:lnTo>
                    <a:pt x="1187" y="859"/>
                  </a:lnTo>
                  <a:lnTo>
                    <a:pt x="1183" y="863"/>
                  </a:lnTo>
                  <a:lnTo>
                    <a:pt x="1180" y="863"/>
                  </a:lnTo>
                  <a:lnTo>
                    <a:pt x="1187" y="869"/>
                  </a:lnTo>
                  <a:lnTo>
                    <a:pt x="1187" y="872"/>
                  </a:lnTo>
                  <a:lnTo>
                    <a:pt x="1190" y="869"/>
                  </a:lnTo>
                  <a:lnTo>
                    <a:pt x="1190" y="872"/>
                  </a:lnTo>
                  <a:lnTo>
                    <a:pt x="1193" y="869"/>
                  </a:lnTo>
                  <a:lnTo>
                    <a:pt x="1197" y="872"/>
                  </a:lnTo>
                  <a:lnTo>
                    <a:pt x="1200" y="872"/>
                  </a:lnTo>
                  <a:lnTo>
                    <a:pt x="1200" y="875"/>
                  </a:lnTo>
                  <a:lnTo>
                    <a:pt x="1207" y="872"/>
                  </a:lnTo>
                  <a:lnTo>
                    <a:pt x="1211" y="875"/>
                  </a:lnTo>
                  <a:lnTo>
                    <a:pt x="1211" y="882"/>
                  </a:lnTo>
                  <a:lnTo>
                    <a:pt x="1211" y="882"/>
                  </a:lnTo>
                  <a:lnTo>
                    <a:pt x="1218" y="879"/>
                  </a:lnTo>
                  <a:lnTo>
                    <a:pt x="1218" y="875"/>
                  </a:lnTo>
                  <a:lnTo>
                    <a:pt x="1221" y="875"/>
                  </a:lnTo>
                  <a:lnTo>
                    <a:pt x="1221" y="882"/>
                  </a:lnTo>
                  <a:lnTo>
                    <a:pt x="1221" y="885"/>
                  </a:lnTo>
                  <a:lnTo>
                    <a:pt x="1214" y="888"/>
                  </a:lnTo>
                  <a:lnTo>
                    <a:pt x="1211" y="892"/>
                  </a:lnTo>
                  <a:lnTo>
                    <a:pt x="1211" y="901"/>
                  </a:lnTo>
                  <a:lnTo>
                    <a:pt x="1211" y="901"/>
                  </a:lnTo>
                  <a:lnTo>
                    <a:pt x="1211" y="898"/>
                  </a:lnTo>
                  <a:lnTo>
                    <a:pt x="1207" y="901"/>
                  </a:lnTo>
                  <a:lnTo>
                    <a:pt x="1207" y="905"/>
                  </a:lnTo>
                  <a:lnTo>
                    <a:pt x="1197" y="905"/>
                  </a:lnTo>
                  <a:lnTo>
                    <a:pt x="1187" y="901"/>
                  </a:lnTo>
                  <a:lnTo>
                    <a:pt x="1197" y="905"/>
                  </a:lnTo>
                  <a:lnTo>
                    <a:pt x="1204" y="908"/>
                  </a:lnTo>
                  <a:lnTo>
                    <a:pt x="1211" y="911"/>
                  </a:lnTo>
                  <a:lnTo>
                    <a:pt x="1211" y="917"/>
                  </a:lnTo>
                  <a:lnTo>
                    <a:pt x="1207" y="921"/>
                  </a:lnTo>
                  <a:lnTo>
                    <a:pt x="1204" y="924"/>
                  </a:lnTo>
                  <a:lnTo>
                    <a:pt x="1200" y="927"/>
                  </a:lnTo>
                  <a:lnTo>
                    <a:pt x="1204" y="927"/>
                  </a:lnTo>
                  <a:lnTo>
                    <a:pt x="1207" y="934"/>
                  </a:lnTo>
                  <a:lnTo>
                    <a:pt x="1211" y="934"/>
                  </a:lnTo>
                  <a:lnTo>
                    <a:pt x="1207" y="937"/>
                  </a:lnTo>
                  <a:lnTo>
                    <a:pt x="1200" y="934"/>
                  </a:lnTo>
                  <a:lnTo>
                    <a:pt x="1207" y="937"/>
                  </a:lnTo>
                  <a:lnTo>
                    <a:pt x="1211" y="940"/>
                  </a:lnTo>
                  <a:lnTo>
                    <a:pt x="1211" y="940"/>
                  </a:lnTo>
                  <a:lnTo>
                    <a:pt x="1211" y="937"/>
                  </a:lnTo>
                  <a:lnTo>
                    <a:pt x="1214" y="937"/>
                  </a:lnTo>
                  <a:lnTo>
                    <a:pt x="1218" y="940"/>
                  </a:lnTo>
                  <a:lnTo>
                    <a:pt x="1218" y="943"/>
                  </a:lnTo>
                  <a:lnTo>
                    <a:pt x="1218" y="947"/>
                  </a:lnTo>
                  <a:lnTo>
                    <a:pt x="1218" y="950"/>
                  </a:lnTo>
                  <a:lnTo>
                    <a:pt x="1214" y="956"/>
                  </a:lnTo>
                  <a:lnTo>
                    <a:pt x="1214" y="959"/>
                  </a:lnTo>
                  <a:lnTo>
                    <a:pt x="1211" y="963"/>
                  </a:lnTo>
                  <a:lnTo>
                    <a:pt x="1214" y="959"/>
                  </a:lnTo>
                  <a:lnTo>
                    <a:pt x="1221" y="953"/>
                  </a:lnTo>
                  <a:lnTo>
                    <a:pt x="1224" y="947"/>
                  </a:lnTo>
                  <a:lnTo>
                    <a:pt x="1224" y="947"/>
                  </a:lnTo>
                  <a:lnTo>
                    <a:pt x="1224" y="950"/>
                  </a:lnTo>
                  <a:lnTo>
                    <a:pt x="1224" y="956"/>
                  </a:lnTo>
                  <a:lnTo>
                    <a:pt x="1224" y="959"/>
                  </a:lnTo>
                  <a:lnTo>
                    <a:pt x="1224" y="963"/>
                  </a:lnTo>
                  <a:lnTo>
                    <a:pt x="1224" y="966"/>
                  </a:lnTo>
                  <a:lnTo>
                    <a:pt x="1228" y="959"/>
                  </a:lnTo>
                  <a:lnTo>
                    <a:pt x="1228" y="956"/>
                  </a:lnTo>
                  <a:lnTo>
                    <a:pt x="1231" y="953"/>
                  </a:lnTo>
                  <a:lnTo>
                    <a:pt x="1235" y="953"/>
                  </a:lnTo>
                  <a:lnTo>
                    <a:pt x="1238" y="950"/>
                  </a:lnTo>
                  <a:lnTo>
                    <a:pt x="1242" y="953"/>
                  </a:lnTo>
                  <a:lnTo>
                    <a:pt x="1242" y="953"/>
                  </a:lnTo>
                  <a:lnTo>
                    <a:pt x="1245" y="953"/>
                  </a:lnTo>
                  <a:lnTo>
                    <a:pt x="1248" y="950"/>
                  </a:lnTo>
                  <a:lnTo>
                    <a:pt x="1248" y="947"/>
                  </a:lnTo>
                  <a:lnTo>
                    <a:pt x="1252" y="943"/>
                  </a:lnTo>
                  <a:lnTo>
                    <a:pt x="1255" y="940"/>
                  </a:lnTo>
                  <a:lnTo>
                    <a:pt x="1259" y="943"/>
                  </a:lnTo>
                  <a:lnTo>
                    <a:pt x="1259" y="950"/>
                  </a:lnTo>
                  <a:lnTo>
                    <a:pt x="1259" y="953"/>
                  </a:lnTo>
                  <a:lnTo>
                    <a:pt x="1262" y="947"/>
                  </a:lnTo>
                  <a:lnTo>
                    <a:pt x="1262" y="943"/>
                  </a:lnTo>
                  <a:lnTo>
                    <a:pt x="1262" y="943"/>
                  </a:lnTo>
                  <a:lnTo>
                    <a:pt x="1262" y="940"/>
                  </a:lnTo>
                  <a:lnTo>
                    <a:pt x="1266" y="937"/>
                  </a:lnTo>
                  <a:lnTo>
                    <a:pt x="1269" y="937"/>
                  </a:lnTo>
                  <a:lnTo>
                    <a:pt x="1269" y="934"/>
                  </a:lnTo>
                  <a:lnTo>
                    <a:pt x="1273" y="930"/>
                  </a:lnTo>
                  <a:lnTo>
                    <a:pt x="1276" y="927"/>
                  </a:lnTo>
                  <a:lnTo>
                    <a:pt x="1276" y="927"/>
                  </a:lnTo>
                  <a:lnTo>
                    <a:pt x="1279" y="927"/>
                  </a:lnTo>
                  <a:lnTo>
                    <a:pt x="1279" y="927"/>
                  </a:lnTo>
                  <a:lnTo>
                    <a:pt x="1279" y="927"/>
                  </a:lnTo>
                  <a:lnTo>
                    <a:pt x="1279" y="924"/>
                  </a:lnTo>
                  <a:lnTo>
                    <a:pt x="1276" y="924"/>
                  </a:lnTo>
                  <a:lnTo>
                    <a:pt x="1276" y="921"/>
                  </a:lnTo>
                  <a:lnTo>
                    <a:pt x="1279" y="917"/>
                  </a:lnTo>
                  <a:lnTo>
                    <a:pt x="1279" y="917"/>
                  </a:lnTo>
                  <a:lnTo>
                    <a:pt x="1283" y="917"/>
                  </a:lnTo>
                  <a:lnTo>
                    <a:pt x="1283" y="914"/>
                  </a:lnTo>
                  <a:lnTo>
                    <a:pt x="1286" y="914"/>
                  </a:lnTo>
                  <a:lnTo>
                    <a:pt x="1286" y="911"/>
                  </a:lnTo>
                  <a:lnTo>
                    <a:pt x="1290" y="908"/>
                  </a:lnTo>
                  <a:lnTo>
                    <a:pt x="1290" y="905"/>
                  </a:lnTo>
                  <a:lnTo>
                    <a:pt x="1290" y="901"/>
                  </a:lnTo>
                  <a:lnTo>
                    <a:pt x="1293" y="898"/>
                  </a:lnTo>
                  <a:lnTo>
                    <a:pt x="1297" y="898"/>
                  </a:lnTo>
                  <a:lnTo>
                    <a:pt x="1300" y="898"/>
                  </a:lnTo>
                  <a:lnTo>
                    <a:pt x="1297" y="901"/>
                  </a:lnTo>
                  <a:lnTo>
                    <a:pt x="1300" y="901"/>
                  </a:lnTo>
                  <a:lnTo>
                    <a:pt x="1300" y="901"/>
                  </a:lnTo>
                  <a:lnTo>
                    <a:pt x="1300" y="901"/>
                  </a:lnTo>
                  <a:lnTo>
                    <a:pt x="1297" y="905"/>
                  </a:lnTo>
                  <a:lnTo>
                    <a:pt x="1300" y="908"/>
                  </a:lnTo>
                  <a:lnTo>
                    <a:pt x="1297" y="908"/>
                  </a:lnTo>
                  <a:lnTo>
                    <a:pt x="1297" y="908"/>
                  </a:lnTo>
                  <a:lnTo>
                    <a:pt x="1297" y="911"/>
                  </a:lnTo>
                  <a:lnTo>
                    <a:pt x="1300" y="911"/>
                  </a:lnTo>
                  <a:lnTo>
                    <a:pt x="1300" y="911"/>
                  </a:lnTo>
                  <a:lnTo>
                    <a:pt x="1300" y="914"/>
                  </a:lnTo>
                  <a:lnTo>
                    <a:pt x="1300" y="914"/>
                  </a:lnTo>
                  <a:lnTo>
                    <a:pt x="1300" y="914"/>
                  </a:lnTo>
                  <a:lnTo>
                    <a:pt x="1300" y="917"/>
                  </a:lnTo>
                  <a:lnTo>
                    <a:pt x="1300" y="917"/>
                  </a:lnTo>
                  <a:lnTo>
                    <a:pt x="1300" y="921"/>
                  </a:lnTo>
                  <a:lnTo>
                    <a:pt x="1304" y="924"/>
                  </a:lnTo>
                  <a:lnTo>
                    <a:pt x="1304" y="930"/>
                  </a:lnTo>
                  <a:lnTo>
                    <a:pt x="1304" y="930"/>
                  </a:lnTo>
                  <a:lnTo>
                    <a:pt x="1300" y="930"/>
                  </a:lnTo>
                  <a:lnTo>
                    <a:pt x="1297" y="930"/>
                  </a:lnTo>
                  <a:lnTo>
                    <a:pt x="1300" y="930"/>
                  </a:lnTo>
                  <a:lnTo>
                    <a:pt x="1300" y="934"/>
                  </a:lnTo>
                  <a:lnTo>
                    <a:pt x="1304" y="934"/>
                  </a:lnTo>
                  <a:lnTo>
                    <a:pt x="1307" y="930"/>
                  </a:lnTo>
                  <a:lnTo>
                    <a:pt x="1307" y="934"/>
                  </a:lnTo>
                  <a:lnTo>
                    <a:pt x="1307" y="934"/>
                  </a:lnTo>
                  <a:lnTo>
                    <a:pt x="1307" y="940"/>
                  </a:lnTo>
                  <a:lnTo>
                    <a:pt x="1304" y="940"/>
                  </a:lnTo>
                  <a:lnTo>
                    <a:pt x="1297" y="940"/>
                  </a:lnTo>
                  <a:lnTo>
                    <a:pt x="1297" y="940"/>
                  </a:lnTo>
                  <a:lnTo>
                    <a:pt x="1300" y="943"/>
                  </a:lnTo>
                  <a:lnTo>
                    <a:pt x="1307" y="940"/>
                  </a:lnTo>
                  <a:lnTo>
                    <a:pt x="1310" y="940"/>
                  </a:lnTo>
                  <a:lnTo>
                    <a:pt x="1310" y="943"/>
                  </a:lnTo>
                  <a:lnTo>
                    <a:pt x="1307" y="947"/>
                  </a:lnTo>
                  <a:lnTo>
                    <a:pt x="1310" y="950"/>
                  </a:lnTo>
                  <a:lnTo>
                    <a:pt x="1314" y="947"/>
                  </a:lnTo>
                  <a:lnTo>
                    <a:pt x="1314" y="950"/>
                  </a:lnTo>
                  <a:lnTo>
                    <a:pt x="1310" y="956"/>
                  </a:lnTo>
                  <a:lnTo>
                    <a:pt x="1304" y="956"/>
                  </a:lnTo>
                  <a:lnTo>
                    <a:pt x="1300" y="953"/>
                  </a:lnTo>
                  <a:lnTo>
                    <a:pt x="1300" y="956"/>
                  </a:lnTo>
                  <a:lnTo>
                    <a:pt x="1300" y="956"/>
                  </a:lnTo>
                  <a:lnTo>
                    <a:pt x="1297" y="959"/>
                  </a:lnTo>
                  <a:lnTo>
                    <a:pt x="1304" y="959"/>
                  </a:lnTo>
                  <a:lnTo>
                    <a:pt x="1310" y="959"/>
                  </a:lnTo>
                  <a:lnTo>
                    <a:pt x="1314" y="956"/>
                  </a:lnTo>
                  <a:lnTo>
                    <a:pt x="1314" y="956"/>
                  </a:lnTo>
                  <a:lnTo>
                    <a:pt x="1314" y="959"/>
                  </a:lnTo>
                  <a:lnTo>
                    <a:pt x="1314" y="963"/>
                  </a:lnTo>
                  <a:lnTo>
                    <a:pt x="1310" y="963"/>
                  </a:lnTo>
                  <a:lnTo>
                    <a:pt x="1307" y="963"/>
                  </a:lnTo>
                  <a:lnTo>
                    <a:pt x="1300" y="969"/>
                  </a:lnTo>
                  <a:lnTo>
                    <a:pt x="1307" y="966"/>
                  </a:lnTo>
                  <a:lnTo>
                    <a:pt x="1310" y="966"/>
                  </a:lnTo>
                  <a:lnTo>
                    <a:pt x="1314" y="966"/>
                  </a:lnTo>
                  <a:lnTo>
                    <a:pt x="1317" y="966"/>
                  </a:lnTo>
                  <a:lnTo>
                    <a:pt x="1317" y="969"/>
                  </a:lnTo>
                  <a:lnTo>
                    <a:pt x="1314" y="969"/>
                  </a:lnTo>
                  <a:lnTo>
                    <a:pt x="1310" y="972"/>
                  </a:lnTo>
                  <a:lnTo>
                    <a:pt x="1307" y="976"/>
                  </a:lnTo>
                  <a:lnTo>
                    <a:pt x="1310" y="972"/>
                  </a:lnTo>
                  <a:lnTo>
                    <a:pt x="1314" y="972"/>
                  </a:lnTo>
                  <a:lnTo>
                    <a:pt x="1317" y="972"/>
                  </a:lnTo>
                  <a:lnTo>
                    <a:pt x="1321" y="976"/>
                  </a:lnTo>
                  <a:lnTo>
                    <a:pt x="1321" y="979"/>
                  </a:lnTo>
                  <a:lnTo>
                    <a:pt x="1317" y="982"/>
                  </a:lnTo>
                  <a:lnTo>
                    <a:pt x="1314" y="982"/>
                  </a:lnTo>
                  <a:lnTo>
                    <a:pt x="1314" y="982"/>
                  </a:lnTo>
                  <a:lnTo>
                    <a:pt x="1310" y="982"/>
                  </a:lnTo>
                  <a:lnTo>
                    <a:pt x="1314" y="985"/>
                  </a:lnTo>
                  <a:lnTo>
                    <a:pt x="1314" y="985"/>
                  </a:lnTo>
                  <a:lnTo>
                    <a:pt x="1317" y="985"/>
                  </a:lnTo>
                  <a:lnTo>
                    <a:pt x="1321" y="985"/>
                  </a:lnTo>
                  <a:lnTo>
                    <a:pt x="1324" y="988"/>
                  </a:lnTo>
                  <a:lnTo>
                    <a:pt x="1321" y="992"/>
                  </a:lnTo>
                  <a:lnTo>
                    <a:pt x="1317" y="992"/>
                  </a:lnTo>
                  <a:lnTo>
                    <a:pt x="1321" y="992"/>
                  </a:lnTo>
                  <a:lnTo>
                    <a:pt x="1324" y="992"/>
                  </a:lnTo>
                  <a:lnTo>
                    <a:pt x="1328" y="995"/>
                  </a:lnTo>
                  <a:lnTo>
                    <a:pt x="1328" y="998"/>
                  </a:lnTo>
                  <a:lnTo>
                    <a:pt x="1324" y="998"/>
                  </a:lnTo>
                  <a:lnTo>
                    <a:pt x="1321" y="1001"/>
                  </a:lnTo>
                  <a:lnTo>
                    <a:pt x="1317" y="1001"/>
                  </a:lnTo>
                  <a:lnTo>
                    <a:pt x="1317" y="1001"/>
                  </a:lnTo>
                  <a:lnTo>
                    <a:pt x="1321" y="1005"/>
                  </a:lnTo>
                  <a:lnTo>
                    <a:pt x="1321" y="1005"/>
                  </a:lnTo>
                  <a:lnTo>
                    <a:pt x="1317" y="1008"/>
                  </a:lnTo>
                  <a:lnTo>
                    <a:pt x="1310" y="1005"/>
                  </a:lnTo>
                  <a:lnTo>
                    <a:pt x="1307" y="1005"/>
                  </a:lnTo>
                  <a:lnTo>
                    <a:pt x="1310" y="1008"/>
                  </a:lnTo>
                  <a:lnTo>
                    <a:pt x="1310" y="1011"/>
                  </a:lnTo>
                  <a:lnTo>
                    <a:pt x="1314" y="1014"/>
                  </a:lnTo>
                  <a:lnTo>
                    <a:pt x="1317" y="1014"/>
                  </a:lnTo>
                  <a:lnTo>
                    <a:pt x="1314" y="1018"/>
                  </a:lnTo>
                  <a:lnTo>
                    <a:pt x="1310" y="1018"/>
                  </a:lnTo>
                  <a:lnTo>
                    <a:pt x="1310" y="1018"/>
                  </a:lnTo>
                  <a:lnTo>
                    <a:pt x="1304" y="1018"/>
                  </a:lnTo>
                  <a:lnTo>
                    <a:pt x="1310" y="1021"/>
                  </a:lnTo>
                  <a:lnTo>
                    <a:pt x="1314" y="1021"/>
                  </a:lnTo>
                  <a:lnTo>
                    <a:pt x="1314" y="1018"/>
                  </a:lnTo>
                  <a:lnTo>
                    <a:pt x="1321" y="1018"/>
                  </a:lnTo>
                  <a:lnTo>
                    <a:pt x="1321" y="1018"/>
                  </a:lnTo>
                  <a:lnTo>
                    <a:pt x="1321" y="1021"/>
                  </a:lnTo>
                  <a:lnTo>
                    <a:pt x="1324" y="1021"/>
                  </a:lnTo>
                  <a:lnTo>
                    <a:pt x="1321" y="1024"/>
                  </a:lnTo>
                  <a:lnTo>
                    <a:pt x="1324" y="1024"/>
                  </a:lnTo>
                  <a:lnTo>
                    <a:pt x="1324" y="1024"/>
                  </a:lnTo>
                  <a:lnTo>
                    <a:pt x="1324" y="1027"/>
                  </a:lnTo>
                  <a:lnTo>
                    <a:pt x="1324" y="1027"/>
                  </a:lnTo>
                  <a:lnTo>
                    <a:pt x="1328" y="1027"/>
                  </a:lnTo>
                  <a:lnTo>
                    <a:pt x="1331" y="1027"/>
                  </a:lnTo>
                  <a:lnTo>
                    <a:pt x="1331" y="1027"/>
                  </a:lnTo>
                  <a:lnTo>
                    <a:pt x="1331" y="1030"/>
                  </a:lnTo>
                  <a:lnTo>
                    <a:pt x="1331" y="1034"/>
                  </a:lnTo>
                  <a:lnTo>
                    <a:pt x="1331" y="1034"/>
                  </a:lnTo>
                  <a:lnTo>
                    <a:pt x="1331" y="1034"/>
                  </a:lnTo>
                  <a:lnTo>
                    <a:pt x="1334" y="1030"/>
                  </a:lnTo>
                  <a:lnTo>
                    <a:pt x="1338" y="1030"/>
                  </a:lnTo>
                  <a:lnTo>
                    <a:pt x="1338" y="1034"/>
                  </a:lnTo>
                  <a:lnTo>
                    <a:pt x="1338" y="1034"/>
                  </a:lnTo>
                  <a:lnTo>
                    <a:pt x="1334" y="1037"/>
                  </a:lnTo>
                  <a:lnTo>
                    <a:pt x="1328" y="1043"/>
                  </a:lnTo>
                  <a:lnTo>
                    <a:pt x="1324" y="1047"/>
                  </a:lnTo>
                  <a:lnTo>
                    <a:pt x="1321" y="1047"/>
                  </a:lnTo>
                  <a:lnTo>
                    <a:pt x="1324" y="1047"/>
                  </a:lnTo>
                  <a:lnTo>
                    <a:pt x="1328" y="1047"/>
                  </a:lnTo>
                  <a:lnTo>
                    <a:pt x="1334" y="1040"/>
                  </a:lnTo>
                  <a:lnTo>
                    <a:pt x="1338" y="1040"/>
                  </a:lnTo>
                  <a:lnTo>
                    <a:pt x="1338" y="1043"/>
                  </a:lnTo>
                  <a:lnTo>
                    <a:pt x="1334" y="1043"/>
                  </a:lnTo>
                  <a:lnTo>
                    <a:pt x="1334" y="1047"/>
                  </a:lnTo>
                  <a:lnTo>
                    <a:pt x="1334" y="1047"/>
                  </a:lnTo>
                  <a:lnTo>
                    <a:pt x="1338" y="1043"/>
                  </a:lnTo>
                  <a:lnTo>
                    <a:pt x="1341" y="1040"/>
                  </a:lnTo>
                  <a:lnTo>
                    <a:pt x="1345" y="1040"/>
                  </a:lnTo>
                  <a:lnTo>
                    <a:pt x="1345" y="1040"/>
                  </a:lnTo>
                  <a:lnTo>
                    <a:pt x="1345" y="1043"/>
                  </a:lnTo>
                  <a:lnTo>
                    <a:pt x="1341" y="1043"/>
                  </a:lnTo>
                  <a:lnTo>
                    <a:pt x="1341" y="1047"/>
                  </a:lnTo>
                  <a:lnTo>
                    <a:pt x="1348" y="1043"/>
                  </a:lnTo>
                  <a:lnTo>
                    <a:pt x="1348" y="1043"/>
                  </a:lnTo>
                  <a:lnTo>
                    <a:pt x="1345" y="1050"/>
                  </a:lnTo>
                  <a:lnTo>
                    <a:pt x="1341" y="1050"/>
                  </a:lnTo>
                  <a:lnTo>
                    <a:pt x="1345" y="1050"/>
                  </a:lnTo>
                  <a:lnTo>
                    <a:pt x="1348" y="1050"/>
                  </a:lnTo>
                  <a:lnTo>
                    <a:pt x="1355" y="1043"/>
                  </a:lnTo>
                  <a:lnTo>
                    <a:pt x="1355" y="1043"/>
                  </a:lnTo>
                  <a:lnTo>
                    <a:pt x="1355" y="1047"/>
                  </a:lnTo>
                  <a:lnTo>
                    <a:pt x="1352" y="1047"/>
                  </a:lnTo>
                  <a:lnTo>
                    <a:pt x="1359" y="1043"/>
                  </a:lnTo>
                  <a:lnTo>
                    <a:pt x="1359" y="1047"/>
                  </a:lnTo>
                  <a:lnTo>
                    <a:pt x="1359" y="1050"/>
                  </a:lnTo>
                  <a:lnTo>
                    <a:pt x="1355" y="1053"/>
                  </a:lnTo>
                  <a:lnTo>
                    <a:pt x="1355" y="1053"/>
                  </a:lnTo>
                  <a:lnTo>
                    <a:pt x="1359" y="1053"/>
                  </a:lnTo>
                  <a:lnTo>
                    <a:pt x="1365" y="1056"/>
                  </a:lnTo>
                  <a:lnTo>
                    <a:pt x="1369" y="1053"/>
                  </a:lnTo>
                  <a:lnTo>
                    <a:pt x="1372" y="1050"/>
                  </a:lnTo>
                  <a:lnTo>
                    <a:pt x="1376" y="1053"/>
                  </a:lnTo>
                  <a:lnTo>
                    <a:pt x="1372" y="1056"/>
                  </a:lnTo>
                  <a:lnTo>
                    <a:pt x="1372" y="1056"/>
                  </a:lnTo>
                  <a:lnTo>
                    <a:pt x="1369" y="1056"/>
                  </a:lnTo>
                  <a:lnTo>
                    <a:pt x="1379" y="1060"/>
                  </a:lnTo>
                  <a:lnTo>
                    <a:pt x="1383" y="1063"/>
                  </a:lnTo>
                  <a:lnTo>
                    <a:pt x="1376" y="1063"/>
                  </a:lnTo>
                  <a:lnTo>
                    <a:pt x="1376" y="1063"/>
                  </a:lnTo>
                  <a:lnTo>
                    <a:pt x="1369" y="1066"/>
                  </a:lnTo>
                  <a:lnTo>
                    <a:pt x="1369" y="1063"/>
                  </a:lnTo>
                  <a:lnTo>
                    <a:pt x="1362" y="1066"/>
                  </a:lnTo>
                  <a:lnTo>
                    <a:pt x="1359" y="1069"/>
                  </a:lnTo>
                  <a:lnTo>
                    <a:pt x="1352" y="1069"/>
                  </a:lnTo>
                  <a:lnTo>
                    <a:pt x="1341" y="1069"/>
                  </a:lnTo>
                  <a:lnTo>
                    <a:pt x="1341" y="1072"/>
                  </a:lnTo>
                  <a:lnTo>
                    <a:pt x="1348" y="1072"/>
                  </a:lnTo>
                  <a:lnTo>
                    <a:pt x="1355" y="1069"/>
                  </a:lnTo>
                  <a:lnTo>
                    <a:pt x="1359" y="1069"/>
                  </a:lnTo>
                  <a:lnTo>
                    <a:pt x="1359" y="1072"/>
                  </a:lnTo>
                  <a:lnTo>
                    <a:pt x="1352" y="1072"/>
                  </a:lnTo>
                  <a:lnTo>
                    <a:pt x="1345" y="1072"/>
                  </a:lnTo>
                  <a:lnTo>
                    <a:pt x="1338" y="1076"/>
                  </a:lnTo>
                  <a:lnTo>
                    <a:pt x="1334" y="1079"/>
                  </a:lnTo>
                  <a:lnTo>
                    <a:pt x="1331" y="1079"/>
                  </a:lnTo>
                  <a:lnTo>
                    <a:pt x="1331" y="1082"/>
                  </a:lnTo>
                  <a:lnTo>
                    <a:pt x="1328" y="1082"/>
                  </a:lnTo>
                  <a:lnTo>
                    <a:pt x="1321" y="1079"/>
                  </a:lnTo>
                  <a:lnTo>
                    <a:pt x="1317" y="1072"/>
                  </a:lnTo>
                  <a:lnTo>
                    <a:pt x="1317" y="1076"/>
                  </a:lnTo>
                  <a:lnTo>
                    <a:pt x="1317" y="1076"/>
                  </a:lnTo>
                  <a:lnTo>
                    <a:pt x="1321" y="1079"/>
                  </a:lnTo>
                  <a:lnTo>
                    <a:pt x="1321" y="1079"/>
                  </a:lnTo>
                  <a:lnTo>
                    <a:pt x="1328" y="1085"/>
                  </a:lnTo>
                  <a:lnTo>
                    <a:pt x="1328" y="1089"/>
                  </a:lnTo>
                  <a:lnTo>
                    <a:pt x="1324" y="1085"/>
                  </a:lnTo>
                  <a:lnTo>
                    <a:pt x="1321" y="1089"/>
                  </a:lnTo>
                  <a:lnTo>
                    <a:pt x="1324" y="1092"/>
                  </a:lnTo>
                  <a:lnTo>
                    <a:pt x="1324" y="1092"/>
                  </a:lnTo>
                  <a:lnTo>
                    <a:pt x="1328" y="1089"/>
                  </a:lnTo>
                  <a:lnTo>
                    <a:pt x="1331" y="1089"/>
                  </a:lnTo>
                  <a:lnTo>
                    <a:pt x="1331" y="1085"/>
                  </a:lnTo>
                  <a:lnTo>
                    <a:pt x="1338" y="1085"/>
                  </a:lnTo>
                  <a:lnTo>
                    <a:pt x="1341" y="1082"/>
                  </a:lnTo>
                  <a:lnTo>
                    <a:pt x="1345" y="1082"/>
                  </a:lnTo>
                  <a:lnTo>
                    <a:pt x="1348" y="1079"/>
                  </a:lnTo>
                  <a:lnTo>
                    <a:pt x="1352" y="1076"/>
                  </a:lnTo>
                  <a:lnTo>
                    <a:pt x="1355" y="1076"/>
                  </a:lnTo>
                  <a:lnTo>
                    <a:pt x="1362" y="1072"/>
                  </a:lnTo>
                  <a:lnTo>
                    <a:pt x="1365" y="1072"/>
                  </a:lnTo>
                  <a:lnTo>
                    <a:pt x="1369" y="1072"/>
                  </a:lnTo>
                  <a:lnTo>
                    <a:pt x="1369" y="1072"/>
                  </a:lnTo>
                  <a:lnTo>
                    <a:pt x="1365" y="1072"/>
                  </a:lnTo>
                  <a:lnTo>
                    <a:pt x="1362" y="1069"/>
                  </a:lnTo>
                  <a:lnTo>
                    <a:pt x="1365" y="1069"/>
                  </a:lnTo>
                  <a:lnTo>
                    <a:pt x="1372" y="1069"/>
                  </a:lnTo>
                  <a:lnTo>
                    <a:pt x="1379" y="1069"/>
                  </a:lnTo>
                  <a:lnTo>
                    <a:pt x="1383" y="1076"/>
                  </a:lnTo>
                  <a:lnTo>
                    <a:pt x="1383" y="1079"/>
                  </a:lnTo>
                  <a:lnTo>
                    <a:pt x="1379" y="1082"/>
                  </a:lnTo>
                  <a:lnTo>
                    <a:pt x="1376" y="1082"/>
                  </a:lnTo>
                  <a:lnTo>
                    <a:pt x="1372" y="1085"/>
                  </a:lnTo>
                  <a:lnTo>
                    <a:pt x="1379" y="1085"/>
                  </a:lnTo>
                  <a:lnTo>
                    <a:pt x="1379" y="1089"/>
                  </a:lnTo>
                  <a:lnTo>
                    <a:pt x="1383" y="1085"/>
                  </a:lnTo>
                  <a:lnTo>
                    <a:pt x="1383" y="1082"/>
                  </a:lnTo>
                  <a:lnTo>
                    <a:pt x="1390" y="1079"/>
                  </a:lnTo>
                  <a:lnTo>
                    <a:pt x="1393" y="1079"/>
                  </a:lnTo>
                  <a:lnTo>
                    <a:pt x="1393" y="1082"/>
                  </a:lnTo>
                  <a:lnTo>
                    <a:pt x="1393" y="1082"/>
                  </a:lnTo>
                  <a:lnTo>
                    <a:pt x="1393" y="1085"/>
                  </a:lnTo>
                  <a:lnTo>
                    <a:pt x="1396" y="1085"/>
                  </a:lnTo>
                  <a:lnTo>
                    <a:pt x="1400" y="1085"/>
                  </a:lnTo>
                  <a:lnTo>
                    <a:pt x="1403" y="1089"/>
                  </a:lnTo>
                  <a:lnTo>
                    <a:pt x="1400" y="1085"/>
                  </a:lnTo>
                  <a:lnTo>
                    <a:pt x="1396" y="1089"/>
                  </a:lnTo>
                  <a:lnTo>
                    <a:pt x="1396" y="1089"/>
                  </a:lnTo>
                  <a:lnTo>
                    <a:pt x="1403" y="1092"/>
                  </a:lnTo>
                  <a:lnTo>
                    <a:pt x="1403" y="1095"/>
                  </a:lnTo>
                  <a:lnTo>
                    <a:pt x="1400" y="1095"/>
                  </a:lnTo>
                  <a:lnTo>
                    <a:pt x="1396" y="1095"/>
                  </a:lnTo>
                  <a:lnTo>
                    <a:pt x="1396" y="1098"/>
                  </a:lnTo>
                  <a:lnTo>
                    <a:pt x="1400" y="1098"/>
                  </a:lnTo>
                  <a:lnTo>
                    <a:pt x="1400" y="1102"/>
                  </a:lnTo>
                  <a:lnTo>
                    <a:pt x="1396" y="1105"/>
                  </a:lnTo>
                  <a:lnTo>
                    <a:pt x="1396" y="1105"/>
                  </a:lnTo>
                  <a:lnTo>
                    <a:pt x="1393" y="1108"/>
                  </a:lnTo>
                  <a:lnTo>
                    <a:pt x="1386" y="1105"/>
                  </a:lnTo>
                  <a:lnTo>
                    <a:pt x="1390" y="1108"/>
                  </a:lnTo>
                  <a:lnTo>
                    <a:pt x="1396" y="1111"/>
                  </a:lnTo>
                  <a:lnTo>
                    <a:pt x="1400" y="1108"/>
                  </a:lnTo>
                  <a:lnTo>
                    <a:pt x="1400" y="1111"/>
                  </a:lnTo>
                  <a:lnTo>
                    <a:pt x="1400" y="1111"/>
                  </a:lnTo>
                  <a:lnTo>
                    <a:pt x="1396" y="1111"/>
                  </a:lnTo>
                  <a:lnTo>
                    <a:pt x="1393" y="1111"/>
                  </a:lnTo>
                  <a:lnTo>
                    <a:pt x="1396" y="1114"/>
                  </a:lnTo>
                  <a:lnTo>
                    <a:pt x="1400" y="1114"/>
                  </a:lnTo>
                  <a:lnTo>
                    <a:pt x="1400" y="1114"/>
                  </a:lnTo>
                  <a:lnTo>
                    <a:pt x="1400" y="1118"/>
                  </a:lnTo>
                  <a:lnTo>
                    <a:pt x="1400" y="1121"/>
                  </a:lnTo>
                  <a:lnTo>
                    <a:pt x="1396" y="1121"/>
                  </a:lnTo>
                  <a:lnTo>
                    <a:pt x="1393" y="1124"/>
                  </a:lnTo>
                  <a:lnTo>
                    <a:pt x="1390" y="1127"/>
                  </a:lnTo>
                  <a:lnTo>
                    <a:pt x="1386" y="1127"/>
                  </a:lnTo>
                  <a:lnTo>
                    <a:pt x="1383" y="1131"/>
                  </a:lnTo>
                  <a:lnTo>
                    <a:pt x="1379" y="1131"/>
                  </a:lnTo>
                  <a:lnTo>
                    <a:pt x="1376" y="1131"/>
                  </a:lnTo>
                  <a:lnTo>
                    <a:pt x="1376" y="1134"/>
                  </a:lnTo>
                  <a:lnTo>
                    <a:pt x="1372" y="1134"/>
                  </a:lnTo>
                  <a:lnTo>
                    <a:pt x="1369" y="1134"/>
                  </a:lnTo>
                  <a:lnTo>
                    <a:pt x="1369" y="1134"/>
                  </a:lnTo>
                  <a:lnTo>
                    <a:pt x="1365" y="1134"/>
                  </a:lnTo>
                  <a:lnTo>
                    <a:pt x="1362" y="1134"/>
                  </a:lnTo>
                  <a:lnTo>
                    <a:pt x="1362" y="1134"/>
                  </a:lnTo>
                  <a:lnTo>
                    <a:pt x="1359" y="1134"/>
                  </a:lnTo>
                  <a:lnTo>
                    <a:pt x="1352" y="1134"/>
                  </a:lnTo>
                  <a:lnTo>
                    <a:pt x="1352" y="1131"/>
                  </a:lnTo>
                  <a:lnTo>
                    <a:pt x="1348" y="1134"/>
                  </a:lnTo>
                  <a:lnTo>
                    <a:pt x="1352" y="1134"/>
                  </a:lnTo>
                  <a:lnTo>
                    <a:pt x="1345" y="1137"/>
                  </a:lnTo>
                  <a:lnTo>
                    <a:pt x="1341" y="1137"/>
                  </a:lnTo>
                  <a:lnTo>
                    <a:pt x="1341" y="1137"/>
                  </a:lnTo>
                  <a:lnTo>
                    <a:pt x="1341" y="1137"/>
                  </a:lnTo>
                  <a:lnTo>
                    <a:pt x="1341" y="1140"/>
                  </a:lnTo>
                  <a:lnTo>
                    <a:pt x="1338" y="1140"/>
                  </a:lnTo>
                  <a:lnTo>
                    <a:pt x="1338" y="1140"/>
                  </a:lnTo>
                  <a:lnTo>
                    <a:pt x="1338" y="1144"/>
                  </a:lnTo>
                  <a:lnTo>
                    <a:pt x="1334" y="1150"/>
                  </a:lnTo>
                  <a:lnTo>
                    <a:pt x="1331" y="1147"/>
                  </a:lnTo>
                  <a:lnTo>
                    <a:pt x="1331" y="1150"/>
                  </a:lnTo>
                  <a:lnTo>
                    <a:pt x="1328" y="1150"/>
                  </a:lnTo>
                  <a:lnTo>
                    <a:pt x="1324" y="1153"/>
                  </a:lnTo>
                  <a:lnTo>
                    <a:pt x="1324" y="1153"/>
                  </a:lnTo>
                  <a:lnTo>
                    <a:pt x="1321" y="1156"/>
                  </a:lnTo>
                  <a:lnTo>
                    <a:pt x="1317" y="1156"/>
                  </a:lnTo>
                  <a:lnTo>
                    <a:pt x="1317" y="1156"/>
                  </a:lnTo>
                  <a:lnTo>
                    <a:pt x="1314" y="1160"/>
                  </a:lnTo>
                  <a:lnTo>
                    <a:pt x="1310" y="1156"/>
                  </a:lnTo>
                  <a:lnTo>
                    <a:pt x="1304" y="1156"/>
                  </a:lnTo>
                  <a:lnTo>
                    <a:pt x="1304" y="1156"/>
                  </a:lnTo>
                  <a:lnTo>
                    <a:pt x="1297" y="1156"/>
                  </a:lnTo>
                  <a:lnTo>
                    <a:pt x="1297" y="1156"/>
                  </a:lnTo>
                  <a:lnTo>
                    <a:pt x="1286" y="1160"/>
                  </a:lnTo>
                  <a:lnTo>
                    <a:pt x="1283" y="1160"/>
                  </a:lnTo>
                  <a:lnTo>
                    <a:pt x="1283" y="1156"/>
                  </a:lnTo>
                  <a:lnTo>
                    <a:pt x="1283" y="1156"/>
                  </a:lnTo>
                  <a:lnTo>
                    <a:pt x="1279" y="1156"/>
                  </a:lnTo>
                  <a:lnTo>
                    <a:pt x="1276" y="1156"/>
                  </a:lnTo>
                  <a:lnTo>
                    <a:pt x="1269" y="1156"/>
                  </a:lnTo>
                  <a:lnTo>
                    <a:pt x="1269" y="1156"/>
                  </a:lnTo>
                  <a:lnTo>
                    <a:pt x="1262" y="1156"/>
                  </a:lnTo>
                  <a:lnTo>
                    <a:pt x="1259" y="1153"/>
                  </a:lnTo>
                  <a:lnTo>
                    <a:pt x="1259" y="1153"/>
                  </a:lnTo>
                  <a:lnTo>
                    <a:pt x="1255" y="1156"/>
                  </a:lnTo>
                  <a:lnTo>
                    <a:pt x="1248" y="1156"/>
                  </a:lnTo>
                  <a:lnTo>
                    <a:pt x="1245" y="1153"/>
                  </a:lnTo>
                  <a:lnTo>
                    <a:pt x="1242" y="1153"/>
                  </a:lnTo>
                  <a:lnTo>
                    <a:pt x="1238" y="1153"/>
                  </a:lnTo>
                  <a:lnTo>
                    <a:pt x="1235" y="1153"/>
                  </a:lnTo>
                  <a:lnTo>
                    <a:pt x="1231" y="1153"/>
                  </a:lnTo>
                  <a:lnTo>
                    <a:pt x="1228" y="1153"/>
                  </a:lnTo>
                  <a:lnTo>
                    <a:pt x="1228" y="1153"/>
                  </a:lnTo>
                  <a:lnTo>
                    <a:pt x="1221" y="1153"/>
                  </a:lnTo>
                  <a:lnTo>
                    <a:pt x="1214" y="1153"/>
                  </a:lnTo>
                  <a:lnTo>
                    <a:pt x="1207" y="1153"/>
                  </a:lnTo>
                  <a:lnTo>
                    <a:pt x="1204" y="1150"/>
                  </a:lnTo>
                  <a:lnTo>
                    <a:pt x="1200" y="1150"/>
                  </a:lnTo>
                  <a:lnTo>
                    <a:pt x="1200" y="1153"/>
                  </a:lnTo>
                  <a:lnTo>
                    <a:pt x="1200" y="1153"/>
                  </a:lnTo>
                  <a:lnTo>
                    <a:pt x="1200" y="1153"/>
                  </a:lnTo>
                  <a:lnTo>
                    <a:pt x="1197" y="1156"/>
                  </a:lnTo>
                  <a:lnTo>
                    <a:pt x="1190" y="1160"/>
                  </a:lnTo>
                  <a:lnTo>
                    <a:pt x="1183" y="1163"/>
                  </a:lnTo>
                  <a:lnTo>
                    <a:pt x="1183" y="1166"/>
                  </a:lnTo>
                  <a:lnTo>
                    <a:pt x="1183" y="1166"/>
                  </a:lnTo>
                  <a:lnTo>
                    <a:pt x="1183" y="1169"/>
                  </a:lnTo>
                  <a:lnTo>
                    <a:pt x="1180" y="1173"/>
                  </a:lnTo>
                  <a:lnTo>
                    <a:pt x="1173" y="1173"/>
                  </a:lnTo>
                  <a:lnTo>
                    <a:pt x="1169" y="1176"/>
                  </a:lnTo>
                  <a:lnTo>
                    <a:pt x="1162" y="1176"/>
                  </a:lnTo>
                  <a:lnTo>
                    <a:pt x="1162" y="1179"/>
                  </a:lnTo>
                  <a:lnTo>
                    <a:pt x="1159" y="1179"/>
                  </a:lnTo>
                  <a:lnTo>
                    <a:pt x="1156" y="1179"/>
                  </a:lnTo>
                  <a:lnTo>
                    <a:pt x="1156" y="1179"/>
                  </a:lnTo>
                  <a:lnTo>
                    <a:pt x="1152" y="1182"/>
                  </a:lnTo>
                  <a:lnTo>
                    <a:pt x="1149" y="1182"/>
                  </a:lnTo>
                  <a:lnTo>
                    <a:pt x="1145" y="1186"/>
                  </a:lnTo>
                  <a:lnTo>
                    <a:pt x="1145" y="1189"/>
                  </a:lnTo>
                  <a:lnTo>
                    <a:pt x="1142" y="1189"/>
                  </a:lnTo>
                  <a:lnTo>
                    <a:pt x="1138" y="1195"/>
                  </a:lnTo>
                  <a:lnTo>
                    <a:pt x="1128" y="1198"/>
                  </a:lnTo>
                  <a:lnTo>
                    <a:pt x="1128" y="1205"/>
                  </a:lnTo>
                  <a:lnTo>
                    <a:pt x="1121" y="1205"/>
                  </a:lnTo>
                  <a:lnTo>
                    <a:pt x="1118" y="1208"/>
                  </a:lnTo>
                  <a:lnTo>
                    <a:pt x="1114" y="1211"/>
                  </a:lnTo>
                  <a:lnTo>
                    <a:pt x="1111" y="1215"/>
                  </a:lnTo>
                  <a:lnTo>
                    <a:pt x="1111" y="1218"/>
                  </a:lnTo>
                  <a:lnTo>
                    <a:pt x="1101" y="1221"/>
                  </a:lnTo>
                  <a:lnTo>
                    <a:pt x="1101" y="1224"/>
                  </a:lnTo>
                  <a:lnTo>
                    <a:pt x="1090" y="1228"/>
                  </a:lnTo>
                  <a:lnTo>
                    <a:pt x="1083" y="1231"/>
                  </a:lnTo>
                  <a:lnTo>
                    <a:pt x="1090" y="1231"/>
                  </a:lnTo>
                  <a:lnTo>
                    <a:pt x="1101" y="1228"/>
                  </a:lnTo>
                  <a:lnTo>
                    <a:pt x="1107" y="1224"/>
                  </a:lnTo>
                  <a:lnTo>
                    <a:pt x="1114" y="1221"/>
                  </a:lnTo>
                  <a:lnTo>
                    <a:pt x="1118" y="1215"/>
                  </a:lnTo>
                  <a:lnTo>
                    <a:pt x="1125" y="1211"/>
                  </a:lnTo>
                  <a:lnTo>
                    <a:pt x="1128" y="1208"/>
                  </a:lnTo>
                  <a:lnTo>
                    <a:pt x="1135" y="1202"/>
                  </a:lnTo>
                  <a:lnTo>
                    <a:pt x="1149" y="1192"/>
                  </a:lnTo>
                  <a:lnTo>
                    <a:pt x="1159" y="1189"/>
                  </a:lnTo>
                  <a:lnTo>
                    <a:pt x="1162" y="1189"/>
                  </a:lnTo>
                  <a:lnTo>
                    <a:pt x="1169" y="1186"/>
                  </a:lnTo>
                  <a:lnTo>
                    <a:pt x="1180" y="1186"/>
                  </a:lnTo>
                  <a:lnTo>
                    <a:pt x="1190" y="1179"/>
                  </a:lnTo>
                  <a:lnTo>
                    <a:pt x="1193" y="1179"/>
                  </a:lnTo>
                  <a:lnTo>
                    <a:pt x="1200" y="1179"/>
                  </a:lnTo>
                  <a:lnTo>
                    <a:pt x="1211" y="1179"/>
                  </a:lnTo>
                  <a:lnTo>
                    <a:pt x="1218" y="1182"/>
                  </a:lnTo>
                  <a:lnTo>
                    <a:pt x="1228" y="1186"/>
                  </a:lnTo>
                  <a:lnTo>
                    <a:pt x="1228" y="1186"/>
                  </a:lnTo>
                  <a:lnTo>
                    <a:pt x="1221" y="1186"/>
                  </a:lnTo>
                  <a:lnTo>
                    <a:pt x="1221" y="1186"/>
                  </a:lnTo>
                  <a:lnTo>
                    <a:pt x="1221" y="1189"/>
                  </a:lnTo>
                  <a:lnTo>
                    <a:pt x="1224" y="1186"/>
                  </a:lnTo>
                  <a:lnTo>
                    <a:pt x="1228" y="1189"/>
                  </a:lnTo>
                  <a:lnTo>
                    <a:pt x="1228" y="1192"/>
                  </a:lnTo>
                  <a:lnTo>
                    <a:pt x="1228" y="1192"/>
                  </a:lnTo>
                  <a:lnTo>
                    <a:pt x="1228" y="1192"/>
                  </a:lnTo>
                  <a:lnTo>
                    <a:pt x="1224" y="1198"/>
                  </a:lnTo>
                  <a:lnTo>
                    <a:pt x="1221" y="1198"/>
                  </a:lnTo>
                  <a:lnTo>
                    <a:pt x="1218" y="1202"/>
                  </a:lnTo>
                  <a:lnTo>
                    <a:pt x="1214" y="1202"/>
                  </a:lnTo>
                  <a:lnTo>
                    <a:pt x="1211" y="1205"/>
                  </a:lnTo>
                  <a:lnTo>
                    <a:pt x="1204" y="1205"/>
                  </a:lnTo>
                  <a:lnTo>
                    <a:pt x="1200" y="1202"/>
                  </a:lnTo>
                  <a:lnTo>
                    <a:pt x="1197" y="1202"/>
                  </a:lnTo>
                  <a:lnTo>
                    <a:pt x="1193" y="1202"/>
                  </a:lnTo>
                  <a:lnTo>
                    <a:pt x="1190" y="1205"/>
                  </a:lnTo>
                  <a:lnTo>
                    <a:pt x="1187" y="1202"/>
                  </a:lnTo>
                  <a:lnTo>
                    <a:pt x="1183" y="1205"/>
                  </a:lnTo>
                  <a:lnTo>
                    <a:pt x="1187" y="1205"/>
                  </a:lnTo>
                  <a:lnTo>
                    <a:pt x="1193" y="1205"/>
                  </a:lnTo>
                  <a:lnTo>
                    <a:pt x="1200" y="1208"/>
                  </a:lnTo>
                  <a:lnTo>
                    <a:pt x="1200" y="1211"/>
                  </a:lnTo>
                  <a:lnTo>
                    <a:pt x="1204" y="1211"/>
                  </a:lnTo>
                  <a:lnTo>
                    <a:pt x="1207" y="1211"/>
                  </a:lnTo>
                  <a:lnTo>
                    <a:pt x="1211" y="1208"/>
                  </a:lnTo>
                  <a:lnTo>
                    <a:pt x="1214" y="1208"/>
                  </a:lnTo>
                  <a:lnTo>
                    <a:pt x="1214" y="1208"/>
                  </a:lnTo>
                  <a:lnTo>
                    <a:pt x="1218" y="1208"/>
                  </a:lnTo>
                  <a:lnTo>
                    <a:pt x="1218" y="1211"/>
                  </a:lnTo>
                  <a:lnTo>
                    <a:pt x="1214" y="1215"/>
                  </a:lnTo>
                  <a:lnTo>
                    <a:pt x="1211" y="1221"/>
                  </a:lnTo>
                  <a:lnTo>
                    <a:pt x="1207" y="1224"/>
                  </a:lnTo>
                  <a:lnTo>
                    <a:pt x="1207" y="1224"/>
                  </a:lnTo>
                  <a:lnTo>
                    <a:pt x="1214" y="1224"/>
                  </a:lnTo>
                  <a:lnTo>
                    <a:pt x="1214" y="1228"/>
                  </a:lnTo>
                  <a:lnTo>
                    <a:pt x="1211" y="1231"/>
                  </a:lnTo>
                  <a:lnTo>
                    <a:pt x="1214" y="1231"/>
                  </a:lnTo>
                  <a:lnTo>
                    <a:pt x="1214" y="1234"/>
                  </a:lnTo>
                  <a:lnTo>
                    <a:pt x="1214" y="1240"/>
                  </a:lnTo>
                  <a:lnTo>
                    <a:pt x="1214" y="1240"/>
                  </a:lnTo>
                  <a:lnTo>
                    <a:pt x="1218" y="1244"/>
                  </a:lnTo>
                  <a:lnTo>
                    <a:pt x="1221" y="1244"/>
                  </a:lnTo>
                  <a:lnTo>
                    <a:pt x="1221" y="1247"/>
                  </a:lnTo>
                  <a:lnTo>
                    <a:pt x="1228" y="1247"/>
                  </a:lnTo>
                  <a:lnTo>
                    <a:pt x="1228" y="1247"/>
                  </a:lnTo>
                  <a:lnTo>
                    <a:pt x="1224" y="1250"/>
                  </a:lnTo>
                  <a:lnTo>
                    <a:pt x="1228" y="1253"/>
                  </a:lnTo>
                  <a:lnTo>
                    <a:pt x="1235" y="1253"/>
                  </a:lnTo>
                  <a:lnTo>
                    <a:pt x="1238" y="1253"/>
                  </a:lnTo>
                  <a:lnTo>
                    <a:pt x="1238" y="1253"/>
                  </a:lnTo>
                  <a:lnTo>
                    <a:pt x="1245" y="1253"/>
                  </a:lnTo>
                  <a:lnTo>
                    <a:pt x="1245" y="1257"/>
                  </a:lnTo>
                  <a:lnTo>
                    <a:pt x="1252" y="1257"/>
                  </a:lnTo>
                  <a:lnTo>
                    <a:pt x="1252" y="1257"/>
                  </a:lnTo>
                  <a:lnTo>
                    <a:pt x="1259" y="1253"/>
                  </a:lnTo>
                  <a:lnTo>
                    <a:pt x="1259" y="1257"/>
                  </a:lnTo>
                  <a:lnTo>
                    <a:pt x="1259" y="1257"/>
                  </a:lnTo>
                  <a:lnTo>
                    <a:pt x="1262" y="1257"/>
                  </a:lnTo>
                  <a:lnTo>
                    <a:pt x="1269" y="1260"/>
                  </a:lnTo>
                  <a:lnTo>
                    <a:pt x="1269" y="1263"/>
                  </a:lnTo>
                  <a:lnTo>
                    <a:pt x="1269" y="1263"/>
                  </a:lnTo>
                  <a:lnTo>
                    <a:pt x="1266" y="1263"/>
                  </a:lnTo>
                  <a:lnTo>
                    <a:pt x="1269" y="1263"/>
                  </a:lnTo>
                  <a:lnTo>
                    <a:pt x="1273" y="1263"/>
                  </a:lnTo>
                  <a:lnTo>
                    <a:pt x="1276" y="1266"/>
                  </a:lnTo>
                  <a:lnTo>
                    <a:pt x="1273" y="1266"/>
                  </a:lnTo>
                  <a:lnTo>
                    <a:pt x="1269" y="1266"/>
                  </a:lnTo>
                  <a:lnTo>
                    <a:pt x="1266" y="1266"/>
                  </a:lnTo>
                  <a:lnTo>
                    <a:pt x="1259" y="1270"/>
                  </a:lnTo>
                  <a:lnTo>
                    <a:pt x="1252" y="1273"/>
                  </a:lnTo>
                  <a:lnTo>
                    <a:pt x="1248" y="1273"/>
                  </a:lnTo>
                  <a:lnTo>
                    <a:pt x="1242" y="1273"/>
                  </a:lnTo>
                  <a:lnTo>
                    <a:pt x="1235" y="1276"/>
                  </a:lnTo>
                  <a:lnTo>
                    <a:pt x="1228" y="1279"/>
                  </a:lnTo>
                  <a:lnTo>
                    <a:pt x="1228" y="1279"/>
                  </a:lnTo>
                  <a:lnTo>
                    <a:pt x="1228" y="1279"/>
                  </a:lnTo>
                  <a:lnTo>
                    <a:pt x="1221" y="1279"/>
                  </a:lnTo>
                  <a:lnTo>
                    <a:pt x="1221" y="1276"/>
                  </a:lnTo>
                  <a:lnTo>
                    <a:pt x="1218" y="1276"/>
                  </a:lnTo>
                  <a:lnTo>
                    <a:pt x="1218" y="1276"/>
                  </a:lnTo>
                  <a:lnTo>
                    <a:pt x="1214" y="1276"/>
                  </a:lnTo>
                  <a:lnTo>
                    <a:pt x="1211" y="1279"/>
                  </a:lnTo>
                  <a:lnTo>
                    <a:pt x="1214" y="1282"/>
                  </a:lnTo>
                  <a:lnTo>
                    <a:pt x="1207" y="1286"/>
                  </a:lnTo>
                  <a:lnTo>
                    <a:pt x="1200" y="1292"/>
                  </a:lnTo>
                  <a:lnTo>
                    <a:pt x="1197" y="1292"/>
                  </a:lnTo>
                  <a:lnTo>
                    <a:pt x="1193" y="1295"/>
                  </a:lnTo>
                  <a:lnTo>
                    <a:pt x="1190" y="1295"/>
                  </a:lnTo>
                  <a:lnTo>
                    <a:pt x="1190" y="1295"/>
                  </a:lnTo>
                  <a:lnTo>
                    <a:pt x="1190" y="1299"/>
                  </a:lnTo>
                  <a:lnTo>
                    <a:pt x="1187" y="1302"/>
                  </a:lnTo>
                  <a:lnTo>
                    <a:pt x="1187" y="1299"/>
                  </a:lnTo>
                  <a:lnTo>
                    <a:pt x="1183" y="1302"/>
                  </a:lnTo>
                  <a:lnTo>
                    <a:pt x="1180" y="1299"/>
                  </a:lnTo>
                  <a:lnTo>
                    <a:pt x="1180" y="1295"/>
                  </a:lnTo>
                  <a:lnTo>
                    <a:pt x="1180" y="1292"/>
                  </a:lnTo>
                  <a:lnTo>
                    <a:pt x="1176" y="1295"/>
                  </a:lnTo>
                  <a:lnTo>
                    <a:pt x="1176" y="1292"/>
                  </a:lnTo>
                  <a:lnTo>
                    <a:pt x="1176" y="1289"/>
                  </a:lnTo>
                  <a:lnTo>
                    <a:pt x="1176" y="1286"/>
                  </a:lnTo>
                  <a:lnTo>
                    <a:pt x="1176" y="1279"/>
                  </a:lnTo>
                  <a:lnTo>
                    <a:pt x="1183" y="1276"/>
                  </a:lnTo>
                  <a:lnTo>
                    <a:pt x="1183" y="1273"/>
                  </a:lnTo>
                  <a:lnTo>
                    <a:pt x="1190" y="1270"/>
                  </a:lnTo>
                  <a:lnTo>
                    <a:pt x="1200" y="1270"/>
                  </a:lnTo>
                  <a:lnTo>
                    <a:pt x="1204" y="1263"/>
                  </a:lnTo>
                  <a:lnTo>
                    <a:pt x="1211" y="1263"/>
                  </a:lnTo>
                  <a:lnTo>
                    <a:pt x="1214" y="1263"/>
                  </a:lnTo>
                  <a:lnTo>
                    <a:pt x="1214" y="1266"/>
                  </a:lnTo>
                  <a:lnTo>
                    <a:pt x="1218" y="1270"/>
                  </a:lnTo>
                  <a:lnTo>
                    <a:pt x="1218" y="1266"/>
                  </a:lnTo>
                  <a:lnTo>
                    <a:pt x="1218" y="1266"/>
                  </a:lnTo>
                  <a:lnTo>
                    <a:pt x="1221" y="1263"/>
                  </a:lnTo>
                  <a:lnTo>
                    <a:pt x="1224" y="1263"/>
                  </a:lnTo>
                  <a:lnTo>
                    <a:pt x="1231" y="1263"/>
                  </a:lnTo>
                  <a:lnTo>
                    <a:pt x="1224" y="1263"/>
                  </a:lnTo>
                  <a:lnTo>
                    <a:pt x="1218" y="1263"/>
                  </a:lnTo>
                  <a:lnTo>
                    <a:pt x="1214" y="1260"/>
                  </a:lnTo>
                  <a:lnTo>
                    <a:pt x="1211" y="1260"/>
                  </a:lnTo>
                  <a:lnTo>
                    <a:pt x="1207" y="1263"/>
                  </a:lnTo>
                  <a:lnTo>
                    <a:pt x="1204" y="1263"/>
                  </a:lnTo>
                  <a:lnTo>
                    <a:pt x="1207" y="1257"/>
                  </a:lnTo>
                  <a:lnTo>
                    <a:pt x="1211" y="1257"/>
                  </a:lnTo>
                  <a:lnTo>
                    <a:pt x="1214" y="1253"/>
                  </a:lnTo>
                  <a:lnTo>
                    <a:pt x="1214" y="1253"/>
                  </a:lnTo>
                  <a:lnTo>
                    <a:pt x="1211" y="1253"/>
                  </a:lnTo>
                  <a:lnTo>
                    <a:pt x="1211" y="1250"/>
                  </a:lnTo>
                  <a:lnTo>
                    <a:pt x="1207" y="1257"/>
                  </a:lnTo>
                  <a:lnTo>
                    <a:pt x="1204" y="1257"/>
                  </a:lnTo>
                  <a:lnTo>
                    <a:pt x="1200" y="1260"/>
                  </a:lnTo>
                  <a:lnTo>
                    <a:pt x="1197" y="1260"/>
                  </a:lnTo>
                  <a:lnTo>
                    <a:pt x="1193" y="1263"/>
                  </a:lnTo>
                  <a:lnTo>
                    <a:pt x="1187" y="1266"/>
                  </a:lnTo>
                  <a:lnTo>
                    <a:pt x="1183" y="1263"/>
                  </a:lnTo>
                  <a:lnTo>
                    <a:pt x="1183" y="1263"/>
                  </a:lnTo>
                  <a:lnTo>
                    <a:pt x="1183" y="1263"/>
                  </a:lnTo>
                  <a:lnTo>
                    <a:pt x="1187" y="1260"/>
                  </a:lnTo>
                  <a:lnTo>
                    <a:pt x="1183" y="1263"/>
                  </a:lnTo>
                  <a:lnTo>
                    <a:pt x="1180" y="1266"/>
                  </a:lnTo>
                  <a:lnTo>
                    <a:pt x="1176" y="1266"/>
                  </a:lnTo>
                  <a:lnTo>
                    <a:pt x="1173" y="1266"/>
                  </a:lnTo>
                  <a:lnTo>
                    <a:pt x="1169" y="1266"/>
                  </a:lnTo>
                  <a:lnTo>
                    <a:pt x="1169" y="1266"/>
                  </a:lnTo>
                  <a:lnTo>
                    <a:pt x="1169" y="1263"/>
                  </a:lnTo>
                  <a:lnTo>
                    <a:pt x="1162" y="1263"/>
                  </a:lnTo>
                  <a:lnTo>
                    <a:pt x="1159" y="1263"/>
                  </a:lnTo>
                  <a:lnTo>
                    <a:pt x="1159" y="1263"/>
                  </a:lnTo>
                  <a:lnTo>
                    <a:pt x="1156" y="1263"/>
                  </a:lnTo>
                  <a:lnTo>
                    <a:pt x="1159" y="1260"/>
                  </a:lnTo>
                  <a:lnTo>
                    <a:pt x="1159" y="1260"/>
                  </a:lnTo>
                  <a:lnTo>
                    <a:pt x="1159" y="1257"/>
                  </a:lnTo>
                  <a:lnTo>
                    <a:pt x="1159" y="1253"/>
                  </a:lnTo>
                  <a:lnTo>
                    <a:pt x="1156" y="1253"/>
                  </a:lnTo>
                  <a:lnTo>
                    <a:pt x="1156" y="1250"/>
                  </a:lnTo>
                  <a:lnTo>
                    <a:pt x="1152" y="1250"/>
                  </a:lnTo>
                  <a:lnTo>
                    <a:pt x="1156" y="1250"/>
                  </a:lnTo>
                  <a:lnTo>
                    <a:pt x="1159" y="1228"/>
                  </a:lnTo>
                  <a:lnTo>
                    <a:pt x="1159" y="1221"/>
                  </a:lnTo>
                  <a:lnTo>
                    <a:pt x="1152" y="1218"/>
                  </a:lnTo>
                  <a:lnTo>
                    <a:pt x="1149" y="1218"/>
                  </a:lnTo>
                  <a:lnTo>
                    <a:pt x="1145" y="1218"/>
                  </a:lnTo>
                  <a:lnTo>
                    <a:pt x="1138" y="1218"/>
                  </a:lnTo>
                  <a:lnTo>
                    <a:pt x="1138" y="1215"/>
                  </a:lnTo>
                  <a:lnTo>
                    <a:pt x="1135" y="1215"/>
                  </a:lnTo>
                  <a:lnTo>
                    <a:pt x="1135" y="1215"/>
                  </a:lnTo>
                  <a:lnTo>
                    <a:pt x="1132" y="1218"/>
                  </a:lnTo>
                  <a:lnTo>
                    <a:pt x="1128" y="1221"/>
                  </a:lnTo>
                  <a:lnTo>
                    <a:pt x="1121" y="1228"/>
                  </a:lnTo>
                  <a:lnTo>
                    <a:pt x="1118" y="1231"/>
                  </a:lnTo>
                  <a:lnTo>
                    <a:pt x="1118" y="1234"/>
                  </a:lnTo>
                  <a:lnTo>
                    <a:pt x="1114" y="1234"/>
                  </a:lnTo>
                  <a:lnTo>
                    <a:pt x="1114" y="1237"/>
                  </a:lnTo>
                  <a:lnTo>
                    <a:pt x="1111" y="1240"/>
                  </a:lnTo>
                  <a:lnTo>
                    <a:pt x="1107" y="1247"/>
                  </a:lnTo>
                  <a:lnTo>
                    <a:pt x="1104" y="1247"/>
                  </a:lnTo>
                  <a:lnTo>
                    <a:pt x="1097" y="1253"/>
                  </a:lnTo>
                  <a:lnTo>
                    <a:pt x="1097" y="1257"/>
                  </a:lnTo>
                  <a:lnTo>
                    <a:pt x="1094" y="1257"/>
                  </a:lnTo>
                  <a:lnTo>
                    <a:pt x="1090" y="1257"/>
                  </a:lnTo>
                  <a:lnTo>
                    <a:pt x="1090" y="1257"/>
                  </a:lnTo>
                  <a:lnTo>
                    <a:pt x="1087" y="1257"/>
                  </a:lnTo>
                  <a:lnTo>
                    <a:pt x="1087" y="1260"/>
                  </a:lnTo>
                  <a:lnTo>
                    <a:pt x="1080" y="1263"/>
                  </a:lnTo>
                  <a:lnTo>
                    <a:pt x="1025" y="1260"/>
                  </a:lnTo>
                  <a:lnTo>
                    <a:pt x="1018" y="1263"/>
                  </a:lnTo>
                  <a:lnTo>
                    <a:pt x="1015" y="1263"/>
                  </a:lnTo>
                  <a:lnTo>
                    <a:pt x="1011" y="1266"/>
                  </a:lnTo>
                  <a:lnTo>
                    <a:pt x="1004" y="1270"/>
                  </a:lnTo>
                  <a:lnTo>
                    <a:pt x="997" y="1276"/>
                  </a:lnTo>
                  <a:lnTo>
                    <a:pt x="990" y="1276"/>
                  </a:lnTo>
                  <a:lnTo>
                    <a:pt x="987" y="1279"/>
                  </a:lnTo>
                  <a:lnTo>
                    <a:pt x="973" y="1289"/>
                  </a:lnTo>
                  <a:lnTo>
                    <a:pt x="935" y="1299"/>
                  </a:lnTo>
                  <a:lnTo>
                    <a:pt x="935" y="1305"/>
                  </a:lnTo>
                  <a:lnTo>
                    <a:pt x="925" y="1308"/>
                  </a:lnTo>
                  <a:lnTo>
                    <a:pt x="860" y="1324"/>
                  </a:lnTo>
                  <a:lnTo>
                    <a:pt x="856" y="1318"/>
                  </a:lnTo>
                  <a:lnTo>
                    <a:pt x="860" y="1315"/>
                  </a:lnTo>
                  <a:lnTo>
                    <a:pt x="867" y="1312"/>
                  </a:lnTo>
                  <a:lnTo>
                    <a:pt x="870" y="1308"/>
                  </a:lnTo>
                  <a:lnTo>
                    <a:pt x="874" y="1305"/>
                  </a:lnTo>
                  <a:lnTo>
                    <a:pt x="874" y="1302"/>
                  </a:lnTo>
                  <a:lnTo>
                    <a:pt x="877" y="1279"/>
                  </a:lnTo>
                  <a:lnTo>
                    <a:pt x="863" y="1228"/>
                  </a:lnTo>
                  <a:lnTo>
                    <a:pt x="853" y="1221"/>
                  </a:lnTo>
                  <a:lnTo>
                    <a:pt x="846" y="1215"/>
                  </a:lnTo>
                  <a:lnTo>
                    <a:pt x="770" y="1186"/>
                  </a:lnTo>
                  <a:lnTo>
                    <a:pt x="767" y="1182"/>
                  </a:lnTo>
                  <a:lnTo>
                    <a:pt x="760" y="1182"/>
                  </a:lnTo>
                  <a:lnTo>
                    <a:pt x="760" y="1179"/>
                  </a:lnTo>
                  <a:lnTo>
                    <a:pt x="750" y="1179"/>
                  </a:lnTo>
                  <a:lnTo>
                    <a:pt x="750" y="1176"/>
                  </a:lnTo>
                  <a:lnTo>
                    <a:pt x="746" y="1176"/>
                  </a:lnTo>
                  <a:lnTo>
                    <a:pt x="743" y="1176"/>
                  </a:lnTo>
                  <a:lnTo>
                    <a:pt x="736" y="1176"/>
                  </a:lnTo>
                  <a:lnTo>
                    <a:pt x="736" y="1176"/>
                  </a:lnTo>
                  <a:lnTo>
                    <a:pt x="732" y="1173"/>
                  </a:lnTo>
                  <a:lnTo>
                    <a:pt x="729" y="1173"/>
                  </a:lnTo>
                  <a:lnTo>
                    <a:pt x="722" y="1169"/>
                  </a:lnTo>
                  <a:lnTo>
                    <a:pt x="719" y="1166"/>
                  </a:lnTo>
                  <a:lnTo>
                    <a:pt x="715" y="1166"/>
                  </a:lnTo>
                  <a:lnTo>
                    <a:pt x="712" y="1163"/>
                  </a:lnTo>
                  <a:lnTo>
                    <a:pt x="708" y="1163"/>
                  </a:lnTo>
                  <a:lnTo>
                    <a:pt x="705" y="1163"/>
                  </a:lnTo>
                  <a:lnTo>
                    <a:pt x="701" y="1163"/>
                  </a:lnTo>
                  <a:lnTo>
                    <a:pt x="701" y="1166"/>
                  </a:lnTo>
                  <a:lnTo>
                    <a:pt x="698" y="1163"/>
                  </a:lnTo>
                  <a:lnTo>
                    <a:pt x="695" y="1163"/>
                  </a:lnTo>
                  <a:lnTo>
                    <a:pt x="695" y="1160"/>
                  </a:lnTo>
                  <a:lnTo>
                    <a:pt x="691" y="1160"/>
                  </a:lnTo>
                  <a:lnTo>
                    <a:pt x="688" y="1160"/>
                  </a:lnTo>
                  <a:lnTo>
                    <a:pt x="688" y="1156"/>
                  </a:lnTo>
                  <a:lnTo>
                    <a:pt x="688" y="1156"/>
                  </a:lnTo>
                  <a:lnTo>
                    <a:pt x="681" y="1153"/>
                  </a:lnTo>
                  <a:lnTo>
                    <a:pt x="677" y="1153"/>
                  </a:lnTo>
                  <a:lnTo>
                    <a:pt x="674" y="1153"/>
                  </a:lnTo>
                  <a:lnTo>
                    <a:pt x="172" y="1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2" name="Freeform 163"/>
            <p:cNvSpPr>
              <a:spLocks noEditPoints="1"/>
            </p:cNvSpPr>
            <p:nvPr/>
          </p:nvSpPr>
          <p:spPr bwMode="auto">
            <a:xfrm>
              <a:off x="1198563" y="1724680"/>
              <a:ext cx="1654175" cy="1071562"/>
            </a:xfrm>
            <a:custGeom>
              <a:avLst/>
              <a:gdLst>
                <a:gd name="T0" fmla="*/ 912 w 1042"/>
                <a:gd name="T1" fmla="*/ 539 h 675"/>
                <a:gd name="T2" fmla="*/ 1022 w 1042"/>
                <a:gd name="T3" fmla="*/ 109 h 675"/>
                <a:gd name="T4" fmla="*/ 956 w 1042"/>
                <a:gd name="T5" fmla="*/ 84 h 675"/>
                <a:gd name="T6" fmla="*/ 908 w 1042"/>
                <a:gd name="T7" fmla="*/ 38 h 675"/>
                <a:gd name="T8" fmla="*/ 860 w 1042"/>
                <a:gd name="T9" fmla="*/ 26 h 675"/>
                <a:gd name="T10" fmla="*/ 815 w 1042"/>
                <a:gd name="T11" fmla="*/ 9 h 675"/>
                <a:gd name="T12" fmla="*/ 681 w 1042"/>
                <a:gd name="T13" fmla="*/ 64 h 675"/>
                <a:gd name="T14" fmla="*/ 636 w 1042"/>
                <a:gd name="T15" fmla="*/ 174 h 675"/>
                <a:gd name="T16" fmla="*/ 633 w 1042"/>
                <a:gd name="T17" fmla="*/ 190 h 675"/>
                <a:gd name="T18" fmla="*/ 564 w 1042"/>
                <a:gd name="T19" fmla="*/ 174 h 675"/>
                <a:gd name="T20" fmla="*/ 509 w 1042"/>
                <a:gd name="T21" fmla="*/ 210 h 675"/>
                <a:gd name="T22" fmla="*/ 585 w 1042"/>
                <a:gd name="T23" fmla="*/ 242 h 675"/>
                <a:gd name="T24" fmla="*/ 526 w 1042"/>
                <a:gd name="T25" fmla="*/ 297 h 675"/>
                <a:gd name="T26" fmla="*/ 427 w 1042"/>
                <a:gd name="T27" fmla="*/ 345 h 675"/>
                <a:gd name="T28" fmla="*/ 440 w 1042"/>
                <a:gd name="T29" fmla="*/ 374 h 675"/>
                <a:gd name="T30" fmla="*/ 464 w 1042"/>
                <a:gd name="T31" fmla="*/ 400 h 675"/>
                <a:gd name="T32" fmla="*/ 464 w 1042"/>
                <a:gd name="T33" fmla="*/ 455 h 675"/>
                <a:gd name="T34" fmla="*/ 526 w 1042"/>
                <a:gd name="T35" fmla="*/ 468 h 675"/>
                <a:gd name="T36" fmla="*/ 433 w 1042"/>
                <a:gd name="T37" fmla="*/ 536 h 675"/>
                <a:gd name="T38" fmla="*/ 347 w 1042"/>
                <a:gd name="T39" fmla="*/ 581 h 675"/>
                <a:gd name="T40" fmla="*/ 399 w 1042"/>
                <a:gd name="T41" fmla="*/ 571 h 675"/>
                <a:gd name="T42" fmla="*/ 464 w 1042"/>
                <a:gd name="T43" fmla="*/ 546 h 675"/>
                <a:gd name="T44" fmla="*/ 530 w 1042"/>
                <a:gd name="T45" fmla="*/ 507 h 675"/>
                <a:gd name="T46" fmla="*/ 581 w 1042"/>
                <a:gd name="T47" fmla="*/ 471 h 675"/>
                <a:gd name="T48" fmla="*/ 650 w 1042"/>
                <a:gd name="T49" fmla="*/ 426 h 675"/>
                <a:gd name="T50" fmla="*/ 633 w 1042"/>
                <a:gd name="T51" fmla="*/ 455 h 675"/>
                <a:gd name="T52" fmla="*/ 664 w 1042"/>
                <a:gd name="T53" fmla="*/ 471 h 675"/>
                <a:gd name="T54" fmla="*/ 705 w 1042"/>
                <a:gd name="T55" fmla="*/ 433 h 675"/>
                <a:gd name="T56" fmla="*/ 740 w 1042"/>
                <a:gd name="T57" fmla="*/ 445 h 675"/>
                <a:gd name="T58" fmla="*/ 788 w 1042"/>
                <a:gd name="T59" fmla="*/ 478 h 675"/>
                <a:gd name="T60" fmla="*/ 836 w 1042"/>
                <a:gd name="T61" fmla="*/ 517 h 675"/>
                <a:gd name="T62" fmla="*/ 863 w 1042"/>
                <a:gd name="T63" fmla="*/ 536 h 675"/>
                <a:gd name="T64" fmla="*/ 901 w 1042"/>
                <a:gd name="T65" fmla="*/ 523 h 675"/>
                <a:gd name="T66" fmla="*/ 905 w 1042"/>
                <a:gd name="T67" fmla="*/ 594 h 675"/>
                <a:gd name="T68" fmla="*/ 918 w 1042"/>
                <a:gd name="T69" fmla="*/ 639 h 675"/>
                <a:gd name="T70" fmla="*/ 884 w 1042"/>
                <a:gd name="T71" fmla="*/ 665 h 675"/>
                <a:gd name="T72" fmla="*/ 908 w 1042"/>
                <a:gd name="T73" fmla="*/ 659 h 675"/>
                <a:gd name="T74" fmla="*/ 867 w 1042"/>
                <a:gd name="T75" fmla="*/ 636 h 675"/>
                <a:gd name="T76" fmla="*/ 898 w 1042"/>
                <a:gd name="T77" fmla="*/ 659 h 675"/>
                <a:gd name="T78" fmla="*/ 888 w 1042"/>
                <a:gd name="T79" fmla="*/ 636 h 675"/>
                <a:gd name="T80" fmla="*/ 901 w 1042"/>
                <a:gd name="T81" fmla="*/ 617 h 675"/>
                <a:gd name="T82" fmla="*/ 888 w 1042"/>
                <a:gd name="T83" fmla="*/ 610 h 675"/>
                <a:gd name="T84" fmla="*/ 867 w 1042"/>
                <a:gd name="T85" fmla="*/ 620 h 675"/>
                <a:gd name="T86" fmla="*/ 884 w 1042"/>
                <a:gd name="T87" fmla="*/ 584 h 675"/>
                <a:gd name="T88" fmla="*/ 877 w 1042"/>
                <a:gd name="T89" fmla="*/ 571 h 675"/>
                <a:gd name="T90" fmla="*/ 292 w 1042"/>
                <a:gd name="T91" fmla="*/ 355 h 675"/>
                <a:gd name="T92" fmla="*/ 502 w 1042"/>
                <a:gd name="T93" fmla="*/ 287 h 675"/>
                <a:gd name="T94" fmla="*/ 726 w 1042"/>
                <a:gd name="T95" fmla="*/ 458 h 675"/>
                <a:gd name="T96" fmla="*/ 695 w 1042"/>
                <a:gd name="T97" fmla="*/ 465 h 675"/>
                <a:gd name="T98" fmla="*/ 378 w 1042"/>
                <a:gd name="T99" fmla="*/ 252 h 675"/>
                <a:gd name="T100" fmla="*/ 402 w 1042"/>
                <a:gd name="T101" fmla="*/ 400 h 675"/>
                <a:gd name="T102" fmla="*/ 592 w 1042"/>
                <a:gd name="T103" fmla="*/ 494 h 675"/>
                <a:gd name="T104" fmla="*/ 561 w 1042"/>
                <a:gd name="T105" fmla="*/ 520 h 675"/>
                <a:gd name="T106" fmla="*/ 574 w 1042"/>
                <a:gd name="T107" fmla="*/ 529 h 675"/>
                <a:gd name="T108" fmla="*/ 519 w 1042"/>
                <a:gd name="T109" fmla="*/ 555 h 675"/>
                <a:gd name="T110" fmla="*/ 413 w 1042"/>
                <a:gd name="T111" fmla="*/ 584 h 675"/>
                <a:gd name="T112" fmla="*/ 344 w 1042"/>
                <a:gd name="T113" fmla="*/ 594 h 675"/>
                <a:gd name="T114" fmla="*/ 58 w 1042"/>
                <a:gd name="T115" fmla="*/ 643 h 675"/>
                <a:gd name="T116" fmla="*/ 144 w 1042"/>
                <a:gd name="T117" fmla="*/ 639 h 675"/>
                <a:gd name="T118" fmla="*/ 234 w 1042"/>
                <a:gd name="T119" fmla="*/ 617 h 675"/>
                <a:gd name="T120" fmla="*/ 255 w 1042"/>
                <a:gd name="T121" fmla="*/ 620 h 675"/>
                <a:gd name="T122" fmla="*/ 292 w 1042"/>
                <a:gd name="T123" fmla="*/ 601 h 675"/>
                <a:gd name="T124" fmla="*/ 341 w 1042"/>
                <a:gd name="T125" fmla="*/ 575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42" h="675">
                  <a:moveTo>
                    <a:pt x="939" y="646"/>
                  </a:moveTo>
                  <a:lnTo>
                    <a:pt x="939" y="646"/>
                  </a:lnTo>
                  <a:lnTo>
                    <a:pt x="939" y="643"/>
                  </a:lnTo>
                  <a:lnTo>
                    <a:pt x="943" y="643"/>
                  </a:lnTo>
                  <a:lnTo>
                    <a:pt x="943" y="639"/>
                  </a:lnTo>
                  <a:lnTo>
                    <a:pt x="943" y="639"/>
                  </a:lnTo>
                  <a:lnTo>
                    <a:pt x="943" y="636"/>
                  </a:lnTo>
                  <a:lnTo>
                    <a:pt x="939" y="636"/>
                  </a:lnTo>
                  <a:lnTo>
                    <a:pt x="939" y="633"/>
                  </a:lnTo>
                  <a:lnTo>
                    <a:pt x="936" y="630"/>
                  </a:lnTo>
                  <a:lnTo>
                    <a:pt x="932" y="626"/>
                  </a:lnTo>
                  <a:lnTo>
                    <a:pt x="929" y="626"/>
                  </a:lnTo>
                  <a:lnTo>
                    <a:pt x="929" y="623"/>
                  </a:lnTo>
                  <a:lnTo>
                    <a:pt x="925" y="620"/>
                  </a:lnTo>
                  <a:lnTo>
                    <a:pt x="922" y="620"/>
                  </a:lnTo>
                  <a:lnTo>
                    <a:pt x="918" y="617"/>
                  </a:lnTo>
                  <a:lnTo>
                    <a:pt x="918" y="617"/>
                  </a:lnTo>
                  <a:lnTo>
                    <a:pt x="922" y="617"/>
                  </a:lnTo>
                  <a:lnTo>
                    <a:pt x="922" y="613"/>
                  </a:lnTo>
                  <a:lnTo>
                    <a:pt x="918" y="610"/>
                  </a:lnTo>
                  <a:lnTo>
                    <a:pt x="918" y="610"/>
                  </a:lnTo>
                  <a:lnTo>
                    <a:pt x="918" y="607"/>
                  </a:lnTo>
                  <a:lnTo>
                    <a:pt x="922" y="607"/>
                  </a:lnTo>
                  <a:lnTo>
                    <a:pt x="922" y="607"/>
                  </a:lnTo>
                  <a:lnTo>
                    <a:pt x="918" y="604"/>
                  </a:lnTo>
                  <a:lnTo>
                    <a:pt x="915" y="604"/>
                  </a:lnTo>
                  <a:lnTo>
                    <a:pt x="915" y="604"/>
                  </a:lnTo>
                  <a:lnTo>
                    <a:pt x="918" y="601"/>
                  </a:lnTo>
                  <a:lnTo>
                    <a:pt x="918" y="591"/>
                  </a:lnTo>
                  <a:lnTo>
                    <a:pt x="918" y="578"/>
                  </a:lnTo>
                  <a:lnTo>
                    <a:pt x="922" y="568"/>
                  </a:lnTo>
                  <a:lnTo>
                    <a:pt x="918" y="565"/>
                  </a:lnTo>
                  <a:lnTo>
                    <a:pt x="918" y="562"/>
                  </a:lnTo>
                  <a:lnTo>
                    <a:pt x="922" y="559"/>
                  </a:lnTo>
                  <a:lnTo>
                    <a:pt x="922" y="555"/>
                  </a:lnTo>
                  <a:lnTo>
                    <a:pt x="918" y="555"/>
                  </a:lnTo>
                  <a:lnTo>
                    <a:pt x="918" y="549"/>
                  </a:lnTo>
                  <a:lnTo>
                    <a:pt x="915" y="542"/>
                  </a:lnTo>
                  <a:lnTo>
                    <a:pt x="912" y="539"/>
                  </a:lnTo>
                  <a:lnTo>
                    <a:pt x="912" y="536"/>
                  </a:lnTo>
                  <a:lnTo>
                    <a:pt x="908" y="526"/>
                  </a:lnTo>
                  <a:lnTo>
                    <a:pt x="908" y="523"/>
                  </a:lnTo>
                  <a:lnTo>
                    <a:pt x="912" y="520"/>
                  </a:lnTo>
                  <a:lnTo>
                    <a:pt x="912" y="517"/>
                  </a:lnTo>
                  <a:lnTo>
                    <a:pt x="912" y="513"/>
                  </a:lnTo>
                  <a:lnTo>
                    <a:pt x="908" y="510"/>
                  </a:lnTo>
                  <a:lnTo>
                    <a:pt x="901" y="510"/>
                  </a:lnTo>
                  <a:lnTo>
                    <a:pt x="894" y="513"/>
                  </a:lnTo>
                  <a:lnTo>
                    <a:pt x="894" y="513"/>
                  </a:lnTo>
                  <a:lnTo>
                    <a:pt x="888" y="517"/>
                  </a:lnTo>
                  <a:lnTo>
                    <a:pt x="881" y="520"/>
                  </a:lnTo>
                  <a:lnTo>
                    <a:pt x="877" y="526"/>
                  </a:lnTo>
                  <a:lnTo>
                    <a:pt x="874" y="526"/>
                  </a:lnTo>
                  <a:lnTo>
                    <a:pt x="867" y="529"/>
                  </a:lnTo>
                  <a:lnTo>
                    <a:pt x="860" y="529"/>
                  </a:lnTo>
                  <a:lnTo>
                    <a:pt x="857" y="529"/>
                  </a:lnTo>
                  <a:lnTo>
                    <a:pt x="857" y="526"/>
                  </a:lnTo>
                  <a:lnTo>
                    <a:pt x="860" y="523"/>
                  </a:lnTo>
                  <a:lnTo>
                    <a:pt x="860" y="520"/>
                  </a:lnTo>
                  <a:lnTo>
                    <a:pt x="853" y="500"/>
                  </a:lnTo>
                  <a:lnTo>
                    <a:pt x="850" y="491"/>
                  </a:lnTo>
                  <a:lnTo>
                    <a:pt x="850" y="487"/>
                  </a:lnTo>
                  <a:lnTo>
                    <a:pt x="853" y="481"/>
                  </a:lnTo>
                  <a:lnTo>
                    <a:pt x="843" y="478"/>
                  </a:lnTo>
                  <a:lnTo>
                    <a:pt x="836" y="481"/>
                  </a:lnTo>
                  <a:lnTo>
                    <a:pt x="832" y="481"/>
                  </a:lnTo>
                  <a:lnTo>
                    <a:pt x="819" y="481"/>
                  </a:lnTo>
                  <a:lnTo>
                    <a:pt x="1042" y="132"/>
                  </a:lnTo>
                  <a:lnTo>
                    <a:pt x="1042" y="132"/>
                  </a:lnTo>
                  <a:lnTo>
                    <a:pt x="1039" y="132"/>
                  </a:lnTo>
                  <a:lnTo>
                    <a:pt x="1035" y="132"/>
                  </a:lnTo>
                  <a:lnTo>
                    <a:pt x="1032" y="129"/>
                  </a:lnTo>
                  <a:lnTo>
                    <a:pt x="1032" y="122"/>
                  </a:lnTo>
                  <a:lnTo>
                    <a:pt x="1029" y="119"/>
                  </a:lnTo>
                  <a:lnTo>
                    <a:pt x="1025" y="119"/>
                  </a:lnTo>
                  <a:lnTo>
                    <a:pt x="1025" y="116"/>
                  </a:lnTo>
                  <a:lnTo>
                    <a:pt x="1025" y="109"/>
                  </a:lnTo>
                  <a:lnTo>
                    <a:pt x="1022" y="109"/>
                  </a:lnTo>
                  <a:lnTo>
                    <a:pt x="1015" y="109"/>
                  </a:lnTo>
                  <a:lnTo>
                    <a:pt x="1015" y="109"/>
                  </a:lnTo>
                  <a:lnTo>
                    <a:pt x="1008" y="109"/>
                  </a:lnTo>
                  <a:lnTo>
                    <a:pt x="1004" y="109"/>
                  </a:lnTo>
                  <a:lnTo>
                    <a:pt x="1001" y="109"/>
                  </a:lnTo>
                  <a:lnTo>
                    <a:pt x="1001" y="109"/>
                  </a:lnTo>
                  <a:lnTo>
                    <a:pt x="998" y="109"/>
                  </a:lnTo>
                  <a:lnTo>
                    <a:pt x="998" y="109"/>
                  </a:lnTo>
                  <a:lnTo>
                    <a:pt x="994" y="109"/>
                  </a:lnTo>
                  <a:lnTo>
                    <a:pt x="994" y="106"/>
                  </a:lnTo>
                  <a:lnTo>
                    <a:pt x="998" y="106"/>
                  </a:lnTo>
                  <a:lnTo>
                    <a:pt x="998" y="106"/>
                  </a:lnTo>
                  <a:lnTo>
                    <a:pt x="994" y="103"/>
                  </a:lnTo>
                  <a:lnTo>
                    <a:pt x="991" y="106"/>
                  </a:lnTo>
                  <a:lnTo>
                    <a:pt x="987" y="103"/>
                  </a:lnTo>
                  <a:lnTo>
                    <a:pt x="987" y="103"/>
                  </a:lnTo>
                  <a:lnTo>
                    <a:pt x="991" y="103"/>
                  </a:lnTo>
                  <a:lnTo>
                    <a:pt x="987" y="100"/>
                  </a:lnTo>
                  <a:lnTo>
                    <a:pt x="987" y="100"/>
                  </a:lnTo>
                  <a:lnTo>
                    <a:pt x="984" y="100"/>
                  </a:lnTo>
                  <a:lnTo>
                    <a:pt x="984" y="100"/>
                  </a:lnTo>
                  <a:lnTo>
                    <a:pt x="980" y="97"/>
                  </a:lnTo>
                  <a:lnTo>
                    <a:pt x="977" y="93"/>
                  </a:lnTo>
                  <a:lnTo>
                    <a:pt x="974" y="93"/>
                  </a:lnTo>
                  <a:lnTo>
                    <a:pt x="974" y="93"/>
                  </a:lnTo>
                  <a:lnTo>
                    <a:pt x="970" y="93"/>
                  </a:lnTo>
                  <a:lnTo>
                    <a:pt x="970" y="93"/>
                  </a:lnTo>
                  <a:lnTo>
                    <a:pt x="970" y="93"/>
                  </a:lnTo>
                  <a:lnTo>
                    <a:pt x="970" y="90"/>
                  </a:lnTo>
                  <a:lnTo>
                    <a:pt x="967" y="90"/>
                  </a:lnTo>
                  <a:lnTo>
                    <a:pt x="963" y="93"/>
                  </a:lnTo>
                  <a:lnTo>
                    <a:pt x="963" y="93"/>
                  </a:lnTo>
                  <a:lnTo>
                    <a:pt x="963" y="90"/>
                  </a:lnTo>
                  <a:lnTo>
                    <a:pt x="963" y="90"/>
                  </a:lnTo>
                  <a:lnTo>
                    <a:pt x="963" y="87"/>
                  </a:lnTo>
                  <a:lnTo>
                    <a:pt x="960" y="87"/>
                  </a:lnTo>
                  <a:lnTo>
                    <a:pt x="956" y="87"/>
                  </a:lnTo>
                  <a:lnTo>
                    <a:pt x="956" y="87"/>
                  </a:lnTo>
                  <a:lnTo>
                    <a:pt x="956" y="84"/>
                  </a:lnTo>
                  <a:lnTo>
                    <a:pt x="953" y="84"/>
                  </a:lnTo>
                  <a:lnTo>
                    <a:pt x="953" y="80"/>
                  </a:lnTo>
                  <a:lnTo>
                    <a:pt x="953" y="80"/>
                  </a:lnTo>
                  <a:lnTo>
                    <a:pt x="949" y="77"/>
                  </a:lnTo>
                  <a:lnTo>
                    <a:pt x="949" y="77"/>
                  </a:lnTo>
                  <a:lnTo>
                    <a:pt x="946" y="77"/>
                  </a:lnTo>
                  <a:lnTo>
                    <a:pt x="939" y="84"/>
                  </a:lnTo>
                  <a:lnTo>
                    <a:pt x="932" y="87"/>
                  </a:lnTo>
                  <a:lnTo>
                    <a:pt x="939" y="84"/>
                  </a:lnTo>
                  <a:lnTo>
                    <a:pt x="943" y="77"/>
                  </a:lnTo>
                  <a:lnTo>
                    <a:pt x="946" y="74"/>
                  </a:lnTo>
                  <a:lnTo>
                    <a:pt x="949" y="71"/>
                  </a:lnTo>
                  <a:lnTo>
                    <a:pt x="946" y="67"/>
                  </a:lnTo>
                  <a:lnTo>
                    <a:pt x="939" y="64"/>
                  </a:lnTo>
                  <a:lnTo>
                    <a:pt x="936" y="64"/>
                  </a:lnTo>
                  <a:lnTo>
                    <a:pt x="932" y="67"/>
                  </a:lnTo>
                  <a:lnTo>
                    <a:pt x="929" y="67"/>
                  </a:lnTo>
                  <a:lnTo>
                    <a:pt x="925" y="67"/>
                  </a:lnTo>
                  <a:lnTo>
                    <a:pt x="922" y="67"/>
                  </a:lnTo>
                  <a:lnTo>
                    <a:pt x="915" y="74"/>
                  </a:lnTo>
                  <a:lnTo>
                    <a:pt x="912" y="77"/>
                  </a:lnTo>
                  <a:lnTo>
                    <a:pt x="915" y="74"/>
                  </a:lnTo>
                  <a:lnTo>
                    <a:pt x="915" y="67"/>
                  </a:lnTo>
                  <a:lnTo>
                    <a:pt x="915" y="64"/>
                  </a:lnTo>
                  <a:lnTo>
                    <a:pt x="915" y="61"/>
                  </a:lnTo>
                  <a:lnTo>
                    <a:pt x="908" y="58"/>
                  </a:lnTo>
                  <a:lnTo>
                    <a:pt x="908" y="58"/>
                  </a:lnTo>
                  <a:lnTo>
                    <a:pt x="912" y="58"/>
                  </a:lnTo>
                  <a:lnTo>
                    <a:pt x="915" y="58"/>
                  </a:lnTo>
                  <a:lnTo>
                    <a:pt x="915" y="55"/>
                  </a:lnTo>
                  <a:lnTo>
                    <a:pt x="905" y="51"/>
                  </a:lnTo>
                  <a:lnTo>
                    <a:pt x="905" y="48"/>
                  </a:lnTo>
                  <a:lnTo>
                    <a:pt x="908" y="45"/>
                  </a:lnTo>
                  <a:lnTo>
                    <a:pt x="912" y="45"/>
                  </a:lnTo>
                  <a:lnTo>
                    <a:pt x="915" y="42"/>
                  </a:lnTo>
                  <a:lnTo>
                    <a:pt x="912" y="38"/>
                  </a:lnTo>
                  <a:lnTo>
                    <a:pt x="912" y="35"/>
                  </a:lnTo>
                  <a:lnTo>
                    <a:pt x="908" y="35"/>
                  </a:lnTo>
                  <a:lnTo>
                    <a:pt x="908" y="38"/>
                  </a:lnTo>
                  <a:lnTo>
                    <a:pt x="905" y="35"/>
                  </a:lnTo>
                  <a:lnTo>
                    <a:pt x="901" y="32"/>
                  </a:lnTo>
                  <a:lnTo>
                    <a:pt x="898" y="35"/>
                  </a:lnTo>
                  <a:lnTo>
                    <a:pt x="894" y="32"/>
                  </a:lnTo>
                  <a:lnTo>
                    <a:pt x="891" y="32"/>
                  </a:lnTo>
                  <a:lnTo>
                    <a:pt x="888" y="32"/>
                  </a:lnTo>
                  <a:lnTo>
                    <a:pt x="884" y="32"/>
                  </a:lnTo>
                  <a:lnTo>
                    <a:pt x="884" y="35"/>
                  </a:lnTo>
                  <a:lnTo>
                    <a:pt x="884" y="35"/>
                  </a:lnTo>
                  <a:lnTo>
                    <a:pt x="881" y="35"/>
                  </a:lnTo>
                  <a:lnTo>
                    <a:pt x="881" y="32"/>
                  </a:lnTo>
                  <a:lnTo>
                    <a:pt x="884" y="29"/>
                  </a:lnTo>
                  <a:lnTo>
                    <a:pt x="884" y="29"/>
                  </a:lnTo>
                  <a:lnTo>
                    <a:pt x="884" y="26"/>
                  </a:lnTo>
                  <a:lnTo>
                    <a:pt x="888" y="26"/>
                  </a:lnTo>
                  <a:lnTo>
                    <a:pt x="888" y="22"/>
                  </a:lnTo>
                  <a:lnTo>
                    <a:pt x="888" y="19"/>
                  </a:lnTo>
                  <a:lnTo>
                    <a:pt x="888" y="16"/>
                  </a:lnTo>
                  <a:lnTo>
                    <a:pt x="884" y="16"/>
                  </a:lnTo>
                  <a:lnTo>
                    <a:pt x="881" y="19"/>
                  </a:lnTo>
                  <a:lnTo>
                    <a:pt x="881" y="22"/>
                  </a:lnTo>
                  <a:lnTo>
                    <a:pt x="881" y="22"/>
                  </a:lnTo>
                  <a:lnTo>
                    <a:pt x="877" y="22"/>
                  </a:lnTo>
                  <a:lnTo>
                    <a:pt x="874" y="22"/>
                  </a:lnTo>
                  <a:lnTo>
                    <a:pt x="870" y="26"/>
                  </a:lnTo>
                  <a:lnTo>
                    <a:pt x="874" y="29"/>
                  </a:lnTo>
                  <a:lnTo>
                    <a:pt x="870" y="29"/>
                  </a:lnTo>
                  <a:lnTo>
                    <a:pt x="867" y="29"/>
                  </a:lnTo>
                  <a:lnTo>
                    <a:pt x="867" y="29"/>
                  </a:lnTo>
                  <a:lnTo>
                    <a:pt x="863" y="32"/>
                  </a:lnTo>
                  <a:lnTo>
                    <a:pt x="863" y="35"/>
                  </a:lnTo>
                  <a:lnTo>
                    <a:pt x="863" y="32"/>
                  </a:lnTo>
                  <a:lnTo>
                    <a:pt x="863" y="29"/>
                  </a:lnTo>
                  <a:lnTo>
                    <a:pt x="867" y="26"/>
                  </a:lnTo>
                  <a:lnTo>
                    <a:pt x="863" y="26"/>
                  </a:lnTo>
                  <a:lnTo>
                    <a:pt x="860" y="29"/>
                  </a:lnTo>
                  <a:lnTo>
                    <a:pt x="860" y="32"/>
                  </a:lnTo>
                  <a:lnTo>
                    <a:pt x="857" y="32"/>
                  </a:lnTo>
                  <a:lnTo>
                    <a:pt x="860" y="26"/>
                  </a:lnTo>
                  <a:lnTo>
                    <a:pt x="857" y="22"/>
                  </a:lnTo>
                  <a:lnTo>
                    <a:pt x="853" y="22"/>
                  </a:lnTo>
                  <a:lnTo>
                    <a:pt x="853" y="22"/>
                  </a:lnTo>
                  <a:lnTo>
                    <a:pt x="860" y="19"/>
                  </a:lnTo>
                  <a:lnTo>
                    <a:pt x="863" y="19"/>
                  </a:lnTo>
                  <a:lnTo>
                    <a:pt x="867" y="19"/>
                  </a:lnTo>
                  <a:lnTo>
                    <a:pt x="874" y="19"/>
                  </a:lnTo>
                  <a:lnTo>
                    <a:pt x="877" y="19"/>
                  </a:lnTo>
                  <a:lnTo>
                    <a:pt x="881" y="16"/>
                  </a:lnTo>
                  <a:lnTo>
                    <a:pt x="881" y="13"/>
                  </a:lnTo>
                  <a:lnTo>
                    <a:pt x="881" y="13"/>
                  </a:lnTo>
                  <a:lnTo>
                    <a:pt x="881" y="9"/>
                  </a:lnTo>
                  <a:lnTo>
                    <a:pt x="877" y="9"/>
                  </a:lnTo>
                  <a:lnTo>
                    <a:pt x="874" y="9"/>
                  </a:lnTo>
                  <a:lnTo>
                    <a:pt x="874" y="6"/>
                  </a:lnTo>
                  <a:lnTo>
                    <a:pt x="874" y="6"/>
                  </a:lnTo>
                  <a:lnTo>
                    <a:pt x="870" y="3"/>
                  </a:lnTo>
                  <a:lnTo>
                    <a:pt x="870" y="3"/>
                  </a:lnTo>
                  <a:lnTo>
                    <a:pt x="874" y="3"/>
                  </a:lnTo>
                  <a:lnTo>
                    <a:pt x="874" y="0"/>
                  </a:lnTo>
                  <a:lnTo>
                    <a:pt x="874" y="0"/>
                  </a:lnTo>
                  <a:lnTo>
                    <a:pt x="867" y="3"/>
                  </a:lnTo>
                  <a:lnTo>
                    <a:pt x="863" y="6"/>
                  </a:lnTo>
                  <a:lnTo>
                    <a:pt x="860" y="6"/>
                  </a:lnTo>
                  <a:lnTo>
                    <a:pt x="853" y="6"/>
                  </a:lnTo>
                  <a:lnTo>
                    <a:pt x="846" y="13"/>
                  </a:lnTo>
                  <a:lnTo>
                    <a:pt x="843" y="16"/>
                  </a:lnTo>
                  <a:lnTo>
                    <a:pt x="832" y="16"/>
                  </a:lnTo>
                  <a:lnTo>
                    <a:pt x="829" y="13"/>
                  </a:lnTo>
                  <a:lnTo>
                    <a:pt x="826" y="9"/>
                  </a:lnTo>
                  <a:lnTo>
                    <a:pt x="826" y="13"/>
                  </a:lnTo>
                  <a:lnTo>
                    <a:pt x="822" y="13"/>
                  </a:lnTo>
                  <a:lnTo>
                    <a:pt x="819" y="9"/>
                  </a:lnTo>
                  <a:lnTo>
                    <a:pt x="815" y="9"/>
                  </a:lnTo>
                  <a:lnTo>
                    <a:pt x="815" y="13"/>
                  </a:lnTo>
                  <a:lnTo>
                    <a:pt x="812" y="13"/>
                  </a:lnTo>
                  <a:lnTo>
                    <a:pt x="812" y="13"/>
                  </a:lnTo>
                  <a:lnTo>
                    <a:pt x="812" y="9"/>
                  </a:lnTo>
                  <a:lnTo>
                    <a:pt x="815" y="9"/>
                  </a:lnTo>
                  <a:lnTo>
                    <a:pt x="812" y="6"/>
                  </a:lnTo>
                  <a:lnTo>
                    <a:pt x="808" y="6"/>
                  </a:lnTo>
                  <a:lnTo>
                    <a:pt x="802" y="9"/>
                  </a:lnTo>
                  <a:lnTo>
                    <a:pt x="795" y="13"/>
                  </a:lnTo>
                  <a:lnTo>
                    <a:pt x="795" y="16"/>
                  </a:lnTo>
                  <a:lnTo>
                    <a:pt x="795" y="19"/>
                  </a:lnTo>
                  <a:lnTo>
                    <a:pt x="798" y="19"/>
                  </a:lnTo>
                  <a:lnTo>
                    <a:pt x="798" y="22"/>
                  </a:lnTo>
                  <a:lnTo>
                    <a:pt x="791" y="22"/>
                  </a:lnTo>
                  <a:lnTo>
                    <a:pt x="788" y="26"/>
                  </a:lnTo>
                  <a:lnTo>
                    <a:pt x="784" y="32"/>
                  </a:lnTo>
                  <a:lnTo>
                    <a:pt x="781" y="38"/>
                  </a:lnTo>
                  <a:lnTo>
                    <a:pt x="781" y="38"/>
                  </a:lnTo>
                  <a:lnTo>
                    <a:pt x="777" y="38"/>
                  </a:lnTo>
                  <a:lnTo>
                    <a:pt x="781" y="32"/>
                  </a:lnTo>
                  <a:lnTo>
                    <a:pt x="784" y="26"/>
                  </a:lnTo>
                  <a:lnTo>
                    <a:pt x="784" y="22"/>
                  </a:lnTo>
                  <a:lnTo>
                    <a:pt x="784" y="22"/>
                  </a:lnTo>
                  <a:lnTo>
                    <a:pt x="774" y="26"/>
                  </a:lnTo>
                  <a:lnTo>
                    <a:pt x="771" y="26"/>
                  </a:lnTo>
                  <a:lnTo>
                    <a:pt x="767" y="26"/>
                  </a:lnTo>
                  <a:lnTo>
                    <a:pt x="764" y="22"/>
                  </a:lnTo>
                  <a:lnTo>
                    <a:pt x="760" y="22"/>
                  </a:lnTo>
                  <a:lnTo>
                    <a:pt x="757" y="22"/>
                  </a:lnTo>
                  <a:lnTo>
                    <a:pt x="757" y="22"/>
                  </a:lnTo>
                  <a:lnTo>
                    <a:pt x="764" y="26"/>
                  </a:lnTo>
                  <a:lnTo>
                    <a:pt x="767" y="26"/>
                  </a:lnTo>
                  <a:lnTo>
                    <a:pt x="764" y="29"/>
                  </a:lnTo>
                  <a:lnTo>
                    <a:pt x="757" y="26"/>
                  </a:lnTo>
                  <a:lnTo>
                    <a:pt x="753" y="26"/>
                  </a:lnTo>
                  <a:lnTo>
                    <a:pt x="743" y="29"/>
                  </a:lnTo>
                  <a:lnTo>
                    <a:pt x="733" y="35"/>
                  </a:lnTo>
                  <a:lnTo>
                    <a:pt x="722" y="42"/>
                  </a:lnTo>
                  <a:lnTo>
                    <a:pt x="716" y="45"/>
                  </a:lnTo>
                  <a:lnTo>
                    <a:pt x="705" y="51"/>
                  </a:lnTo>
                  <a:lnTo>
                    <a:pt x="698" y="58"/>
                  </a:lnTo>
                  <a:lnTo>
                    <a:pt x="691" y="61"/>
                  </a:lnTo>
                  <a:lnTo>
                    <a:pt x="688" y="61"/>
                  </a:lnTo>
                  <a:lnTo>
                    <a:pt x="681" y="64"/>
                  </a:lnTo>
                  <a:lnTo>
                    <a:pt x="678" y="64"/>
                  </a:lnTo>
                  <a:lnTo>
                    <a:pt x="671" y="67"/>
                  </a:lnTo>
                  <a:lnTo>
                    <a:pt x="664" y="67"/>
                  </a:lnTo>
                  <a:lnTo>
                    <a:pt x="664" y="67"/>
                  </a:lnTo>
                  <a:lnTo>
                    <a:pt x="657" y="64"/>
                  </a:lnTo>
                  <a:lnTo>
                    <a:pt x="650" y="64"/>
                  </a:lnTo>
                  <a:lnTo>
                    <a:pt x="647" y="61"/>
                  </a:lnTo>
                  <a:lnTo>
                    <a:pt x="643" y="58"/>
                  </a:lnTo>
                  <a:lnTo>
                    <a:pt x="640" y="58"/>
                  </a:lnTo>
                  <a:lnTo>
                    <a:pt x="636" y="64"/>
                  </a:lnTo>
                  <a:lnTo>
                    <a:pt x="630" y="67"/>
                  </a:lnTo>
                  <a:lnTo>
                    <a:pt x="626" y="74"/>
                  </a:lnTo>
                  <a:lnTo>
                    <a:pt x="623" y="77"/>
                  </a:lnTo>
                  <a:lnTo>
                    <a:pt x="619" y="80"/>
                  </a:lnTo>
                  <a:lnTo>
                    <a:pt x="616" y="80"/>
                  </a:lnTo>
                  <a:lnTo>
                    <a:pt x="616" y="77"/>
                  </a:lnTo>
                  <a:lnTo>
                    <a:pt x="612" y="80"/>
                  </a:lnTo>
                  <a:lnTo>
                    <a:pt x="616" y="87"/>
                  </a:lnTo>
                  <a:lnTo>
                    <a:pt x="619" y="100"/>
                  </a:lnTo>
                  <a:lnTo>
                    <a:pt x="626" y="113"/>
                  </a:lnTo>
                  <a:lnTo>
                    <a:pt x="626" y="122"/>
                  </a:lnTo>
                  <a:lnTo>
                    <a:pt x="626" y="132"/>
                  </a:lnTo>
                  <a:lnTo>
                    <a:pt x="623" y="139"/>
                  </a:lnTo>
                  <a:lnTo>
                    <a:pt x="619" y="142"/>
                  </a:lnTo>
                  <a:lnTo>
                    <a:pt x="619" y="145"/>
                  </a:lnTo>
                  <a:lnTo>
                    <a:pt x="626" y="151"/>
                  </a:lnTo>
                  <a:lnTo>
                    <a:pt x="630" y="151"/>
                  </a:lnTo>
                  <a:lnTo>
                    <a:pt x="630" y="148"/>
                  </a:lnTo>
                  <a:lnTo>
                    <a:pt x="633" y="151"/>
                  </a:lnTo>
                  <a:lnTo>
                    <a:pt x="636" y="148"/>
                  </a:lnTo>
                  <a:lnTo>
                    <a:pt x="636" y="148"/>
                  </a:lnTo>
                  <a:lnTo>
                    <a:pt x="636" y="151"/>
                  </a:lnTo>
                  <a:lnTo>
                    <a:pt x="633" y="151"/>
                  </a:lnTo>
                  <a:lnTo>
                    <a:pt x="643" y="158"/>
                  </a:lnTo>
                  <a:lnTo>
                    <a:pt x="643" y="161"/>
                  </a:lnTo>
                  <a:lnTo>
                    <a:pt x="636" y="161"/>
                  </a:lnTo>
                  <a:lnTo>
                    <a:pt x="636" y="161"/>
                  </a:lnTo>
                  <a:lnTo>
                    <a:pt x="636" y="171"/>
                  </a:lnTo>
                  <a:lnTo>
                    <a:pt x="636" y="174"/>
                  </a:lnTo>
                  <a:lnTo>
                    <a:pt x="640" y="177"/>
                  </a:lnTo>
                  <a:lnTo>
                    <a:pt x="640" y="174"/>
                  </a:lnTo>
                  <a:lnTo>
                    <a:pt x="647" y="174"/>
                  </a:lnTo>
                  <a:lnTo>
                    <a:pt x="650" y="174"/>
                  </a:lnTo>
                  <a:lnTo>
                    <a:pt x="650" y="177"/>
                  </a:lnTo>
                  <a:lnTo>
                    <a:pt x="654" y="174"/>
                  </a:lnTo>
                  <a:lnTo>
                    <a:pt x="660" y="177"/>
                  </a:lnTo>
                  <a:lnTo>
                    <a:pt x="667" y="181"/>
                  </a:lnTo>
                  <a:lnTo>
                    <a:pt x="660" y="181"/>
                  </a:lnTo>
                  <a:lnTo>
                    <a:pt x="664" y="184"/>
                  </a:lnTo>
                  <a:lnTo>
                    <a:pt x="660" y="187"/>
                  </a:lnTo>
                  <a:lnTo>
                    <a:pt x="654" y="190"/>
                  </a:lnTo>
                  <a:lnTo>
                    <a:pt x="654" y="187"/>
                  </a:lnTo>
                  <a:lnTo>
                    <a:pt x="650" y="184"/>
                  </a:lnTo>
                  <a:lnTo>
                    <a:pt x="650" y="187"/>
                  </a:lnTo>
                  <a:lnTo>
                    <a:pt x="643" y="187"/>
                  </a:lnTo>
                  <a:lnTo>
                    <a:pt x="643" y="184"/>
                  </a:lnTo>
                  <a:lnTo>
                    <a:pt x="640" y="181"/>
                  </a:lnTo>
                  <a:lnTo>
                    <a:pt x="636" y="177"/>
                  </a:lnTo>
                  <a:lnTo>
                    <a:pt x="636" y="177"/>
                  </a:lnTo>
                  <a:lnTo>
                    <a:pt x="630" y="174"/>
                  </a:lnTo>
                  <a:lnTo>
                    <a:pt x="630" y="171"/>
                  </a:lnTo>
                  <a:lnTo>
                    <a:pt x="636" y="161"/>
                  </a:lnTo>
                  <a:lnTo>
                    <a:pt x="633" y="158"/>
                  </a:lnTo>
                  <a:lnTo>
                    <a:pt x="633" y="158"/>
                  </a:lnTo>
                  <a:lnTo>
                    <a:pt x="630" y="161"/>
                  </a:lnTo>
                  <a:lnTo>
                    <a:pt x="630" y="171"/>
                  </a:lnTo>
                  <a:lnTo>
                    <a:pt x="626" y="177"/>
                  </a:lnTo>
                  <a:lnTo>
                    <a:pt x="623" y="181"/>
                  </a:lnTo>
                  <a:lnTo>
                    <a:pt x="623" y="184"/>
                  </a:lnTo>
                  <a:lnTo>
                    <a:pt x="626" y="177"/>
                  </a:lnTo>
                  <a:lnTo>
                    <a:pt x="630" y="177"/>
                  </a:lnTo>
                  <a:lnTo>
                    <a:pt x="630" y="181"/>
                  </a:lnTo>
                  <a:lnTo>
                    <a:pt x="636" y="181"/>
                  </a:lnTo>
                  <a:lnTo>
                    <a:pt x="636" y="184"/>
                  </a:lnTo>
                  <a:lnTo>
                    <a:pt x="636" y="190"/>
                  </a:lnTo>
                  <a:lnTo>
                    <a:pt x="633" y="193"/>
                  </a:lnTo>
                  <a:lnTo>
                    <a:pt x="626" y="197"/>
                  </a:lnTo>
                  <a:lnTo>
                    <a:pt x="633" y="190"/>
                  </a:lnTo>
                  <a:lnTo>
                    <a:pt x="633" y="187"/>
                  </a:lnTo>
                  <a:lnTo>
                    <a:pt x="630" y="187"/>
                  </a:lnTo>
                  <a:lnTo>
                    <a:pt x="630" y="187"/>
                  </a:lnTo>
                  <a:lnTo>
                    <a:pt x="626" y="187"/>
                  </a:lnTo>
                  <a:lnTo>
                    <a:pt x="619" y="190"/>
                  </a:lnTo>
                  <a:lnTo>
                    <a:pt x="619" y="193"/>
                  </a:lnTo>
                  <a:lnTo>
                    <a:pt x="616" y="197"/>
                  </a:lnTo>
                  <a:lnTo>
                    <a:pt x="612" y="197"/>
                  </a:lnTo>
                  <a:lnTo>
                    <a:pt x="612" y="193"/>
                  </a:lnTo>
                  <a:lnTo>
                    <a:pt x="609" y="193"/>
                  </a:lnTo>
                  <a:lnTo>
                    <a:pt x="605" y="193"/>
                  </a:lnTo>
                  <a:lnTo>
                    <a:pt x="602" y="193"/>
                  </a:lnTo>
                  <a:lnTo>
                    <a:pt x="602" y="190"/>
                  </a:lnTo>
                  <a:lnTo>
                    <a:pt x="599" y="187"/>
                  </a:lnTo>
                  <a:lnTo>
                    <a:pt x="599" y="190"/>
                  </a:lnTo>
                  <a:lnTo>
                    <a:pt x="595" y="190"/>
                  </a:lnTo>
                  <a:lnTo>
                    <a:pt x="595" y="187"/>
                  </a:lnTo>
                  <a:lnTo>
                    <a:pt x="592" y="184"/>
                  </a:lnTo>
                  <a:lnTo>
                    <a:pt x="588" y="187"/>
                  </a:lnTo>
                  <a:lnTo>
                    <a:pt x="588" y="187"/>
                  </a:lnTo>
                  <a:lnTo>
                    <a:pt x="588" y="181"/>
                  </a:lnTo>
                  <a:lnTo>
                    <a:pt x="585" y="181"/>
                  </a:lnTo>
                  <a:lnTo>
                    <a:pt x="585" y="177"/>
                  </a:lnTo>
                  <a:lnTo>
                    <a:pt x="588" y="177"/>
                  </a:lnTo>
                  <a:lnTo>
                    <a:pt x="592" y="171"/>
                  </a:lnTo>
                  <a:lnTo>
                    <a:pt x="595" y="171"/>
                  </a:lnTo>
                  <a:lnTo>
                    <a:pt x="599" y="168"/>
                  </a:lnTo>
                  <a:lnTo>
                    <a:pt x="599" y="168"/>
                  </a:lnTo>
                  <a:lnTo>
                    <a:pt x="592" y="161"/>
                  </a:lnTo>
                  <a:lnTo>
                    <a:pt x="588" y="161"/>
                  </a:lnTo>
                  <a:lnTo>
                    <a:pt x="585" y="161"/>
                  </a:lnTo>
                  <a:lnTo>
                    <a:pt x="578" y="164"/>
                  </a:lnTo>
                  <a:lnTo>
                    <a:pt x="574" y="164"/>
                  </a:lnTo>
                  <a:lnTo>
                    <a:pt x="571" y="161"/>
                  </a:lnTo>
                  <a:lnTo>
                    <a:pt x="568" y="161"/>
                  </a:lnTo>
                  <a:lnTo>
                    <a:pt x="557" y="168"/>
                  </a:lnTo>
                  <a:lnTo>
                    <a:pt x="557" y="168"/>
                  </a:lnTo>
                  <a:lnTo>
                    <a:pt x="557" y="171"/>
                  </a:lnTo>
                  <a:lnTo>
                    <a:pt x="564" y="174"/>
                  </a:lnTo>
                  <a:lnTo>
                    <a:pt x="561" y="174"/>
                  </a:lnTo>
                  <a:lnTo>
                    <a:pt x="561" y="174"/>
                  </a:lnTo>
                  <a:lnTo>
                    <a:pt x="557" y="174"/>
                  </a:lnTo>
                  <a:lnTo>
                    <a:pt x="554" y="171"/>
                  </a:lnTo>
                  <a:lnTo>
                    <a:pt x="550" y="171"/>
                  </a:lnTo>
                  <a:lnTo>
                    <a:pt x="544" y="171"/>
                  </a:lnTo>
                  <a:lnTo>
                    <a:pt x="537" y="171"/>
                  </a:lnTo>
                  <a:lnTo>
                    <a:pt x="533" y="171"/>
                  </a:lnTo>
                  <a:lnTo>
                    <a:pt x="533" y="174"/>
                  </a:lnTo>
                  <a:lnTo>
                    <a:pt x="530" y="174"/>
                  </a:lnTo>
                  <a:lnTo>
                    <a:pt x="530" y="174"/>
                  </a:lnTo>
                  <a:lnTo>
                    <a:pt x="526" y="174"/>
                  </a:lnTo>
                  <a:lnTo>
                    <a:pt x="519" y="177"/>
                  </a:lnTo>
                  <a:lnTo>
                    <a:pt x="519" y="177"/>
                  </a:lnTo>
                  <a:lnTo>
                    <a:pt x="516" y="177"/>
                  </a:lnTo>
                  <a:lnTo>
                    <a:pt x="513" y="181"/>
                  </a:lnTo>
                  <a:lnTo>
                    <a:pt x="509" y="184"/>
                  </a:lnTo>
                  <a:lnTo>
                    <a:pt x="506" y="184"/>
                  </a:lnTo>
                  <a:lnTo>
                    <a:pt x="506" y="184"/>
                  </a:lnTo>
                  <a:lnTo>
                    <a:pt x="506" y="181"/>
                  </a:lnTo>
                  <a:lnTo>
                    <a:pt x="506" y="181"/>
                  </a:lnTo>
                  <a:lnTo>
                    <a:pt x="502" y="184"/>
                  </a:lnTo>
                  <a:lnTo>
                    <a:pt x="502" y="187"/>
                  </a:lnTo>
                  <a:lnTo>
                    <a:pt x="506" y="193"/>
                  </a:lnTo>
                  <a:lnTo>
                    <a:pt x="513" y="200"/>
                  </a:lnTo>
                  <a:lnTo>
                    <a:pt x="516" y="200"/>
                  </a:lnTo>
                  <a:lnTo>
                    <a:pt x="519" y="203"/>
                  </a:lnTo>
                  <a:lnTo>
                    <a:pt x="526" y="206"/>
                  </a:lnTo>
                  <a:lnTo>
                    <a:pt x="526" y="210"/>
                  </a:lnTo>
                  <a:lnTo>
                    <a:pt x="530" y="213"/>
                  </a:lnTo>
                  <a:lnTo>
                    <a:pt x="533" y="213"/>
                  </a:lnTo>
                  <a:lnTo>
                    <a:pt x="533" y="213"/>
                  </a:lnTo>
                  <a:lnTo>
                    <a:pt x="526" y="213"/>
                  </a:lnTo>
                  <a:lnTo>
                    <a:pt x="526" y="210"/>
                  </a:lnTo>
                  <a:lnTo>
                    <a:pt x="523" y="210"/>
                  </a:lnTo>
                  <a:lnTo>
                    <a:pt x="519" y="206"/>
                  </a:lnTo>
                  <a:lnTo>
                    <a:pt x="516" y="206"/>
                  </a:lnTo>
                  <a:lnTo>
                    <a:pt x="513" y="210"/>
                  </a:lnTo>
                  <a:lnTo>
                    <a:pt x="509" y="210"/>
                  </a:lnTo>
                  <a:lnTo>
                    <a:pt x="509" y="206"/>
                  </a:lnTo>
                  <a:lnTo>
                    <a:pt x="513" y="203"/>
                  </a:lnTo>
                  <a:lnTo>
                    <a:pt x="513" y="203"/>
                  </a:lnTo>
                  <a:lnTo>
                    <a:pt x="509" y="203"/>
                  </a:lnTo>
                  <a:lnTo>
                    <a:pt x="506" y="206"/>
                  </a:lnTo>
                  <a:lnTo>
                    <a:pt x="506" y="213"/>
                  </a:lnTo>
                  <a:lnTo>
                    <a:pt x="506" y="216"/>
                  </a:lnTo>
                  <a:lnTo>
                    <a:pt x="506" y="216"/>
                  </a:lnTo>
                  <a:lnTo>
                    <a:pt x="502" y="219"/>
                  </a:lnTo>
                  <a:lnTo>
                    <a:pt x="499" y="226"/>
                  </a:lnTo>
                  <a:lnTo>
                    <a:pt x="499" y="229"/>
                  </a:lnTo>
                  <a:lnTo>
                    <a:pt x="499" y="232"/>
                  </a:lnTo>
                  <a:lnTo>
                    <a:pt x="506" y="239"/>
                  </a:lnTo>
                  <a:lnTo>
                    <a:pt x="513" y="242"/>
                  </a:lnTo>
                  <a:lnTo>
                    <a:pt x="516" y="245"/>
                  </a:lnTo>
                  <a:lnTo>
                    <a:pt x="519" y="245"/>
                  </a:lnTo>
                  <a:lnTo>
                    <a:pt x="523" y="242"/>
                  </a:lnTo>
                  <a:lnTo>
                    <a:pt x="530" y="242"/>
                  </a:lnTo>
                  <a:lnTo>
                    <a:pt x="533" y="245"/>
                  </a:lnTo>
                  <a:lnTo>
                    <a:pt x="544" y="245"/>
                  </a:lnTo>
                  <a:lnTo>
                    <a:pt x="547" y="245"/>
                  </a:lnTo>
                  <a:lnTo>
                    <a:pt x="547" y="252"/>
                  </a:lnTo>
                  <a:lnTo>
                    <a:pt x="550" y="252"/>
                  </a:lnTo>
                  <a:lnTo>
                    <a:pt x="550" y="248"/>
                  </a:lnTo>
                  <a:lnTo>
                    <a:pt x="550" y="245"/>
                  </a:lnTo>
                  <a:lnTo>
                    <a:pt x="554" y="245"/>
                  </a:lnTo>
                  <a:lnTo>
                    <a:pt x="557" y="245"/>
                  </a:lnTo>
                  <a:lnTo>
                    <a:pt x="557" y="248"/>
                  </a:lnTo>
                  <a:lnTo>
                    <a:pt x="554" y="252"/>
                  </a:lnTo>
                  <a:lnTo>
                    <a:pt x="554" y="255"/>
                  </a:lnTo>
                  <a:lnTo>
                    <a:pt x="554" y="255"/>
                  </a:lnTo>
                  <a:lnTo>
                    <a:pt x="561" y="252"/>
                  </a:lnTo>
                  <a:lnTo>
                    <a:pt x="561" y="248"/>
                  </a:lnTo>
                  <a:lnTo>
                    <a:pt x="568" y="248"/>
                  </a:lnTo>
                  <a:lnTo>
                    <a:pt x="574" y="242"/>
                  </a:lnTo>
                  <a:lnTo>
                    <a:pt x="581" y="242"/>
                  </a:lnTo>
                  <a:lnTo>
                    <a:pt x="581" y="239"/>
                  </a:lnTo>
                  <a:lnTo>
                    <a:pt x="585" y="239"/>
                  </a:lnTo>
                  <a:lnTo>
                    <a:pt x="585" y="242"/>
                  </a:lnTo>
                  <a:lnTo>
                    <a:pt x="588" y="242"/>
                  </a:lnTo>
                  <a:lnTo>
                    <a:pt x="595" y="239"/>
                  </a:lnTo>
                  <a:lnTo>
                    <a:pt x="599" y="239"/>
                  </a:lnTo>
                  <a:lnTo>
                    <a:pt x="602" y="239"/>
                  </a:lnTo>
                  <a:lnTo>
                    <a:pt x="599" y="239"/>
                  </a:lnTo>
                  <a:lnTo>
                    <a:pt x="595" y="242"/>
                  </a:lnTo>
                  <a:lnTo>
                    <a:pt x="595" y="242"/>
                  </a:lnTo>
                  <a:lnTo>
                    <a:pt x="599" y="245"/>
                  </a:lnTo>
                  <a:lnTo>
                    <a:pt x="595" y="248"/>
                  </a:lnTo>
                  <a:lnTo>
                    <a:pt x="588" y="252"/>
                  </a:lnTo>
                  <a:lnTo>
                    <a:pt x="585" y="248"/>
                  </a:lnTo>
                  <a:lnTo>
                    <a:pt x="585" y="248"/>
                  </a:lnTo>
                  <a:lnTo>
                    <a:pt x="578" y="252"/>
                  </a:lnTo>
                  <a:lnTo>
                    <a:pt x="578" y="252"/>
                  </a:lnTo>
                  <a:lnTo>
                    <a:pt x="585" y="255"/>
                  </a:lnTo>
                  <a:lnTo>
                    <a:pt x="585" y="255"/>
                  </a:lnTo>
                  <a:lnTo>
                    <a:pt x="585" y="261"/>
                  </a:lnTo>
                  <a:lnTo>
                    <a:pt x="578" y="265"/>
                  </a:lnTo>
                  <a:lnTo>
                    <a:pt x="578" y="271"/>
                  </a:lnTo>
                  <a:lnTo>
                    <a:pt x="574" y="271"/>
                  </a:lnTo>
                  <a:lnTo>
                    <a:pt x="574" y="274"/>
                  </a:lnTo>
                  <a:lnTo>
                    <a:pt x="578" y="274"/>
                  </a:lnTo>
                  <a:lnTo>
                    <a:pt x="578" y="277"/>
                  </a:lnTo>
                  <a:lnTo>
                    <a:pt x="574" y="281"/>
                  </a:lnTo>
                  <a:lnTo>
                    <a:pt x="571" y="284"/>
                  </a:lnTo>
                  <a:lnTo>
                    <a:pt x="568" y="287"/>
                  </a:lnTo>
                  <a:lnTo>
                    <a:pt x="564" y="287"/>
                  </a:lnTo>
                  <a:lnTo>
                    <a:pt x="564" y="287"/>
                  </a:lnTo>
                  <a:lnTo>
                    <a:pt x="557" y="290"/>
                  </a:lnTo>
                  <a:lnTo>
                    <a:pt x="557" y="294"/>
                  </a:lnTo>
                  <a:lnTo>
                    <a:pt x="550" y="290"/>
                  </a:lnTo>
                  <a:lnTo>
                    <a:pt x="547" y="290"/>
                  </a:lnTo>
                  <a:lnTo>
                    <a:pt x="544" y="290"/>
                  </a:lnTo>
                  <a:lnTo>
                    <a:pt x="544" y="287"/>
                  </a:lnTo>
                  <a:lnTo>
                    <a:pt x="540" y="284"/>
                  </a:lnTo>
                  <a:lnTo>
                    <a:pt x="537" y="287"/>
                  </a:lnTo>
                  <a:lnTo>
                    <a:pt x="533" y="290"/>
                  </a:lnTo>
                  <a:lnTo>
                    <a:pt x="530" y="294"/>
                  </a:lnTo>
                  <a:lnTo>
                    <a:pt x="526" y="297"/>
                  </a:lnTo>
                  <a:lnTo>
                    <a:pt x="519" y="297"/>
                  </a:lnTo>
                  <a:lnTo>
                    <a:pt x="516" y="300"/>
                  </a:lnTo>
                  <a:lnTo>
                    <a:pt x="513" y="300"/>
                  </a:lnTo>
                  <a:lnTo>
                    <a:pt x="509" y="300"/>
                  </a:lnTo>
                  <a:lnTo>
                    <a:pt x="506" y="300"/>
                  </a:lnTo>
                  <a:lnTo>
                    <a:pt x="499" y="303"/>
                  </a:lnTo>
                  <a:lnTo>
                    <a:pt x="495" y="303"/>
                  </a:lnTo>
                  <a:lnTo>
                    <a:pt x="492" y="303"/>
                  </a:lnTo>
                  <a:lnTo>
                    <a:pt x="492" y="307"/>
                  </a:lnTo>
                  <a:lnTo>
                    <a:pt x="488" y="313"/>
                  </a:lnTo>
                  <a:lnTo>
                    <a:pt x="488" y="316"/>
                  </a:lnTo>
                  <a:lnTo>
                    <a:pt x="485" y="313"/>
                  </a:lnTo>
                  <a:lnTo>
                    <a:pt x="482" y="310"/>
                  </a:lnTo>
                  <a:lnTo>
                    <a:pt x="478" y="310"/>
                  </a:lnTo>
                  <a:lnTo>
                    <a:pt x="475" y="310"/>
                  </a:lnTo>
                  <a:lnTo>
                    <a:pt x="475" y="313"/>
                  </a:lnTo>
                  <a:lnTo>
                    <a:pt x="478" y="316"/>
                  </a:lnTo>
                  <a:lnTo>
                    <a:pt x="475" y="316"/>
                  </a:lnTo>
                  <a:lnTo>
                    <a:pt x="475" y="316"/>
                  </a:lnTo>
                  <a:lnTo>
                    <a:pt x="471" y="313"/>
                  </a:lnTo>
                  <a:lnTo>
                    <a:pt x="468" y="310"/>
                  </a:lnTo>
                  <a:lnTo>
                    <a:pt x="468" y="310"/>
                  </a:lnTo>
                  <a:lnTo>
                    <a:pt x="461" y="316"/>
                  </a:lnTo>
                  <a:lnTo>
                    <a:pt x="461" y="319"/>
                  </a:lnTo>
                  <a:lnTo>
                    <a:pt x="458" y="319"/>
                  </a:lnTo>
                  <a:lnTo>
                    <a:pt x="454" y="319"/>
                  </a:lnTo>
                  <a:lnTo>
                    <a:pt x="447" y="326"/>
                  </a:lnTo>
                  <a:lnTo>
                    <a:pt x="444" y="332"/>
                  </a:lnTo>
                  <a:lnTo>
                    <a:pt x="444" y="332"/>
                  </a:lnTo>
                  <a:lnTo>
                    <a:pt x="440" y="336"/>
                  </a:lnTo>
                  <a:lnTo>
                    <a:pt x="437" y="332"/>
                  </a:lnTo>
                  <a:lnTo>
                    <a:pt x="433" y="336"/>
                  </a:lnTo>
                  <a:lnTo>
                    <a:pt x="437" y="339"/>
                  </a:lnTo>
                  <a:lnTo>
                    <a:pt x="437" y="339"/>
                  </a:lnTo>
                  <a:lnTo>
                    <a:pt x="433" y="339"/>
                  </a:lnTo>
                  <a:lnTo>
                    <a:pt x="433" y="339"/>
                  </a:lnTo>
                  <a:lnTo>
                    <a:pt x="430" y="339"/>
                  </a:lnTo>
                  <a:lnTo>
                    <a:pt x="430" y="342"/>
                  </a:lnTo>
                  <a:lnTo>
                    <a:pt x="427" y="345"/>
                  </a:lnTo>
                  <a:lnTo>
                    <a:pt x="427" y="349"/>
                  </a:lnTo>
                  <a:lnTo>
                    <a:pt x="430" y="352"/>
                  </a:lnTo>
                  <a:lnTo>
                    <a:pt x="430" y="355"/>
                  </a:lnTo>
                  <a:lnTo>
                    <a:pt x="427" y="358"/>
                  </a:lnTo>
                  <a:lnTo>
                    <a:pt x="427" y="361"/>
                  </a:lnTo>
                  <a:lnTo>
                    <a:pt x="427" y="365"/>
                  </a:lnTo>
                  <a:lnTo>
                    <a:pt x="430" y="365"/>
                  </a:lnTo>
                  <a:lnTo>
                    <a:pt x="433" y="361"/>
                  </a:lnTo>
                  <a:lnTo>
                    <a:pt x="433" y="361"/>
                  </a:lnTo>
                  <a:lnTo>
                    <a:pt x="433" y="368"/>
                  </a:lnTo>
                  <a:lnTo>
                    <a:pt x="430" y="368"/>
                  </a:lnTo>
                  <a:lnTo>
                    <a:pt x="430" y="371"/>
                  </a:lnTo>
                  <a:lnTo>
                    <a:pt x="430" y="371"/>
                  </a:lnTo>
                  <a:lnTo>
                    <a:pt x="433" y="371"/>
                  </a:lnTo>
                  <a:lnTo>
                    <a:pt x="437" y="368"/>
                  </a:lnTo>
                  <a:lnTo>
                    <a:pt x="437" y="368"/>
                  </a:lnTo>
                  <a:lnTo>
                    <a:pt x="440" y="371"/>
                  </a:lnTo>
                  <a:lnTo>
                    <a:pt x="440" y="371"/>
                  </a:lnTo>
                  <a:lnTo>
                    <a:pt x="444" y="374"/>
                  </a:lnTo>
                  <a:lnTo>
                    <a:pt x="447" y="374"/>
                  </a:lnTo>
                  <a:lnTo>
                    <a:pt x="451" y="374"/>
                  </a:lnTo>
                  <a:lnTo>
                    <a:pt x="454" y="371"/>
                  </a:lnTo>
                  <a:lnTo>
                    <a:pt x="454" y="365"/>
                  </a:lnTo>
                  <a:lnTo>
                    <a:pt x="458" y="365"/>
                  </a:lnTo>
                  <a:lnTo>
                    <a:pt x="464" y="365"/>
                  </a:lnTo>
                  <a:lnTo>
                    <a:pt x="468" y="361"/>
                  </a:lnTo>
                  <a:lnTo>
                    <a:pt x="464" y="365"/>
                  </a:lnTo>
                  <a:lnTo>
                    <a:pt x="461" y="365"/>
                  </a:lnTo>
                  <a:lnTo>
                    <a:pt x="454" y="371"/>
                  </a:lnTo>
                  <a:lnTo>
                    <a:pt x="454" y="374"/>
                  </a:lnTo>
                  <a:lnTo>
                    <a:pt x="451" y="378"/>
                  </a:lnTo>
                  <a:lnTo>
                    <a:pt x="454" y="381"/>
                  </a:lnTo>
                  <a:lnTo>
                    <a:pt x="458" y="381"/>
                  </a:lnTo>
                  <a:lnTo>
                    <a:pt x="451" y="384"/>
                  </a:lnTo>
                  <a:lnTo>
                    <a:pt x="451" y="381"/>
                  </a:lnTo>
                  <a:lnTo>
                    <a:pt x="451" y="381"/>
                  </a:lnTo>
                  <a:lnTo>
                    <a:pt x="447" y="378"/>
                  </a:lnTo>
                  <a:lnTo>
                    <a:pt x="444" y="378"/>
                  </a:lnTo>
                  <a:lnTo>
                    <a:pt x="440" y="374"/>
                  </a:lnTo>
                  <a:lnTo>
                    <a:pt x="437" y="374"/>
                  </a:lnTo>
                  <a:lnTo>
                    <a:pt x="433" y="371"/>
                  </a:lnTo>
                  <a:lnTo>
                    <a:pt x="433" y="374"/>
                  </a:lnTo>
                  <a:lnTo>
                    <a:pt x="430" y="374"/>
                  </a:lnTo>
                  <a:lnTo>
                    <a:pt x="427" y="378"/>
                  </a:lnTo>
                  <a:lnTo>
                    <a:pt x="423" y="381"/>
                  </a:lnTo>
                  <a:lnTo>
                    <a:pt x="420" y="378"/>
                  </a:lnTo>
                  <a:lnTo>
                    <a:pt x="420" y="381"/>
                  </a:lnTo>
                  <a:lnTo>
                    <a:pt x="423" y="384"/>
                  </a:lnTo>
                  <a:lnTo>
                    <a:pt x="423" y="384"/>
                  </a:lnTo>
                  <a:lnTo>
                    <a:pt x="423" y="387"/>
                  </a:lnTo>
                  <a:lnTo>
                    <a:pt x="420" y="391"/>
                  </a:lnTo>
                  <a:lnTo>
                    <a:pt x="423" y="394"/>
                  </a:lnTo>
                  <a:lnTo>
                    <a:pt x="423" y="394"/>
                  </a:lnTo>
                  <a:lnTo>
                    <a:pt x="427" y="400"/>
                  </a:lnTo>
                  <a:lnTo>
                    <a:pt x="427" y="400"/>
                  </a:lnTo>
                  <a:lnTo>
                    <a:pt x="427" y="403"/>
                  </a:lnTo>
                  <a:lnTo>
                    <a:pt x="430" y="407"/>
                  </a:lnTo>
                  <a:lnTo>
                    <a:pt x="430" y="407"/>
                  </a:lnTo>
                  <a:lnTo>
                    <a:pt x="423" y="407"/>
                  </a:lnTo>
                  <a:lnTo>
                    <a:pt x="423" y="410"/>
                  </a:lnTo>
                  <a:lnTo>
                    <a:pt x="437" y="413"/>
                  </a:lnTo>
                  <a:lnTo>
                    <a:pt x="440" y="413"/>
                  </a:lnTo>
                  <a:lnTo>
                    <a:pt x="447" y="413"/>
                  </a:lnTo>
                  <a:lnTo>
                    <a:pt x="451" y="410"/>
                  </a:lnTo>
                  <a:lnTo>
                    <a:pt x="451" y="413"/>
                  </a:lnTo>
                  <a:lnTo>
                    <a:pt x="454" y="413"/>
                  </a:lnTo>
                  <a:lnTo>
                    <a:pt x="461" y="407"/>
                  </a:lnTo>
                  <a:lnTo>
                    <a:pt x="461" y="403"/>
                  </a:lnTo>
                  <a:lnTo>
                    <a:pt x="458" y="400"/>
                  </a:lnTo>
                  <a:lnTo>
                    <a:pt x="458" y="400"/>
                  </a:lnTo>
                  <a:lnTo>
                    <a:pt x="464" y="397"/>
                  </a:lnTo>
                  <a:lnTo>
                    <a:pt x="468" y="394"/>
                  </a:lnTo>
                  <a:lnTo>
                    <a:pt x="478" y="391"/>
                  </a:lnTo>
                  <a:lnTo>
                    <a:pt x="482" y="391"/>
                  </a:lnTo>
                  <a:lnTo>
                    <a:pt x="478" y="391"/>
                  </a:lnTo>
                  <a:lnTo>
                    <a:pt x="468" y="397"/>
                  </a:lnTo>
                  <a:lnTo>
                    <a:pt x="464" y="400"/>
                  </a:lnTo>
                  <a:lnTo>
                    <a:pt x="464" y="400"/>
                  </a:lnTo>
                  <a:lnTo>
                    <a:pt x="468" y="403"/>
                  </a:lnTo>
                  <a:lnTo>
                    <a:pt x="468" y="407"/>
                  </a:lnTo>
                  <a:lnTo>
                    <a:pt x="464" y="410"/>
                  </a:lnTo>
                  <a:lnTo>
                    <a:pt x="461" y="413"/>
                  </a:lnTo>
                  <a:lnTo>
                    <a:pt x="458" y="416"/>
                  </a:lnTo>
                  <a:lnTo>
                    <a:pt x="461" y="420"/>
                  </a:lnTo>
                  <a:lnTo>
                    <a:pt x="458" y="423"/>
                  </a:lnTo>
                  <a:lnTo>
                    <a:pt x="458" y="426"/>
                  </a:lnTo>
                  <a:lnTo>
                    <a:pt x="458" y="429"/>
                  </a:lnTo>
                  <a:lnTo>
                    <a:pt x="458" y="433"/>
                  </a:lnTo>
                  <a:lnTo>
                    <a:pt x="454" y="433"/>
                  </a:lnTo>
                  <a:lnTo>
                    <a:pt x="451" y="436"/>
                  </a:lnTo>
                  <a:lnTo>
                    <a:pt x="451" y="436"/>
                  </a:lnTo>
                  <a:lnTo>
                    <a:pt x="447" y="436"/>
                  </a:lnTo>
                  <a:lnTo>
                    <a:pt x="447" y="439"/>
                  </a:lnTo>
                  <a:lnTo>
                    <a:pt x="447" y="442"/>
                  </a:lnTo>
                  <a:lnTo>
                    <a:pt x="447" y="445"/>
                  </a:lnTo>
                  <a:lnTo>
                    <a:pt x="451" y="445"/>
                  </a:lnTo>
                  <a:lnTo>
                    <a:pt x="454" y="442"/>
                  </a:lnTo>
                  <a:lnTo>
                    <a:pt x="458" y="442"/>
                  </a:lnTo>
                  <a:lnTo>
                    <a:pt x="458" y="445"/>
                  </a:lnTo>
                  <a:lnTo>
                    <a:pt x="454" y="449"/>
                  </a:lnTo>
                  <a:lnTo>
                    <a:pt x="451" y="449"/>
                  </a:lnTo>
                  <a:lnTo>
                    <a:pt x="451" y="449"/>
                  </a:lnTo>
                  <a:lnTo>
                    <a:pt x="451" y="452"/>
                  </a:lnTo>
                  <a:lnTo>
                    <a:pt x="451" y="452"/>
                  </a:lnTo>
                  <a:lnTo>
                    <a:pt x="451" y="455"/>
                  </a:lnTo>
                  <a:lnTo>
                    <a:pt x="447" y="455"/>
                  </a:lnTo>
                  <a:lnTo>
                    <a:pt x="444" y="455"/>
                  </a:lnTo>
                  <a:lnTo>
                    <a:pt x="440" y="458"/>
                  </a:lnTo>
                  <a:lnTo>
                    <a:pt x="440" y="458"/>
                  </a:lnTo>
                  <a:lnTo>
                    <a:pt x="437" y="458"/>
                  </a:lnTo>
                  <a:lnTo>
                    <a:pt x="440" y="458"/>
                  </a:lnTo>
                  <a:lnTo>
                    <a:pt x="444" y="462"/>
                  </a:lnTo>
                  <a:lnTo>
                    <a:pt x="447" y="462"/>
                  </a:lnTo>
                  <a:lnTo>
                    <a:pt x="451" y="458"/>
                  </a:lnTo>
                  <a:lnTo>
                    <a:pt x="458" y="455"/>
                  </a:lnTo>
                  <a:lnTo>
                    <a:pt x="461" y="455"/>
                  </a:lnTo>
                  <a:lnTo>
                    <a:pt x="464" y="455"/>
                  </a:lnTo>
                  <a:lnTo>
                    <a:pt x="464" y="452"/>
                  </a:lnTo>
                  <a:lnTo>
                    <a:pt x="471" y="449"/>
                  </a:lnTo>
                  <a:lnTo>
                    <a:pt x="471" y="452"/>
                  </a:lnTo>
                  <a:lnTo>
                    <a:pt x="468" y="455"/>
                  </a:lnTo>
                  <a:lnTo>
                    <a:pt x="468" y="455"/>
                  </a:lnTo>
                  <a:lnTo>
                    <a:pt x="471" y="455"/>
                  </a:lnTo>
                  <a:lnTo>
                    <a:pt x="471" y="458"/>
                  </a:lnTo>
                  <a:lnTo>
                    <a:pt x="471" y="462"/>
                  </a:lnTo>
                  <a:lnTo>
                    <a:pt x="475" y="462"/>
                  </a:lnTo>
                  <a:lnTo>
                    <a:pt x="478" y="462"/>
                  </a:lnTo>
                  <a:lnTo>
                    <a:pt x="478" y="458"/>
                  </a:lnTo>
                  <a:lnTo>
                    <a:pt x="482" y="458"/>
                  </a:lnTo>
                  <a:lnTo>
                    <a:pt x="478" y="462"/>
                  </a:lnTo>
                  <a:lnTo>
                    <a:pt x="482" y="465"/>
                  </a:lnTo>
                  <a:lnTo>
                    <a:pt x="482" y="471"/>
                  </a:lnTo>
                  <a:lnTo>
                    <a:pt x="482" y="475"/>
                  </a:lnTo>
                  <a:lnTo>
                    <a:pt x="485" y="478"/>
                  </a:lnTo>
                  <a:lnTo>
                    <a:pt x="485" y="478"/>
                  </a:lnTo>
                  <a:lnTo>
                    <a:pt x="488" y="475"/>
                  </a:lnTo>
                  <a:lnTo>
                    <a:pt x="488" y="471"/>
                  </a:lnTo>
                  <a:lnTo>
                    <a:pt x="492" y="465"/>
                  </a:lnTo>
                  <a:lnTo>
                    <a:pt x="492" y="462"/>
                  </a:lnTo>
                  <a:lnTo>
                    <a:pt x="495" y="458"/>
                  </a:lnTo>
                  <a:lnTo>
                    <a:pt x="499" y="458"/>
                  </a:lnTo>
                  <a:lnTo>
                    <a:pt x="502" y="458"/>
                  </a:lnTo>
                  <a:lnTo>
                    <a:pt x="506" y="458"/>
                  </a:lnTo>
                  <a:lnTo>
                    <a:pt x="502" y="458"/>
                  </a:lnTo>
                  <a:lnTo>
                    <a:pt x="495" y="465"/>
                  </a:lnTo>
                  <a:lnTo>
                    <a:pt x="495" y="465"/>
                  </a:lnTo>
                  <a:lnTo>
                    <a:pt x="502" y="471"/>
                  </a:lnTo>
                  <a:lnTo>
                    <a:pt x="502" y="471"/>
                  </a:lnTo>
                  <a:lnTo>
                    <a:pt x="509" y="468"/>
                  </a:lnTo>
                  <a:lnTo>
                    <a:pt x="516" y="468"/>
                  </a:lnTo>
                  <a:lnTo>
                    <a:pt x="519" y="465"/>
                  </a:lnTo>
                  <a:lnTo>
                    <a:pt x="523" y="465"/>
                  </a:lnTo>
                  <a:lnTo>
                    <a:pt x="530" y="462"/>
                  </a:lnTo>
                  <a:lnTo>
                    <a:pt x="533" y="462"/>
                  </a:lnTo>
                  <a:lnTo>
                    <a:pt x="530" y="465"/>
                  </a:lnTo>
                  <a:lnTo>
                    <a:pt x="526" y="468"/>
                  </a:lnTo>
                  <a:lnTo>
                    <a:pt x="526" y="468"/>
                  </a:lnTo>
                  <a:lnTo>
                    <a:pt x="523" y="471"/>
                  </a:lnTo>
                  <a:lnTo>
                    <a:pt x="513" y="478"/>
                  </a:lnTo>
                  <a:lnTo>
                    <a:pt x="506" y="481"/>
                  </a:lnTo>
                  <a:lnTo>
                    <a:pt x="502" y="484"/>
                  </a:lnTo>
                  <a:lnTo>
                    <a:pt x="502" y="487"/>
                  </a:lnTo>
                  <a:lnTo>
                    <a:pt x="506" y="491"/>
                  </a:lnTo>
                  <a:lnTo>
                    <a:pt x="509" y="494"/>
                  </a:lnTo>
                  <a:lnTo>
                    <a:pt x="502" y="491"/>
                  </a:lnTo>
                  <a:lnTo>
                    <a:pt x="499" y="494"/>
                  </a:lnTo>
                  <a:lnTo>
                    <a:pt x="495" y="497"/>
                  </a:lnTo>
                  <a:lnTo>
                    <a:pt x="495" y="500"/>
                  </a:lnTo>
                  <a:lnTo>
                    <a:pt x="488" y="504"/>
                  </a:lnTo>
                  <a:lnTo>
                    <a:pt x="488" y="507"/>
                  </a:lnTo>
                  <a:lnTo>
                    <a:pt x="488" y="510"/>
                  </a:lnTo>
                  <a:lnTo>
                    <a:pt x="488" y="510"/>
                  </a:lnTo>
                  <a:lnTo>
                    <a:pt x="488" y="513"/>
                  </a:lnTo>
                  <a:lnTo>
                    <a:pt x="485" y="513"/>
                  </a:lnTo>
                  <a:lnTo>
                    <a:pt x="485" y="510"/>
                  </a:lnTo>
                  <a:lnTo>
                    <a:pt x="482" y="510"/>
                  </a:lnTo>
                  <a:lnTo>
                    <a:pt x="482" y="513"/>
                  </a:lnTo>
                  <a:lnTo>
                    <a:pt x="475" y="517"/>
                  </a:lnTo>
                  <a:lnTo>
                    <a:pt x="478" y="517"/>
                  </a:lnTo>
                  <a:lnTo>
                    <a:pt x="475" y="520"/>
                  </a:lnTo>
                  <a:lnTo>
                    <a:pt x="471" y="520"/>
                  </a:lnTo>
                  <a:lnTo>
                    <a:pt x="471" y="520"/>
                  </a:lnTo>
                  <a:lnTo>
                    <a:pt x="468" y="520"/>
                  </a:lnTo>
                  <a:lnTo>
                    <a:pt x="461" y="526"/>
                  </a:lnTo>
                  <a:lnTo>
                    <a:pt x="458" y="529"/>
                  </a:lnTo>
                  <a:lnTo>
                    <a:pt x="458" y="529"/>
                  </a:lnTo>
                  <a:lnTo>
                    <a:pt x="458" y="533"/>
                  </a:lnTo>
                  <a:lnTo>
                    <a:pt x="454" y="529"/>
                  </a:lnTo>
                  <a:lnTo>
                    <a:pt x="454" y="526"/>
                  </a:lnTo>
                  <a:lnTo>
                    <a:pt x="451" y="529"/>
                  </a:lnTo>
                  <a:lnTo>
                    <a:pt x="444" y="533"/>
                  </a:lnTo>
                  <a:lnTo>
                    <a:pt x="440" y="533"/>
                  </a:lnTo>
                  <a:lnTo>
                    <a:pt x="440" y="536"/>
                  </a:lnTo>
                  <a:lnTo>
                    <a:pt x="437" y="536"/>
                  </a:lnTo>
                  <a:lnTo>
                    <a:pt x="433" y="536"/>
                  </a:lnTo>
                  <a:lnTo>
                    <a:pt x="427" y="542"/>
                  </a:lnTo>
                  <a:lnTo>
                    <a:pt x="416" y="542"/>
                  </a:lnTo>
                  <a:lnTo>
                    <a:pt x="413" y="549"/>
                  </a:lnTo>
                  <a:lnTo>
                    <a:pt x="409" y="552"/>
                  </a:lnTo>
                  <a:lnTo>
                    <a:pt x="409" y="555"/>
                  </a:lnTo>
                  <a:lnTo>
                    <a:pt x="409" y="559"/>
                  </a:lnTo>
                  <a:lnTo>
                    <a:pt x="409" y="559"/>
                  </a:lnTo>
                  <a:lnTo>
                    <a:pt x="409" y="559"/>
                  </a:lnTo>
                  <a:lnTo>
                    <a:pt x="406" y="559"/>
                  </a:lnTo>
                  <a:lnTo>
                    <a:pt x="406" y="559"/>
                  </a:lnTo>
                  <a:lnTo>
                    <a:pt x="406" y="559"/>
                  </a:lnTo>
                  <a:lnTo>
                    <a:pt x="406" y="562"/>
                  </a:lnTo>
                  <a:lnTo>
                    <a:pt x="402" y="562"/>
                  </a:lnTo>
                  <a:lnTo>
                    <a:pt x="402" y="559"/>
                  </a:lnTo>
                  <a:lnTo>
                    <a:pt x="402" y="559"/>
                  </a:lnTo>
                  <a:lnTo>
                    <a:pt x="402" y="555"/>
                  </a:lnTo>
                  <a:lnTo>
                    <a:pt x="399" y="552"/>
                  </a:lnTo>
                  <a:lnTo>
                    <a:pt x="396" y="555"/>
                  </a:lnTo>
                  <a:lnTo>
                    <a:pt x="396" y="552"/>
                  </a:lnTo>
                  <a:lnTo>
                    <a:pt x="389" y="555"/>
                  </a:lnTo>
                  <a:lnTo>
                    <a:pt x="385" y="555"/>
                  </a:lnTo>
                  <a:lnTo>
                    <a:pt x="382" y="555"/>
                  </a:lnTo>
                  <a:lnTo>
                    <a:pt x="378" y="559"/>
                  </a:lnTo>
                  <a:lnTo>
                    <a:pt x="375" y="562"/>
                  </a:lnTo>
                  <a:lnTo>
                    <a:pt x="368" y="562"/>
                  </a:lnTo>
                  <a:lnTo>
                    <a:pt x="365" y="568"/>
                  </a:lnTo>
                  <a:lnTo>
                    <a:pt x="365" y="568"/>
                  </a:lnTo>
                  <a:lnTo>
                    <a:pt x="365" y="571"/>
                  </a:lnTo>
                  <a:lnTo>
                    <a:pt x="361" y="568"/>
                  </a:lnTo>
                  <a:lnTo>
                    <a:pt x="358" y="571"/>
                  </a:lnTo>
                  <a:lnTo>
                    <a:pt x="354" y="571"/>
                  </a:lnTo>
                  <a:lnTo>
                    <a:pt x="354" y="575"/>
                  </a:lnTo>
                  <a:lnTo>
                    <a:pt x="354" y="575"/>
                  </a:lnTo>
                  <a:lnTo>
                    <a:pt x="351" y="575"/>
                  </a:lnTo>
                  <a:lnTo>
                    <a:pt x="344" y="575"/>
                  </a:lnTo>
                  <a:lnTo>
                    <a:pt x="344" y="578"/>
                  </a:lnTo>
                  <a:lnTo>
                    <a:pt x="344" y="581"/>
                  </a:lnTo>
                  <a:lnTo>
                    <a:pt x="344" y="581"/>
                  </a:lnTo>
                  <a:lnTo>
                    <a:pt x="347" y="581"/>
                  </a:lnTo>
                  <a:lnTo>
                    <a:pt x="347" y="581"/>
                  </a:lnTo>
                  <a:lnTo>
                    <a:pt x="347" y="578"/>
                  </a:lnTo>
                  <a:lnTo>
                    <a:pt x="351" y="578"/>
                  </a:lnTo>
                  <a:lnTo>
                    <a:pt x="351" y="578"/>
                  </a:lnTo>
                  <a:lnTo>
                    <a:pt x="351" y="581"/>
                  </a:lnTo>
                  <a:lnTo>
                    <a:pt x="351" y="581"/>
                  </a:lnTo>
                  <a:lnTo>
                    <a:pt x="354" y="581"/>
                  </a:lnTo>
                  <a:lnTo>
                    <a:pt x="358" y="575"/>
                  </a:lnTo>
                  <a:lnTo>
                    <a:pt x="361" y="575"/>
                  </a:lnTo>
                  <a:lnTo>
                    <a:pt x="361" y="578"/>
                  </a:lnTo>
                  <a:lnTo>
                    <a:pt x="361" y="578"/>
                  </a:lnTo>
                  <a:lnTo>
                    <a:pt x="361" y="581"/>
                  </a:lnTo>
                  <a:lnTo>
                    <a:pt x="365" y="581"/>
                  </a:lnTo>
                  <a:lnTo>
                    <a:pt x="365" y="578"/>
                  </a:lnTo>
                  <a:lnTo>
                    <a:pt x="368" y="578"/>
                  </a:lnTo>
                  <a:lnTo>
                    <a:pt x="368" y="578"/>
                  </a:lnTo>
                  <a:lnTo>
                    <a:pt x="368" y="578"/>
                  </a:lnTo>
                  <a:lnTo>
                    <a:pt x="372" y="575"/>
                  </a:lnTo>
                  <a:lnTo>
                    <a:pt x="375" y="575"/>
                  </a:lnTo>
                  <a:lnTo>
                    <a:pt x="378" y="575"/>
                  </a:lnTo>
                  <a:lnTo>
                    <a:pt x="382" y="571"/>
                  </a:lnTo>
                  <a:lnTo>
                    <a:pt x="378" y="568"/>
                  </a:lnTo>
                  <a:lnTo>
                    <a:pt x="382" y="565"/>
                  </a:lnTo>
                  <a:lnTo>
                    <a:pt x="385" y="562"/>
                  </a:lnTo>
                  <a:lnTo>
                    <a:pt x="389" y="562"/>
                  </a:lnTo>
                  <a:lnTo>
                    <a:pt x="392" y="565"/>
                  </a:lnTo>
                  <a:lnTo>
                    <a:pt x="392" y="568"/>
                  </a:lnTo>
                  <a:lnTo>
                    <a:pt x="389" y="568"/>
                  </a:lnTo>
                  <a:lnTo>
                    <a:pt x="385" y="571"/>
                  </a:lnTo>
                  <a:lnTo>
                    <a:pt x="385" y="571"/>
                  </a:lnTo>
                  <a:lnTo>
                    <a:pt x="389" y="575"/>
                  </a:lnTo>
                  <a:lnTo>
                    <a:pt x="392" y="571"/>
                  </a:lnTo>
                  <a:lnTo>
                    <a:pt x="392" y="568"/>
                  </a:lnTo>
                  <a:lnTo>
                    <a:pt x="396" y="568"/>
                  </a:lnTo>
                  <a:lnTo>
                    <a:pt x="396" y="568"/>
                  </a:lnTo>
                  <a:lnTo>
                    <a:pt x="399" y="568"/>
                  </a:lnTo>
                  <a:lnTo>
                    <a:pt x="399" y="568"/>
                  </a:lnTo>
                  <a:lnTo>
                    <a:pt x="399" y="568"/>
                  </a:lnTo>
                  <a:lnTo>
                    <a:pt x="399" y="571"/>
                  </a:lnTo>
                  <a:lnTo>
                    <a:pt x="399" y="571"/>
                  </a:lnTo>
                  <a:lnTo>
                    <a:pt x="402" y="568"/>
                  </a:lnTo>
                  <a:lnTo>
                    <a:pt x="406" y="568"/>
                  </a:lnTo>
                  <a:lnTo>
                    <a:pt x="409" y="565"/>
                  </a:lnTo>
                  <a:lnTo>
                    <a:pt x="413" y="565"/>
                  </a:lnTo>
                  <a:lnTo>
                    <a:pt x="416" y="562"/>
                  </a:lnTo>
                  <a:lnTo>
                    <a:pt x="420" y="562"/>
                  </a:lnTo>
                  <a:lnTo>
                    <a:pt x="423" y="562"/>
                  </a:lnTo>
                  <a:lnTo>
                    <a:pt x="423" y="562"/>
                  </a:lnTo>
                  <a:lnTo>
                    <a:pt x="420" y="565"/>
                  </a:lnTo>
                  <a:lnTo>
                    <a:pt x="416" y="568"/>
                  </a:lnTo>
                  <a:lnTo>
                    <a:pt x="416" y="571"/>
                  </a:lnTo>
                  <a:lnTo>
                    <a:pt x="420" y="571"/>
                  </a:lnTo>
                  <a:lnTo>
                    <a:pt x="423" y="565"/>
                  </a:lnTo>
                  <a:lnTo>
                    <a:pt x="423" y="562"/>
                  </a:lnTo>
                  <a:lnTo>
                    <a:pt x="427" y="562"/>
                  </a:lnTo>
                  <a:lnTo>
                    <a:pt x="427" y="562"/>
                  </a:lnTo>
                  <a:lnTo>
                    <a:pt x="430" y="562"/>
                  </a:lnTo>
                  <a:lnTo>
                    <a:pt x="433" y="562"/>
                  </a:lnTo>
                  <a:lnTo>
                    <a:pt x="437" y="562"/>
                  </a:lnTo>
                  <a:lnTo>
                    <a:pt x="440" y="559"/>
                  </a:lnTo>
                  <a:lnTo>
                    <a:pt x="440" y="559"/>
                  </a:lnTo>
                  <a:lnTo>
                    <a:pt x="440" y="559"/>
                  </a:lnTo>
                  <a:lnTo>
                    <a:pt x="444" y="555"/>
                  </a:lnTo>
                  <a:lnTo>
                    <a:pt x="447" y="552"/>
                  </a:lnTo>
                  <a:lnTo>
                    <a:pt x="447" y="555"/>
                  </a:lnTo>
                  <a:lnTo>
                    <a:pt x="447" y="555"/>
                  </a:lnTo>
                  <a:lnTo>
                    <a:pt x="447" y="559"/>
                  </a:lnTo>
                  <a:lnTo>
                    <a:pt x="447" y="559"/>
                  </a:lnTo>
                  <a:lnTo>
                    <a:pt x="451" y="555"/>
                  </a:lnTo>
                  <a:lnTo>
                    <a:pt x="451" y="555"/>
                  </a:lnTo>
                  <a:lnTo>
                    <a:pt x="454" y="552"/>
                  </a:lnTo>
                  <a:lnTo>
                    <a:pt x="454" y="552"/>
                  </a:lnTo>
                  <a:lnTo>
                    <a:pt x="447" y="552"/>
                  </a:lnTo>
                  <a:lnTo>
                    <a:pt x="444" y="552"/>
                  </a:lnTo>
                  <a:lnTo>
                    <a:pt x="451" y="549"/>
                  </a:lnTo>
                  <a:lnTo>
                    <a:pt x="458" y="546"/>
                  </a:lnTo>
                  <a:lnTo>
                    <a:pt x="464" y="546"/>
                  </a:lnTo>
                  <a:lnTo>
                    <a:pt x="464" y="546"/>
                  </a:lnTo>
                  <a:lnTo>
                    <a:pt x="464" y="542"/>
                  </a:lnTo>
                  <a:lnTo>
                    <a:pt x="464" y="542"/>
                  </a:lnTo>
                  <a:lnTo>
                    <a:pt x="464" y="542"/>
                  </a:lnTo>
                  <a:lnTo>
                    <a:pt x="468" y="542"/>
                  </a:lnTo>
                  <a:lnTo>
                    <a:pt x="471" y="539"/>
                  </a:lnTo>
                  <a:lnTo>
                    <a:pt x="471" y="539"/>
                  </a:lnTo>
                  <a:lnTo>
                    <a:pt x="475" y="542"/>
                  </a:lnTo>
                  <a:lnTo>
                    <a:pt x="475" y="542"/>
                  </a:lnTo>
                  <a:lnTo>
                    <a:pt x="478" y="539"/>
                  </a:lnTo>
                  <a:lnTo>
                    <a:pt x="475" y="539"/>
                  </a:lnTo>
                  <a:lnTo>
                    <a:pt x="478" y="539"/>
                  </a:lnTo>
                  <a:lnTo>
                    <a:pt x="478" y="536"/>
                  </a:lnTo>
                  <a:lnTo>
                    <a:pt x="482" y="533"/>
                  </a:lnTo>
                  <a:lnTo>
                    <a:pt x="482" y="536"/>
                  </a:lnTo>
                  <a:lnTo>
                    <a:pt x="482" y="536"/>
                  </a:lnTo>
                  <a:lnTo>
                    <a:pt x="485" y="539"/>
                  </a:lnTo>
                  <a:lnTo>
                    <a:pt x="488" y="536"/>
                  </a:lnTo>
                  <a:lnTo>
                    <a:pt x="492" y="533"/>
                  </a:lnTo>
                  <a:lnTo>
                    <a:pt x="492" y="533"/>
                  </a:lnTo>
                  <a:lnTo>
                    <a:pt x="495" y="529"/>
                  </a:lnTo>
                  <a:lnTo>
                    <a:pt x="495" y="529"/>
                  </a:lnTo>
                  <a:lnTo>
                    <a:pt x="499" y="533"/>
                  </a:lnTo>
                  <a:lnTo>
                    <a:pt x="502" y="533"/>
                  </a:lnTo>
                  <a:lnTo>
                    <a:pt x="506" y="526"/>
                  </a:lnTo>
                  <a:lnTo>
                    <a:pt x="506" y="523"/>
                  </a:lnTo>
                  <a:lnTo>
                    <a:pt x="506" y="523"/>
                  </a:lnTo>
                  <a:lnTo>
                    <a:pt x="502" y="523"/>
                  </a:lnTo>
                  <a:lnTo>
                    <a:pt x="502" y="523"/>
                  </a:lnTo>
                  <a:lnTo>
                    <a:pt x="506" y="520"/>
                  </a:lnTo>
                  <a:lnTo>
                    <a:pt x="509" y="520"/>
                  </a:lnTo>
                  <a:lnTo>
                    <a:pt x="513" y="517"/>
                  </a:lnTo>
                  <a:lnTo>
                    <a:pt x="513" y="517"/>
                  </a:lnTo>
                  <a:lnTo>
                    <a:pt x="516" y="520"/>
                  </a:lnTo>
                  <a:lnTo>
                    <a:pt x="519" y="513"/>
                  </a:lnTo>
                  <a:lnTo>
                    <a:pt x="523" y="513"/>
                  </a:lnTo>
                  <a:lnTo>
                    <a:pt x="523" y="510"/>
                  </a:lnTo>
                  <a:lnTo>
                    <a:pt x="526" y="510"/>
                  </a:lnTo>
                  <a:lnTo>
                    <a:pt x="526" y="510"/>
                  </a:lnTo>
                  <a:lnTo>
                    <a:pt x="530" y="507"/>
                  </a:lnTo>
                  <a:lnTo>
                    <a:pt x="533" y="510"/>
                  </a:lnTo>
                  <a:lnTo>
                    <a:pt x="533" y="510"/>
                  </a:lnTo>
                  <a:lnTo>
                    <a:pt x="533" y="510"/>
                  </a:lnTo>
                  <a:lnTo>
                    <a:pt x="537" y="510"/>
                  </a:lnTo>
                  <a:lnTo>
                    <a:pt x="540" y="507"/>
                  </a:lnTo>
                  <a:lnTo>
                    <a:pt x="540" y="507"/>
                  </a:lnTo>
                  <a:lnTo>
                    <a:pt x="544" y="504"/>
                  </a:lnTo>
                  <a:lnTo>
                    <a:pt x="544" y="504"/>
                  </a:lnTo>
                  <a:lnTo>
                    <a:pt x="544" y="504"/>
                  </a:lnTo>
                  <a:lnTo>
                    <a:pt x="550" y="504"/>
                  </a:lnTo>
                  <a:lnTo>
                    <a:pt x="550" y="504"/>
                  </a:lnTo>
                  <a:lnTo>
                    <a:pt x="554" y="504"/>
                  </a:lnTo>
                  <a:lnTo>
                    <a:pt x="554" y="504"/>
                  </a:lnTo>
                  <a:lnTo>
                    <a:pt x="554" y="504"/>
                  </a:lnTo>
                  <a:lnTo>
                    <a:pt x="557" y="504"/>
                  </a:lnTo>
                  <a:lnTo>
                    <a:pt x="557" y="504"/>
                  </a:lnTo>
                  <a:lnTo>
                    <a:pt x="561" y="504"/>
                  </a:lnTo>
                  <a:lnTo>
                    <a:pt x="561" y="497"/>
                  </a:lnTo>
                  <a:lnTo>
                    <a:pt x="561" y="497"/>
                  </a:lnTo>
                  <a:lnTo>
                    <a:pt x="557" y="497"/>
                  </a:lnTo>
                  <a:lnTo>
                    <a:pt x="557" y="497"/>
                  </a:lnTo>
                  <a:lnTo>
                    <a:pt x="564" y="494"/>
                  </a:lnTo>
                  <a:lnTo>
                    <a:pt x="564" y="494"/>
                  </a:lnTo>
                  <a:lnTo>
                    <a:pt x="564" y="494"/>
                  </a:lnTo>
                  <a:lnTo>
                    <a:pt x="568" y="494"/>
                  </a:lnTo>
                  <a:lnTo>
                    <a:pt x="564" y="491"/>
                  </a:lnTo>
                  <a:lnTo>
                    <a:pt x="564" y="491"/>
                  </a:lnTo>
                  <a:lnTo>
                    <a:pt x="564" y="491"/>
                  </a:lnTo>
                  <a:lnTo>
                    <a:pt x="568" y="491"/>
                  </a:lnTo>
                  <a:lnTo>
                    <a:pt x="571" y="487"/>
                  </a:lnTo>
                  <a:lnTo>
                    <a:pt x="578" y="487"/>
                  </a:lnTo>
                  <a:lnTo>
                    <a:pt x="581" y="484"/>
                  </a:lnTo>
                  <a:lnTo>
                    <a:pt x="585" y="484"/>
                  </a:lnTo>
                  <a:lnTo>
                    <a:pt x="588" y="481"/>
                  </a:lnTo>
                  <a:lnTo>
                    <a:pt x="588" y="475"/>
                  </a:lnTo>
                  <a:lnTo>
                    <a:pt x="588" y="475"/>
                  </a:lnTo>
                  <a:lnTo>
                    <a:pt x="585" y="475"/>
                  </a:lnTo>
                  <a:lnTo>
                    <a:pt x="585" y="471"/>
                  </a:lnTo>
                  <a:lnTo>
                    <a:pt x="581" y="471"/>
                  </a:lnTo>
                  <a:lnTo>
                    <a:pt x="578" y="471"/>
                  </a:lnTo>
                  <a:lnTo>
                    <a:pt x="578" y="468"/>
                  </a:lnTo>
                  <a:lnTo>
                    <a:pt x="578" y="465"/>
                  </a:lnTo>
                  <a:lnTo>
                    <a:pt x="581" y="462"/>
                  </a:lnTo>
                  <a:lnTo>
                    <a:pt x="585" y="462"/>
                  </a:lnTo>
                  <a:lnTo>
                    <a:pt x="585" y="462"/>
                  </a:lnTo>
                  <a:lnTo>
                    <a:pt x="588" y="458"/>
                  </a:lnTo>
                  <a:lnTo>
                    <a:pt x="585" y="458"/>
                  </a:lnTo>
                  <a:lnTo>
                    <a:pt x="588" y="455"/>
                  </a:lnTo>
                  <a:lnTo>
                    <a:pt x="592" y="458"/>
                  </a:lnTo>
                  <a:lnTo>
                    <a:pt x="599" y="455"/>
                  </a:lnTo>
                  <a:lnTo>
                    <a:pt x="602" y="458"/>
                  </a:lnTo>
                  <a:lnTo>
                    <a:pt x="605" y="455"/>
                  </a:lnTo>
                  <a:lnTo>
                    <a:pt x="605" y="458"/>
                  </a:lnTo>
                  <a:lnTo>
                    <a:pt x="605" y="458"/>
                  </a:lnTo>
                  <a:lnTo>
                    <a:pt x="609" y="458"/>
                  </a:lnTo>
                  <a:lnTo>
                    <a:pt x="612" y="455"/>
                  </a:lnTo>
                  <a:lnTo>
                    <a:pt x="612" y="452"/>
                  </a:lnTo>
                  <a:lnTo>
                    <a:pt x="609" y="452"/>
                  </a:lnTo>
                  <a:lnTo>
                    <a:pt x="609" y="452"/>
                  </a:lnTo>
                  <a:lnTo>
                    <a:pt x="612" y="452"/>
                  </a:lnTo>
                  <a:lnTo>
                    <a:pt x="616" y="452"/>
                  </a:lnTo>
                  <a:lnTo>
                    <a:pt x="619" y="449"/>
                  </a:lnTo>
                  <a:lnTo>
                    <a:pt x="623" y="445"/>
                  </a:lnTo>
                  <a:lnTo>
                    <a:pt x="619" y="442"/>
                  </a:lnTo>
                  <a:lnTo>
                    <a:pt x="616" y="439"/>
                  </a:lnTo>
                  <a:lnTo>
                    <a:pt x="612" y="439"/>
                  </a:lnTo>
                  <a:lnTo>
                    <a:pt x="612" y="439"/>
                  </a:lnTo>
                  <a:lnTo>
                    <a:pt x="612" y="439"/>
                  </a:lnTo>
                  <a:lnTo>
                    <a:pt x="612" y="439"/>
                  </a:lnTo>
                  <a:lnTo>
                    <a:pt x="619" y="436"/>
                  </a:lnTo>
                  <a:lnTo>
                    <a:pt x="623" y="439"/>
                  </a:lnTo>
                  <a:lnTo>
                    <a:pt x="626" y="439"/>
                  </a:lnTo>
                  <a:lnTo>
                    <a:pt x="630" y="436"/>
                  </a:lnTo>
                  <a:lnTo>
                    <a:pt x="630" y="436"/>
                  </a:lnTo>
                  <a:lnTo>
                    <a:pt x="640" y="429"/>
                  </a:lnTo>
                  <a:lnTo>
                    <a:pt x="643" y="426"/>
                  </a:lnTo>
                  <a:lnTo>
                    <a:pt x="647" y="426"/>
                  </a:lnTo>
                  <a:lnTo>
                    <a:pt x="650" y="426"/>
                  </a:lnTo>
                  <a:lnTo>
                    <a:pt x="650" y="423"/>
                  </a:lnTo>
                  <a:lnTo>
                    <a:pt x="657" y="420"/>
                  </a:lnTo>
                  <a:lnTo>
                    <a:pt x="664" y="416"/>
                  </a:lnTo>
                  <a:lnTo>
                    <a:pt x="671" y="413"/>
                  </a:lnTo>
                  <a:lnTo>
                    <a:pt x="678" y="410"/>
                  </a:lnTo>
                  <a:lnTo>
                    <a:pt x="685" y="403"/>
                  </a:lnTo>
                  <a:lnTo>
                    <a:pt x="681" y="410"/>
                  </a:lnTo>
                  <a:lnTo>
                    <a:pt x="681" y="413"/>
                  </a:lnTo>
                  <a:lnTo>
                    <a:pt x="685" y="413"/>
                  </a:lnTo>
                  <a:lnTo>
                    <a:pt x="688" y="413"/>
                  </a:lnTo>
                  <a:lnTo>
                    <a:pt x="688" y="413"/>
                  </a:lnTo>
                  <a:lnTo>
                    <a:pt x="695" y="410"/>
                  </a:lnTo>
                  <a:lnTo>
                    <a:pt x="698" y="410"/>
                  </a:lnTo>
                  <a:lnTo>
                    <a:pt x="705" y="407"/>
                  </a:lnTo>
                  <a:lnTo>
                    <a:pt x="709" y="403"/>
                  </a:lnTo>
                  <a:lnTo>
                    <a:pt x="705" y="407"/>
                  </a:lnTo>
                  <a:lnTo>
                    <a:pt x="702" y="410"/>
                  </a:lnTo>
                  <a:lnTo>
                    <a:pt x="695" y="410"/>
                  </a:lnTo>
                  <a:lnTo>
                    <a:pt x="688" y="420"/>
                  </a:lnTo>
                  <a:lnTo>
                    <a:pt x="688" y="423"/>
                  </a:lnTo>
                  <a:lnTo>
                    <a:pt x="691" y="426"/>
                  </a:lnTo>
                  <a:lnTo>
                    <a:pt x="691" y="429"/>
                  </a:lnTo>
                  <a:lnTo>
                    <a:pt x="688" y="429"/>
                  </a:lnTo>
                  <a:lnTo>
                    <a:pt x="685" y="426"/>
                  </a:lnTo>
                  <a:lnTo>
                    <a:pt x="685" y="429"/>
                  </a:lnTo>
                  <a:lnTo>
                    <a:pt x="681" y="429"/>
                  </a:lnTo>
                  <a:lnTo>
                    <a:pt x="678" y="426"/>
                  </a:lnTo>
                  <a:lnTo>
                    <a:pt x="674" y="423"/>
                  </a:lnTo>
                  <a:lnTo>
                    <a:pt x="667" y="423"/>
                  </a:lnTo>
                  <a:lnTo>
                    <a:pt x="667" y="426"/>
                  </a:lnTo>
                  <a:lnTo>
                    <a:pt x="660" y="429"/>
                  </a:lnTo>
                  <a:lnTo>
                    <a:pt x="654" y="429"/>
                  </a:lnTo>
                  <a:lnTo>
                    <a:pt x="650" y="433"/>
                  </a:lnTo>
                  <a:lnTo>
                    <a:pt x="650" y="436"/>
                  </a:lnTo>
                  <a:lnTo>
                    <a:pt x="650" y="436"/>
                  </a:lnTo>
                  <a:lnTo>
                    <a:pt x="650" y="442"/>
                  </a:lnTo>
                  <a:lnTo>
                    <a:pt x="643" y="442"/>
                  </a:lnTo>
                  <a:lnTo>
                    <a:pt x="643" y="449"/>
                  </a:lnTo>
                  <a:lnTo>
                    <a:pt x="633" y="455"/>
                  </a:lnTo>
                  <a:lnTo>
                    <a:pt x="630" y="458"/>
                  </a:lnTo>
                  <a:lnTo>
                    <a:pt x="630" y="462"/>
                  </a:lnTo>
                  <a:lnTo>
                    <a:pt x="633" y="465"/>
                  </a:lnTo>
                  <a:lnTo>
                    <a:pt x="633" y="465"/>
                  </a:lnTo>
                  <a:lnTo>
                    <a:pt x="636" y="465"/>
                  </a:lnTo>
                  <a:lnTo>
                    <a:pt x="640" y="462"/>
                  </a:lnTo>
                  <a:lnTo>
                    <a:pt x="643" y="462"/>
                  </a:lnTo>
                  <a:lnTo>
                    <a:pt x="643" y="465"/>
                  </a:lnTo>
                  <a:lnTo>
                    <a:pt x="636" y="468"/>
                  </a:lnTo>
                  <a:lnTo>
                    <a:pt x="633" y="468"/>
                  </a:lnTo>
                  <a:lnTo>
                    <a:pt x="633" y="471"/>
                  </a:lnTo>
                  <a:lnTo>
                    <a:pt x="626" y="471"/>
                  </a:lnTo>
                  <a:lnTo>
                    <a:pt x="626" y="471"/>
                  </a:lnTo>
                  <a:lnTo>
                    <a:pt x="623" y="471"/>
                  </a:lnTo>
                  <a:lnTo>
                    <a:pt x="623" y="475"/>
                  </a:lnTo>
                  <a:lnTo>
                    <a:pt x="619" y="475"/>
                  </a:lnTo>
                  <a:lnTo>
                    <a:pt x="616" y="475"/>
                  </a:lnTo>
                  <a:lnTo>
                    <a:pt x="616" y="478"/>
                  </a:lnTo>
                  <a:lnTo>
                    <a:pt x="623" y="484"/>
                  </a:lnTo>
                  <a:lnTo>
                    <a:pt x="623" y="481"/>
                  </a:lnTo>
                  <a:lnTo>
                    <a:pt x="626" y="481"/>
                  </a:lnTo>
                  <a:lnTo>
                    <a:pt x="626" y="481"/>
                  </a:lnTo>
                  <a:lnTo>
                    <a:pt x="630" y="478"/>
                  </a:lnTo>
                  <a:lnTo>
                    <a:pt x="633" y="478"/>
                  </a:lnTo>
                  <a:lnTo>
                    <a:pt x="633" y="481"/>
                  </a:lnTo>
                  <a:lnTo>
                    <a:pt x="633" y="481"/>
                  </a:lnTo>
                  <a:lnTo>
                    <a:pt x="633" y="478"/>
                  </a:lnTo>
                  <a:lnTo>
                    <a:pt x="636" y="478"/>
                  </a:lnTo>
                  <a:lnTo>
                    <a:pt x="640" y="475"/>
                  </a:lnTo>
                  <a:lnTo>
                    <a:pt x="643" y="471"/>
                  </a:lnTo>
                  <a:lnTo>
                    <a:pt x="643" y="468"/>
                  </a:lnTo>
                  <a:lnTo>
                    <a:pt x="643" y="471"/>
                  </a:lnTo>
                  <a:lnTo>
                    <a:pt x="643" y="471"/>
                  </a:lnTo>
                  <a:lnTo>
                    <a:pt x="643" y="475"/>
                  </a:lnTo>
                  <a:lnTo>
                    <a:pt x="650" y="475"/>
                  </a:lnTo>
                  <a:lnTo>
                    <a:pt x="654" y="468"/>
                  </a:lnTo>
                  <a:lnTo>
                    <a:pt x="660" y="468"/>
                  </a:lnTo>
                  <a:lnTo>
                    <a:pt x="660" y="471"/>
                  </a:lnTo>
                  <a:lnTo>
                    <a:pt x="664" y="471"/>
                  </a:lnTo>
                  <a:lnTo>
                    <a:pt x="664" y="465"/>
                  </a:lnTo>
                  <a:lnTo>
                    <a:pt x="667" y="462"/>
                  </a:lnTo>
                  <a:lnTo>
                    <a:pt x="671" y="462"/>
                  </a:lnTo>
                  <a:lnTo>
                    <a:pt x="667" y="465"/>
                  </a:lnTo>
                  <a:lnTo>
                    <a:pt x="667" y="468"/>
                  </a:lnTo>
                  <a:lnTo>
                    <a:pt x="667" y="468"/>
                  </a:lnTo>
                  <a:lnTo>
                    <a:pt x="674" y="462"/>
                  </a:lnTo>
                  <a:lnTo>
                    <a:pt x="674" y="458"/>
                  </a:lnTo>
                  <a:lnTo>
                    <a:pt x="678" y="455"/>
                  </a:lnTo>
                  <a:lnTo>
                    <a:pt x="678" y="458"/>
                  </a:lnTo>
                  <a:lnTo>
                    <a:pt x="674" y="462"/>
                  </a:lnTo>
                  <a:lnTo>
                    <a:pt x="674" y="465"/>
                  </a:lnTo>
                  <a:lnTo>
                    <a:pt x="681" y="458"/>
                  </a:lnTo>
                  <a:lnTo>
                    <a:pt x="681" y="462"/>
                  </a:lnTo>
                  <a:lnTo>
                    <a:pt x="681" y="465"/>
                  </a:lnTo>
                  <a:lnTo>
                    <a:pt x="685" y="465"/>
                  </a:lnTo>
                  <a:lnTo>
                    <a:pt x="688" y="465"/>
                  </a:lnTo>
                  <a:lnTo>
                    <a:pt x="691" y="462"/>
                  </a:lnTo>
                  <a:lnTo>
                    <a:pt x="691" y="458"/>
                  </a:lnTo>
                  <a:lnTo>
                    <a:pt x="698" y="458"/>
                  </a:lnTo>
                  <a:lnTo>
                    <a:pt x="702" y="458"/>
                  </a:lnTo>
                  <a:lnTo>
                    <a:pt x="698" y="455"/>
                  </a:lnTo>
                  <a:lnTo>
                    <a:pt x="698" y="452"/>
                  </a:lnTo>
                  <a:lnTo>
                    <a:pt x="705" y="452"/>
                  </a:lnTo>
                  <a:lnTo>
                    <a:pt x="709" y="449"/>
                  </a:lnTo>
                  <a:lnTo>
                    <a:pt x="709" y="445"/>
                  </a:lnTo>
                  <a:lnTo>
                    <a:pt x="705" y="445"/>
                  </a:lnTo>
                  <a:lnTo>
                    <a:pt x="702" y="445"/>
                  </a:lnTo>
                  <a:lnTo>
                    <a:pt x="698" y="442"/>
                  </a:lnTo>
                  <a:lnTo>
                    <a:pt x="698" y="442"/>
                  </a:lnTo>
                  <a:lnTo>
                    <a:pt x="702" y="442"/>
                  </a:lnTo>
                  <a:lnTo>
                    <a:pt x="705" y="442"/>
                  </a:lnTo>
                  <a:lnTo>
                    <a:pt x="705" y="439"/>
                  </a:lnTo>
                  <a:lnTo>
                    <a:pt x="705" y="439"/>
                  </a:lnTo>
                  <a:lnTo>
                    <a:pt x="702" y="439"/>
                  </a:lnTo>
                  <a:lnTo>
                    <a:pt x="698" y="436"/>
                  </a:lnTo>
                  <a:lnTo>
                    <a:pt x="698" y="433"/>
                  </a:lnTo>
                  <a:lnTo>
                    <a:pt x="705" y="433"/>
                  </a:lnTo>
                  <a:lnTo>
                    <a:pt x="705" y="433"/>
                  </a:lnTo>
                  <a:lnTo>
                    <a:pt x="709" y="433"/>
                  </a:lnTo>
                  <a:lnTo>
                    <a:pt x="709" y="433"/>
                  </a:lnTo>
                  <a:lnTo>
                    <a:pt x="709" y="429"/>
                  </a:lnTo>
                  <a:lnTo>
                    <a:pt x="712" y="426"/>
                  </a:lnTo>
                  <a:lnTo>
                    <a:pt x="719" y="429"/>
                  </a:lnTo>
                  <a:lnTo>
                    <a:pt x="719" y="426"/>
                  </a:lnTo>
                  <a:lnTo>
                    <a:pt x="726" y="426"/>
                  </a:lnTo>
                  <a:lnTo>
                    <a:pt x="719" y="433"/>
                  </a:lnTo>
                  <a:lnTo>
                    <a:pt x="719" y="433"/>
                  </a:lnTo>
                  <a:lnTo>
                    <a:pt x="719" y="439"/>
                  </a:lnTo>
                  <a:lnTo>
                    <a:pt x="722" y="439"/>
                  </a:lnTo>
                  <a:lnTo>
                    <a:pt x="722" y="433"/>
                  </a:lnTo>
                  <a:lnTo>
                    <a:pt x="726" y="433"/>
                  </a:lnTo>
                  <a:lnTo>
                    <a:pt x="729" y="433"/>
                  </a:lnTo>
                  <a:lnTo>
                    <a:pt x="726" y="433"/>
                  </a:lnTo>
                  <a:lnTo>
                    <a:pt x="726" y="436"/>
                  </a:lnTo>
                  <a:lnTo>
                    <a:pt x="726" y="439"/>
                  </a:lnTo>
                  <a:lnTo>
                    <a:pt x="729" y="436"/>
                  </a:lnTo>
                  <a:lnTo>
                    <a:pt x="733" y="433"/>
                  </a:lnTo>
                  <a:lnTo>
                    <a:pt x="733" y="436"/>
                  </a:lnTo>
                  <a:lnTo>
                    <a:pt x="736" y="433"/>
                  </a:lnTo>
                  <a:lnTo>
                    <a:pt x="740" y="433"/>
                  </a:lnTo>
                  <a:lnTo>
                    <a:pt x="743" y="429"/>
                  </a:lnTo>
                  <a:lnTo>
                    <a:pt x="746" y="429"/>
                  </a:lnTo>
                  <a:lnTo>
                    <a:pt x="750" y="429"/>
                  </a:lnTo>
                  <a:lnTo>
                    <a:pt x="750" y="433"/>
                  </a:lnTo>
                  <a:lnTo>
                    <a:pt x="746" y="433"/>
                  </a:lnTo>
                  <a:lnTo>
                    <a:pt x="743" y="436"/>
                  </a:lnTo>
                  <a:lnTo>
                    <a:pt x="740" y="436"/>
                  </a:lnTo>
                  <a:lnTo>
                    <a:pt x="736" y="439"/>
                  </a:lnTo>
                  <a:lnTo>
                    <a:pt x="740" y="439"/>
                  </a:lnTo>
                  <a:lnTo>
                    <a:pt x="746" y="442"/>
                  </a:lnTo>
                  <a:lnTo>
                    <a:pt x="750" y="442"/>
                  </a:lnTo>
                  <a:lnTo>
                    <a:pt x="746" y="445"/>
                  </a:lnTo>
                  <a:lnTo>
                    <a:pt x="743" y="442"/>
                  </a:lnTo>
                  <a:lnTo>
                    <a:pt x="740" y="442"/>
                  </a:lnTo>
                  <a:lnTo>
                    <a:pt x="736" y="442"/>
                  </a:lnTo>
                  <a:lnTo>
                    <a:pt x="736" y="445"/>
                  </a:lnTo>
                  <a:lnTo>
                    <a:pt x="740" y="445"/>
                  </a:lnTo>
                  <a:lnTo>
                    <a:pt x="740" y="445"/>
                  </a:lnTo>
                  <a:lnTo>
                    <a:pt x="743" y="445"/>
                  </a:lnTo>
                  <a:lnTo>
                    <a:pt x="743" y="445"/>
                  </a:lnTo>
                  <a:lnTo>
                    <a:pt x="740" y="449"/>
                  </a:lnTo>
                  <a:lnTo>
                    <a:pt x="740" y="449"/>
                  </a:lnTo>
                  <a:lnTo>
                    <a:pt x="743" y="452"/>
                  </a:lnTo>
                  <a:lnTo>
                    <a:pt x="746" y="452"/>
                  </a:lnTo>
                  <a:lnTo>
                    <a:pt x="743" y="455"/>
                  </a:lnTo>
                  <a:lnTo>
                    <a:pt x="740" y="455"/>
                  </a:lnTo>
                  <a:lnTo>
                    <a:pt x="740" y="455"/>
                  </a:lnTo>
                  <a:lnTo>
                    <a:pt x="743" y="455"/>
                  </a:lnTo>
                  <a:lnTo>
                    <a:pt x="746" y="455"/>
                  </a:lnTo>
                  <a:lnTo>
                    <a:pt x="750" y="458"/>
                  </a:lnTo>
                  <a:lnTo>
                    <a:pt x="753" y="458"/>
                  </a:lnTo>
                  <a:lnTo>
                    <a:pt x="760" y="458"/>
                  </a:lnTo>
                  <a:lnTo>
                    <a:pt x="760" y="458"/>
                  </a:lnTo>
                  <a:lnTo>
                    <a:pt x="760" y="462"/>
                  </a:lnTo>
                  <a:lnTo>
                    <a:pt x="760" y="462"/>
                  </a:lnTo>
                  <a:lnTo>
                    <a:pt x="760" y="465"/>
                  </a:lnTo>
                  <a:lnTo>
                    <a:pt x="760" y="465"/>
                  </a:lnTo>
                  <a:lnTo>
                    <a:pt x="764" y="465"/>
                  </a:lnTo>
                  <a:lnTo>
                    <a:pt x="764" y="468"/>
                  </a:lnTo>
                  <a:lnTo>
                    <a:pt x="767" y="465"/>
                  </a:lnTo>
                  <a:lnTo>
                    <a:pt x="767" y="462"/>
                  </a:lnTo>
                  <a:lnTo>
                    <a:pt x="767" y="462"/>
                  </a:lnTo>
                  <a:lnTo>
                    <a:pt x="774" y="462"/>
                  </a:lnTo>
                  <a:lnTo>
                    <a:pt x="771" y="465"/>
                  </a:lnTo>
                  <a:lnTo>
                    <a:pt x="771" y="465"/>
                  </a:lnTo>
                  <a:lnTo>
                    <a:pt x="764" y="471"/>
                  </a:lnTo>
                  <a:lnTo>
                    <a:pt x="767" y="475"/>
                  </a:lnTo>
                  <a:lnTo>
                    <a:pt x="767" y="475"/>
                  </a:lnTo>
                  <a:lnTo>
                    <a:pt x="764" y="475"/>
                  </a:lnTo>
                  <a:lnTo>
                    <a:pt x="764" y="475"/>
                  </a:lnTo>
                  <a:lnTo>
                    <a:pt x="764" y="478"/>
                  </a:lnTo>
                  <a:lnTo>
                    <a:pt x="774" y="478"/>
                  </a:lnTo>
                  <a:lnTo>
                    <a:pt x="777" y="478"/>
                  </a:lnTo>
                  <a:lnTo>
                    <a:pt x="777" y="478"/>
                  </a:lnTo>
                  <a:lnTo>
                    <a:pt x="784" y="478"/>
                  </a:lnTo>
                  <a:lnTo>
                    <a:pt x="788" y="478"/>
                  </a:lnTo>
                  <a:lnTo>
                    <a:pt x="791" y="478"/>
                  </a:lnTo>
                  <a:lnTo>
                    <a:pt x="795" y="478"/>
                  </a:lnTo>
                  <a:lnTo>
                    <a:pt x="795" y="481"/>
                  </a:lnTo>
                  <a:lnTo>
                    <a:pt x="795" y="481"/>
                  </a:lnTo>
                  <a:lnTo>
                    <a:pt x="798" y="481"/>
                  </a:lnTo>
                  <a:lnTo>
                    <a:pt x="802" y="484"/>
                  </a:lnTo>
                  <a:lnTo>
                    <a:pt x="802" y="487"/>
                  </a:lnTo>
                  <a:lnTo>
                    <a:pt x="805" y="487"/>
                  </a:lnTo>
                  <a:lnTo>
                    <a:pt x="812" y="484"/>
                  </a:lnTo>
                  <a:lnTo>
                    <a:pt x="812" y="484"/>
                  </a:lnTo>
                  <a:lnTo>
                    <a:pt x="815" y="484"/>
                  </a:lnTo>
                  <a:lnTo>
                    <a:pt x="815" y="487"/>
                  </a:lnTo>
                  <a:lnTo>
                    <a:pt x="812" y="487"/>
                  </a:lnTo>
                  <a:lnTo>
                    <a:pt x="808" y="487"/>
                  </a:lnTo>
                  <a:lnTo>
                    <a:pt x="808" y="491"/>
                  </a:lnTo>
                  <a:lnTo>
                    <a:pt x="812" y="491"/>
                  </a:lnTo>
                  <a:lnTo>
                    <a:pt x="815" y="494"/>
                  </a:lnTo>
                  <a:lnTo>
                    <a:pt x="815" y="497"/>
                  </a:lnTo>
                  <a:lnTo>
                    <a:pt x="822" y="497"/>
                  </a:lnTo>
                  <a:lnTo>
                    <a:pt x="829" y="497"/>
                  </a:lnTo>
                  <a:lnTo>
                    <a:pt x="832" y="497"/>
                  </a:lnTo>
                  <a:lnTo>
                    <a:pt x="832" y="497"/>
                  </a:lnTo>
                  <a:lnTo>
                    <a:pt x="836" y="494"/>
                  </a:lnTo>
                  <a:lnTo>
                    <a:pt x="839" y="491"/>
                  </a:lnTo>
                  <a:lnTo>
                    <a:pt x="843" y="491"/>
                  </a:lnTo>
                  <a:lnTo>
                    <a:pt x="843" y="494"/>
                  </a:lnTo>
                  <a:lnTo>
                    <a:pt x="839" y="497"/>
                  </a:lnTo>
                  <a:lnTo>
                    <a:pt x="836" y="504"/>
                  </a:lnTo>
                  <a:lnTo>
                    <a:pt x="836" y="507"/>
                  </a:lnTo>
                  <a:lnTo>
                    <a:pt x="832" y="507"/>
                  </a:lnTo>
                  <a:lnTo>
                    <a:pt x="829" y="504"/>
                  </a:lnTo>
                  <a:lnTo>
                    <a:pt x="829" y="504"/>
                  </a:lnTo>
                  <a:lnTo>
                    <a:pt x="829" y="507"/>
                  </a:lnTo>
                  <a:lnTo>
                    <a:pt x="832" y="510"/>
                  </a:lnTo>
                  <a:lnTo>
                    <a:pt x="832" y="513"/>
                  </a:lnTo>
                  <a:lnTo>
                    <a:pt x="836" y="513"/>
                  </a:lnTo>
                  <a:lnTo>
                    <a:pt x="839" y="513"/>
                  </a:lnTo>
                  <a:lnTo>
                    <a:pt x="839" y="517"/>
                  </a:lnTo>
                  <a:lnTo>
                    <a:pt x="836" y="517"/>
                  </a:lnTo>
                  <a:lnTo>
                    <a:pt x="836" y="517"/>
                  </a:lnTo>
                  <a:lnTo>
                    <a:pt x="843" y="520"/>
                  </a:lnTo>
                  <a:lnTo>
                    <a:pt x="843" y="520"/>
                  </a:lnTo>
                  <a:lnTo>
                    <a:pt x="846" y="520"/>
                  </a:lnTo>
                  <a:lnTo>
                    <a:pt x="850" y="517"/>
                  </a:lnTo>
                  <a:lnTo>
                    <a:pt x="853" y="510"/>
                  </a:lnTo>
                  <a:lnTo>
                    <a:pt x="853" y="517"/>
                  </a:lnTo>
                  <a:lnTo>
                    <a:pt x="853" y="520"/>
                  </a:lnTo>
                  <a:lnTo>
                    <a:pt x="850" y="523"/>
                  </a:lnTo>
                  <a:lnTo>
                    <a:pt x="850" y="523"/>
                  </a:lnTo>
                  <a:lnTo>
                    <a:pt x="846" y="526"/>
                  </a:lnTo>
                  <a:lnTo>
                    <a:pt x="846" y="526"/>
                  </a:lnTo>
                  <a:lnTo>
                    <a:pt x="850" y="529"/>
                  </a:lnTo>
                  <a:lnTo>
                    <a:pt x="846" y="529"/>
                  </a:lnTo>
                  <a:lnTo>
                    <a:pt x="846" y="539"/>
                  </a:lnTo>
                  <a:lnTo>
                    <a:pt x="850" y="539"/>
                  </a:lnTo>
                  <a:lnTo>
                    <a:pt x="853" y="539"/>
                  </a:lnTo>
                  <a:lnTo>
                    <a:pt x="850" y="542"/>
                  </a:lnTo>
                  <a:lnTo>
                    <a:pt x="853" y="546"/>
                  </a:lnTo>
                  <a:lnTo>
                    <a:pt x="857" y="552"/>
                  </a:lnTo>
                  <a:lnTo>
                    <a:pt x="860" y="552"/>
                  </a:lnTo>
                  <a:lnTo>
                    <a:pt x="860" y="555"/>
                  </a:lnTo>
                  <a:lnTo>
                    <a:pt x="863" y="552"/>
                  </a:lnTo>
                  <a:lnTo>
                    <a:pt x="863" y="555"/>
                  </a:lnTo>
                  <a:lnTo>
                    <a:pt x="867" y="555"/>
                  </a:lnTo>
                  <a:lnTo>
                    <a:pt x="867" y="552"/>
                  </a:lnTo>
                  <a:lnTo>
                    <a:pt x="867" y="552"/>
                  </a:lnTo>
                  <a:lnTo>
                    <a:pt x="870" y="552"/>
                  </a:lnTo>
                  <a:lnTo>
                    <a:pt x="870" y="552"/>
                  </a:lnTo>
                  <a:lnTo>
                    <a:pt x="874" y="549"/>
                  </a:lnTo>
                  <a:lnTo>
                    <a:pt x="870" y="546"/>
                  </a:lnTo>
                  <a:lnTo>
                    <a:pt x="867" y="546"/>
                  </a:lnTo>
                  <a:lnTo>
                    <a:pt x="867" y="546"/>
                  </a:lnTo>
                  <a:lnTo>
                    <a:pt x="867" y="546"/>
                  </a:lnTo>
                  <a:lnTo>
                    <a:pt x="867" y="542"/>
                  </a:lnTo>
                  <a:lnTo>
                    <a:pt x="867" y="539"/>
                  </a:lnTo>
                  <a:lnTo>
                    <a:pt x="867" y="539"/>
                  </a:lnTo>
                  <a:lnTo>
                    <a:pt x="863" y="536"/>
                  </a:lnTo>
                  <a:lnTo>
                    <a:pt x="863" y="536"/>
                  </a:lnTo>
                  <a:lnTo>
                    <a:pt x="867" y="533"/>
                  </a:lnTo>
                  <a:lnTo>
                    <a:pt x="867" y="529"/>
                  </a:lnTo>
                  <a:lnTo>
                    <a:pt x="867" y="529"/>
                  </a:lnTo>
                  <a:lnTo>
                    <a:pt x="870" y="533"/>
                  </a:lnTo>
                  <a:lnTo>
                    <a:pt x="870" y="536"/>
                  </a:lnTo>
                  <a:lnTo>
                    <a:pt x="874" y="533"/>
                  </a:lnTo>
                  <a:lnTo>
                    <a:pt x="874" y="536"/>
                  </a:lnTo>
                  <a:lnTo>
                    <a:pt x="874" y="536"/>
                  </a:lnTo>
                  <a:lnTo>
                    <a:pt x="874" y="539"/>
                  </a:lnTo>
                  <a:lnTo>
                    <a:pt x="874" y="542"/>
                  </a:lnTo>
                  <a:lnTo>
                    <a:pt x="877" y="542"/>
                  </a:lnTo>
                  <a:lnTo>
                    <a:pt x="881" y="539"/>
                  </a:lnTo>
                  <a:lnTo>
                    <a:pt x="881" y="539"/>
                  </a:lnTo>
                  <a:lnTo>
                    <a:pt x="881" y="542"/>
                  </a:lnTo>
                  <a:lnTo>
                    <a:pt x="877" y="546"/>
                  </a:lnTo>
                  <a:lnTo>
                    <a:pt x="877" y="549"/>
                  </a:lnTo>
                  <a:lnTo>
                    <a:pt x="877" y="549"/>
                  </a:lnTo>
                  <a:lnTo>
                    <a:pt x="877" y="555"/>
                  </a:lnTo>
                  <a:lnTo>
                    <a:pt x="877" y="555"/>
                  </a:lnTo>
                  <a:lnTo>
                    <a:pt x="881" y="555"/>
                  </a:lnTo>
                  <a:lnTo>
                    <a:pt x="884" y="555"/>
                  </a:lnTo>
                  <a:lnTo>
                    <a:pt x="884" y="552"/>
                  </a:lnTo>
                  <a:lnTo>
                    <a:pt x="884" y="555"/>
                  </a:lnTo>
                  <a:lnTo>
                    <a:pt x="884" y="555"/>
                  </a:lnTo>
                  <a:lnTo>
                    <a:pt x="884" y="562"/>
                  </a:lnTo>
                  <a:lnTo>
                    <a:pt x="888" y="562"/>
                  </a:lnTo>
                  <a:lnTo>
                    <a:pt x="891" y="555"/>
                  </a:lnTo>
                  <a:lnTo>
                    <a:pt x="891" y="552"/>
                  </a:lnTo>
                  <a:lnTo>
                    <a:pt x="894" y="549"/>
                  </a:lnTo>
                  <a:lnTo>
                    <a:pt x="894" y="542"/>
                  </a:lnTo>
                  <a:lnTo>
                    <a:pt x="898" y="536"/>
                  </a:lnTo>
                  <a:lnTo>
                    <a:pt x="898" y="529"/>
                  </a:lnTo>
                  <a:lnTo>
                    <a:pt x="894" y="523"/>
                  </a:lnTo>
                  <a:lnTo>
                    <a:pt x="894" y="520"/>
                  </a:lnTo>
                  <a:lnTo>
                    <a:pt x="894" y="520"/>
                  </a:lnTo>
                  <a:lnTo>
                    <a:pt x="894" y="520"/>
                  </a:lnTo>
                  <a:lnTo>
                    <a:pt x="898" y="526"/>
                  </a:lnTo>
                  <a:lnTo>
                    <a:pt x="901" y="526"/>
                  </a:lnTo>
                  <a:lnTo>
                    <a:pt x="901" y="523"/>
                  </a:lnTo>
                  <a:lnTo>
                    <a:pt x="905" y="520"/>
                  </a:lnTo>
                  <a:lnTo>
                    <a:pt x="901" y="523"/>
                  </a:lnTo>
                  <a:lnTo>
                    <a:pt x="901" y="529"/>
                  </a:lnTo>
                  <a:lnTo>
                    <a:pt x="901" y="533"/>
                  </a:lnTo>
                  <a:lnTo>
                    <a:pt x="898" y="539"/>
                  </a:lnTo>
                  <a:lnTo>
                    <a:pt x="898" y="542"/>
                  </a:lnTo>
                  <a:lnTo>
                    <a:pt x="901" y="546"/>
                  </a:lnTo>
                  <a:lnTo>
                    <a:pt x="898" y="549"/>
                  </a:lnTo>
                  <a:lnTo>
                    <a:pt x="898" y="552"/>
                  </a:lnTo>
                  <a:lnTo>
                    <a:pt x="898" y="555"/>
                  </a:lnTo>
                  <a:lnTo>
                    <a:pt x="898" y="559"/>
                  </a:lnTo>
                  <a:lnTo>
                    <a:pt x="901" y="562"/>
                  </a:lnTo>
                  <a:lnTo>
                    <a:pt x="901" y="565"/>
                  </a:lnTo>
                  <a:lnTo>
                    <a:pt x="905" y="565"/>
                  </a:lnTo>
                  <a:lnTo>
                    <a:pt x="905" y="568"/>
                  </a:lnTo>
                  <a:lnTo>
                    <a:pt x="908" y="571"/>
                  </a:lnTo>
                  <a:lnTo>
                    <a:pt x="908" y="568"/>
                  </a:lnTo>
                  <a:lnTo>
                    <a:pt x="912" y="571"/>
                  </a:lnTo>
                  <a:lnTo>
                    <a:pt x="915" y="568"/>
                  </a:lnTo>
                  <a:lnTo>
                    <a:pt x="918" y="568"/>
                  </a:lnTo>
                  <a:lnTo>
                    <a:pt x="918" y="571"/>
                  </a:lnTo>
                  <a:lnTo>
                    <a:pt x="915" y="571"/>
                  </a:lnTo>
                  <a:lnTo>
                    <a:pt x="912" y="575"/>
                  </a:lnTo>
                  <a:lnTo>
                    <a:pt x="912" y="575"/>
                  </a:lnTo>
                  <a:lnTo>
                    <a:pt x="915" y="578"/>
                  </a:lnTo>
                  <a:lnTo>
                    <a:pt x="912" y="578"/>
                  </a:lnTo>
                  <a:lnTo>
                    <a:pt x="912" y="578"/>
                  </a:lnTo>
                  <a:lnTo>
                    <a:pt x="912" y="581"/>
                  </a:lnTo>
                  <a:lnTo>
                    <a:pt x="912" y="584"/>
                  </a:lnTo>
                  <a:lnTo>
                    <a:pt x="912" y="588"/>
                  </a:lnTo>
                  <a:lnTo>
                    <a:pt x="912" y="588"/>
                  </a:lnTo>
                  <a:lnTo>
                    <a:pt x="908" y="584"/>
                  </a:lnTo>
                  <a:lnTo>
                    <a:pt x="908" y="584"/>
                  </a:lnTo>
                  <a:lnTo>
                    <a:pt x="905" y="584"/>
                  </a:lnTo>
                  <a:lnTo>
                    <a:pt x="908" y="588"/>
                  </a:lnTo>
                  <a:lnTo>
                    <a:pt x="905" y="588"/>
                  </a:lnTo>
                  <a:lnTo>
                    <a:pt x="905" y="591"/>
                  </a:lnTo>
                  <a:lnTo>
                    <a:pt x="905" y="594"/>
                  </a:lnTo>
                  <a:lnTo>
                    <a:pt x="905" y="594"/>
                  </a:lnTo>
                  <a:lnTo>
                    <a:pt x="901" y="594"/>
                  </a:lnTo>
                  <a:lnTo>
                    <a:pt x="901" y="597"/>
                  </a:lnTo>
                  <a:lnTo>
                    <a:pt x="901" y="601"/>
                  </a:lnTo>
                  <a:lnTo>
                    <a:pt x="905" y="601"/>
                  </a:lnTo>
                  <a:lnTo>
                    <a:pt x="905" y="601"/>
                  </a:lnTo>
                  <a:lnTo>
                    <a:pt x="908" y="601"/>
                  </a:lnTo>
                  <a:lnTo>
                    <a:pt x="908" y="604"/>
                  </a:lnTo>
                  <a:lnTo>
                    <a:pt x="912" y="604"/>
                  </a:lnTo>
                  <a:lnTo>
                    <a:pt x="915" y="604"/>
                  </a:lnTo>
                  <a:lnTo>
                    <a:pt x="915" y="607"/>
                  </a:lnTo>
                  <a:lnTo>
                    <a:pt x="912" y="607"/>
                  </a:lnTo>
                  <a:lnTo>
                    <a:pt x="908" y="607"/>
                  </a:lnTo>
                  <a:lnTo>
                    <a:pt x="912" y="607"/>
                  </a:lnTo>
                  <a:lnTo>
                    <a:pt x="912" y="610"/>
                  </a:lnTo>
                  <a:lnTo>
                    <a:pt x="915" y="613"/>
                  </a:lnTo>
                  <a:lnTo>
                    <a:pt x="918" y="617"/>
                  </a:lnTo>
                  <a:lnTo>
                    <a:pt x="918" y="617"/>
                  </a:lnTo>
                  <a:lnTo>
                    <a:pt x="915" y="617"/>
                  </a:lnTo>
                  <a:lnTo>
                    <a:pt x="915" y="617"/>
                  </a:lnTo>
                  <a:lnTo>
                    <a:pt x="912" y="620"/>
                  </a:lnTo>
                  <a:lnTo>
                    <a:pt x="912" y="623"/>
                  </a:lnTo>
                  <a:lnTo>
                    <a:pt x="915" y="626"/>
                  </a:lnTo>
                  <a:lnTo>
                    <a:pt x="918" y="630"/>
                  </a:lnTo>
                  <a:lnTo>
                    <a:pt x="922" y="630"/>
                  </a:lnTo>
                  <a:lnTo>
                    <a:pt x="925" y="630"/>
                  </a:lnTo>
                  <a:lnTo>
                    <a:pt x="922" y="633"/>
                  </a:lnTo>
                  <a:lnTo>
                    <a:pt x="918" y="630"/>
                  </a:lnTo>
                  <a:lnTo>
                    <a:pt x="915" y="633"/>
                  </a:lnTo>
                  <a:lnTo>
                    <a:pt x="912" y="636"/>
                  </a:lnTo>
                  <a:lnTo>
                    <a:pt x="905" y="639"/>
                  </a:lnTo>
                  <a:lnTo>
                    <a:pt x="901" y="643"/>
                  </a:lnTo>
                  <a:lnTo>
                    <a:pt x="901" y="646"/>
                  </a:lnTo>
                  <a:lnTo>
                    <a:pt x="905" y="649"/>
                  </a:lnTo>
                  <a:lnTo>
                    <a:pt x="908" y="646"/>
                  </a:lnTo>
                  <a:lnTo>
                    <a:pt x="908" y="643"/>
                  </a:lnTo>
                  <a:lnTo>
                    <a:pt x="912" y="643"/>
                  </a:lnTo>
                  <a:lnTo>
                    <a:pt x="912" y="639"/>
                  </a:lnTo>
                  <a:lnTo>
                    <a:pt x="918" y="636"/>
                  </a:lnTo>
                  <a:lnTo>
                    <a:pt x="918" y="639"/>
                  </a:lnTo>
                  <a:lnTo>
                    <a:pt x="922" y="639"/>
                  </a:lnTo>
                  <a:lnTo>
                    <a:pt x="925" y="636"/>
                  </a:lnTo>
                  <a:lnTo>
                    <a:pt x="922" y="639"/>
                  </a:lnTo>
                  <a:lnTo>
                    <a:pt x="925" y="643"/>
                  </a:lnTo>
                  <a:lnTo>
                    <a:pt x="929" y="643"/>
                  </a:lnTo>
                  <a:lnTo>
                    <a:pt x="929" y="643"/>
                  </a:lnTo>
                  <a:lnTo>
                    <a:pt x="925" y="646"/>
                  </a:lnTo>
                  <a:lnTo>
                    <a:pt x="925" y="649"/>
                  </a:lnTo>
                  <a:lnTo>
                    <a:pt x="925" y="652"/>
                  </a:lnTo>
                  <a:lnTo>
                    <a:pt x="922" y="655"/>
                  </a:lnTo>
                  <a:lnTo>
                    <a:pt x="922" y="655"/>
                  </a:lnTo>
                  <a:lnTo>
                    <a:pt x="922" y="659"/>
                  </a:lnTo>
                  <a:lnTo>
                    <a:pt x="922" y="659"/>
                  </a:lnTo>
                  <a:lnTo>
                    <a:pt x="922" y="659"/>
                  </a:lnTo>
                  <a:lnTo>
                    <a:pt x="915" y="659"/>
                  </a:lnTo>
                  <a:lnTo>
                    <a:pt x="915" y="662"/>
                  </a:lnTo>
                  <a:lnTo>
                    <a:pt x="915" y="665"/>
                  </a:lnTo>
                  <a:lnTo>
                    <a:pt x="918" y="665"/>
                  </a:lnTo>
                  <a:lnTo>
                    <a:pt x="918" y="665"/>
                  </a:lnTo>
                  <a:lnTo>
                    <a:pt x="922" y="665"/>
                  </a:lnTo>
                  <a:lnTo>
                    <a:pt x="922" y="665"/>
                  </a:lnTo>
                  <a:lnTo>
                    <a:pt x="918" y="668"/>
                  </a:lnTo>
                  <a:lnTo>
                    <a:pt x="918" y="665"/>
                  </a:lnTo>
                  <a:lnTo>
                    <a:pt x="915" y="668"/>
                  </a:lnTo>
                  <a:lnTo>
                    <a:pt x="912" y="668"/>
                  </a:lnTo>
                  <a:lnTo>
                    <a:pt x="912" y="672"/>
                  </a:lnTo>
                  <a:lnTo>
                    <a:pt x="915" y="675"/>
                  </a:lnTo>
                  <a:lnTo>
                    <a:pt x="915" y="675"/>
                  </a:lnTo>
                  <a:lnTo>
                    <a:pt x="918" y="672"/>
                  </a:lnTo>
                  <a:lnTo>
                    <a:pt x="918" y="672"/>
                  </a:lnTo>
                  <a:lnTo>
                    <a:pt x="922" y="672"/>
                  </a:lnTo>
                  <a:lnTo>
                    <a:pt x="929" y="665"/>
                  </a:lnTo>
                  <a:lnTo>
                    <a:pt x="932" y="662"/>
                  </a:lnTo>
                  <a:lnTo>
                    <a:pt x="932" y="655"/>
                  </a:lnTo>
                  <a:lnTo>
                    <a:pt x="939" y="646"/>
                  </a:lnTo>
                  <a:lnTo>
                    <a:pt x="939" y="646"/>
                  </a:lnTo>
                  <a:lnTo>
                    <a:pt x="939" y="646"/>
                  </a:lnTo>
                  <a:lnTo>
                    <a:pt x="939" y="646"/>
                  </a:lnTo>
                  <a:close/>
                  <a:moveTo>
                    <a:pt x="884" y="665"/>
                  </a:moveTo>
                  <a:lnTo>
                    <a:pt x="881" y="662"/>
                  </a:lnTo>
                  <a:lnTo>
                    <a:pt x="881" y="659"/>
                  </a:lnTo>
                  <a:lnTo>
                    <a:pt x="884" y="662"/>
                  </a:lnTo>
                  <a:lnTo>
                    <a:pt x="884" y="665"/>
                  </a:lnTo>
                  <a:lnTo>
                    <a:pt x="884" y="665"/>
                  </a:lnTo>
                  <a:close/>
                  <a:moveTo>
                    <a:pt x="905" y="668"/>
                  </a:moveTo>
                  <a:lnTo>
                    <a:pt x="908" y="668"/>
                  </a:lnTo>
                  <a:lnTo>
                    <a:pt x="908" y="668"/>
                  </a:lnTo>
                  <a:lnTo>
                    <a:pt x="908" y="672"/>
                  </a:lnTo>
                  <a:lnTo>
                    <a:pt x="905" y="668"/>
                  </a:lnTo>
                  <a:lnTo>
                    <a:pt x="905" y="668"/>
                  </a:lnTo>
                  <a:close/>
                  <a:moveTo>
                    <a:pt x="905" y="662"/>
                  </a:moveTo>
                  <a:lnTo>
                    <a:pt x="908" y="659"/>
                  </a:lnTo>
                  <a:lnTo>
                    <a:pt x="912" y="662"/>
                  </a:lnTo>
                  <a:lnTo>
                    <a:pt x="905" y="665"/>
                  </a:lnTo>
                  <a:lnTo>
                    <a:pt x="905" y="665"/>
                  </a:lnTo>
                  <a:lnTo>
                    <a:pt x="905" y="662"/>
                  </a:lnTo>
                  <a:lnTo>
                    <a:pt x="905" y="662"/>
                  </a:lnTo>
                  <a:lnTo>
                    <a:pt x="905" y="662"/>
                  </a:lnTo>
                  <a:close/>
                  <a:moveTo>
                    <a:pt x="905" y="652"/>
                  </a:moveTo>
                  <a:lnTo>
                    <a:pt x="908" y="655"/>
                  </a:lnTo>
                  <a:lnTo>
                    <a:pt x="905" y="659"/>
                  </a:lnTo>
                  <a:lnTo>
                    <a:pt x="905" y="655"/>
                  </a:lnTo>
                  <a:lnTo>
                    <a:pt x="901" y="655"/>
                  </a:lnTo>
                  <a:lnTo>
                    <a:pt x="905" y="652"/>
                  </a:lnTo>
                  <a:lnTo>
                    <a:pt x="905" y="652"/>
                  </a:lnTo>
                  <a:close/>
                  <a:moveTo>
                    <a:pt x="908" y="652"/>
                  </a:moveTo>
                  <a:lnTo>
                    <a:pt x="912" y="649"/>
                  </a:lnTo>
                  <a:lnTo>
                    <a:pt x="912" y="649"/>
                  </a:lnTo>
                  <a:lnTo>
                    <a:pt x="912" y="643"/>
                  </a:lnTo>
                  <a:lnTo>
                    <a:pt x="915" y="643"/>
                  </a:lnTo>
                  <a:lnTo>
                    <a:pt x="915" y="643"/>
                  </a:lnTo>
                  <a:lnTo>
                    <a:pt x="922" y="639"/>
                  </a:lnTo>
                  <a:lnTo>
                    <a:pt x="922" y="646"/>
                  </a:lnTo>
                  <a:lnTo>
                    <a:pt x="922" y="649"/>
                  </a:lnTo>
                  <a:lnTo>
                    <a:pt x="922" y="652"/>
                  </a:lnTo>
                  <a:lnTo>
                    <a:pt x="918" y="655"/>
                  </a:lnTo>
                  <a:lnTo>
                    <a:pt x="912" y="662"/>
                  </a:lnTo>
                  <a:lnTo>
                    <a:pt x="908" y="659"/>
                  </a:lnTo>
                  <a:lnTo>
                    <a:pt x="912" y="655"/>
                  </a:lnTo>
                  <a:lnTo>
                    <a:pt x="915" y="652"/>
                  </a:lnTo>
                  <a:lnTo>
                    <a:pt x="915" y="652"/>
                  </a:lnTo>
                  <a:lnTo>
                    <a:pt x="908" y="655"/>
                  </a:lnTo>
                  <a:lnTo>
                    <a:pt x="908" y="652"/>
                  </a:lnTo>
                  <a:lnTo>
                    <a:pt x="908" y="652"/>
                  </a:lnTo>
                  <a:close/>
                  <a:moveTo>
                    <a:pt x="874" y="662"/>
                  </a:moveTo>
                  <a:lnTo>
                    <a:pt x="874" y="662"/>
                  </a:lnTo>
                  <a:lnTo>
                    <a:pt x="877" y="665"/>
                  </a:lnTo>
                  <a:lnTo>
                    <a:pt x="877" y="665"/>
                  </a:lnTo>
                  <a:lnTo>
                    <a:pt x="881" y="668"/>
                  </a:lnTo>
                  <a:lnTo>
                    <a:pt x="877" y="675"/>
                  </a:lnTo>
                  <a:lnTo>
                    <a:pt x="874" y="672"/>
                  </a:lnTo>
                  <a:lnTo>
                    <a:pt x="874" y="668"/>
                  </a:lnTo>
                  <a:lnTo>
                    <a:pt x="874" y="665"/>
                  </a:lnTo>
                  <a:lnTo>
                    <a:pt x="874" y="662"/>
                  </a:lnTo>
                  <a:lnTo>
                    <a:pt x="874" y="662"/>
                  </a:lnTo>
                  <a:close/>
                  <a:moveTo>
                    <a:pt x="874" y="659"/>
                  </a:moveTo>
                  <a:lnTo>
                    <a:pt x="877" y="659"/>
                  </a:lnTo>
                  <a:lnTo>
                    <a:pt x="877" y="659"/>
                  </a:lnTo>
                  <a:lnTo>
                    <a:pt x="877" y="662"/>
                  </a:lnTo>
                  <a:lnTo>
                    <a:pt x="877" y="662"/>
                  </a:lnTo>
                  <a:lnTo>
                    <a:pt x="874" y="659"/>
                  </a:lnTo>
                  <a:lnTo>
                    <a:pt x="874" y="659"/>
                  </a:lnTo>
                  <a:close/>
                  <a:moveTo>
                    <a:pt x="874" y="655"/>
                  </a:moveTo>
                  <a:lnTo>
                    <a:pt x="874" y="652"/>
                  </a:lnTo>
                  <a:lnTo>
                    <a:pt x="874" y="655"/>
                  </a:lnTo>
                  <a:lnTo>
                    <a:pt x="874" y="655"/>
                  </a:lnTo>
                  <a:lnTo>
                    <a:pt x="874" y="655"/>
                  </a:lnTo>
                  <a:close/>
                  <a:moveTo>
                    <a:pt x="870" y="649"/>
                  </a:moveTo>
                  <a:lnTo>
                    <a:pt x="874" y="652"/>
                  </a:lnTo>
                  <a:lnTo>
                    <a:pt x="870" y="655"/>
                  </a:lnTo>
                  <a:lnTo>
                    <a:pt x="870" y="649"/>
                  </a:lnTo>
                  <a:lnTo>
                    <a:pt x="870" y="649"/>
                  </a:lnTo>
                  <a:close/>
                  <a:moveTo>
                    <a:pt x="867" y="636"/>
                  </a:moveTo>
                  <a:lnTo>
                    <a:pt x="867" y="633"/>
                  </a:lnTo>
                  <a:lnTo>
                    <a:pt x="870" y="633"/>
                  </a:lnTo>
                  <a:lnTo>
                    <a:pt x="867" y="636"/>
                  </a:lnTo>
                  <a:lnTo>
                    <a:pt x="867" y="636"/>
                  </a:lnTo>
                  <a:close/>
                  <a:moveTo>
                    <a:pt x="877" y="639"/>
                  </a:moveTo>
                  <a:lnTo>
                    <a:pt x="881" y="639"/>
                  </a:lnTo>
                  <a:lnTo>
                    <a:pt x="881" y="639"/>
                  </a:lnTo>
                  <a:lnTo>
                    <a:pt x="881" y="639"/>
                  </a:lnTo>
                  <a:lnTo>
                    <a:pt x="877" y="639"/>
                  </a:lnTo>
                  <a:lnTo>
                    <a:pt x="877" y="639"/>
                  </a:lnTo>
                  <a:close/>
                  <a:moveTo>
                    <a:pt x="877" y="633"/>
                  </a:moveTo>
                  <a:lnTo>
                    <a:pt x="881" y="630"/>
                  </a:lnTo>
                  <a:lnTo>
                    <a:pt x="884" y="630"/>
                  </a:lnTo>
                  <a:lnTo>
                    <a:pt x="888" y="630"/>
                  </a:lnTo>
                  <a:lnTo>
                    <a:pt x="884" y="633"/>
                  </a:lnTo>
                  <a:lnTo>
                    <a:pt x="884" y="633"/>
                  </a:lnTo>
                  <a:lnTo>
                    <a:pt x="881" y="636"/>
                  </a:lnTo>
                  <a:lnTo>
                    <a:pt x="877" y="633"/>
                  </a:lnTo>
                  <a:lnTo>
                    <a:pt x="877" y="633"/>
                  </a:lnTo>
                  <a:close/>
                  <a:moveTo>
                    <a:pt x="888" y="636"/>
                  </a:moveTo>
                  <a:lnTo>
                    <a:pt x="888" y="633"/>
                  </a:lnTo>
                  <a:lnTo>
                    <a:pt x="888" y="630"/>
                  </a:lnTo>
                  <a:lnTo>
                    <a:pt x="884" y="626"/>
                  </a:lnTo>
                  <a:lnTo>
                    <a:pt x="888" y="623"/>
                  </a:lnTo>
                  <a:lnTo>
                    <a:pt x="891" y="626"/>
                  </a:lnTo>
                  <a:lnTo>
                    <a:pt x="894" y="630"/>
                  </a:lnTo>
                  <a:lnTo>
                    <a:pt x="891" y="633"/>
                  </a:lnTo>
                  <a:lnTo>
                    <a:pt x="891" y="633"/>
                  </a:lnTo>
                  <a:lnTo>
                    <a:pt x="891" y="636"/>
                  </a:lnTo>
                  <a:lnTo>
                    <a:pt x="894" y="636"/>
                  </a:lnTo>
                  <a:lnTo>
                    <a:pt x="898" y="636"/>
                  </a:lnTo>
                  <a:lnTo>
                    <a:pt x="898" y="643"/>
                  </a:lnTo>
                  <a:lnTo>
                    <a:pt x="894" y="643"/>
                  </a:lnTo>
                  <a:lnTo>
                    <a:pt x="898" y="646"/>
                  </a:lnTo>
                  <a:lnTo>
                    <a:pt x="898" y="649"/>
                  </a:lnTo>
                  <a:lnTo>
                    <a:pt x="894" y="649"/>
                  </a:lnTo>
                  <a:lnTo>
                    <a:pt x="894" y="646"/>
                  </a:lnTo>
                  <a:lnTo>
                    <a:pt x="894" y="649"/>
                  </a:lnTo>
                  <a:lnTo>
                    <a:pt x="898" y="652"/>
                  </a:lnTo>
                  <a:lnTo>
                    <a:pt x="898" y="655"/>
                  </a:lnTo>
                  <a:lnTo>
                    <a:pt x="894" y="659"/>
                  </a:lnTo>
                  <a:lnTo>
                    <a:pt x="894" y="659"/>
                  </a:lnTo>
                  <a:lnTo>
                    <a:pt x="898" y="659"/>
                  </a:lnTo>
                  <a:lnTo>
                    <a:pt x="898" y="659"/>
                  </a:lnTo>
                  <a:lnTo>
                    <a:pt x="898" y="662"/>
                  </a:lnTo>
                  <a:lnTo>
                    <a:pt x="894" y="662"/>
                  </a:lnTo>
                  <a:lnTo>
                    <a:pt x="894" y="665"/>
                  </a:lnTo>
                  <a:lnTo>
                    <a:pt x="891" y="665"/>
                  </a:lnTo>
                  <a:lnTo>
                    <a:pt x="894" y="665"/>
                  </a:lnTo>
                  <a:lnTo>
                    <a:pt x="894" y="668"/>
                  </a:lnTo>
                  <a:lnTo>
                    <a:pt x="894" y="668"/>
                  </a:lnTo>
                  <a:lnTo>
                    <a:pt x="894" y="672"/>
                  </a:lnTo>
                  <a:lnTo>
                    <a:pt x="891" y="675"/>
                  </a:lnTo>
                  <a:lnTo>
                    <a:pt x="891" y="675"/>
                  </a:lnTo>
                  <a:lnTo>
                    <a:pt x="888" y="672"/>
                  </a:lnTo>
                  <a:lnTo>
                    <a:pt x="888" y="668"/>
                  </a:lnTo>
                  <a:lnTo>
                    <a:pt x="884" y="668"/>
                  </a:lnTo>
                  <a:lnTo>
                    <a:pt x="884" y="665"/>
                  </a:lnTo>
                  <a:lnTo>
                    <a:pt x="888" y="662"/>
                  </a:lnTo>
                  <a:lnTo>
                    <a:pt x="888" y="662"/>
                  </a:lnTo>
                  <a:lnTo>
                    <a:pt x="888" y="659"/>
                  </a:lnTo>
                  <a:lnTo>
                    <a:pt x="891" y="659"/>
                  </a:lnTo>
                  <a:lnTo>
                    <a:pt x="888" y="655"/>
                  </a:lnTo>
                  <a:lnTo>
                    <a:pt x="884" y="655"/>
                  </a:lnTo>
                  <a:lnTo>
                    <a:pt x="884" y="659"/>
                  </a:lnTo>
                  <a:lnTo>
                    <a:pt x="884" y="655"/>
                  </a:lnTo>
                  <a:lnTo>
                    <a:pt x="881" y="655"/>
                  </a:lnTo>
                  <a:lnTo>
                    <a:pt x="881" y="655"/>
                  </a:lnTo>
                  <a:lnTo>
                    <a:pt x="881" y="652"/>
                  </a:lnTo>
                  <a:lnTo>
                    <a:pt x="884" y="652"/>
                  </a:lnTo>
                  <a:lnTo>
                    <a:pt x="884" y="652"/>
                  </a:lnTo>
                  <a:lnTo>
                    <a:pt x="884" y="649"/>
                  </a:lnTo>
                  <a:lnTo>
                    <a:pt x="888" y="646"/>
                  </a:lnTo>
                  <a:lnTo>
                    <a:pt x="888" y="646"/>
                  </a:lnTo>
                  <a:lnTo>
                    <a:pt x="884" y="646"/>
                  </a:lnTo>
                  <a:lnTo>
                    <a:pt x="884" y="646"/>
                  </a:lnTo>
                  <a:lnTo>
                    <a:pt x="881" y="643"/>
                  </a:lnTo>
                  <a:lnTo>
                    <a:pt x="884" y="643"/>
                  </a:lnTo>
                  <a:lnTo>
                    <a:pt x="888" y="643"/>
                  </a:lnTo>
                  <a:lnTo>
                    <a:pt x="888" y="639"/>
                  </a:lnTo>
                  <a:lnTo>
                    <a:pt x="888" y="636"/>
                  </a:lnTo>
                  <a:lnTo>
                    <a:pt x="888" y="636"/>
                  </a:lnTo>
                  <a:close/>
                  <a:moveTo>
                    <a:pt x="912" y="633"/>
                  </a:moveTo>
                  <a:lnTo>
                    <a:pt x="908" y="630"/>
                  </a:lnTo>
                  <a:lnTo>
                    <a:pt x="908" y="630"/>
                  </a:lnTo>
                  <a:lnTo>
                    <a:pt x="912" y="626"/>
                  </a:lnTo>
                  <a:lnTo>
                    <a:pt x="912" y="626"/>
                  </a:lnTo>
                  <a:lnTo>
                    <a:pt x="912" y="630"/>
                  </a:lnTo>
                  <a:lnTo>
                    <a:pt x="912" y="633"/>
                  </a:lnTo>
                  <a:lnTo>
                    <a:pt x="912" y="633"/>
                  </a:lnTo>
                  <a:close/>
                  <a:moveTo>
                    <a:pt x="901" y="636"/>
                  </a:moveTo>
                  <a:lnTo>
                    <a:pt x="905" y="633"/>
                  </a:lnTo>
                  <a:lnTo>
                    <a:pt x="908" y="633"/>
                  </a:lnTo>
                  <a:lnTo>
                    <a:pt x="908" y="636"/>
                  </a:lnTo>
                  <a:lnTo>
                    <a:pt x="905" y="639"/>
                  </a:lnTo>
                  <a:lnTo>
                    <a:pt x="901" y="636"/>
                  </a:lnTo>
                  <a:lnTo>
                    <a:pt x="901" y="636"/>
                  </a:lnTo>
                  <a:close/>
                  <a:moveTo>
                    <a:pt x="901" y="633"/>
                  </a:moveTo>
                  <a:lnTo>
                    <a:pt x="901" y="630"/>
                  </a:lnTo>
                  <a:lnTo>
                    <a:pt x="908" y="626"/>
                  </a:lnTo>
                  <a:lnTo>
                    <a:pt x="908" y="630"/>
                  </a:lnTo>
                  <a:lnTo>
                    <a:pt x="905" y="633"/>
                  </a:lnTo>
                  <a:lnTo>
                    <a:pt x="901" y="633"/>
                  </a:lnTo>
                  <a:lnTo>
                    <a:pt x="901" y="633"/>
                  </a:lnTo>
                  <a:lnTo>
                    <a:pt x="901" y="633"/>
                  </a:lnTo>
                  <a:close/>
                  <a:moveTo>
                    <a:pt x="898" y="626"/>
                  </a:moveTo>
                  <a:lnTo>
                    <a:pt x="898" y="623"/>
                  </a:lnTo>
                  <a:lnTo>
                    <a:pt x="905" y="623"/>
                  </a:lnTo>
                  <a:lnTo>
                    <a:pt x="905" y="626"/>
                  </a:lnTo>
                  <a:lnTo>
                    <a:pt x="901" y="630"/>
                  </a:lnTo>
                  <a:lnTo>
                    <a:pt x="898" y="626"/>
                  </a:lnTo>
                  <a:lnTo>
                    <a:pt x="898" y="626"/>
                  </a:lnTo>
                  <a:lnTo>
                    <a:pt x="898" y="626"/>
                  </a:lnTo>
                  <a:close/>
                  <a:moveTo>
                    <a:pt x="901" y="617"/>
                  </a:moveTo>
                  <a:lnTo>
                    <a:pt x="905" y="613"/>
                  </a:lnTo>
                  <a:lnTo>
                    <a:pt x="908" y="610"/>
                  </a:lnTo>
                  <a:lnTo>
                    <a:pt x="912" y="617"/>
                  </a:lnTo>
                  <a:lnTo>
                    <a:pt x="908" y="620"/>
                  </a:lnTo>
                  <a:lnTo>
                    <a:pt x="901" y="620"/>
                  </a:lnTo>
                  <a:lnTo>
                    <a:pt x="901" y="620"/>
                  </a:lnTo>
                  <a:lnTo>
                    <a:pt x="901" y="617"/>
                  </a:lnTo>
                  <a:lnTo>
                    <a:pt x="901" y="617"/>
                  </a:lnTo>
                  <a:close/>
                  <a:moveTo>
                    <a:pt x="888" y="623"/>
                  </a:moveTo>
                  <a:lnTo>
                    <a:pt x="888" y="617"/>
                  </a:lnTo>
                  <a:lnTo>
                    <a:pt x="891" y="610"/>
                  </a:lnTo>
                  <a:lnTo>
                    <a:pt x="894" y="607"/>
                  </a:lnTo>
                  <a:lnTo>
                    <a:pt x="891" y="607"/>
                  </a:lnTo>
                  <a:lnTo>
                    <a:pt x="891" y="604"/>
                  </a:lnTo>
                  <a:lnTo>
                    <a:pt x="888" y="604"/>
                  </a:lnTo>
                  <a:lnTo>
                    <a:pt x="891" y="601"/>
                  </a:lnTo>
                  <a:lnTo>
                    <a:pt x="894" y="601"/>
                  </a:lnTo>
                  <a:lnTo>
                    <a:pt x="898" y="604"/>
                  </a:lnTo>
                  <a:lnTo>
                    <a:pt x="901" y="604"/>
                  </a:lnTo>
                  <a:lnTo>
                    <a:pt x="905" y="607"/>
                  </a:lnTo>
                  <a:lnTo>
                    <a:pt x="905" y="610"/>
                  </a:lnTo>
                  <a:lnTo>
                    <a:pt x="901" y="613"/>
                  </a:lnTo>
                  <a:lnTo>
                    <a:pt x="901" y="617"/>
                  </a:lnTo>
                  <a:lnTo>
                    <a:pt x="898" y="610"/>
                  </a:lnTo>
                  <a:lnTo>
                    <a:pt x="898" y="610"/>
                  </a:lnTo>
                  <a:lnTo>
                    <a:pt x="898" y="617"/>
                  </a:lnTo>
                  <a:lnTo>
                    <a:pt x="894" y="617"/>
                  </a:lnTo>
                  <a:lnTo>
                    <a:pt x="898" y="620"/>
                  </a:lnTo>
                  <a:lnTo>
                    <a:pt x="894" y="620"/>
                  </a:lnTo>
                  <a:lnTo>
                    <a:pt x="894" y="620"/>
                  </a:lnTo>
                  <a:lnTo>
                    <a:pt x="891" y="623"/>
                  </a:lnTo>
                  <a:lnTo>
                    <a:pt x="888" y="623"/>
                  </a:lnTo>
                  <a:lnTo>
                    <a:pt x="888" y="623"/>
                  </a:lnTo>
                  <a:close/>
                  <a:moveTo>
                    <a:pt x="881" y="617"/>
                  </a:moveTo>
                  <a:lnTo>
                    <a:pt x="877" y="617"/>
                  </a:lnTo>
                  <a:lnTo>
                    <a:pt x="877" y="613"/>
                  </a:lnTo>
                  <a:lnTo>
                    <a:pt x="877" y="610"/>
                  </a:lnTo>
                  <a:lnTo>
                    <a:pt x="877" y="607"/>
                  </a:lnTo>
                  <a:lnTo>
                    <a:pt x="877" y="604"/>
                  </a:lnTo>
                  <a:lnTo>
                    <a:pt x="881" y="607"/>
                  </a:lnTo>
                  <a:lnTo>
                    <a:pt x="881" y="604"/>
                  </a:lnTo>
                  <a:lnTo>
                    <a:pt x="884" y="604"/>
                  </a:lnTo>
                  <a:lnTo>
                    <a:pt x="888" y="607"/>
                  </a:lnTo>
                  <a:lnTo>
                    <a:pt x="884" y="610"/>
                  </a:lnTo>
                  <a:lnTo>
                    <a:pt x="888" y="610"/>
                  </a:lnTo>
                  <a:lnTo>
                    <a:pt x="888" y="610"/>
                  </a:lnTo>
                  <a:lnTo>
                    <a:pt x="891" y="610"/>
                  </a:lnTo>
                  <a:lnTo>
                    <a:pt x="888" y="617"/>
                  </a:lnTo>
                  <a:lnTo>
                    <a:pt x="881" y="623"/>
                  </a:lnTo>
                  <a:lnTo>
                    <a:pt x="881" y="626"/>
                  </a:lnTo>
                  <a:lnTo>
                    <a:pt x="877" y="626"/>
                  </a:lnTo>
                  <a:lnTo>
                    <a:pt x="874" y="630"/>
                  </a:lnTo>
                  <a:lnTo>
                    <a:pt x="877" y="626"/>
                  </a:lnTo>
                  <a:lnTo>
                    <a:pt x="874" y="623"/>
                  </a:lnTo>
                  <a:lnTo>
                    <a:pt x="874" y="630"/>
                  </a:lnTo>
                  <a:lnTo>
                    <a:pt x="870" y="630"/>
                  </a:lnTo>
                  <a:lnTo>
                    <a:pt x="870" y="626"/>
                  </a:lnTo>
                  <a:lnTo>
                    <a:pt x="874" y="623"/>
                  </a:lnTo>
                  <a:lnTo>
                    <a:pt x="874" y="623"/>
                  </a:lnTo>
                  <a:lnTo>
                    <a:pt x="874" y="620"/>
                  </a:lnTo>
                  <a:lnTo>
                    <a:pt x="877" y="620"/>
                  </a:lnTo>
                  <a:lnTo>
                    <a:pt x="881" y="620"/>
                  </a:lnTo>
                  <a:lnTo>
                    <a:pt x="881" y="617"/>
                  </a:lnTo>
                  <a:lnTo>
                    <a:pt x="881" y="617"/>
                  </a:lnTo>
                  <a:close/>
                  <a:moveTo>
                    <a:pt x="877" y="588"/>
                  </a:moveTo>
                  <a:lnTo>
                    <a:pt x="881" y="588"/>
                  </a:lnTo>
                  <a:lnTo>
                    <a:pt x="877" y="591"/>
                  </a:lnTo>
                  <a:lnTo>
                    <a:pt x="877" y="588"/>
                  </a:lnTo>
                  <a:lnTo>
                    <a:pt x="877" y="588"/>
                  </a:lnTo>
                  <a:close/>
                  <a:moveTo>
                    <a:pt x="867" y="591"/>
                  </a:moveTo>
                  <a:lnTo>
                    <a:pt x="870" y="588"/>
                  </a:lnTo>
                  <a:lnTo>
                    <a:pt x="874" y="588"/>
                  </a:lnTo>
                  <a:lnTo>
                    <a:pt x="874" y="588"/>
                  </a:lnTo>
                  <a:lnTo>
                    <a:pt x="877" y="591"/>
                  </a:lnTo>
                  <a:lnTo>
                    <a:pt x="877" y="597"/>
                  </a:lnTo>
                  <a:lnTo>
                    <a:pt x="874" y="604"/>
                  </a:lnTo>
                  <a:lnTo>
                    <a:pt x="874" y="604"/>
                  </a:lnTo>
                  <a:lnTo>
                    <a:pt x="874" y="610"/>
                  </a:lnTo>
                  <a:lnTo>
                    <a:pt x="870" y="613"/>
                  </a:lnTo>
                  <a:lnTo>
                    <a:pt x="870" y="617"/>
                  </a:lnTo>
                  <a:lnTo>
                    <a:pt x="867" y="620"/>
                  </a:lnTo>
                  <a:lnTo>
                    <a:pt x="867" y="623"/>
                  </a:lnTo>
                  <a:lnTo>
                    <a:pt x="867" y="623"/>
                  </a:lnTo>
                  <a:lnTo>
                    <a:pt x="867" y="620"/>
                  </a:lnTo>
                  <a:lnTo>
                    <a:pt x="867" y="620"/>
                  </a:lnTo>
                  <a:lnTo>
                    <a:pt x="863" y="617"/>
                  </a:lnTo>
                  <a:lnTo>
                    <a:pt x="863" y="613"/>
                  </a:lnTo>
                  <a:lnTo>
                    <a:pt x="863" y="610"/>
                  </a:lnTo>
                  <a:lnTo>
                    <a:pt x="867" y="610"/>
                  </a:lnTo>
                  <a:lnTo>
                    <a:pt x="870" y="610"/>
                  </a:lnTo>
                  <a:lnTo>
                    <a:pt x="867" y="607"/>
                  </a:lnTo>
                  <a:lnTo>
                    <a:pt x="867" y="607"/>
                  </a:lnTo>
                  <a:lnTo>
                    <a:pt x="863" y="607"/>
                  </a:lnTo>
                  <a:lnTo>
                    <a:pt x="863" y="607"/>
                  </a:lnTo>
                  <a:lnTo>
                    <a:pt x="867" y="607"/>
                  </a:lnTo>
                  <a:lnTo>
                    <a:pt x="867" y="604"/>
                  </a:lnTo>
                  <a:lnTo>
                    <a:pt x="863" y="604"/>
                  </a:lnTo>
                  <a:lnTo>
                    <a:pt x="863" y="601"/>
                  </a:lnTo>
                  <a:lnTo>
                    <a:pt x="867" y="601"/>
                  </a:lnTo>
                  <a:lnTo>
                    <a:pt x="867" y="597"/>
                  </a:lnTo>
                  <a:lnTo>
                    <a:pt x="867" y="594"/>
                  </a:lnTo>
                  <a:lnTo>
                    <a:pt x="870" y="594"/>
                  </a:lnTo>
                  <a:lnTo>
                    <a:pt x="867" y="591"/>
                  </a:lnTo>
                  <a:lnTo>
                    <a:pt x="867" y="591"/>
                  </a:lnTo>
                  <a:lnTo>
                    <a:pt x="867" y="591"/>
                  </a:lnTo>
                  <a:close/>
                  <a:moveTo>
                    <a:pt x="860" y="591"/>
                  </a:moveTo>
                  <a:lnTo>
                    <a:pt x="863" y="588"/>
                  </a:lnTo>
                  <a:lnTo>
                    <a:pt x="863" y="591"/>
                  </a:lnTo>
                  <a:lnTo>
                    <a:pt x="863" y="594"/>
                  </a:lnTo>
                  <a:lnTo>
                    <a:pt x="863" y="597"/>
                  </a:lnTo>
                  <a:lnTo>
                    <a:pt x="860" y="597"/>
                  </a:lnTo>
                  <a:lnTo>
                    <a:pt x="860" y="594"/>
                  </a:lnTo>
                  <a:lnTo>
                    <a:pt x="860" y="594"/>
                  </a:lnTo>
                  <a:lnTo>
                    <a:pt x="860" y="594"/>
                  </a:lnTo>
                  <a:lnTo>
                    <a:pt x="860" y="591"/>
                  </a:lnTo>
                  <a:lnTo>
                    <a:pt x="860" y="591"/>
                  </a:lnTo>
                  <a:close/>
                  <a:moveTo>
                    <a:pt x="877" y="597"/>
                  </a:moveTo>
                  <a:lnTo>
                    <a:pt x="881" y="594"/>
                  </a:lnTo>
                  <a:lnTo>
                    <a:pt x="881" y="591"/>
                  </a:lnTo>
                  <a:lnTo>
                    <a:pt x="884" y="588"/>
                  </a:lnTo>
                  <a:lnTo>
                    <a:pt x="888" y="588"/>
                  </a:lnTo>
                  <a:lnTo>
                    <a:pt x="888" y="588"/>
                  </a:lnTo>
                  <a:lnTo>
                    <a:pt x="888" y="584"/>
                  </a:lnTo>
                  <a:lnTo>
                    <a:pt x="884" y="584"/>
                  </a:lnTo>
                  <a:lnTo>
                    <a:pt x="884" y="578"/>
                  </a:lnTo>
                  <a:lnTo>
                    <a:pt x="891" y="575"/>
                  </a:lnTo>
                  <a:lnTo>
                    <a:pt x="891" y="562"/>
                  </a:lnTo>
                  <a:lnTo>
                    <a:pt x="894" y="559"/>
                  </a:lnTo>
                  <a:lnTo>
                    <a:pt x="894" y="562"/>
                  </a:lnTo>
                  <a:lnTo>
                    <a:pt x="894" y="565"/>
                  </a:lnTo>
                  <a:lnTo>
                    <a:pt x="898" y="565"/>
                  </a:lnTo>
                  <a:lnTo>
                    <a:pt x="901" y="568"/>
                  </a:lnTo>
                  <a:lnTo>
                    <a:pt x="901" y="581"/>
                  </a:lnTo>
                  <a:lnTo>
                    <a:pt x="901" y="584"/>
                  </a:lnTo>
                  <a:lnTo>
                    <a:pt x="898" y="584"/>
                  </a:lnTo>
                  <a:lnTo>
                    <a:pt x="898" y="578"/>
                  </a:lnTo>
                  <a:lnTo>
                    <a:pt x="898" y="571"/>
                  </a:lnTo>
                  <a:lnTo>
                    <a:pt x="898" y="575"/>
                  </a:lnTo>
                  <a:lnTo>
                    <a:pt x="898" y="584"/>
                  </a:lnTo>
                  <a:lnTo>
                    <a:pt x="894" y="588"/>
                  </a:lnTo>
                  <a:lnTo>
                    <a:pt x="894" y="591"/>
                  </a:lnTo>
                  <a:lnTo>
                    <a:pt x="894" y="591"/>
                  </a:lnTo>
                  <a:lnTo>
                    <a:pt x="891" y="591"/>
                  </a:lnTo>
                  <a:lnTo>
                    <a:pt x="888" y="594"/>
                  </a:lnTo>
                  <a:lnTo>
                    <a:pt x="884" y="597"/>
                  </a:lnTo>
                  <a:lnTo>
                    <a:pt x="881" y="601"/>
                  </a:lnTo>
                  <a:lnTo>
                    <a:pt x="877" y="597"/>
                  </a:lnTo>
                  <a:lnTo>
                    <a:pt x="877" y="597"/>
                  </a:lnTo>
                  <a:close/>
                  <a:moveTo>
                    <a:pt x="870" y="562"/>
                  </a:moveTo>
                  <a:lnTo>
                    <a:pt x="874" y="559"/>
                  </a:lnTo>
                  <a:lnTo>
                    <a:pt x="877" y="562"/>
                  </a:lnTo>
                  <a:lnTo>
                    <a:pt x="877" y="565"/>
                  </a:lnTo>
                  <a:lnTo>
                    <a:pt x="877" y="565"/>
                  </a:lnTo>
                  <a:lnTo>
                    <a:pt x="877" y="568"/>
                  </a:lnTo>
                  <a:lnTo>
                    <a:pt x="881" y="565"/>
                  </a:lnTo>
                  <a:lnTo>
                    <a:pt x="881" y="565"/>
                  </a:lnTo>
                  <a:lnTo>
                    <a:pt x="888" y="568"/>
                  </a:lnTo>
                  <a:lnTo>
                    <a:pt x="888" y="571"/>
                  </a:lnTo>
                  <a:lnTo>
                    <a:pt x="884" y="571"/>
                  </a:lnTo>
                  <a:lnTo>
                    <a:pt x="884" y="571"/>
                  </a:lnTo>
                  <a:lnTo>
                    <a:pt x="881" y="575"/>
                  </a:lnTo>
                  <a:lnTo>
                    <a:pt x="881" y="575"/>
                  </a:lnTo>
                  <a:lnTo>
                    <a:pt x="877" y="571"/>
                  </a:lnTo>
                  <a:lnTo>
                    <a:pt x="870" y="568"/>
                  </a:lnTo>
                  <a:lnTo>
                    <a:pt x="870" y="568"/>
                  </a:lnTo>
                  <a:lnTo>
                    <a:pt x="877" y="575"/>
                  </a:lnTo>
                  <a:lnTo>
                    <a:pt x="877" y="578"/>
                  </a:lnTo>
                  <a:lnTo>
                    <a:pt x="881" y="578"/>
                  </a:lnTo>
                  <a:lnTo>
                    <a:pt x="881" y="581"/>
                  </a:lnTo>
                  <a:lnTo>
                    <a:pt x="881" y="581"/>
                  </a:lnTo>
                  <a:lnTo>
                    <a:pt x="881" y="588"/>
                  </a:lnTo>
                  <a:lnTo>
                    <a:pt x="877" y="588"/>
                  </a:lnTo>
                  <a:lnTo>
                    <a:pt x="874" y="584"/>
                  </a:lnTo>
                  <a:lnTo>
                    <a:pt x="874" y="581"/>
                  </a:lnTo>
                  <a:lnTo>
                    <a:pt x="870" y="571"/>
                  </a:lnTo>
                  <a:lnTo>
                    <a:pt x="867" y="575"/>
                  </a:lnTo>
                  <a:lnTo>
                    <a:pt x="870" y="581"/>
                  </a:lnTo>
                  <a:lnTo>
                    <a:pt x="870" y="584"/>
                  </a:lnTo>
                  <a:lnTo>
                    <a:pt x="867" y="588"/>
                  </a:lnTo>
                  <a:lnTo>
                    <a:pt x="863" y="588"/>
                  </a:lnTo>
                  <a:lnTo>
                    <a:pt x="863" y="584"/>
                  </a:lnTo>
                  <a:lnTo>
                    <a:pt x="863" y="581"/>
                  </a:lnTo>
                  <a:lnTo>
                    <a:pt x="860" y="578"/>
                  </a:lnTo>
                  <a:lnTo>
                    <a:pt x="863" y="575"/>
                  </a:lnTo>
                  <a:lnTo>
                    <a:pt x="860" y="571"/>
                  </a:lnTo>
                  <a:lnTo>
                    <a:pt x="863" y="568"/>
                  </a:lnTo>
                  <a:lnTo>
                    <a:pt x="863" y="571"/>
                  </a:lnTo>
                  <a:lnTo>
                    <a:pt x="867" y="568"/>
                  </a:lnTo>
                  <a:lnTo>
                    <a:pt x="863" y="568"/>
                  </a:lnTo>
                  <a:lnTo>
                    <a:pt x="863" y="562"/>
                  </a:lnTo>
                  <a:lnTo>
                    <a:pt x="863" y="559"/>
                  </a:lnTo>
                  <a:lnTo>
                    <a:pt x="867" y="562"/>
                  </a:lnTo>
                  <a:lnTo>
                    <a:pt x="867" y="562"/>
                  </a:lnTo>
                  <a:lnTo>
                    <a:pt x="870" y="562"/>
                  </a:lnTo>
                  <a:lnTo>
                    <a:pt x="870" y="562"/>
                  </a:lnTo>
                  <a:close/>
                  <a:moveTo>
                    <a:pt x="870" y="555"/>
                  </a:moveTo>
                  <a:lnTo>
                    <a:pt x="874" y="555"/>
                  </a:lnTo>
                  <a:lnTo>
                    <a:pt x="874" y="555"/>
                  </a:lnTo>
                  <a:lnTo>
                    <a:pt x="870" y="559"/>
                  </a:lnTo>
                  <a:lnTo>
                    <a:pt x="870" y="555"/>
                  </a:lnTo>
                  <a:lnTo>
                    <a:pt x="870" y="555"/>
                  </a:lnTo>
                  <a:close/>
                  <a:moveTo>
                    <a:pt x="292" y="355"/>
                  </a:moveTo>
                  <a:lnTo>
                    <a:pt x="289" y="352"/>
                  </a:lnTo>
                  <a:lnTo>
                    <a:pt x="292" y="352"/>
                  </a:lnTo>
                  <a:lnTo>
                    <a:pt x="292" y="352"/>
                  </a:lnTo>
                  <a:lnTo>
                    <a:pt x="292" y="355"/>
                  </a:lnTo>
                  <a:lnTo>
                    <a:pt x="292" y="355"/>
                  </a:lnTo>
                  <a:close/>
                  <a:moveTo>
                    <a:pt x="289" y="355"/>
                  </a:moveTo>
                  <a:lnTo>
                    <a:pt x="292" y="358"/>
                  </a:lnTo>
                  <a:lnTo>
                    <a:pt x="292" y="361"/>
                  </a:lnTo>
                  <a:lnTo>
                    <a:pt x="299" y="365"/>
                  </a:lnTo>
                  <a:lnTo>
                    <a:pt x="296" y="368"/>
                  </a:lnTo>
                  <a:lnTo>
                    <a:pt x="289" y="361"/>
                  </a:lnTo>
                  <a:lnTo>
                    <a:pt x="289" y="358"/>
                  </a:lnTo>
                  <a:lnTo>
                    <a:pt x="289" y="358"/>
                  </a:lnTo>
                  <a:lnTo>
                    <a:pt x="289" y="358"/>
                  </a:lnTo>
                  <a:lnTo>
                    <a:pt x="289" y="355"/>
                  </a:lnTo>
                  <a:lnTo>
                    <a:pt x="289" y="355"/>
                  </a:lnTo>
                  <a:close/>
                  <a:moveTo>
                    <a:pt x="492" y="300"/>
                  </a:moveTo>
                  <a:lnTo>
                    <a:pt x="488" y="303"/>
                  </a:lnTo>
                  <a:lnTo>
                    <a:pt x="488" y="313"/>
                  </a:lnTo>
                  <a:lnTo>
                    <a:pt x="485" y="310"/>
                  </a:lnTo>
                  <a:lnTo>
                    <a:pt x="485" y="307"/>
                  </a:lnTo>
                  <a:lnTo>
                    <a:pt x="482" y="307"/>
                  </a:lnTo>
                  <a:lnTo>
                    <a:pt x="478" y="307"/>
                  </a:lnTo>
                  <a:lnTo>
                    <a:pt x="475" y="307"/>
                  </a:lnTo>
                  <a:lnTo>
                    <a:pt x="475" y="303"/>
                  </a:lnTo>
                  <a:lnTo>
                    <a:pt x="485" y="294"/>
                  </a:lnTo>
                  <a:lnTo>
                    <a:pt x="488" y="294"/>
                  </a:lnTo>
                  <a:lnTo>
                    <a:pt x="492" y="294"/>
                  </a:lnTo>
                  <a:lnTo>
                    <a:pt x="492" y="300"/>
                  </a:lnTo>
                  <a:lnTo>
                    <a:pt x="492" y="300"/>
                  </a:lnTo>
                  <a:close/>
                  <a:moveTo>
                    <a:pt x="495" y="300"/>
                  </a:moveTo>
                  <a:lnTo>
                    <a:pt x="495" y="300"/>
                  </a:lnTo>
                  <a:lnTo>
                    <a:pt x="495" y="300"/>
                  </a:lnTo>
                  <a:lnTo>
                    <a:pt x="495" y="297"/>
                  </a:lnTo>
                  <a:lnTo>
                    <a:pt x="495" y="294"/>
                  </a:lnTo>
                  <a:lnTo>
                    <a:pt x="495" y="294"/>
                  </a:lnTo>
                  <a:lnTo>
                    <a:pt x="492" y="290"/>
                  </a:lnTo>
                  <a:lnTo>
                    <a:pt x="495" y="287"/>
                  </a:lnTo>
                  <a:lnTo>
                    <a:pt x="502" y="287"/>
                  </a:lnTo>
                  <a:lnTo>
                    <a:pt x="509" y="290"/>
                  </a:lnTo>
                  <a:lnTo>
                    <a:pt x="509" y="294"/>
                  </a:lnTo>
                  <a:lnTo>
                    <a:pt x="506" y="294"/>
                  </a:lnTo>
                  <a:lnTo>
                    <a:pt x="495" y="300"/>
                  </a:lnTo>
                  <a:lnTo>
                    <a:pt x="495" y="300"/>
                  </a:lnTo>
                  <a:lnTo>
                    <a:pt x="495" y="300"/>
                  </a:lnTo>
                  <a:close/>
                  <a:moveTo>
                    <a:pt x="533" y="281"/>
                  </a:moveTo>
                  <a:lnTo>
                    <a:pt x="533" y="277"/>
                  </a:lnTo>
                  <a:lnTo>
                    <a:pt x="537" y="277"/>
                  </a:lnTo>
                  <a:lnTo>
                    <a:pt x="540" y="281"/>
                  </a:lnTo>
                  <a:lnTo>
                    <a:pt x="540" y="284"/>
                  </a:lnTo>
                  <a:lnTo>
                    <a:pt x="537" y="284"/>
                  </a:lnTo>
                  <a:lnTo>
                    <a:pt x="533" y="281"/>
                  </a:lnTo>
                  <a:lnTo>
                    <a:pt x="533" y="281"/>
                  </a:lnTo>
                  <a:close/>
                  <a:moveTo>
                    <a:pt x="729" y="439"/>
                  </a:moveTo>
                  <a:lnTo>
                    <a:pt x="733" y="436"/>
                  </a:lnTo>
                  <a:lnTo>
                    <a:pt x="733" y="436"/>
                  </a:lnTo>
                  <a:lnTo>
                    <a:pt x="733" y="439"/>
                  </a:lnTo>
                  <a:lnTo>
                    <a:pt x="729" y="439"/>
                  </a:lnTo>
                  <a:lnTo>
                    <a:pt x="729" y="439"/>
                  </a:lnTo>
                  <a:close/>
                  <a:moveTo>
                    <a:pt x="712" y="487"/>
                  </a:moveTo>
                  <a:lnTo>
                    <a:pt x="716" y="484"/>
                  </a:lnTo>
                  <a:lnTo>
                    <a:pt x="716" y="487"/>
                  </a:lnTo>
                  <a:lnTo>
                    <a:pt x="712" y="487"/>
                  </a:lnTo>
                  <a:lnTo>
                    <a:pt x="712" y="487"/>
                  </a:lnTo>
                  <a:close/>
                  <a:moveTo>
                    <a:pt x="753" y="478"/>
                  </a:moveTo>
                  <a:lnTo>
                    <a:pt x="757" y="478"/>
                  </a:lnTo>
                  <a:lnTo>
                    <a:pt x="760" y="478"/>
                  </a:lnTo>
                  <a:lnTo>
                    <a:pt x="757" y="481"/>
                  </a:lnTo>
                  <a:lnTo>
                    <a:pt x="753" y="481"/>
                  </a:lnTo>
                  <a:lnTo>
                    <a:pt x="753" y="478"/>
                  </a:lnTo>
                  <a:lnTo>
                    <a:pt x="753" y="478"/>
                  </a:lnTo>
                  <a:close/>
                  <a:moveTo>
                    <a:pt x="722" y="445"/>
                  </a:moveTo>
                  <a:lnTo>
                    <a:pt x="722" y="442"/>
                  </a:lnTo>
                  <a:lnTo>
                    <a:pt x="726" y="442"/>
                  </a:lnTo>
                  <a:lnTo>
                    <a:pt x="726" y="445"/>
                  </a:lnTo>
                  <a:lnTo>
                    <a:pt x="722" y="445"/>
                  </a:lnTo>
                  <a:lnTo>
                    <a:pt x="722" y="445"/>
                  </a:lnTo>
                  <a:close/>
                  <a:moveTo>
                    <a:pt x="726" y="458"/>
                  </a:moveTo>
                  <a:lnTo>
                    <a:pt x="726" y="452"/>
                  </a:lnTo>
                  <a:lnTo>
                    <a:pt x="729" y="452"/>
                  </a:lnTo>
                  <a:lnTo>
                    <a:pt x="733" y="452"/>
                  </a:lnTo>
                  <a:lnTo>
                    <a:pt x="733" y="455"/>
                  </a:lnTo>
                  <a:lnTo>
                    <a:pt x="736" y="455"/>
                  </a:lnTo>
                  <a:lnTo>
                    <a:pt x="736" y="458"/>
                  </a:lnTo>
                  <a:lnTo>
                    <a:pt x="733" y="458"/>
                  </a:lnTo>
                  <a:lnTo>
                    <a:pt x="726" y="458"/>
                  </a:lnTo>
                  <a:lnTo>
                    <a:pt x="726" y="458"/>
                  </a:lnTo>
                  <a:close/>
                  <a:moveTo>
                    <a:pt x="695" y="471"/>
                  </a:moveTo>
                  <a:lnTo>
                    <a:pt x="698" y="471"/>
                  </a:lnTo>
                  <a:lnTo>
                    <a:pt x="702" y="471"/>
                  </a:lnTo>
                  <a:lnTo>
                    <a:pt x="702" y="468"/>
                  </a:lnTo>
                  <a:lnTo>
                    <a:pt x="709" y="462"/>
                  </a:lnTo>
                  <a:lnTo>
                    <a:pt x="712" y="462"/>
                  </a:lnTo>
                  <a:lnTo>
                    <a:pt x="716" y="458"/>
                  </a:lnTo>
                  <a:lnTo>
                    <a:pt x="716" y="458"/>
                  </a:lnTo>
                  <a:lnTo>
                    <a:pt x="719" y="455"/>
                  </a:lnTo>
                  <a:lnTo>
                    <a:pt x="722" y="455"/>
                  </a:lnTo>
                  <a:lnTo>
                    <a:pt x="719" y="458"/>
                  </a:lnTo>
                  <a:lnTo>
                    <a:pt x="722" y="458"/>
                  </a:lnTo>
                  <a:lnTo>
                    <a:pt x="719" y="462"/>
                  </a:lnTo>
                  <a:lnTo>
                    <a:pt x="716" y="462"/>
                  </a:lnTo>
                  <a:lnTo>
                    <a:pt x="709" y="468"/>
                  </a:lnTo>
                  <a:lnTo>
                    <a:pt x="705" y="468"/>
                  </a:lnTo>
                  <a:lnTo>
                    <a:pt x="709" y="471"/>
                  </a:lnTo>
                  <a:lnTo>
                    <a:pt x="705" y="471"/>
                  </a:lnTo>
                  <a:lnTo>
                    <a:pt x="702" y="471"/>
                  </a:lnTo>
                  <a:lnTo>
                    <a:pt x="698" y="471"/>
                  </a:lnTo>
                  <a:lnTo>
                    <a:pt x="695" y="471"/>
                  </a:lnTo>
                  <a:lnTo>
                    <a:pt x="695" y="471"/>
                  </a:lnTo>
                  <a:lnTo>
                    <a:pt x="695" y="471"/>
                  </a:lnTo>
                  <a:close/>
                  <a:moveTo>
                    <a:pt x="695" y="465"/>
                  </a:moveTo>
                  <a:lnTo>
                    <a:pt x="702" y="462"/>
                  </a:lnTo>
                  <a:lnTo>
                    <a:pt x="702" y="465"/>
                  </a:lnTo>
                  <a:lnTo>
                    <a:pt x="698" y="465"/>
                  </a:lnTo>
                  <a:lnTo>
                    <a:pt x="698" y="465"/>
                  </a:lnTo>
                  <a:lnTo>
                    <a:pt x="695" y="465"/>
                  </a:lnTo>
                  <a:lnTo>
                    <a:pt x="695" y="465"/>
                  </a:lnTo>
                  <a:close/>
                  <a:moveTo>
                    <a:pt x="705" y="458"/>
                  </a:moveTo>
                  <a:lnTo>
                    <a:pt x="709" y="452"/>
                  </a:lnTo>
                  <a:lnTo>
                    <a:pt x="712" y="452"/>
                  </a:lnTo>
                  <a:lnTo>
                    <a:pt x="712" y="449"/>
                  </a:lnTo>
                  <a:lnTo>
                    <a:pt x="716" y="449"/>
                  </a:lnTo>
                  <a:lnTo>
                    <a:pt x="716" y="449"/>
                  </a:lnTo>
                  <a:lnTo>
                    <a:pt x="712" y="452"/>
                  </a:lnTo>
                  <a:lnTo>
                    <a:pt x="712" y="455"/>
                  </a:lnTo>
                  <a:lnTo>
                    <a:pt x="709" y="458"/>
                  </a:lnTo>
                  <a:lnTo>
                    <a:pt x="709" y="458"/>
                  </a:lnTo>
                  <a:lnTo>
                    <a:pt x="705" y="458"/>
                  </a:lnTo>
                  <a:lnTo>
                    <a:pt x="705" y="458"/>
                  </a:lnTo>
                  <a:lnTo>
                    <a:pt x="705" y="458"/>
                  </a:lnTo>
                  <a:close/>
                  <a:moveTo>
                    <a:pt x="712" y="436"/>
                  </a:moveTo>
                  <a:lnTo>
                    <a:pt x="712" y="433"/>
                  </a:lnTo>
                  <a:lnTo>
                    <a:pt x="716" y="436"/>
                  </a:lnTo>
                  <a:lnTo>
                    <a:pt x="716" y="436"/>
                  </a:lnTo>
                  <a:lnTo>
                    <a:pt x="716" y="439"/>
                  </a:lnTo>
                  <a:lnTo>
                    <a:pt x="716" y="439"/>
                  </a:lnTo>
                  <a:lnTo>
                    <a:pt x="712" y="436"/>
                  </a:lnTo>
                  <a:lnTo>
                    <a:pt x="712" y="436"/>
                  </a:lnTo>
                  <a:close/>
                  <a:moveTo>
                    <a:pt x="478" y="206"/>
                  </a:moveTo>
                  <a:lnTo>
                    <a:pt x="478" y="206"/>
                  </a:lnTo>
                  <a:lnTo>
                    <a:pt x="482" y="206"/>
                  </a:lnTo>
                  <a:lnTo>
                    <a:pt x="482" y="206"/>
                  </a:lnTo>
                  <a:lnTo>
                    <a:pt x="482" y="210"/>
                  </a:lnTo>
                  <a:lnTo>
                    <a:pt x="478" y="206"/>
                  </a:lnTo>
                  <a:lnTo>
                    <a:pt x="478" y="206"/>
                  </a:lnTo>
                  <a:close/>
                  <a:moveTo>
                    <a:pt x="402" y="277"/>
                  </a:moveTo>
                  <a:lnTo>
                    <a:pt x="406" y="271"/>
                  </a:lnTo>
                  <a:lnTo>
                    <a:pt x="406" y="268"/>
                  </a:lnTo>
                  <a:lnTo>
                    <a:pt x="399" y="265"/>
                  </a:lnTo>
                  <a:lnTo>
                    <a:pt x="402" y="261"/>
                  </a:lnTo>
                  <a:lnTo>
                    <a:pt x="399" y="255"/>
                  </a:lnTo>
                  <a:lnTo>
                    <a:pt x="396" y="255"/>
                  </a:lnTo>
                  <a:lnTo>
                    <a:pt x="389" y="255"/>
                  </a:lnTo>
                  <a:lnTo>
                    <a:pt x="389" y="255"/>
                  </a:lnTo>
                  <a:lnTo>
                    <a:pt x="385" y="255"/>
                  </a:lnTo>
                  <a:lnTo>
                    <a:pt x="378" y="252"/>
                  </a:lnTo>
                  <a:lnTo>
                    <a:pt x="378" y="248"/>
                  </a:lnTo>
                  <a:lnTo>
                    <a:pt x="389" y="242"/>
                  </a:lnTo>
                  <a:lnTo>
                    <a:pt x="392" y="235"/>
                  </a:lnTo>
                  <a:lnTo>
                    <a:pt x="396" y="235"/>
                  </a:lnTo>
                  <a:lnTo>
                    <a:pt x="396" y="242"/>
                  </a:lnTo>
                  <a:lnTo>
                    <a:pt x="392" y="242"/>
                  </a:lnTo>
                  <a:lnTo>
                    <a:pt x="399" y="245"/>
                  </a:lnTo>
                  <a:lnTo>
                    <a:pt x="399" y="248"/>
                  </a:lnTo>
                  <a:lnTo>
                    <a:pt x="402" y="248"/>
                  </a:lnTo>
                  <a:lnTo>
                    <a:pt x="406" y="245"/>
                  </a:lnTo>
                  <a:lnTo>
                    <a:pt x="413" y="245"/>
                  </a:lnTo>
                  <a:lnTo>
                    <a:pt x="416" y="248"/>
                  </a:lnTo>
                  <a:lnTo>
                    <a:pt x="416" y="252"/>
                  </a:lnTo>
                  <a:lnTo>
                    <a:pt x="413" y="255"/>
                  </a:lnTo>
                  <a:lnTo>
                    <a:pt x="416" y="258"/>
                  </a:lnTo>
                  <a:lnTo>
                    <a:pt x="420" y="261"/>
                  </a:lnTo>
                  <a:lnTo>
                    <a:pt x="420" y="265"/>
                  </a:lnTo>
                  <a:lnTo>
                    <a:pt x="427" y="268"/>
                  </a:lnTo>
                  <a:lnTo>
                    <a:pt x="427" y="271"/>
                  </a:lnTo>
                  <a:lnTo>
                    <a:pt x="423" y="274"/>
                  </a:lnTo>
                  <a:lnTo>
                    <a:pt x="420" y="271"/>
                  </a:lnTo>
                  <a:lnTo>
                    <a:pt x="416" y="271"/>
                  </a:lnTo>
                  <a:lnTo>
                    <a:pt x="416" y="274"/>
                  </a:lnTo>
                  <a:lnTo>
                    <a:pt x="409" y="274"/>
                  </a:lnTo>
                  <a:lnTo>
                    <a:pt x="406" y="277"/>
                  </a:lnTo>
                  <a:lnTo>
                    <a:pt x="402" y="277"/>
                  </a:lnTo>
                  <a:lnTo>
                    <a:pt x="402" y="277"/>
                  </a:lnTo>
                  <a:close/>
                  <a:moveTo>
                    <a:pt x="375" y="387"/>
                  </a:moveTo>
                  <a:lnTo>
                    <a:pt x="382" y="387"/>
                  </a:lnTo>
                  <a:lnTo>
                    <a:pt x="385" y="387"/>
                  </a:lnTo>
                  <a:lnTo>
                    <a:pt x="389" y="387"/>
                  </a:lnTo>
                  <a:lnTo>
                    <a:pt x="392" y="391"/>
                  </a:lnTo>
                  <a:lnTo>
                    <a:pt x="396" y="387"/>
                  </a:lnTo>
                  <a:lnTo>
                    <a:pt x="402" y="384"/>
                  </a:lnTo>
                  <a:lnTo>
                    <a:pt x="402" y="387"/>
                  </a:lnTo>
                  <a:lnTo>
                    <a:pt x="406" y="391"/>
                  </a:lnTo>
                  <a:lnTo>
                    <a:pt x="406" y="394"/>
                  </a:lnTo>
                  <a:lnTo>
                    <a:pt x="402" y="397"/>
                  </a:lnTo>
                  <a:lnTo>
                    <a:pt x="402" y="400"/>
                  </a:lnTo>
                  <a:lnTo>
                    <a:pt x="396" y="400"/>
                  </a:lnTo>
                  <a:lnTo>
                    <a:pt x="392" y="400"/>
                  </a:lnTo>
                  <a:lnTo>
                    <a:pt x="389" y="403"/>
                  </a:lnTo>
                  <a:lnTo>
                    <a:pt x="385" y="400"/>
                  </a:lnTo>
                  <a:lnTo>
                    <a:pt x="382" y="400"/>
                  </a:lnTo>
                  <a:lnTo>
                    <a:pt x="378" y="394"/>
                  </a:lnTo>
                  <a:lnTo>
                    <a:pt x="375" y="387"/>
                  </a:lnTo>
                  <a:lnTo>
                    <a:pt x="375" y="387"/>
                  </a:lnTo>
                  <a:close/>
                  <a:moveTo>
                    <a:pt x="633" y="439"/>
                  </a:moveTo>
                  <a:lnTo>
                    <a:pt x="640" y="433"/>
                  </a:lnTo>
                  <a:lnTo>
                    <a:pt x="640" y="433"/>
                  </a:lnTo>
                  <a:lnTo>
                    <a:pt x="643" y="436"/>
                  </a:lnTo>
                  <a:lnTo>
                    <a:pt x="636" y="439"/>
                  </a:lnTo>
                  <a:lnTo>
                    <a:pt x="633" y="439"/>
                  </a:lnTo>
                  <a:lnTo>
                    <a:pt x="633" y="439"/>
                  </a:lnTo>
                  <a:close/>
                  <a:moveTo>
                    <a:pt x="592" y="462"/>
                  </a:moveTo>
                  <a:lnTo>
                    <a:pt x="595" y="462"/>
                  </a:lnTo>
                  <a:lnTo>
                    <a:pt x="599" y="462"/>
                  </a:lnTo>
                  <a:lnTo>
                    <a:pt x="595" y="462"/>
                  </a:lnTo>
                  <a:lnTo>
                    <a:pt x="592" y="462"/>
                  </a:lnTo>
                  <a:lnTo>
                    <a:pt x="592" y="462"/>
                  </a:lnTo>
                  <a:close/>
                  <a:moveTo>
                    <a:pt x="592" y="491"/>
                  </a:moveTo>
                  <a:lnTo>
                    <a:pt x="595" y="487"/>
                  </a:lnTo>
                  <a:lnTo>
                    <a:pt x="599" y="491"/>
                  </a:lnTo>
                  <a:lnTo>
                    <a:pt x="599" y="491"/>
                  </a:lnTo>
                  <a:lnTo>
                    <a:pt x="595" y="494"/>
                  </a:lnTo>
                  <a:lnTo>
                    <a:pt x="592" y="491"/>
                  </a:lnTo>
                  <a:lnTo>
                    <a:pt x="592" y="491"/>
                  </a:lnTo>
                  <a:lnTo>
                    <a:pt x="592" y="491"/>
                  </a:lnTo>
                  <a:close/>
                  <a:moveTo>
                    <a:pt x="578" y="504"/>
                  </a:moveTo>
                  <a:lnTo>
                    <a:pt x="578" y="504"/>
                  </a:lnTo>
                  <a:lnTo>
                    <a:pt x="578" y="504"/>
                  </a:lnTo>
                  <a:lnTo>
                    <a:pt x="581" y="504"/>
                  </a:lnTo>
                  <a:lnTo>
                    <a:pt x="581" y="500"/>
                  </a:lnTo>
                  <a:lnTo>
                    <a:pt x="585" y="504"/>
                  </a:lnTo>
                  <a:lnTo>
                    <a:pt x="585" y="500"/>
                  </a:lnTo>
                  <a:lnTo>
                    <a:pt x="585" y="497"/>
                  </a:lnTo>
                  <a:lnTo>
                    <a:pt x="588" y="497"/>
                  </a:lnTo>
                  <a:lnTo>
                    <a:pt x="592" y="494"/>
                  </a:lnTo>
                  <a:lnTo>
                    <a:pt x="592" y="497"/>
                  </a:lnTo>
                  <a:lnTo>
                    <a:pt x="592" y="500"/>
                  </a:lnTo>
                  <a:lnTo>
                    <a:pt x="595" y="500"/>
                  </a:lnTo>
                  <a:lnTo>
                    <a:pt x="595" y="497"/>
                  </a:lnTo>
                  <a:lnTo>
                    <a:pt x="595" y="497"/>
                  </a:lnTo>
                  <a:lnTo>
                    <a:pt x="599" y="500"/>
                  </a:lnTo>
                  <a:lnTo>
                    <a:pt x="595" y="500"/>
                  </a:lnTo>
                  <a:lnTo>
                    <a:pt x="595" y="504"/>
                  </a:lnTo>
                  <a:lnTo>
                    <a:pt x="599" y="504"/>
                  </a:lnTo>
                  <a:lnTo>
                    <a:pt x="599" y="507"/>
                  </a:lnTo>
                  <a:lnTo>
                    <a:pt x="595" y="507"/>
                  </a:lnTo>
                  <a:lnTo>
                    <a:pt x="595" y="507"/>
                  </a:lnTo>
                  <a:lnTo>
                    <a:pt x="592" y="507"/>
                  </a:lnTo>
                  <a:lnTo>
                    <a:pt x="588" y="507"/>
                  </a:lnTo>
                  <a:lnTo>
                    <a:pt x="588" y="507"/>
                  </a:lnTo>
                  <a:lnTo>
                    <a:pt x="585" y="510"/>
                  </a:lnTo>
                  <a:lnTo>
                    <a:pt x="581" y="510"/>
                  </a:lnTo>
                  <a:lnTo>
                    <a:pt x="578" y="504"/>
                  </a:lnTo>
                  <a:lnTo>
                    <a:pt x="578" y="504"/>
                  </a:lnTo>
                  <a:close/>
                  <a:moveTo>
                    <a:pt x="537" y="539"/>
                  </a:moveTo>
                  <a:lnTo>
                    <a:pt x="537" y="542"/>
                  </a:lnTo>
                  <a:lnTo>
                    <a:pt x="533" y="542"/>
                  </a:lnTo>
                  <a:lnTo>
                    <a:pt x="530" y="539"/>
                  </a:lnTo>
                  <a:lnTo>
                    <a:pt x="530" y="536"/>
                  </a:lnTo>
                  <a:lnTo>
                    <a:pt x="533" y="536"/>
                  </a:lnTo>
                  <a:lnTo>
                    <a:pt x="533" y="533"/>
                  </a:lnTo>
                  <a:lnTo>
                    <a:pt x="533" y="529"/>
                  </a:lnTo>
                  <a:lnTo>
                    <a:pt x="533" y="526"/>
                  </a:lnTo>
                  <a:lnTo>
                    <a:pt x="533" y="523"/>
                  </a:lnTo>
                  <a:lnTo>
                    <a:pt x="537" y="520"/>
                  </a:lnTo>
                  <a:lnTo>
                    <a:pt x="547" y="517"/>
                  </a:lnTo>
                  <a:lnTo>
                    <a:pt x="550" y="517"/>
                  </a:lnTo>
                  <a:lnTo>
                    <a:pt x="554" y="517"/>
                  </a:lnTo>
                  <a:lnTo>
                    <a:pt x="554" y="523"/>
                  </a:lnTo>
                  <a:lnTo>
                    <a:pt x="554" y="526"/>
                  </a:lnTo>
                  <a:lnTo>
                    <a:pt x="557" y="520"/>
                  </a:lnTo>
                  <a:lnTo>
                    <a:pt x="557" y="520"/>
                  </a:lnTo>
                  <a:lnTo>
                    <a:pt x="557" y="517"/>
                  </a:lnTo>
                  <a:lnTo>
                    <a:pt x="561" y="520"/>
                  </a:lnTo>
                  <a:lnTo>
                    <a:pt x="561" y="517"/>
                  </a:lnTo>
                  <a:lnTo>
                    <a:pt x="557" y="513"/>
                  </a:lnTo>
                  <a:lnTo>
                    <a:pt x="557" y="513"/>
                  </a:lnTo>
                  <a:lnTo>
                    <a:pt x="561" y="510"/>
                  </a:lnTo>
                  <a:lnTo>
                    <a:pt x="564" y="510"/>
                  </a:lnTo>
                  <a:lnTo>
                    <a:pt x="564" y="510"/>
                  </a:lnTo>
                  <a:lnTo>
                    <a:pt x="564" y="513"/>
                  </a:lnTo>
                  <a:lnTo>
                    <a:pt x="564" y="517"/>
                  </a:lnTo>
                  <a:lnTo>
                    <a:pt x="564" y="520"/>
                  </a:lnTo>
                  <a:lnTo>
                    <a:pt x="568" y="517"/>
                  </a:lnTo>
                  <a:lnTo>
                    <a:pt x="568" y="517"/>
                  </a:lnTo>
                  <a:lnTo>
                    <a:pt x="571" y="513"/>
                  </a:lnTo>
                  <a:lnTo>
                    <a:pt x="571" y="517"/>
                  </a:lnTo>
                  <a:lnTo>
                    <a:pt x="571" y="513"/>
                  </a:lnTo>
                  <a:lnTo>
                    <a:pt x="571" y="510"/>
                  </a:lnTo>
                  <a:lnTo>
                    <a:pt x="574" y="510"/>
                  </a:lnTo>
                  <a:lnTo>
                    <a:pt x="578" y="510"/>
                  </a:lnTo>
                  <a:lnTo>
                    <a:pt x="578" y="513"/>
                  </a:lnTo>
                  <a:lnTo>
                    <a:pt x="574" y="513"/>
                  </a:lnTo>
                  <a:lnTo>
                    <a:pt x="574" y="517"/>
                  </a:lnTo>
                  <a:lnTo>
                    <a:pt x="578" y="517"/>
                  </a:lnTo>
                  <a:lnTo>
                    <a:pt x="581" y="513"/>
                  </a:lnTo>
                  <a:lnTo>
                    <a:pt x="585" y="513"/>
                  </a:lnTo>
                  <a:lnTo>
                    <a:pt x="585" y="513"/>
                  </a:lnTo>
                  <a:lnTo>
                    <a:pt x="588" y="517"/>
                  </a:lnTo>
                  <a:lnTo>
                    <a:pt x="585" y="517"/>
                  </a:lnTo>
                  <a:lnTo>
                    <a:pt x="581" y="517"/>
                  </a:lnTo>
                  <a:lnTo>
                    <a:pt x="581" y="520"/>
                  </a:lnTo>
                  <a:lnTo>
                    <a:pt x="581" y="520"/>
                  </a:lnTo>
                  <a:lnTo>
                    <a:pt x="585" y="523"/>
                  </a:lnTo>
                  <a:lnTo>
                    <a:pt x="581" y="526"/>
                  </a:lnTo>
                  <a:lnTo>
                    <a:pt x="578" y="526"/>
                  </a:lnTo>
                  <a:lnTo>
                    <a:pt x="578" y="523"/>
                  </a:lnTo>
                  <a:lnTo>
                    <a:pt x="574" y="526"/>
                  </a:lnTo>
                  <a:lnTo>
                    <a:pt x="571" y="523"/>
                  </a:lnTo>
                  <a:lnTo>
                    <a:pt x="571" y="523"/>
                  </a:lnTo>
                  <a:lnTo>
                    <a:pt x="568" y="526"/>
                  </a:lnTo>
                  <a:lnTo>
                    <a:pt x="571" y="526"/>
                  </a:lnTo>
                  <a:lnTo>
                    <a:pt x="574" y="529"/>
                  </a:lnTo>
                  <a:lnTo>
                    <a:pt x="571" y="533"/>
                  </a:lnTo>
                  <a:lnTo>
                    <a:pt x="568" y="533"/>
                  </a:lnTo>
                  <a:lnTo>
                    <a:pt x="564" y="529"/>
                  </a:lnTo>
                  <a:lnTo>
                    <a:pt x="561" y="529"/>
                  </a:lnTo>
                  <a:lnTo>
                    <a:pt x="557" y="529"/>
                  </a:lnTo>
                  <a:lnTo>
                    <a:pt x="561" y="533"/>
                  </a:lnTo>
                  <a:lnTo>
                    <a:pt x="564" y="533"/>
                  </a:lnTo>
                  <a:lnTo>
                    <a:pt x="561" y="536"/>
                  </a:lnTo>
                  <a:lnTo>
                    <a:pt x="557" y="533"/>
                  </a:lnTo>
                  <a:lnTo>
                    <a:pt x="554" y="536"/>
                  </a:lnTo>
                  <a:lnTo>
                    <a:pt x="554" y="536"/>
                  </a:lnTo>
                  <a:lnTo>
                    <a:pt x="550" y="539"/>
                  </a:lnTo>
                  <a:lnTo>
                    <a:pt x="547" y="539"/>
                  </a:lnTo>
                  <a:lnTo>
                    <a:pt x="547" y="539"/>
                  </a:lnTo>
                  <a:lnTo>
                    <a:pt x="547" y="542"/>
                  </a:lnTo>
                  <a:lnTo>
                    <a:pt x="544" y="542"/>
                  </a:lnTo>
                  <a:lnTo>
                    <a:pt x="544" y="546"/>
                  </a:lnTo>
                  <a:lnTo>
                    <a:pt x="540" y="546"/>
                  </a:lnTo>
                  <a:lnTo>
                    <a:pt x="540" y="549"/>
                  </a:lnTo>
                  <a:lnTo>
                    <a:pt x="537" y="549"/>
                  </a:lnTo>
                  <a:lnTo>
                    <a:pt x="537" y="546"/>
                  </a:lnTo>
                  <a:lnTo>
                    <a:pt x="544" y="542"/>
                  </a:lnTo>
                  <a:lnTo>
                    <a:pt x="544" y="539"/>
                  </a:lnTo>
                  <a:lnTo>
                    <a:pt x="544" y="536"/>
                  </a:lnTo>
                  <a:lnTo>
                    <a:pt x="544" y="536"/>
                  </a:lnTo>
                  <a:lnTo>
                    <a:pt x="540" y="539"/>
                  </a:lnTo>
                  <a:lnTo>
                    <a:pt x="540" y="539"/>
                  </a:lnTo>
                  <a:lnTo>
                    <a:pt x="540" y="536"/>
                  </a:lnTo>
                  <a:lnTo>
                    <a:pt x="537" y="536"/>
                  </a:lnTo>
                  <a:lnTo>
                    <a:pt x="533" y="539"/>
                  </a:lnTo>
                  <a:lnTo>
                    <a:pt x="537" y="539"/>
                  </a:lnTo>
                  <a:lnTo>
                    <a:pt x="537" y="539"/>
                  </a:lnTo>
                  <a:lnTo>
                    <a:pt x="537" y="539"/>
                  </a:lnTo>
                  <a:close/>
                  <a:moveTo>
                    <a:pt x="530" y="552"/>
                  </a:moveTo>
                  <a:lnTo>
                    <a:pt x="533" y="552"/>
                  </a:lnTo>
                  <a:lnTo>
                    <a:pt x="530" y="555"/>
                  </a:lnTo>
                  <a:lnTo>
                    <a:pt x="530" y="552"/>
                  </a:lnTo>
                  <a:lnTo>
                    <a:pt x="530" y="552"/>
                  </a:lnTo>
                  <a:close/>
                  <a:moveTo>
                    <a:pt x="519" y="555"/>
                  </a:moveTo>
                  <a:lnTo>
                    <a:pt x="519" y="552"/>
                  </a:lnTo>
                  <a:lnTo>
                    <a:pt x="530" y="549"/>
                  </a:lnTo>
                  <a:lnTo>
                    <a:pt x="523" y="555"/>
                  </a:lnTo>
                  <a:lnTo>
                    <a:pt x="519" y="555"/>
                  </a:lnTo>
                  <a:lnTo>
                    <a:pt x="519" y="555"/>
                  </a:lnTo>
                  <a:close/>
                  <a:moveTo>
                    <a:pt x="492" y="575"/>
                  </a:moveTo>
                  <a:lnTo>
                    <a:pt x="492" y="575"/>
                  </a:lnTo>
                  <a:lnTo>
                    <a:pt x="492" y="571"/>
                  </a:lnTo>
                  <a:lnTo>
                    <a:pt x="495" y="571"/>
                  </a:lnTo>
                  <a:lnTo>
                    <a:pt x="495" y="575"/>
                  </a:lnTo>
                  <a:lnTo>
                    <a:pt x="492" y="575"/>
                  </a:lnTo>
                  <a:lnTo>
                    <a:pt x="492" y="575"/>
                  </a:lnTo>
                  <a:close/>
                  <a:moveTo>
                    <a:pt x="478" y="546"/>
                  </a:moveTo>
                  <a:lnTo>
                    <a:pt x="482" y="546"/>
                  </a:lnTo>
                  <a:lnTo>
                    <a:pt x="485" y="546"/>
                  </a:lnTo>
                  <a:lnTo>
                    <a:pt x="482" y="549"/>
                  </a:lnTo>
                  <a:lnTo>
                    <a:pt x="478" y="546"/>
                  </a:lnTo>
                  <a:lnTo>
                    <a:pt x="478" y="546"/>
                  </a:lnTo>
                  <a:close/>
                  <a:moveTo>
                    <a:pt x="402" y="575"/>
                  </a:moveTo>
                  <a:lnTo>
                    <a:pt x="402" y="575"/>
                  </a:lnTo>
                  <a:lnTo>
                    <a:pt x="402" y="575"/>
                  </a:lnTo>
                  <a:lnTo>
                    <a:pt x="406" y="575"/>
                  </a:lnTo>
                  <a:lnTo>
                    <a:pt x="402" y="575"/>
                  </a:lnTo>
                  <a:lnTo>
                    <a:pt x="402" y="575"/>
                  </a:lnTo>
                  <a:close/>
                  <a:moveTo>
                    <a:pt x="399" y="575"/>
                  </a:moveTo>
                  <a:lnTo>
                    <a:pt x="399" y="575"/>
                  </a:lnTo>
                  <a:lnTo>
                    <a:pt x="399" y="578"/>
                  </a:lnTo>
                  <a:lnTo>
                    <a:pt x="399" y="575"/>
                  </a:lnTo>
                  <a:lnTo>
                    <a:pt x="399" y="575"/>
                  </a:lnTo>
                  <a:close/>
                  <a:moveTo>
                    <a:pt x="416" y="588"/>
                  </a:moveTo>
                  <a:lnTo>
                    <a:pt x="416" y="591"/>
                  </a:lnTo>
                  <a:lnTo>
                    <a:pt x="413" y="591"/>
                  </a:lnTo>
                  <a:lnTo>
                    <a:pt x="413" y="588"/>
                  </a:lnTo>
                  <a:lnTo>
                    <a:pt x="416" y="588"/>
                  </a:lnTo>
                  <a:lnTo>
                    <a:pt x="416" y="588"/>
                  </a:lnTo>
                  <a:close/>
                  <a:moveTo>
                    <a:pt x="413" y="588"/>
                  </a:moveTo>
                  <a:lnTo>
                    <a:pt x="413" y="581"/>
                  </a:lnTo>
                  <a:lnTo>
                    <a:pt x="413" y="584"/>
                  </a:lnTo>
                  <a:lnTo>
                    <a:pt x="413" y="584"/>
                  </a:lnTo>
                  <a:lnTo>
                    <a:pt x="413" y="588"/>
                  </a:lnTo>
                  <a:lnTo>
                    <a:pt x="413" y="588"/>
                  </a:lnTo>
                  <a:close/>
                  <a:moveTo>
                    <a:pt x="396" y="591"/>
                  </a:moveTo>
                  <a:lnTo>
                    <a:pt x="399" y="584"/>
                  </a:lnTo>
                  <a:lnTo>
                    <a:pt x="402" y="584"/>
                  </a:lnTo>
                  <a:lnTo>
                    <a:pt x="402" y="581"/>
                  </a:lnTo>
                  <a:lnTo>
                    <a:pt x="406" y="581"/>
                  </a:lnTo>
                  <a:lnTo>
                    <a:pt x="406" y="584"/>
                  </a:lnTo>
                  <a:lnTo>
                    <a:pt x="402" y="584"/>
                  </a:lnTo>
                  <a:lnTo>
                    <a:pt x="399" y="588"/>
                  </a:lnTo>
                  <a:lnTo>
                    <a:pt x="396" y="591"/>
                  </a:lnTo>
                  <a:lnTo>
                    <a:pt x="396" y="591"/>
                  </a:lnTo>
                  <a:close/>
                  <a:moveTo>
                    <a:pt x="392" y="581"/>
                  </a:moveTo>
                  <a:lnTo>
                    <a:pt x="389" y="578"/>
                  </a:lnTo>
                  <a:lnTo>
                    <a:pt x="389" y="575"/>
                  </a:lnTo>
                  <a:lnTo>
                    <a:pt x="392" y="575"/>
                  </a:lnTo>
                  <a:lnTo>
                    <a:pt x="396" y="575"/>
                  </a:lnTo>
                  <a:lnTo>
                    <a:pt x="392" y="578"/>
                  </a:lnTo>
                  <a:lnTo>
                    <a:pt x="392" y="581"/>
                  </a:lnTo>
                  <a:lnTo>
                    <a:pt x="392" y="581"/>
                  </a:lnTo>
                  <a:lnTo>
                    <a:pt x="392" y="581"/>
                  </a:lnTo>
                  <a:close/>
                  <a:moveTo>
                    <a:pt x="372" y="578"/>
                  </a:moveTo>
                  <a:lnTo>
                    <a:pt x="375" y="578"/>
                  </a:lnTo>
                  <a:lnTo>
                    <a:pt x="375" y="581"/>
                  </a:lnTo>
                  <a:lnTo>
                    <a:pt x="372" y="581"/>
                  </a:lnTo>
                  <a:lnTo>
                    <a:pt x="372" y="578"/>
                  </a:lnTo>
                  <a:lnTo>
                    <a:pt x="372" y="578"/>
                  </a:lnTo>
                  <a:close/>
                  <a:moveTo>
                    <a:pt x="358" y="588"/>
                  </a:moveTo>
                  <a:lnTo>
                    <a:pt x="358" y="584"/>
                  </a:lnTo>
                  <a:lnTo>
                    <a:pt x="361" y="581"/>
                  </a:lnTo>
                  <a:lnTo>
                    <a:pt x="361" y="584"/>
                  </a:lnTo>
                  <a:lnTo>
                    <a:pt x="358" y="588"/>
                  </a:lnTo>
                  <a:lnTo>
                    <a:pt x="358" y="588"/>
                  </a:lnTo>
                  <a:close/>
                  <a:moveTo>
                    <a:pt x="344" y="594"/>
                  </a:moveTo>
                  <a:lnTo>
                    <a:pt x="347" y="597"/>
                  </a:lnTo>
                  <a:lnTo>
                    <a:pt x="347" y="597"/>
                  </a:lnTo>
                  <a:lnTo>
                    <a:pt x="344" y="597"/>
                  </a:lnTo>
                  <a:lnTo>
                    <a:pt x="344" y="594"/>
                  </a:lnTo>
                  <a:lnTo>
                    <a:pt x="344" y="594"/>
                  </a:lnTo>
                  <a:close/>
                  <a:moveTo>
                    <a:pt x="3" y="649"/>
                  </a:moveTo>
                  <a:lnTo>
                    <a:pt x="0" y="652"/>
                  </a:lnTo>
                  <a:lnTo>
                    <a:pt x="7" y="652"/>
                  </a:lnTo>
                  <a:lnTo>
                    <a:pt x="3" y="649"/>
                  </a:lnTo>
                  <a:lnTo>
                    <a:pt x="3" y="649"/>
                  </a:lnTo>
                  <a:close/>
                  <a:moveTo>
                    <a:pt x="7" y="643"/>
                  </a:moveTo>
                  <a:lnTo>
                    <a:pt x="3" y="646"/>
                  </a:lnTo>
                  <a:lnTo>
                    <a:pt x="7" y="649"/>
                  </a:lnTo>
                  <a:lnTo>
                    <a:pt x="10" y="646"/>
                  </a:lnTo>
                  <a:lnTo>
                    <a:pt x="7" y="643"/>
                  </a:lnTo>
                  <a:lnTo>
                    <a:pt x="7" y="643"/>
                  </a:lnTo>
                  <a:close/>
                  <a:moveTo>
                    <a:pt x="10" y="636"/>
                  </a:moveTo>
                  <a:lnTo>
                    <a:pt x="14" y="639"/>
                  </a:lnTo>
                  <a:lnTo>
                    <a:pt x="14" y="636"/>
                  </a:lnTo>
                  <a:lnTo>
                    <a:pt x="10" y="636"/>
                  </a:lnTo>
                  <a:lnTo>
                    <a:pt x="10" y="636"/>
                  </a:lnTo>
                  <a:close/>
                  <a:moveTo>
                    <a:pt x="34" y="639"/>
                  </a:moveTo>
                  <a:lnTo>
                    <a:pt x="31" y="633"/>
                  </a:lnTo>
                  <a:lnTo>
                    <a:pt x="28" y="633"/>
                  </a:lnTo>
                  <a:lnTo>
                    <a:pt x="24" y="636"/>
                  </a:lnTo>
                  <a:lnTo>
                    <a:pt x="28" y="639"/>
                  </a:lnTo>
                  <a:lnTo>
                    <a:pt x="31" y="639"/>
                  </a:lnTo>
                  <a:lnTo>
                    <a:pt x="28" y="639"/>
                  </a:lnTo>
                  <a:lnTo>
                    <a:pt x="28" y="643"/>
                  </a:lnTo>
                  <a:lnTo>
                    <a:pt x="31" y="643"/>
                  </a:lnTo>
                  <a:lnTo>
                    <a:pt x="34" y="639"/>
                  </a:lnTo>
                  <a:lnTo>
                    <a:pt x="34" y="639"/>
                  </a:lnTo>
                  <a:lnTo>
                    <a:pt x="34" y="639"/>
                  </a:lnTo>
                  <a:close/>
                  <a:moveTo>
                    <a:pt x="38" y="646"/>
                  </a:moveTo>
                  <a:lnTo>
                    <a:pt x="41" y="646"/>
                  </a:lnTo>
                  <a:lnTo>
                    <a:pt x="45" y="643"/>
                  </a:lnTo>
                  <a:lnTo>
                    <a:pt x="45" y="639"/>
                  </a:lnTo>
                  <a:lnTo>
                    <a:pt x="48" y="639"/>
                  </a:lnTo>
                  <a:lnTo>
                    <a:pt x="45" y="636"/>
                  </a:lnTo>
                  <a:lnTo>
                    <a:pt x="41" y="639"/>
                  </a:lnTo>
                  <a:lnTo>
                    <a:pt x="41" y="643"/>
                  </a:lnTo>
                  <a:lnTo>
                    <a:pt x="38" y="646"/>
                  </a:lnTo>
                  <a:lnTo>
                    <a:pt x="38" y="646"/>
                  </a:lnTo>
                  <a:close/>
                  <a:moveTo>
                    <a:pt x="58" y="643"/>
                  </a:moveTo>
                  <a:lnTo>
                    <a:pt x="55" y="639"/>
                  </a:lnTo>
                  <a:lnTo>
                    <a:pt x="55" y="639"/>
                  </a:lnTo>
                  <a:lnTo>
                    <a:pt x="55" y="643"/>
                  </a:lnTo>
                  <a:lnTo>
                    <a:pt x="52" y="643"/>
                  </a:lnTo>
                  <a:lnTo>
                    <a:pt x="48" y="646"/>
                  </a:lnTo>
                  <a:lnTo>
                    <a:pt x="55" y="646"/>
                  </a:lnTo>
                  <a:lnTo>
                    <a:pt x="58" y="643"/>
                  </a:lnTo>
                  <a:lnTo>
                    <a:pt x="58" y="643"/>
                  </a:lnTo>
                  <a:close/>
                  <a:moveTo>
                    <a:pt x="103" y="643"/>
                  </a:moveTo>
                  <a:lnTo>
                    <a:pt x="103" y="639"/>
                  </a:lnTo>
                  <a:lnTo>
                    <a:pt x="107" y="636"/>
                  </a:lnTo>
                  <a:lnTo>
                    <a:pt x="107" y="633"/>
                  </a:lnTo>
                  <a:lnTo>
                    <a:pt x="103" y="633"/>
                  </a:lnTo>
                  <a:lnTo>
                    <a:pt x="100" y="636"/>
                  </a:lnTo>
                  <a:lnTo>
                    <a:pt x="100" y="636"/>
                  </a:lnTo>
                  <a:lnTo>
                    <a:pt x="96" y="639"/>
                  </a:lnTo>
                  <a:lnTo>
                    <a:pt x="96" y="636"/>
                  </a:lnTo>
                  <a:lnTo>
                    <a:pt x="93" y="639"/>
                  </a:lnTo>
                  <a:lnTo>
                    <a:pt x="89" y="639"/>
                  </a:lnTo>
                  <a:lnTo>
                    <a:pt x="86" y="639"/>
                  </a:lnTo>
                  <a:lnTo>
                    <a:pt x="86" y="639"/>
                  </a:lnTo>
                  <a:lnTo>
                    <a:pt x="89" y="643"/>
                  </a:lnTo>
                  <a:lnTo>
                    <a:pt x="93" y="643"/>
                  </a:lnTo>
                  <a:lnTo>
                    <a:pt x="96" y="643"/>
                  </a:lnTo>
                  <a:lnTo>
                    <a:pt x="100" y="639"/>
                  </a:lnTo>
                  <a:lnTo>
                    <a:pt x="103" y="643"/>
                  </a:lnTo>
                  <a:lnTo>
                    <a:pt x="103" y="643"/>
                  </a:lnTo>
                  <a:close/>
                  <a:moveTo>
                    <a:pt x="110" y="643"/>
                  </a:moveTo>
                  <a:lnTo>
                    <a:pt x="120" y="643"/>
                  </a:lnTo>
                  <a:lnTo>
                    <a:pt x="124" y="643"/>
                  </a:lnTo>
                  <a:lnTo>
                    <a:pt x="127" y="646"/>
                  </a:lnTo>
                  <a:lnTo>
                    <a:pt x="120" y="646"/>
                  </a:lnTo>
                  <a:lnTo>
                    <a:pt x="114" y="646"/>
                  </a:lnTo>
                  <a:lnTo>
                    <a:pt x="110" y="646"/>
                  </a:lnTo>
                  <a:lnTo>
                    <a:pt x="107" y="643"/>
                  </a:lnTo>
                  <a:lnTo>
                    <a:pt x="107" y="643"/>
                  </a:lnTo>
                  <a:lnTo>
                    <a:pt x="110" y="643"/>
                  </a:lnTo>
                  <a:lnTo>
                    <a:pt x="110" y="643"/>
                  </a:lnTo>
                  <a:close/>
                  <a:moveTo>
                    <a:pt x="144" y="639"/>
                  </a:moveTo>
                  <a:lnTo>
                    <a:pt x="141" y="636"/>
                  </a:lnTo>
                  <a:lnTo>
                    <a:pt x="134" y="636"/>
                  </a:lnTo>
                  <a:lnTo>
                    <a:pt x="134" y="639"/>
                  </a:lnTo>
                  <a:lnTo>
                    <a:pt x="138" y="639"/>
                  </a:lnTo>
                  <a:lnTo>
                    <a:pt x="144" y="639"/>
                  </a:lnTo>
                  <a:lnTo>
                    <a:pt x="144" y="639"/>
                  </a:lnTo>
                  <a:close/>
                  <a:moveTo>
                    <a:pt x="165" y="636"/>
                  </a:moveTo>
                  <a:lnTo>
                    <a:pt x="162" y="633"/>
                  </a:lnTo>
                  <a:lnTo>
                    <a:pt x="162" y="636"/>
                  </a:lnTo>
                  <a:lnTo>
                    <a:pt x="165" y="636"/>
                  </a:lnTo>
                  <a:lnTo>
                    <a:pt x="165" y="636"/>
                  </a:lnTo>
                  <a:close/>
                  <a:moveTo>
                    <a:pt x="179" y="633"/>
                  </a:moveTo>
                  <a:lnTo>
                    <a:pt x="175" y="630"/>
                  </a:lnTo>
                  <a:lnTo>
                    <a:pt x="172" y="633"/>
                  </a:lnTo>
                  <a:lnTo>
                    <a:pt x="172" y="636"/>
                  </a:lnTo>
                  <a:lnTo>
                    <a:pt x="175" y="633"/>
                  </a:lnTo>
                  <a:lnTo>
                    <a:pt x="179" y="633"/>
                  </a:lnTo>
                  <a:lnTo>
                    <a:pt x="179" y="633"/>
                  </a:lnTo>
                  <a:close/>
                  <a:moveTo>
                    <a:pt x="189" y="630"/>
                  </a:moveTo>
                  <a:lnTo>
                    <a:pt x="186" y="630"/>
                  </a:lnTo>
                  <a:lnTo>
                    <a:pt x="182" y="630"/>
                  </a:lnTo>
                  <a:lnTo>
                    <a:pt x="186" y="633"/>
                  </a:lnTo>
                  <a:lnTo>
                    <a:pt x="189" y="630"/>
                  </a:lnTo>
                  <a:lnTo>
                    <a:pt x="189" y="630"/>
                  </a:lnTo>
                  <a:close/>
                  <a:moveTo>
                    <a:pt x="189" y="626"/>
                  </a:moveTo>
                  <a:lnTo>
                    <a:pt x="189" y="623"/>
                  </a:lnTo>
                  <a:lnTo>
                    <a:pt x="186" y="626"/>
                  </a:lnTo>
                  <a:lnTo>
                    <a:pt x="189" y="626"/>
                  </a:lnTo>
                  <a:lnTo>
                    <a:pt x="189" y="626"/>
                  </a:lnTo>
                  <a:close/>
                  <a:moveTo>
                    <a:pt x="189" y="630"/>
                  </a:moveTo>
                  <a:lnTo>
                    <a:pt x="193" y="630"/>
                  </a:lnTo>
                  <a:lnTo>
                    <a:pt x="196" y="630"/>
                  </a:lnTo>
                  <a:lnTo>
                    <a:pt x="196" y="626"/>
                  </a:lnTo>
                  <a:lnTo>
                    <a:pt x="189" y="630"/>
                  </a:lnTo>
                  <a:lnTo>
                    <a:pt x="189" y="630"/>
                  </a:lnTo>
                  <a:close/>
                  <a:moveTo>
                    <a:pt x="234" y="610"/>
                  </a:moveTo>
                  <a:lnTo>
                    <a:pt x="237" y="613"/>
                  </a:lnTo>
                  <a:lnTo>
                    <a:pt x="241" y="613"/>
                  </a:lnTo>
                  <a:lnTo>
                    <a:pt x="234" y="617"/>
                  </a:lnTo>
                  <a:lnTo>
                    <a:pt x="234" y="620"/>
                  </a:lnTo>
                  <a:lnTo>
                    <a:pt x="227" y="620"/>
                  </a:lnTo>
                  <a:lnTo>
                    <a:pt x="224" y="626"/>
                  </a:lnTo>
                  <a:lnTo>
                    <a:pt x="217" y="626"/>
                  </a:lnTo>
                  <a:lnTo>
                    <a:pt x="213" y="630"/>
                  </a:lnTo>
                  <a:lnTo>
                    <a:pt x="206" y="630"/>
                  </a:lnTo>
                  <a:lnTo>
                    <a:pt x="210" y="626"/>
                  </a:lnTo>
                  <a:lnTo>
                    <a:pt x="213" y="626"/>
                  </a:lnTo>
                  <a:lnTo>
                    <a:pt x="213" y="623"/>
                  </a:lnTo>
                  <a:lnTo>
                    <a:pt x="217" y="623"/>
                  </a:lnTo>
                  <a:lnTo>
                    <a:pt x="217" y="620"/>
                  </a:lnTo>
                  <a:lnTo>
                    <a:pt x="220" y="617"/>
                  </a:lnTo>
                  <a:lnTo>
                    <a:pt x="224" y="617"/>
                  </a:lnTo>
                  <a:lnTo>
                    <a:pt x="227" y="613"/>
                  </a:lnTo>
                  <a:lnTo>
                    <a:pt x="227" y="613"/>
                  </a:lnTo>
                  <a:lnTo>
                    <a:pt x="230" y="613"/>
                  </a:lnTo>
                  <a:lnTo>
                    <a:pt x="230" y="613"/>
                  </a:lnTo>
                  <a:lnTo>
                    <a:pt x="234" y="610"/>
                  </a:lnTo>
                  <a:lnTo>
                    <a:pt x="234" y="610"/>
                  </a:lnTo>
                  <a:close/>
                  <a:moveTo>
                    <a:pt x="268" y="601"/>
                  </a:moveTo>
                  <a:lnTo>
                    <a:pt x="265" y="601"/>
                  </a:lnTo>
                  <a:lnTo>
                    <a:pt x="261" y="604"/>
                  </a:lnTo>
                  <a:lnTo>
                    <a:pt x="261" y="604"/>
                  </a:lnTo>
                  <a:lnTo>
                    <a:pt x="265" y="607"/>
                  </a:lnTo>
                  <a:lnTo>
                    <a:pt x="261" y="607"/>
                  </a:lnTo>
                  <a:lnTo>
                    <a:pt x="258" y="607"/>
                  </a:lnTo>
                  <a:lnTo>
                    <a:pt x="255" y="610"/>
                  </a:lnTo>
                  <a:lnTo>
                    <a:pt x="255" y="610"/>
                  </a:lnTo>
                  <a:lnTo>
                    <a:pt x="255" y="613"/>
                  </a:lnTo>
                  <a:lnTo>
                    <a:pt x="251" y="617"/>
                  </a:lnTo>
                  <a:lnTo>
                    <a:pt x="248" y="617"/>
                  </a:lnTo>
                  <a:lnTo>
                    <a:pt x="244" y="620"/>
                  </a:lnTo>
                  <a:lnTo>
                    <a:pt x="241" y="620"/>
                  </a:lnTo>
                  <a:lnTo>
                    <a:pt x="237" y="620"/>
                  </a:lnTo>
                  <a:lnTo>
                    <a:pt x="241" y="620"/>
                  </a:lnTo>
                  <a:lnTo>
                    <a:pt x="244" y="620"/>
                  </a:lnTo>
                  <a:lnTo>
                    <a:pt x="251" y="620"/>
                  </a:lnTo>
                  <a:lnTo>
                    <a:pt x="255" y="617"/>
                  </a:lnTo>
                  <a:lnTo>
                    <a:pt x="255" y="620"/>
                  </a:lnTo>
                  <a:lnTo>
                    <a:pt x="258" y="620"/>
                  </a:lnTo>
                  <a:lnTo>
                    <a:pt x="258" y="617"/>
                  </a:lnTo>
                  <a:lnTo>
                    <a:pt x="261" y="613"/>
                  </a:lnTo>
                  <a:lnTo>
                    <a:pt x="261" y="613"/>
                  </a:lnTo>
                  <a:lnTo>
                    <a:pt x="265" y="617"/>
                  </a:lnTo>
                  <a:lnTo>
                    <a:pt x="265" y="617"/>
                  </a:lnTo>
                  <a:lnTo>
                    <a:pt x="268" y="613"/>
                  </a:lnTo>
                  <a:lnTo>
                    <a:pt x="275" y="610"/>
                  </a:lnTo>
                  <a:lnTo>
                    <a:pt x="275" y="607"/>
                  </a:lnTo>
                  <a:lnTo>
                    <a:pt x="272" y="607"/>
                  </a:lnTo>
                  <a:lnTo>
                    <a:pt x="275" y="607"/>
                  </a:lnTo>
                  <a:lnTo>
                    <a:pt x="272" y="604"/>
                  </a:lnTo>
                  <a:lnTo>
                    <a:pt x="268" y="601"/>
                  </a:lnTo>
                  <a:lnTo>
                    <a:pt x="268" y="601"/>
                  </a:lnTo>
                  <a:lnTo>
                    <a:pt x="268" y="601"/>
                  </a:lnTo>
                  <a:close/>
                  <a:moveTo>
                    <a:pt x="279" y="604"/>
                  </a:moveTo>
                  <a:lnTo>
                    <a:pt x="279" y="604"/>
                  </a:lnTo>
                  <a:lnTo>
                    <a:pt x="279" y="601"/>
                  </a:lnTo>
                  <a:lnTo>
                    <a:pt x="275" y="604"/>
                  </a:lnTo>
                  <a:lnTo>
                    <a:pt x="279" y="604"/>
                  </a:lnTo>
                  <a:lnTo>
                    <a:pt x="279" y="604"/>
                  </a:lnTo>
                  <a:close/>
                  <a:moveTo>
                    <a:pt x="299" y="601"/>
                  </a:moveTo>
                  <a:lnTo>
                    <a:pt x="299" y="601"/>
                  </a:lnTo>
                  <a:lnTo>
                    <a:pt x="303" y="601"/>
                  </a:lnTo>
                  <a:lnTo>
                    <a:pt x="303" y="601"/>
                  </a:lnTo>
                  <a:lnTo>
                    <a:pt x="299" y="601"/>
                  </a:lnTo>
                  <a:lnTo>
                    <a:pt x="299" y="601"/>
                  </a:lnTo>
                  <a:lnTo>
                    <a:pt x="299" y="601"/>
                  </a:lnTo>
                  <a:close/>
                  <a:moveTo>
                    <a:pt x="292" y="604"/>
                  </a:moveTo>
                  <a:lnTo>
                    <a:pt x="296" y="601"/>
                  </a:lnTo>
                  <a:lnTo>
                    <a:pt x="296" y="604"/>
                  </a:lnTo>
                  <a:lnTo>
                    <a:pt x="292" y="604"/>
                  </a:lnTo>
                  <a:lnTo>
                    <a:pt x="292" y="604"/>
                  </a:lnTo>
                  <a:close/>
                  <a:moveTo>
                    <a:pt x="292" y="601"/>
                  </a:moveTo>
                  <a:lnTo>
                    <a:pt x="292" y="597"/>
                  </a:lnTo>
                  <a:lnTo>
                    <a:pt x="292" y="594"/>
                  </a:lnTo>
                  <a:lnTo>
                    <a:pt x="292" y="594"/>
                  </a:lnTo>
                  <a:lnTo>
                    <a:pt x="292" y="597"/>
                  </a:lnTo>
                  <a:lnTo>
                    <a:pt x="292" y="601"/>
                  </a:lnTo>
                  <a:lnTo>
                    <a:pt x="292" y="601"/>
                  </a:lnTo>
                  <a:close/>
                  <a:moveTo>
                    <a:pt x="286" y="597"/>
                  </a:moveTo>
                  <a:lnTo>
                    <a:pt x="282" y="597"/>
                  </a:lnTo>
                  <a:lnTo>
                    <a:pt x="282" y="601"/>
                  </a:lnTo>
                  <a:lnTo>
                    <a:pt x="286" y="601"/>
                  </a:lnTo>
                  <a:lnTo>
                    <a:pt x="286" y="601"/>
                  </a:lnTo>
                  <a:lnTo>
                    <a:pt x="289" y="601"/>
                  </a:lnTo>
                  <a:lnTo>
                    <a:pt x="286" y="597"/>
                  </a:lnTo>
                  <a:lnTo>
                    <a:pt x="286" y="597"/>
                  </a:lnTo>
                  <a:lnTo>
                    <a:pt x="286" y="597"/>
                  </a:lnTo>
                  <a:close/>
                  <a:moveTo>
                    <a:pt x="464" y="462"/>
                  </a:moveTo>
                  <a:lnTo>
                    <a:pt x="461" y="462"/>
                  </a:lnTo>
                  <a:lnTo>
                    <a:pt x="464" y="462"/>
                  </a:lnTo>
                  <a:lnTo>
                    <a:pt x="464" y="462"/>
                  </a:lnTo>
                  <a:lnTo>
                    <a:pt x="464" y="462"/>
                  </a:lnTo>
                  <a:lnTo>
                    <a:pt x="464" y="462"/>
                  </a:lnTo>
                  <a:close/>
                  <a:moveTo>
                    <a:pt x="454" y="465"/>
                  </a:moveTo>
                  <a:lnTo>
                    <a:pt x="454" y="462"/>
                  </a:lnTo>
                  <a:lnTo>
                    <a:pt x="454" y="462"/>
                  </a:lnTo>
                  <a:lnTo>
                    <a:pt x="458" y="458"/>
                  </a:lnTo>
                  <a:lnTo>
                    <a:pt x="461" y="455"/>
                  </a:lnTo>
                  <a:lnTo>
                    <a:pt x="461" y="458"/>
                  </a:lnTo>
                  <a:lnTo>
                    <a:pt x="458" y="462"/>
                  </a:lnTo>
                  <a:lnTo>
                    <a:pt x="454" y="465"/>
                  </a:lnTo>
                  <a:lnTo>
                    <a:pt x="454" y="465"/>
                  </a:lnTo>
                  <a:close/>
                  <a:moveTo>
                    <a:pt x="306" y="588"/>
                  </a:moveTo>
                  <a:lnTo>
                    <a:pt x="310" y="584"/>
                  </a:lnTo>
                  <a:lnTo>
                    <a:pt x="310" y="584"/>
                  </a:lnTo>
                  <a:lnTo>
                    <a:pt x="313" y="584"/>
                  </a:lnTo>
                  <a:lnTo>
                    <a:pt x="316" y="581"/>
                  </a:lnTo>
                  <a:lnTo>
                    <a:pt x="316" y="581"/>
                  </a:lnTo>
                  <a:lnTo>
                    <a:pt x="320" y="578"/>
                  </a:lnTo>
                  <a:lnTo>
                    <a:pt x="320" y="578"/>
                  </a:lnTo>
                  <a:lnTo>
                    <a:pt x="323" y="578"/>
                  </a:lnTo>
                  <a:lnTo>
                    <a:pt x="327" y="578"/>
                  </a:lnTo>
                  <a:lnTo>
                    <a:pt x="330" y="578"/>
                  </a:lnTo>
                  <a:lnTo>
                    <a:pt x="334" y="578"/>
                  </a:lnTo>
                  <a:lnTo>
                    <a:pt x="334" y="575"/>
                  </a:lnTo>
                  <a:lnTo>
                    <a:pt x="341" y="575"/>
                  </a:lnTo>
                  <a:lnTo>
                    <a:pt x="341" y="578"/>
                  </a:lnTo>
                  <a:lnTo>
                    <a:pt x="341" y="581"/>
                  </a:lnTo>
                  <a:lnTo>
                    <a:pt x="344" y="584"/>
                  </a:lnTo>
                  <a:lnTo>
                    <a:pt x="344" y="588"/>
                  </a:lnTo>
                  <a:lnTo>
                    <a:pt x="341" y="588"/>
                  </a:lnTo>
                  <a:lnTo>
                    <a:pt x="337" y="588"/>
                  </a:lnTo>
                  <a:lnTo>
                    <a:pt x="330" y="591"/>
                  </a:lnTo>
                  <a:lnTo>
                    <a:pt x="327" y="588"/>
                  </a:lnTo>
                  <a:lnTo>
                    <a:pt x="320" y="588"/>
                  </a:lnTo>
                  <a:lnTo>
                    <a:pt x="316" y="591"/>
                  </a:lnTo>
                  <a:lnTo>
                    <a:pt x="316" y="591"/>
                  </a:lnTo>
                  <a:lnTo>
                    <a:pt x="313" y="594"/>
                  </a:lnTo>
                  <a:lnTo>
                    <a:pt x="310" y="591"/>
                  </a:lnTo>
                  <a:lnTo>
                    <a:pt x="306" y="5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164"/>
            <p:cNvSpPr>
              <a:spLocks/>
            </p:cNvSpPr>
            <p:nvPr/>
          </p:nvSpPr>
          <p:spPr bwMode="auto">
            <a:xfrm>
              <a:off x="3797301" y="4109105"/>
              <a:ext cx="11113" cy="4762"/>
            </a:xfrm>
            <a:custGeom>
              <a:avLst/>
              <a:gdLst>
                <a:gd name="T0" fmla="*/ 7 w 7"/>
                <a:gd name="T1" fmla="*/ 0 h 3"/>
                <a:gd name="T2" fmla="*/ 4 w 7"/>
                <a:gd name="T3" fmla="*/ 0 h 3"/>
                <a:gd name="T4" fmla="*/ 0 w 7"/>
                <a:gd name="T5" fmla="*/ 3 h 3"/>
                <a:gd name="T6" fmla="*/ 7 w 7"/>
                <a:gd name="T7" fmla="*/ 3 h 3"/>
                <a:gd name="T8" fmla="*/ 7 w 7"/>
                <a:gd name="T9" fmla="*/ 0 h 3"/>
              </a:gdLst>
              <a:ahLst/>
              <a:cxnLst>
                <a:cxn ang="0">
                  <a:pos x="T0" y="T1"/>
                </a:cxn>
                <a:cxn ang="0">
                  <a:pos x="T2" y="T3"/>
                </a:cxn>
                <a:cxn ang="0">
                  <a:pos x="T4" y="T5"/>
                </a:cxn>
                <a:cxn ang="0">
                  <a:pos x="T6" y="T7"/>
                </a:cxn>
                <a:cxn ang="0">
                  <a:pos x="T8" y="T9"/>
                </a:cxn>
              </a:cxnLst>
              <a:rect l="0" t="0" r="r" b="b"/>
              <a:pathLst>
                <a:path w="7" h="3">
                  <a:moveTo>
                    <a:pt x="7" y="0"/>
                  </a:moveTo>
                  <a:lnTo>
                    <a:pt x="4" y="0"/>
                  </a:lnTo>
                  <a:lnTo>
                    <a:pt x="0" y="3"/>
                  </a:lnTo>
                  <a:lnTo>
                    <a:pt x="7" y="3"/>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4" name="Freeform 165"/>
            <p:cNvSpPr>
              <a:spLocks/>
            </p:cNvSpPr>
            <p:nvPr/>
          </p:nvSpPr>
          <p:spPr bwMode="auto">
            <a:xfrm>
              <a:off x="3890963" y="4129742"/>
              <a:ext cx="71438" cy="25400"/>
            </a:xfrm>
            <a:custGeom>
              <a:avLst/>
              <a:gdLst>
                <a:gd name="T0" fmla="*/ 7 w 45"/>
                <a:gd name="T1" fmla="*/ 3 h 16"/>
                <a:gd name="T2" fmla="*/ 10 w 45"/>
                <a:gd name="T3" fmla="*/ 3 h 16"/>
                <a:gd name="T4" fmla="*/ 17 w 45"/>
                <a:gd name="T5" fmla="*/ 0 h 16"/>
                <a:gd name="T6" fmla="*/ 31 w 45"/>
                <a:gd name="T7" fmla="*/ 3 h 16"/>
                <a:gd name="T8" fmla="*/ 38 w 45"/>
                <a:gd name="T9" fmla="*/ 6 h 16"/>
                <a:gd name="T10" fmla="*/ 41 w 45"/>
                <a:gd name="T11" fmla="*/ 6 h 16"/>
                <a:gd name="T12" fmla="*/ 45 w 45"/>
                <a:gd name="T13" fmla="*/ 9 h 16"/>
                <a:gd name="T14" fmla="*/ 45 w 45"/>
                <a:gd name="T15" fmla="*/ 13 h 16"/>
                <a:gd name="T16" fmla="*/ 38 w 45"/>
                <a:gd name="T17" fmla="*/ 13 h 16"/>
                <a:gd name="T18" fmla="*/ 34 w 45"/>
                <a:gd name="T19" fmla="*/ 9 h 16"/>
                <a:gd name="T20" fmla="*/ 34 w 45"/>
                <a:gd name="T21" fmla="*/ 13 h 16"/>
                <a:gd name="T22" fmla="*/ 31 w 45"/>
                <a:gd name="T23" fmla="*/ 13 h 16"/>
                <a:gd name="T24" fmla="*/ 31 w 45"/>
                <a:gd name="T25" fmla="*/ 13 h 16"/>
                <a:gd name="T26" fmla="*/ 27 w 45"/>
                <a:gd name="T27" fmla="*/ 13 h 16"/>
                <a:gd name="T28" fmla="*/ 27 w 45"/>
                <a:gd name="T29" fmla="*/ 16 h 16"/>
                <a:gd name="T30" fmla="*/ 21 w 45"/>
                <a:gd name="T31" fmla="*/ 16 h 16"/>
                <a:gd name="T32" fmla="*/ 17 w 45"/>
                <a:gd name="T33" fmla="*/ 13 h 16"/>
                <a:gd name="T34" fmla="*/ 14 w 45"/>
                <a:gd name="T35" fmla="*/ 13 h 16"/>
                <a:gd name="T36" fmla="*/ 10 w 45"/>
                <a:gd name="T37" fmla="*/ 13 h 16"/>
                <a:gd name="T38" fmla="*/ 10 w 45"/>
                <a:gd name="T39" fmla="*/ 6 h 16"/>
                <a:gd name="T40" fmla="*/ 7 w 45"/>
                <a:gd name="T41" fmla="*/ 6 h 16"/>
                <a:gd name="T42" fmla="*/ 3 w 45"/>
                <a:gd name="T43" fmla="*/ 6 h 16"/>
                <a:gd name="T44" fmla="*/ 0 w 45"/>
                <a:gd name="T45" fmla="*/ 6 h 16"/>
                <a:gd name="T46" fmla="*/ 3 w 45"/>
                <a:gd name="T47" fmla="*/ 3 h 16"/>
                <a:gd name="T48" fmla="*/ 7 w 45"/>
                <a:gd name="T4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 h="16">
                  <a:moveTo>
                    <a:pt x="7" y="3"/>
                  </a:moveTo>
                  <a:lnTo>
                    <a:pt x="10" y="3"/>
                  </a:lnTo>
                  <a:lnTo>
                    <a:pt x="17" y="0"/>
                  </a:lnTo>
                  <a:lnTo>
                    <a:pt x="31" y="3"/>
                  </a:lnTo>
                  <a:lnTo>
                    <a:pt x="38" y="6"/>
                  </a:lnTo>
                  <a:lnTo>
                    <a:pt x="41" y="6"/>
                  </a:lnTo>
                  <a:lnTo>
                    <a:pt x="45" y="9"/>
                  </a:lnTo>
                  <a:lnTo>
                    <a:pt x="45" y="13"/>
                  </a:lnTo>
                  <a:lnTo>
                    <a:pt x="38" y="13"/>
                  </a:lnTo>
                  <a:lnTo>
                    <a:pt x="34" y="9"/>
                  </a:lnTo>
                  <a:lnTo>
                    <a:pt x="34" y="13"/>
                  </a:lnTo>
                  <a:lnTo>
                    <a:pt x="31" y="13"/>
                  </a:lnTo>
                  <a:lnTo>
                    <a:pt x="31" y="13"/>
                  </a:lnTo>
                  <a:lnTo>
                    <a:pt x="27" y="13"/>
                  </a:lnTo>
                  <a:lnTo>
                    <a:pt x="27" y="16"/>
                  </a:lnTo>
                  <a:lnTo>
                    <a:pt x="21" y="16"/>
                  </a:lnTo>
                  <a:lnTo>
                    <a:pt x="17" y="13"/>
                  </a:lnTo>
                  <a:lnTo>
                    <a:pt x="14" y="13"/>
                  </a:lnTo>
                  <a:lnTo>
                    <a:pt x="10" y="13"/>
                  </a:lnTo>
                  <a:lnTo>
                    <a:pt x="10" y="6"/>
                  </a:lnTo>
                  <a:lnTo>
                    <a:pt x="7" y="6"/>
                  </a:lnTo>
                  <a:lnTo>
                    <a:pt x="3" y="6"/>
                  </a:lnTo>
                  <a:lnTo>
                    <a:pt x="0" y="6"/>
                  </a:lnTo>
                  <a:lnTo>
                    <a:pt x="3" y="3"/>
                  </a:lnTo>
                  <a:lnTo>
                    <a:pt x="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166"/>
            <p:cNvSpPr>
              <a:spLocks noEditPoints="1"/>
            </p:cNvSpPr>
            <p:nvPr/>
          </p:nvSpPr>
          <p:spPr bwMode="auto">
            <a:xfrm>
              <a:off x="4011613" y="4083705"/>
              <a:ext cx="87313" cy="60325"/>
            </a:xfrm>
            <a:custGeom>
              <a:avLst/>
              <a:gdLst>
                <a:gd name="T0" fmla="*/ 48 w 55"/>
                <a:gd name="T1" fmla="*/ 35 h 38"/>
                <a:gd name="T2" fmla="*/ 51 w 55"/>
                <a:gd name="T3" fmla="*/ 29 h 38"/>
                <a:gd name="T4" fmla="*/ 51 w 55"/>
                <a:gd name="T5" fmla="*/ 22 h 38"/>
                <a:gd name="T6" fmla="*/ 55 w 55"/>
                <a:gd name="T7" fmla="*/ 19 h 38"/>
                <a:gd name="T8" fmla="*/ 55 w 55"/>
                <a:gd name="T9" fmla="*/ 13 h 38"/>
                <a:gd name="T10" fmla="*/ 55 w 55"/>
                <a:gd name="T11" fmla="*/ 9 h 38"/>
                <a:gd name="T12" fmla="*/ 51 w 55"/>
                <a:gd name="T13" fmla="*/ 9 h 38"/>
                <a:gd name="T14" fmla="*/ 44 w 55"/>
                <a:gd name="T15" fmla="*/ 6 h 38"/>
                <a:gd name="T16" fmla="*/ 34 w 55"/>
                <a:gd name="T17" fmla="*/ 6 h 38"/>
                <a:gd name="T18" fmla="*/ 24 w 55"/>
                <a:gd name="T19" fmla="*/ 6 h 38"/>
                <a:gd name="T20" fmla="*/ 24 w 55"/>
                <a:gd name="T21" fmla="*/ 6 h 38"/>
                <a:gd name="T22" fmla="*/ 37 w 55"/>
                <a:gd name="T23" fmla="*/ 13 h 38"/>
                <a:gd name="T24" fmla="*/ 37 w 55"/>
                <a:gd name="T25" fmla="*/ 16 h 38"/>
                <a:gd name="T26" fmla="*/ 37 w 55"/>
                <a:gd name="T27" fmla="*/ 22 h 38"/>
                <a:gd name="T28" fmla="*/ 44 w 55"/>
                <a:gd name="T29" fmla="*/ 29 h 38"/>
                <a:gd name="T30" fmla="*/ 37 w 55"/>
                <a:gd name="T31" fmla="*/ 29 h 38"/>
                <a:gd name="T32" fmla="*/ 31 w 55"/>
                <a:gd name="T33" fmla="*/ 29 h 38"/>
                <a:gd name="T34" fmla="*/ 24 w 55"/>
                <a:gd name="T35" fmla="*/ 29 h 38"/>
                <a:gd name="T36" fmla="*/ 17 w 55"/>
                <a:gd name="T37" fmla="*/ 29 h 38"/>
                <a:gd name="T38" fmla="*/ 10 w 55"/>
                <a:gd name="T39" fmla="*/ 29 h 38"/>
                <a:gd name="T40" fmla="*/ 3 w 55"/>
                <a:gd name="T41" fmla="*/ 29 h 38"/>
                <a:gd name="T42" fmla="*/ 3 w 55"/>
                <a:gd name="T43" fmla="*/ 32 h 38"/>
                <a:gd name="T44" fmla="*/ 13 w 55"/>
                <a:gd name="T45" fmla="*/ 38 h 38"/>
                <a:gd name="T46" fmla="*/ 13 w 55"/>
                <a:gd name="T47" fmla="*/ 35 h 38"/>
                <a:gd name="T48" fmla="*/ 24 w 55"/>
                <a:gd name="T49" fmla="*/ 35 h 38"/>
                <a:gd name="T50" fmla="*/ 41 w 55"/>
                <a:gd name="T51" fmla="*/ 35 h 38"/>
                <a:gd name="T52" fmla="*/ 44 w 55"/>
                <a:gd name="T53" fmla="*/ 35 h 38"/>
                <a:gd name="T54" fmla="*/ 48 w 55"/>
                <a:gd name="T55" fmla="*/ 38 h 38"/>
                <a:gd name="T56" fmla="*/ 37 w 55"/>
                <a:gd name="T57" fmla="*/ 0 h 38"/>
                <a:gd name="T58" fmla="*/ 34 w 55"/>
                <a:gd name="T59" fmla="*/ 3 h 38"/>
                <a:gd name="T60" fmla="*/ 31 w 55"/>
                <a:gd name="T61" fmla="*/ 3 h 38"/>
                <a:gd name="T62" fmla="*/ 27 w 55"/>
                <a:gd name="T63" fmla="*/ 22 h 38"/>
                <a:gd name="T64" fmla="*/ 34 w 55"/>
                <a:gd name="T65" fmla="*/ 25 h 38"/>
                <a:gd name="T66" fmla="*/ 24 w 55"/>
                <a:gd name="T67" fmla="*/ 2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 h="38">
                  <a:moveTo>
                    <a:pt x="48" y="38"/>
                  </a:moveTo>
                  <a:lnTo>
                    <a:pt x="48" y="35"/>
                  </a:lnTo>
                  <a:lnTo>
                    <a:pt x="51" y="32"/>
                  </a:lnTo>
                  <a:lnTo>
                    <a:pt x="51" y="29"/>
                  </a:lnTo>
                  <a:lnTo>
                    <a:pt x="51" y="25"/>
                  </a:lnTo>
                  <a:lnTo>
                    <a:pt x="51" y="22"/>
                  </a:lnTo>
                  <a:lnTo>
                    <a:pt x="51" y="22"/>
                  </a:lnTo>
                  <a:lnTo>
                    <a:pt x="55" y="19"/>
                  </a:lnTo>
                  <a:lnTo>
                    <a:pt x="55" y="16"/>
                  </a:lnTo>
                  <a:lnTo>
                    <a:pt x="55" y="13"/>
                  </a:lnTo>
                  <a:lnTo>
                    <a:pt x="55" y="13"/>
                  </a:lnTo>
                  <a:lnTo>
                    <a:pt x="55" y="9"/>
                  </a:lnTo>
                  <a:lnTo>
                    <a:pt x="55" y="9"/>
                  </a:lnTo>
                  <a:lnTo>
                    <a:pt x="51" y="9"/>
                  </a:lnTo>
                  <a:lnTo>
                    <a:pt x="48" y="9"/>
                  </a:lnTo>
                  <a:lnTo>
                    <a:pt x="44" y="6"/>
                  </a:lnTo>
                  <a:lnTo>
                    <a:pt x="37" y="6"/>
                  </a:lnTo>
                  <a:lnTo>
                    <a:pt x="34" y="6"/>
                  </a:lnTo>
                  <a:lnTo>
                    <a:pt x="31" y="6"/>
                  </a:lnTo>
                  <a:lnTo>
                    <a:pt x="24" y="6"/>
                  </a:lnTo>
                  <a:lnTo>
                    <a:pt x="24" y="6"/>
                  </a:lnTo>
                  <a:lnTo>
                    <a:pt x="24" y="6"/>
                  </a:lnTo>
                  <a:lnTo>
                    <a:pt x="27" y="9"/>
                  </a:lnTo>
                  <a:lnTo>
                    <a:pt x="37" y="13"/>
                  </a:lnTo>
                  <a:lnTo>
                    <a:pt x="34" y="16"/>
                  </a:lnTo>
                  <a:lnTo>
                    <a:pt x="37" y="16"/>
                  </a:lnTo>
                  <a:lnTo>
                    <a:pt x="34" y="22"/>
                  </a:lnTo>
                  <a:lnTo>
                    <a:pt x="37" y="22"/>
                  </a:lnTo>
                  <a:lnTo>
                    <a:pt x="41" y="25"/>
                  </a:lnTo>
                  <a:lnTo>
                    <a:pt x="44" y="29"/>
                  </a:lnTo>
                  <a:lnTo>
                    <a:pt x="44" y="29"/>
                  </a:lnTo>
                  <a:lnTo>
                    <a:pt x="37" y="29"/>
                  </a:lnTo>
                  <a:lnTo>
                    <a:pt x="34" y="32"/>
                  </a:lnTo>
                  <a:lnTo>
                    <a:pt x="31" y="29"/>
                  </a:lnTo>
                  <a:lnTo>
                    <a:pt x="27" y="29"/>
                  </a:lnTo>
                  <a:lnTo>
                    <a:pt x="24" y="29"/>
                  </a:lnTo>
                  <a:lnTo>
                    <a:pt x="17" y="29"/>
                  </a:lnTo>
                  <a:lnTo>
                    <a:pt x="17" y="29"/>
                  </a:lnTo>
                  <a:lnTo>
                    <a:pt x="17" y="29"/>
                  </a:lnTo>
                  <a:lnTo>
                    <a:pt x="10" y="29"/>
                  </a:lnTo>
                  <a:lnTo>
                    <a:pt x="7" y="25"/>
                  </a:lnTo>
                  <a:lnTo>
                    <a:pt x="3" y="29"/>
                  </a:lnTo>
                  <a:lnTo>
                    <a:pt x="0" y="32"/>
                  </a:lnTo>
                  <a:lnTo>
                    <a:pt x="3" y="32"/>
                  </a:lnTo>
                  <a:lnTo>
                    <a:pt x="7" y="35"/>
                  </a:lnTo>
                  <a:lnTo>
                    <a:pt x="13" y="38"/>
                  </a:lnTo>
                  <a:lnTo>
                    <a:pt x="13" y="38"/>
                  </a:lnTo>
                  <a:lnTo>
                    <a:pt x="13" y="35"/>
                  </a:lnTo>
                  <a:lnTo>
                    <a:pt x="17" y="35"/>
                  </a:lnTo>
                  <a:lnTo>
                    <a:pt x="24" y="35"/>
                  </a:lnTo>
                  <a:lnTo>
                    <a:pt x="27" y="35"/>
                  </a:lnTo>
                  <a:lnTo>
                    <a:pt x="41" y="35"/>
                  </a:lnTo>
                  <a:lnTo>
                    <a:pt x="41" y="35"/>
                  </a:lnTo>
                  <a:lnTo>
                    <a:pt x="44" y="35"/>
                  </a:lnTo>
                  <a:lnTo>
                    <a:pt x="48" y="38"/>
                  </a:lnTo>
                  <a:lnTo>
                    <a:pt x="48" y="38"/>
                  </a:lnTo>
                  <a:close/>
                  <a:moveTo>
                    <a:pt x="31" y="3"/>
                  </a:moveTo>
                  <a:lnTo>
                    <a:pt x="37" y="0"/>
                  </a:lnTo>
                  <a:lnTo>
                    <a:pt x="41" y="3"/>
                  </a:lnTo>
                  <a:lnTo>
                    <a:pt x="34" y="3"/>
                  </a:lnTo>
                  <a:lnTo>
                    <a:pt x="31" y="3"/>
                  </a:lnTo>
                  <a:lnTo>
                    <a:pt x="31" y="3"/>
                  </a:lnTo>
                  <a:close/>
                  <a:moveTo>
                    <a:pt x="24" y="22"/>
                  </a:moveTo>
                  <a:lnTo>
                    <a:pt x="27" y="22"/>
                  </a:lnTo>
                  <a:lnTo>
                    <a:pt x="31" y="22"/>
                  </a:lnTo>
                  <a:lnTo>
                    <a:pt x="34" y="25"/>
                  </a:lnTo>
                  <a:lnTo>
                    <a:pt x="27" y="25"/>
                  </a:lnTo>
                  <a:lnTo>
                    <a:pt x="2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167"/>
            <p:cNvSpPr>
              <a:spLocks noEditPoints="1"/>
            </p:cNvSpPr>
            <p:nvPr/>
          </p:nvSpPr>
          <p:spPr bwMode="auto">
            <a:xfrm>
              <a:off x="3700463" y="3996392"/>
              <a:ext cx="327025" cy="101600"/>
            </a:xfrm>
            <a:custGeom>
              <a:avLst/>
              <a:gdLst>
                <a:gd name="T0" fmla="*/ 41 w 206"/>
                <a:gd name="T1" fmla="*/ 26 h 64"/>
                <a:gd name="T2" fmla="*/ 41 w 206"/>
                <a:gd name="T3" fmla="*/ 32 h 64"/>
                <a:gd name="T4" fmla="*/ 37 w 206"/>
                <a:gd name="T5" fmla="*/ 29 h 64"/>
                <a:gd name="T6" fmla="*/ 37 w 206"/>
                <a:gd name="T7" fmla="*/ 29 h 64"/>
                <a:gd name="T8" fmla="*/ 10 w 206"/>
                <a:gd name="T9" fmla="*/ 19 h 64"/>
                <a:gd name="T10" fmla="*/ 6 w 206"/>
                <a:gd name="T11" fmla="*/ 19 h 64"/>
                <a:gd name="T12" fmla="*/ 0 w 206"/>
                <a:gd name="T13" fmla="*/ 26 h 64"/>
                <a:gd name="T14" fmla="*/ 6 w 206"/>
                <a:gd name="T15" fmla="*/ 22 h 64"/>
                <a:gd name="T16" fmla="*/ 17 w 206"/>
                <a:gd name="T17" fmla="*/ 22 h 64"/>
                <a:gd name="T18" fmla="*/ 27 w 206"/>
                <a:gd name="T19" fmla="*/ 19 h 64"/>
                <a:gd name="T20" fmla="*/ 37 w 206"/>
                <a:gd name="T21" fmla="*/ 13 h 64"/>
                <a:gd name="T22" fmla="*/ 51 w 206"/>
                <a:gd name="T23" fmla="*/ 13 h 64"/>
                <a:gd name="T24" fmla="*/ 65 w 206"/>
                <a:gd name="T25" fmla="*/ 13 h 64"/>
                <a:gd name="T26" fmla="*/ 55 w 206"/>
                <a:gd name="T27" fmla="*/ 16 h 64"/>
                <a:gd name="T28" fmla="*/ 72 w 206"/>
                <a:gd name="T29" fmla="*/ 19 h 64"/>
                <a:gd name="T30" fmla="*/ 82 w 206"/>
                <a:gd name="T31" fmla="*/ 22 h 64"/>
                <a:gd name="T32" fmla="*/ 89 w 206"/>
                <a:gd name="T33" fmla="*/ 22 h 64"/>
                <a:gd name="T34" fmla="*/ 103 w 206"/>
                <a:gd name="T35" fmla="*/ 29 h 64"/>
                <a:gd name="T36" fmla="*/ 110 w 206"/>
                <a:gd name="T37" fmla="*/ 29 h 64"/>
                <a:gd name="T38" fmla="*/ 120 w 206"/>
                <a:gd name="T39" fmla="*/ 29 h 64"/>
                <a:gd name="T40" fmla="*/ 134 w 206"/>
                <a:gd name="T41" fmla="*/ 45 h 64"/>
                <a:gd name="T42" fmla="*/ 147 w 206"/>
                <a:gd name="T43" fmla="*/ 48 h 64"/>
                <a:gd name="T44" fmla="*/ 151 w 206"/>
                <a:gd name="T45" fmla="*/ 51 h 64"/>
                <a:gd name="T46" fmla="*/ 137 w 206"/>
                <a:gd name="T47" fmla="*/ 61 h 64"/>
                <a:gd name="T48" fmla="*/ 154 w 206"/>
                <a:gd name="T49" fmla="*/ 61 h 64"/>
                <a:gd name="T50" fmla="*/ 175 w 206"/>
                <a:gd name="T51" fmla="*/ 64 h 64"/>
                <a:gd name="T52" fmla="*/ 189 w 206"/>
                <a:gd name="T53" fmla="*/ 61 h 64"/>
                <a:gd name="T54" fmla="*/ 203 w 206"/>
                <a:gd name="T55" fmla="*/ 58 h 64"/>
                <a:gd name="T56" fmla="*/ 199 w 206"/>
                <a:gd name="T57" fmla="*/ 51 h 64"/>
                <a:gd name="T58" fmla="*/ 178 w 206"/>
                <a:gd name="T59" fmla="*/ 45 h 64"/>
                <a:gd name="T60" fmla="*/ 178 w 206"/>
                <a:gd name="T61" fmla="*/ 38 h 64"/>
                <a:gd name="T62" fmla="*/ 172 w 206"/>
                <a:gd name="T63" fmla="*/ 38 h 64"/>
                <a:gd name="T64" fmla="*/ 158 w 206"/>
                <a:gd name="T65" fmla="*/ 32 h 64"/>
                <a:gd name="T66" fmla="*/ 147 w 206"/>
                <a:gd name="T67" fmla="*/ 32 h 64"/>
                <a:gd name="T68" fmla="*/ 144 w 206"/>
                <a:gd name="T69" fmla="*/ 29 h 64"/>
                <a:gd name="T70" fmla="*/ 130 w 206"/>
                <a:gd name="T71" fmla="*/ 22 h 64"/>
                <a:gd name="T72" fmla="*/ 110 w 206"/>
                <a:gd name="T73" fmla="*/ 16 h 64"/>
                <a:gd name="T74" fmla="*/ 103 w 206"/>
                <a:gd name="T75" fmla="*/ 6 h 64"/>
                <a:gd name="T76" fmla="*/ 82 w 206"/>
                <a:gd name="T77" fmla="*/ 6 h 64"/>
                <a:gd name="T78" fmla="*/ 68 w 206"/>
                <a:gd name="T79" fmla="*/ 3 h 64"/>
                <a:gd name="T80" fmla="*/ 48 w 206"/>
                <a:gd name="T81" fmla="*/ 3 h 64"/>
                <a:gd name="T82" fmla="*/ 24 w 206"/>
                <a:gd name="T83" fmla="*/ 6 h 64"/>
                <a:gd name="T84" fmla="*/ 10 w 206"/>
                <a:gd name="T85"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6" h="64">
                  <a:moveTo>
                    <a:pt x="37" y="26"/>
                  </a:moveTo>
                  <a:lnTo>
                    <a:pt x="37" y="22"/>
                  </a:lnTo>
                  <a:lnTo>
                    <a:pt x="41" y="26"/>
                  </a:lnTo>
                  <a:lnTo>
                    <a:pt x="44" y="29"/>
                  </a:lnTo>
                  <a:lnTo>
                    <a:pt x="44" y="32"/>
                  </a:lnTo>
                  <a:lnTo>
                    <a:pt x="41" y="32"/>
                  </a:lnTo>
                  <a:lnTo>
                    <a:pt x="34" y="32"/>
                  </a:lnTo>
                  <a:lnTo>
                    <a:pt x="34" y="29"/>
                  </a:lnTo>
                  <a:lnTo>
                    <a:pt x="37" y="29"/>
                  </a:lnTo>
                  <a:lnTo>
                    <a:pt x="37" y="29"/>
                  </a:lnTo>
                  <a:lnTo>
                    <a:pt x="41" y="29"/>
                  </a:lnTo>
                  <a:lnTo>
                    <a:pt x="37" y="29"/>
                  </a:lnTo>
                  <a:lnTo>
                    <a:pt x="37" y="26"/>
                  </a:lnTo>
                  <a:lnTo>
                    <a:pt x="37" y="26"/>
                  </a:lnTo>
                  <a:close/>
                  <a:moveTo>
                    <a:pt x="10" y="19"/>
                  </a:moveTo>
                  <a:lnTo>
                    <a:pt x="13" y="19"/>
                  </a:lnTo>
                  <a:lnTo>
                    <a:pt x="10" y="22"/>
                  </a:lnTo>
                  <a:lnTo>
                    <a:pt x="6" y="19"/>
                  </a:lnTo>
                  <a:lnTo>
                    <a:pt x="0" y="22"/>
                  </a:lnTo>
                  <a:lnTo>
                    <a:pt x="0" y="22"/>
                  </a:lnTo>
                  <a:lnTo>
                    <a:pt x="0" y="26"/>
                  </a:lnTo>
                  <a:lnTo>
                    <a:pt x="3" y="26"/>
                  </a:lnTo>
                  <a:lnTo>
                    <a:pt x="6" y="22"/>
                  </a:lnTo>
                  <a:lnTo>
                    <a:pt x="6" y="22"/>
                  </a:lnTo>
                  <a:lnTo>
                    <a:pt x="6" y="26"/>
                  </a:lnTo>
                  <a:lnTo>
                    <a:pt x="13" y="26"/>
                  </a:lnTo>
                  <a:lnTo>
                    <a:pt x="17" y="22"/>
                  </a:lnTo>
                  <a:lnTo>
                    <a:pt x="20" y="19"/>
                  </a:lnTo>
                  <a:lnTo>
                    <a:pt x="24" y="19"/>
                  </a:lnTo>
                  <a:lnTo>
                    <a:pt x="27" y="19"/>
                  </a:lnTo>
                  <a:lnTo>
                    <a:pt x="31" y="19"/>
                  </a:lnTo>
                  <a:lnTo>
                    <a:pt x="34" y="19"/>
                  </a:lnTo>
                  <a:lnTo>
                    <a:pt x="37" y="13"/>
                  </a:lnTo>
                  <a:lnTo>
                    <a:pt x="41" y="13"/>
                  </a:lnTo>
                  <a:lnTo>
                    <a:pt x="44" y="9"/>
                  </a:lnTo>
                  <a:lnTo>
                    <a:pt x="51" y="13"/>
                  </a:lnTo>
                  <a:lnTo>
                    <a:pt x="55" y="13"/>
                  </a:lnTo>
                  <a:lnTo>
                    <a:pt x="61" y="13"/>
                  </a:lnTo>
                  <a:lnTo>
                    <a:pt x="65" y="13"/>
                  </a:lnTo>
                  <a:lnTo>
                    <a:pt x="61" y="16"/>
                  </a:lnTo>
                  <a:lnTo>
                    <a:pt x="58" y="16"/>
                  </a:lnTo>
                  <a:lnTo>
                    <a:pt x="55" y="16"/>
                  </a:lnTo>
                  <a:lnTo>
                    <a:pt x="58" y="19"/>
                  </a:lnTo>
                  <a:lnTo>
                    <a:pt x="68" y="19"/>
                  </a:lnTo>
                  <a:lnTo>
                    <a:pt x="72" y="19"/>
                  </a:lnTo>
                  <a:lnTo>
                    <a:pt x="75" y="19"/>
                  </a:lnTo>
                  <a:lnTo>
                    <a:pt x="79" y="22"/>
                  </a:lnTo>
                  <a:lnTo>
                    <a:pt x="82" y="22"/>
                  </a:lnTo>
                  <a:lnTo>
                    <a:pt x="86" y="22"/>
                  </a:lnTo>
                  <a:lnTo>
                    <a:pt x="89" y="19"/>
                  </a:lnTo>
                  <a:lnTo>
                    <a:pt x="89" y="22"/>
                  </a:lnTo>
                  <a:lnTo>
                    <a:pt x="89" y="22"/>
                  </a:lnTo>
                  <a:lnTo>
                    <a:pt x="96" y="29"/>
                  </a:lnTo>
                  <a:lnTo>
                    <a:pt x="103" y="29"/>
                  </a:lnTo>
                  <a:lnTo>
                    <a:pt x="103" y="29"/>
                  </a:lnTo>
                  <a:lnTo>
                    <a:pt x="106" y="29"/>
                  </a:lnTo>
                  <a:lnTo>
                    <a:pt x="110" y="29"/>
                  </a:lnTo>
                  <a:lnTo>
                    <a:pt x="113" y="29"/>
                  </a:lnTo>
                  <a:lnTo>
                    <a:pt x="120" y="29"/>
                  </a:lnTo>
                  <a:lnTo>
                    <a:pt x="120" y="29"/>
                  </a:lnTo>
                  <a:lnTo>
                    <a:pt x="123" y="38"/>
                  </a:lnTo>
                  <a:lnTo>
                    <a:pt x="130" y="45"/>
                  </a:lnTo>
                  <a:lnTo>
                    <a:pt x="134" y="45"/>
                  </a:lnTo>
                  <a:lnTo>
                    <a:pt x="134" y="45"/>
                  </a:lnTo>
                  <a:lnTo>
                    <a:pt x="141" y="48"/>
                  </a:lnTo>
                  <a:lnTo>
                    <a:pt x="147" y="48"/>
                  </a:lnTo>
                  <a:lnTo>
                    <a:pt x="147" y="48"/>
                  </a:lnTo>
                  <a:lnTo>
                    <a:pt x="151" y="48"/>
                  </a:lnTo>
                  <a:lnTo>
                    <a:pt x="151" y="51"/>
                  </a:lnTo>
                  <a:lnTo>
                    <a:pt x="144" y="55"/>
                  </a:lnTo>
                  <a:lnTo>
                    <a:pt x="137" y="58"/>
                  </a:lnTo>
                  <a:lnTo>
                    <a:pt x="137" y="61"/>
                  </a:lnTo>
                  <a:lnTo>
                    <a:pt x="144" y="64"/>
                  </a:lnTo>
                  <a:lnTo>
                    <a:pt x="151" y="61"/>
                  </a:lnTo>
                  <a:lnTo>
                    <a:pt x="154" y="61"/>
                  </a:lnTo>
                  <a:lnTo>
                    <a:pt x="161" y="61"/>
                  </a:lnTo>
                  <a:lnTo>
                    <a:pt x="168" y="61"/>
                  </a:lnTo>
                  <a:lnTo>
                    <a:pt x="175" y="64"/>
                  </a:lnTo>
                  <a:lnTo>
                    <a:pt x="185" y="61"/>
                  </a:lnTo>
                  <a:lnTo>
                    <a:pt x="185" y="58"/>
                  </a:lnTo>
                  <a:lnTo>
                    <a:pt x="189" y="61"/>
                  </a:lnTo>
                  <a:lnTo>
                    <a:pt x="192" y="58"/>
                  </a:lnTo>
                  <a:lnTo>
                    <a:pt x="199" y="58"/>
                  </a:lnTo>
                  <a:lnTo>
                    <a:pt x="203" y="58"/>
                  </a:lnTo>
                  <a:lnTo>
                    <a:pt x="206" y="55"/>
                  </a:lnTo>
                  <a:lnTo>
                    <a:pt x="203" y="51"/>
                  </a:lnTo>
                  <a:lnTo>
                    <a:pt x="199" y="51"/>
                  </a:lnTo>
                  <a:lnTo>
                    <a:pt x="196" y="48"/>
                  </a:lnTo>
                  <a:lnTo>
                    <a:pt x="189" y="45"/>
                  </a:lnTo>
                  <a:lnTo>
                    <a:pt x="178" y="45"/>
                  </a:lnTo>
                  <a:lnTo>
                    <a:pt x="175" y="45"/>
                  </a:lnTo>
                  <a:lnTo>
                    <a:pt x="178" y="42"/>
                  </a:lnTo>
                  <a:lnTo>
                    <a:pt x="178" y="38"/>
                  </a:lnTo>
                  <a:lnTo>
                    <a:pt x="178" y="38"/>
                  </a:lnTo>
                  <a:lnTo>
                    <a:pt x="175" y="38"/>
                  </a:lnTo>
                  <a:lnTo>
                    <a:pt x="172" y="38"/>
                  </a:lnTo>
                  <a:lnTo>
                    <a:pt x="165" y="35"/>
                  </a:lnTo>
                  <a:lnTo>
                    <a:pt x="161" y="35"/>
                  </a:lnTo>
                  <a:lnTo>
                    <a:pt x="158" y="32"/>
                  </a:lnTo>
                  <a:lnTo>
                    <a:pt x="154" y="29"/>
                  </a:lnTo>
                  <a:lnTo>
                    <a:pt x="151" y="32"/>
                  </a:lnTo>
                  <a:lnTo>
                    <a:pt x="147" y="32"/>
                  </a:lnTo>
                  <a:lnTo>
                    <a:pt x="147" y="29"/>
                  </a:lnTo>
                  <a:lnTo>
                    <a:pt x="147" y="29"/>
                  </a:lnTo>
                  <a:lnTo>
                    <a:pt x="144" y="29"/>
                  </a:lnTo>
                  <a:lnTo>
                    <a:pt x="144" y="29"/>
                  </a:lnTo>
                  <a:lnTo>
                    <a:pt x="137" y="26"/>
                  </a:lnTo>
                  <a:lnTo>
                    <a:pt x="130" y="22"/>
                  </a:lnTo>
                  <a:lnTo>
                    <a:pt x="127" y="19"/>
                  </a:lnTo>
                  <a:lnTo>
                    <a:pt x="123" y="16"/>
                  </a:lnTo>
                  <a:lnTo>
                    <a:pt x="110" y="16"/>
                  </a:lnTo>
                  <a:lnTo>
                    <a:pt x="106" y="16"/>
                  </a:lnTo>
                  <a:lnTo>
                    <a:pt x="106" y="13"/>
                  </a:lnTo>
                  <a:lnTo>
                    <a:pt x="103" y="6"/>
                  </a:lnTo>
                  <a:lnTo>
                    <a:pt x="99" y="9"/>
                  </a:lnTo>
                  <a:lnTo>
                    <a:pt x="96" y="6"/>
                  </a:lnTo>
                  <a:lnTo>
                    <a:pt x="82" y="6"/>
                  </a:lnTo>
                  <a:lnTo>
                    <a:pt x="75" y="6"/>
                  </a:lnTo>
                  <a:lnTo>
                    <a:pt x="72" y="6"/>
                  </a:lnTo>
                  <a:lnTo>
                    <a:pt x="68" y="3"/>
                  </a:lnTo>
                  <a:lnTo>
                    <a:pt x="58" y="0"/>
                  </a:lnTo>
                  <a:lnTo>
                    <a:pt x="51" y="0"/>
                  </a:lnTo>
                  <a:lnTo>
                    <a:pt x="48" y="3"/>
                  </a:lnTo>
                  <a:lnTo>
                    <a:pt x="37" y="3"/>
                  </a:lnTo>
                  <a:lnTo>
                    <a:pt x="27" y="6"/>
                  </a:lnTo>
                  <a:lnTo>
                    <a:pt x="24" y="6"/>
                  </a:lnTo>
                  <a:lnTo>
                    <a:pt x="17" y="9"/>
                  </a:lnTo>
                  <a:lnTo>
                    <a:pt x="13" y="13"/>
                  </a:lnTo>
                  <a:lnTo>
                    <a:pt x="10" y="13"/>
                  </a:lnTo>
                  <a:lnTo>
                    <a:pt x="1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7" name="Freeform 168"/>
            <p:cNvSpPr>
              <a:spLocks noEditPoints="1"/>
            </p:cNvSpPr>
            <p:nvPr/>
          </p:nvSpPr>
          <p:spPr bwMode="auto">
            <a:xfrm>
              <a:off x="3902076" y="3888442"/>
              <a:ext cx="168275" cy="179387"/>
            </a:xfrm>
            <a:custGeom>
              <a:avLst/>
              <a:gdLst>
                <a:gd name="T0" fmla="*/ 103 w 106"/>
                <a:gd name="T1" fmla="*/ 100 h 113"/>
                <a:gd name="T2" fmla="*/ 89 w 106"/>
                <a:gd name="T3" fmla="*/ 113 h 113"/>
                <a:gd name="T4" fmla="*/ 100 w 106"/>
                <a:gd name="T5" fmla="*/ 103 h 113"/>
                <a:gd name="T6" fmla="*/ 93 w 106"/>
                <a:gd name="T7" fmla="*/ 103 h 113"/>
                <a:gd name="T8" fmla="*/ 89 w 106"/>
                <a:gd name="T9" fmla="*/ 113 h 113"/>
                <a:gd name="T10" fmla="*/ 106 w 106"/>
                <a:gd name="T11" fmla="*/ 87 h 113"/>
                <a:gd name="T12" fmla="*/ 100 w 106"/>
                <a:gd name="T13" fmla="*/ 87 h 113"/>
                <a:gd name="T14" fmla="*/ 89 w 106"/>
                <a:gd name="T15" fmla="*/ 77 h 113"/>
                <a:gd name="T16" fmla="*/ 82 w 106"/>
                <a:gd name="T17" fmla="*/ 84 h 113"/>
                <a:gd name="T18" fmla="*/ 79 w 106"/>
                <a:gd name="T19" fmla="*/ 87 h 113"/>
                <a:gd name="T20" fmla="*/ 89 w 106"/>
                <a:gd name="T21" fmla="*/ 77 h 113"/>
                <a:gd name="T22" fmla="*/ 82 w 106"/>
                <a:gd name="T23" fmla="*/ 77 h 113"/>
                <a:gd name="T24" fmla="*/ 76 w 106"/>
                <a:gd name="T25" fmla="*/ 74 h 113"/>
                <a:gd name="T26" fmla="*/ 62 w 106"/>
                <a:gd name="T27" fmla="*/ 61 h 113"/>
                <a:gd name="T28" fmla="*/ 69 w 106"/>
                <a:gd name="T29" fmla="*/ 74 h 113"/>
                <a:gd name="T30" fmla="*/ 62 w 106"/>
                <a:gd name="T31" fmla="*/ 68 h 113"/>
                <a:gd name="T32" fmla="*/ 62 w 106"/>
                <a:gd name="T33" fmla="*/ 61 h 113"/>
                <a:gd name="T34" fmla="*/ 48 w 106"/>
                <a:gd name="T35" fmla="*/ 61 h 113"/>
                <a:gd name="T36" fmla="*/ 48 w 106"/>
                <a:gd name="T37" fmla="*/ 58 h 113"/>
                <a:gd name="T38" fmla="*/ 79 w 106"/>
                <a:gd name="T39" fmla="*/ 58 h 113"/>
                <a:gd name="T40" fmla="*/ 79 w 106"/>
                <a:gd name="T41" fmla="*/ 52 h 113"/>
                <a:gd name="T42" fmla="*/ 58 w 106"/>
                <a:gd name="T43" fmla="*/ 48 h 113"/>
                <a:gd name="T44" fmla="*/ 62 w 106"/>
                <a:gd name="T45" fmla="*/ 55 h 113"/>
                <a:gd name="T46" fmla="*/ 62 w 106"/>
                <a:gd name="T47" fmla="*/ 48 h 113"/>
                <a:gd name="T48" fmla="*/ 58 w 106"/>
                <a:gd name="T49" fmla="*/ 42 h 113"/>
                <a:gd name="T50" fmla="*/ 51 w 106"/>
                <a:gd name="T51" fmla="*/ 35 h 113"/>
                <a:gd name="T52" fmla="*/ 45 w 106"/>
                <a:gd name="T53" fmla="*/ 39 h 113"/>
                <a:gd name="T54" fmla="*/ 45 w 106"/>
                <a:gd name="T55" fmla="*/ 32 h 113"/>
                <a:gd name="T56" fmla="*/ 41 w 106"/>
                <a:gd name="T57" fmla="*/ 29 h 113"/>
                <a:gd name="T58" fmla="*/ 34 w 106"/>
                <a:gd name="T59" fmla="*/ 3 h 113"/>
                <a:gd name="T60" fmla="*/ 38 w 106"/>
                <a:gd name="T61" fmla="*/ 13 h 113"/>
                <a:gd name="T62" fmla="*/ 31 w 106"/>
                <a:gd name="T63" fmla="*/ 22 h 113"/>
                <a:gd name="T64" fmla="*/ 31 w 106"/>
                <a:gd name="T65" fmla="*/ 10 h 113"/>
                <a:gd name="T66" fmla="*/ 20 w 106"/>
                <a:gd name="T67" fmla="*/ 0 h 113"/>
                <a:gd name="T68" fmla="*/ 3 w 106"/>
                <a:gd name="T69" fmla="*/ 3 h 113"/>
                <a:gd name="T70" fmla="*/ 17 w 106"/>
                <a:gd name="T71" fmla="*/ 3 h 113"/>
                <a:gd name="T72" fmla="*/ 14 w 106"/>
                <a:gd name="T73" fmla="*/ 6 h 113"/>
                <a:gd name="T74" fmla="*/ 0 w 106"/>
                <a:gd name="T75" fmla="*/ 3 h 113"/>
                <a:gd name="T76" fmla="*/ 27 w 106"/>
                <a:gd name="T77" fmla="*/ 32 h 113"/>
                <a:gd name="T78" fmla="*/ 24 w 106"/>
                <a:gd name="T79" fmla="*/ 35 h 113"/>
                <a:gd name="T80" fmla="*/ 17 w 106"/>
                <a:gd name="T81" fmla="*/ 52 h 113"/>
                <a:gd name="T82" fmla="*/ 17 w 106"/>
                <a:gd name="T83" fmla="*/ 52 h 113"/>
                <a:gd name="T84" fmla="*/ 14 w 106"/>
                <a:gd name="T85" fmla="*/ 52 h 113"/>
                <a:gd name="T86" fmla="*/ 14 w 106"/>
                <a:gd name="T87" fmla="*/ 52 h 113"/>
                <a:gd name="T88" fmla="*/ 14 w 106"/>
                <a:gd name="T89" fmla="*/ 39 h 113"/>
                <a:gd name="T90" fmla="*/ 10 w 106"/>
                <a:gd name="T91" fmla="*/ 39 h 113"/>
                <a:gd name="T92" fmla="*/ 14 w 106"/>
                <a:gd name="T93" fmla="*/ 45 h 113"/>
                <a:gd name="T94" fmla="*/ 20 w 106"/>
                <a:gd name="T95" fmla="*/ 52 h 113"/>
                <a:gd name="T96" fmla="*/ 17 w 106"/>
                <a:gd name="T97" fmla="*/ 61 h 113"/>
                <a:gd name="T98" fmla="*/ 20 w 106"/>
                <a:gd name="T99" fmla="*/ 5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6" h="113">
                  <a:moveTo>
                    <a:pt x="100" y="100"/>
                  </a:moveTo>
                  <a:lnTo>
                    <a:pt x="103" y="100"/>
                  </a:lnTo>
                  <a:lnTo>
                    <a:pt x="103" y="100"/>
                  </a:lnTo>
                  <a:lnTo>
                    <a:pt x="100" y="100"/>
                  </a:lnTo>
                  <a:lnTo>
                    <a:pt x="100" y="100"/>
                  </a:lnTo>
                  <a:close/>
                  <a:moveTo>
                    <a:pt x="89" y="113"/>
                  </a:moveTo>
                  <a:lnTo>
                    <a:pt x="96" y="110"/>
                  </a:lnTo>
                  <a:lnTo>
                    <a:pt x="100" y="106"/>
                  </a:lnTo>
                  <a:lnTo>
                    <a:pt x="100" y="103"/>
                  </a:lnTo>
                  <a:lnTo>
                    <a:pt x="100" y="103"/>
                  </a:lnTo>
                  <a:lnTo>
                    <a:pt x="96" y="106"/>
                  </a:lnTo>
                  <a:lnTo>
                    <a:pt x="93" y="103"/>
                  </a:lnTo>
                  <a:lnTo>
                    <a:pt x="89" y="106"/>
                  </a:lnTo>
                  <a:lnTo>
                    <a:pt x="89" y="113"/>
                  </a:lnTo>
                  <a:lnTo>
                    <a:pt x="89" y="113"/>
                  </a:lnTo>
                  <a:close/>
                  <a:moveTo>
                    <a:pt x="100" y="84"/>
                  </a:moveTo>
                  <a:lnTo>
                    <a:pt x="103" y="84"/>
                  </a:lnTo>
                  <a:lnTo>
                    <a:pt x="106" y="87"/>
                  </a:lnTo>
                  <a:lnTo>
                    <a:pt x="106" y="87"/>
                  </a:lnTo>
                  <a:lnTo>
                    <a:pt x="103" y="87"/>
                  </a:lnTo>
                  <a:lnTo>
                    <a:pt x="100" y="87"/>
                  </a:lnTo>
                  <a:lnTo>
                    <a:pt x="100" y="84"/>
                  </a:lnTo>
                  <a:lnTo>
                    <a:pt x="100" y="84"/>
                  </a:lnTo>
                  <a:close/>
                  <a:moveTo>
                    <a:pt x="89" y="77"/>
                  </a:moveTo>
                  <a:lnTo>
                    <a:pt x="86" y="77"/>
                  </a:lnTo>
                  <a:lnTo>
                    <a:pt x="86" y="81"/>
                  </a:lnTo>
                  <a:lnTo>
                    <a:pt x="82" y="84"/>
                  </a:lnTo>
                  <a:lnTo>
                    <a:pt x="79" y="84"/>
                  </a:lnTo>
                  <a:lnTo>
                    <a:pt x="79" y="87"/>
                  </a:lnTo>
                  <a:lnTo>
                    <a:pt x="79" y="87"/>
                  </a:lnTo>
                  <a:lnTo>
                    <a:pt x="89" y="81"/>
                  </a:lnTo>
                  <a:lnTo>
                    <a:pt x="89" y="77"/>
                  </a:lnTo>
                  <a:lnTo>
                    <a:pt x="89" y="77"/>
                  </a:lnTo>
                  <a:lnTo>
                    <a:pt x="89" y="77"/>
                  </a:lnTo>
                  <a:close/>
                  <a:moveTo>
                    <a:pt x="76" y="74"/>
                  </a:moveTo>
                  <a:lnTo>
                    <a:pt x="82" y="77"/>
                  </a:lnTo>
                  <a:lnTo>
                    <a:pt x="82" y="77"/>
                  </a:lnTo>
                  <a:lnTo>
                    <a:pt x="79" y="77"/>
                  </a:lnTo>
                  <a:lnTo>
                    <a:pt x="76" y="74"/>
                  </a:lnTo>
                  <a:lnTo>
                    <a:pt x="76" y="74"/>
                  </a:lnTo>
                  <a:lnTo>
                    <a:pt x="76" y="74"/>
                  </a:lnTo>
                  <a:close/>
                  <a:moveTo>
                    <a:pt x="62" y="61"/>
                  </a:moveTo>
                  <a:lnTo>
                    <a:pt x="65" y="64"/>
                  </a:lnTo>
                  <a:lnTo>
                    <a:pt x="65" y="71"/>
                  </a:lnTo>
                  <a:lnTo>
                    <a:pt x="69" y="74"/>
                  </a:lnTo>
                  <a:lnTo>
                    <a:pt x="69" y="74"/>
                  </a:lnTo>
                  <a:lnTo>
                    <a:pt x="65" y="71"/>
                  </a:lnTo>
                  <a:lnTo>
                    <a:pt x="62" y="68"/>
                  </a:lnTo>
                  <a:lnTo>
                    <a:pt x="65" y="68"/>
                  </a:lnTo>
                  <a:lnTo>
                    <a:pt x="62" y="61"/>
                  </a:lnTo>
                  <a:lnTo>
                    <a:pt x="62" y="61"/>
                  </a:lnTo>
                  <a:lnTo>
                    <a:pt x="62" y="61"/>
                  </a:lnTo>
                  <a:close/>
                  <a:moveTo>
                    <a:pt x="48" y="58"/>
                  </a:moveTo>
                  <a:lnTo>
                    <a:pt x="48" y="61"/>
                  </a:lnTo>
                  <a:lnTo>
                    <a:pt x="51" y="61"/>
                  </a:lnTo>
                  <a:lnTo>
                    <a:pt x="48" y="58"/>
                  </a:lnTo>
                  <a:lnTo>
                    <a:pt x="48" y="58"/>
                  </a:lnTo>
                  <a:close/>
                  <a:moveTo>
                    <a:pt x="79" y="52"/>
                  </a:moveTo>
                  <a:lnTo>
                    <a:pt x="76" y="55"/>
                  </a:lnTo>
                  <a:lnTo>
                    <a:pt x="79" y="58"/>
                  </a:lnTo>
                  <a:lnTo>
                    <a:pt x="79" y="55"/>
                  </a:lnTo>
                  <a:lnTo>
                    <a:pt x="79" y="52"/>
                  </a:lnTo>
                  <a:lnTo>
                    <a:pt x="79" y="52"/>
                  </a:lnTo>
                  <a:close/>
                  <a:moveTo>
                    <a:pt x="58" y="42"/>
                  </a:moveTo>
                  <a:lnTo>
                    <a:pt x="55" y="45"/>
                  </a:lnTo>
                  <a:lnTo>
                    <a:pt x="58" y="48"/>
                  </a:lnTo>
                  <a:lnTo>
                    <a:pt x="62" y="52"/>
                  </a:lnTo>
                  <a:lnTo>
                    <a:pt x="58" y="55"/>
                  </a:lnTo>
                  <a:lnTo>
                    <a:pt x="62" y="55"/>
                  </a:lnTo>
                  <a:lnTo>
                    <a:pt x="65" y="55"/>
                  </a:lnTo>
                  <a:lnTo>
                    <a:pt x="65" y="55"/>
                  </a:lnTo>
                  <a:lnTo>
                    <a:pt x="62" y="48"/>
                  </a:lnTo>
                  <a:lnTo>
                    <a:pt x="62" y="45"/>
                  </a:lnTo>
                  <a:lnTo>
                    <a:pt x="58" y="42"/>
                  </a:lnTo>
                  <a:lnTo>
                    <a:pt x="58" y="42"/>
                  </a:lnTo>
                  <a:close/>
                  <a:moveTo>
                    <a:pt x="41" y="29"/>
                  </a:moveTo>
                  <a:lnTo>
                    <a:pt x="48" y="32"/>
                  </a:lnTo>
                  <a:lnTo>
                    <a:pt x="51" y="35"/>
                  </a:lnTo>
                  <a:lnTo>
                    <a:pt x="48" y="42"/>
                  </a:lnTo>
                  <a:lnTo>
                    <a:pt x="48" y="42"/>
                  </a:lnTo>
                  <a:lnTo>
                    <a:pt x="45" y="39"/>
                  </a:lnTo>
                  <a:lnTo>
                    <a:pt x="48" y="39"/>
                  </a:lnTo>
                  <a:lnTo>
                    <a:pt x="48" y="35"/>
                  </a:lnTo>
                  <a:lnTo>
                    <a:pt x="45" y="32"/>
                  </a:lnTo>
                  <a:lnTo>
                    <a:pt x="41" y="32"/>
                  </a:lnTo>
                  <a:lnTo>
                    <a:pt x="41" y="29"/>
                  </a:lnTo>
                  <a:lnTo>
                    <a:pt x="41" y="29"/>
                  </a:lnTo>
                  <a:close/>
                  <a:moveTo>
                    <a:pt x="20" y="0"/>
                  </a:moveTo>
                  <a:lnTo>
                    <a:pt x="27" y="0"/>
                  </a:lnTo>
                  <a:lnTo>
                    <a:pt x="34" y="3"/>
                  </a:lnTo>
                  <a:lnTo>
                    <a:pt x="34" y="6"/>
                  </a:lnTo>
                  <a:lnTo>
                    <a:pt x="38" y="10"/>
                  </a:lnTo>
                  <a:lnTo>
                    <a:pt x="38" y="13"/>
                  </a:lnTo>
                  <a:lnTo>
                    <a:pt x="34" y="16"/>
                  </a:lnTo>
                  <a:lnTo>
                    <a:pt x="34" y="19"/>
                  </a:lnTo>
                  <a:lnTo>
                    <a:pt x="31" y="22"/>
                  </a:lnTo>
                  <a:lnTo>
                    <a:pt x="31" y="16"/>
                  </a:lnTo>
                  <a:lnTo>
                    <a:pt x="31" y="13"/>
                  </a:lnTo>
                  <a:lnTo>
                    <a:pt x="31" y="10"/>
                  </a:lnTo>
                  <a:lnTo>
                    <a:pt x="27" y="6"/>
                  </a:lnTo>
                  <a:lnTo>
                    <a:pt x="27" y="3"/>
                  </a:lnTo>
                  <a:lnTo>
                    <a:pt x="20" y="0"/>
                  </a:lnTo>
                  <a:lnTo>
                    <a:pt x="20" y="0"/>
                  </a:lnTo>
                  <a:close/>
                  <a:moveTo>
                    <a:pt x="0" y="3"/>
                  </a:moveTo>
                  <a:lnTo>
                    <a:pt x="3" y="3"/>
                  </a:lnTo>
                  <a:lnTo>
                    <a:pt x="7" y="6"/>
                  </a:lnTo>
                  <a:lnTo>
                    <a:pt x="10" y="3"/>
                  </a:lnTo>
                  <a:lnTo>
                    <a:pt x="17" y="3"/>
                  </a:lnTo>
                  <a:lnTo>
                    <a:pt x="20" y="6"/>
                  </a:lnTo>
                  <a:lnTo>
                    <a:pt x="17" y="6"/>
                  </a:lnTo>
                  <a:lnTo>
                    <a:pt x="14" y="6"/>
                  </a:lnTo>
                  <a:lnTo>
                    <a:pt x="7" y="10"/>
                  </a:lnTo>
                  <a:lnTo>
                    <a:pt x="3" y="10"/>
                  </a:lnTo>
                  <a:lnTo>
                    <a:pt x="0" y="3"/>
                  </a:lnTo>
                  <a:lnTo>
                    <a:pt x="0" y="3"/>
                  </a:lnTo>
                  <a:close/>
                  <a:moveTo>
                    <a:pt x="20" y="35"/>
                  </a:moveTo>
                  <a:lnTo>
                    <a:pt x="27" y="32"/>
                  </a:lnTo>
                  <a:lnTo>
                    <a:pt x="31" y="35"/>
                  </a:lnTo>
                  <a:lnTo>
                    <a:pt x="31" y="35"/>
                  </a:lnTo>
                  <a:lnTo>
                    <a:pt x="24" y="35"/>
                  </a:lnTo>
                  <a:lnTo>
                    <a:pt x="20" y="35"/>
                  </a:lnTo>
                  <a:lnTo>
                    <a:pt x="20" y="35"/>
                  </a:lnTo>
                  <a:close/>
                  <a:moveTo>
                    <a:pt x="17" y="52"/>
                  </a:moveTo>
                  <a:lnTo>
                    <a:pt x="17" y="48"/>
                  </a:lnTo>
                  <a:lnTo>
                    <a:pt x="20" y="48"/>
                  </a:lnTo>
                  <a:lnTo>
                    <a:pt x="17" y="52"/>
                  </a:lnTo>
                  <a:lnTo>
                    <a:pt x="17" y="52"/>
                  </a:lnTo>
                  <a:close/>
                  <a:moveTo>
                    <a:pt x="14" y="52"/>
                  </a:moveTo>
                  <a:lnTo>
                    <a:pt x="14" y="52"/>
                  </a:lnTo>
                  <a:lnTo>
                    <a:pt x="14" y="52"/>
                  </a:lnTo>
                  <a:lnTo>
                    <a:pt x="14" y="52"/>
                  </a:lnTo>
                  <a:lnTo>
                    <a:pt x="14" y="52"/>
                  </a:lnTo>
                  <a:close/>
                  <a:moveTo>
                    <a:pt x="14" y="48"/>
                  </a:moveTo>
                  <a:lnTo>
                    <a:pt x="17" y="45"/>
                  </a:lnTo>
                  <a:lnTo>
                    <a:pt x="14" y="39"/>
                  </a:lnTo>
                  <a:lnTo>
                    <a:pt x="14" y="35"/>
                  </a:lnTo>
                  <a:lnTo>
                    <a:pt x="10" y="35"/>
                  </a:lnTo>
                  <a:lnTo>
                    <a:pt x="10" y="39"/>
                  </a:lnTo>
                  <a:lnTo>
                    <a:pt x="7" y="45"/>
                  </a:lnTo>
                  <a:lnTo>
                    <a:pt x="10" y="45"/>
                  </a:lnTo>
                  <a:lnTo>
                    <a:pt x="14" y="45"/>
                  </a:lnTo>
                  <a:lnTo>
                    <a:pt x="14" y="48"/>
                  </a:lnTo>
                  <a:lnTo>
                    <a:pt x="14" y="48"/>
                  </a:lnTo>
                  <a:close/>
                  <a:moveTo>
                    <a:pt x="20" y="52"/>
                  </a:moveTo>
                  <a:lnTo>
                    <a:pt x="14" y="55"/>
                  </a:lnTo>
                  <a:lnTo>
                    <a:pt x="14" y="58"/>
                  </a:lnTo>
                  <a:lnTo>
                    <a:pt x="17" y="61"/>
                  </a:lnTo>
                  <a:lnTo>
                    <a:pt x="20" y="61"/>
                  </a:lnTo>
                  <a:lnTo>
                    <a:pt x="20" y="58"/>
                  </a:lnTo>
                  <a:lnTo>
                    <a:pt x="20" y="55"/>
                  </a:lnTo>
                  <a:lnTo>
                    <a:pt x="20" y="55"/>
                  </a:lnTo>
                  <a:lnTo>
                    <a:pt x="2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69"/>
            <p:cNvSpPr>
              <a:spLocks noEditPoints="1"/>
            </p:cNvSpPr>
            <p:nvPr/>
          </p:nvSpPr>
          <p:spPr bwMode="auto">
            <a:xfrm>
              <a:off x="2617788" y="3072467"/>
              <a:ext cx="1743075" cy="866775"/>
            </a:xfrm>
            <a:custGeom>
              <a:avLst/>
              <a:gdLst>
                <a:gd name="T0" fmla="*/ 637 w 1098"/>
                <a:gd name="T1" fmla="*/ 52 h 546"/>
                <a:gd name="T2" fmla="*/ 771 w 1098"/>
                <a:gd name="T3" fmla="*/ 104 h 546"/>
                <a:gd name="T4" fmla="*/ 915 w 1098"/>
                <a:gd name="T5" fmla="*/ 165 h 546"/>
                <a:gd name="T6" fmla="*/ 1032 w 1098"/>
                <a:gd name="T7" fmla="*/ 136 h 546"/>
                <a:gd name="T8" fmla="*/ 1084 w 1098"/>
                <a:gd name="T9" fmla="*/ 110 h 546"/>
                <a:gd name="T10" fmla="*/ 1091 w 1098"/>
                <a:gd name="T11" fmla="*/ 162 h 546"/>
                <a:gd name="T12" fmla="*/ 1057 w 1098"/>
                <a:gd name="T13" fmla="*/ 171 h 546"/>
                <a:gd name="T14" fmla="*/ 1026 w 1098"/>
                <a:gd name="T15" fmla="*/ 184 h 546"/>
                <a:gd name="T16" fmla="*/ 1019 w 1098"/>
                <a:gd name="T17" fmla="*/ 217 h 546"/>
                <a:gd name="T18" fmla="*/ 995 w 1098"/>
                <a:gd name="T19" fmla="*/ 233 h 546"/>
                <a:gd name="T20" fmla="*/ 943 w 1098"/>
                <a:gd name="T21" fmla="*/ 252 h 546"/>
                <a:gd name="T22" fmla="*/ 922 w 1098"/>
                <a:gd name="T23" fmla="*/ 281 h 546"/>
                <a:gd name="T24" fmla="*/ 915 w 1098"/>
                <a:gd name="T25" fmla="*/ 288 h 546"/>
                <a:gd name="T26" fmla="*/ 898 w 1098"/>
                <a:gd name="T27" fmla="*/ 307 h 546"/>
                <a:gd name="T28" fmla="*/ 891 w 1098"/>
                <a:gd name="T29" fmla="*/ 275 h 546"/>
                <a:gd name="T30" fmla="*/ 888 w 1098"/>
                <a:gd name="T31" fmla="*/ 297 h 546"/>
                <a:gd name="T32" fmla="*/ 888 w 1098"/>
                <a:gd name="T33" fmla="*/ 307 h 546"/>
                <a:gd name="T34" fmla="*/ 878 w 1098"/>
                <a:gd name="T35" fmla="*/ 317 h 546"/>
                <a:gd name="T36" fmla="*/ 881 w 1098"/>
                <a:gd name="T37" fmla="*/ 339 h 546"/>
                <a:gd name="T38" fmla="*/ 891 w 1098"/>
                <a:gd name="T39" fmla="*/ 349 h 546"/>
                <a:gd name="T40" fmla="*/ 874 w 1098"/>
                <a:gd name="T41" fmla="*/ 362 h 546"/>
                <a:gd name="T42" fmla="*/ 843 w 1098"/>
                <a:gd name="T43" fmla="*/ 385 h 546"/>
                <a:gd name="T44" fmla="*/ 795 w 1098"/>
                <a:gd name="T45" fmla="*/ 407 h 546"/>
                <a:gd name="T46" fmla="*/ 771 w 1098"/>
                <a:gd name="T47" fmla="*/ 453 h 546"/>
                <a:gd name="T48" fmla="*/ 785 w 1098"/>
                <a:gd name="T49" fmla="*/ 524 h 546"/>
                <a:gd name="T50" fmla="*/ 754 w 1098"/>
                <a:gd name="T51" fmla="*/ 533 h 546"/>
                <a:gd name="T52" fmla="*/ 740 w 1098"/>
                <a:gd name="T53" fmla="*/ 511 h 546"/>
                <a:gd name="T54" fmla="*/ 733 w 1098"/>
                <a:gd name="T55" fmla="*/ 472 h 546"/>
                <a:gd name="T56" fmla="*/ 702 w 1098"/>
                <a:gd name="T57" fmla="*/ 462 h 546"/>
                <a:gd name="T58" fmla="*/ 685 w 1098"/>
                <a:gd name="T59" fmla="*/ 453 h 546"/>
                <a:gd name="T60" fmla="*/ 651 w 1098"/>
                <a:gd name="T61" fmla="*/ 449 h 546"/>
                <a:gd name="T62" fmla="*/ 606 w 1098"/>
                <a:gd name="T63" fmla="*/ 459 h 546"/>
                <a:gd name="T64" fmla="*/ 609 w 1098"/>
                <a:gd name="T65" fmla="*/ 472 h 546"/>
                <a:gd name="T66" fmla="*/ 578 w 1098"/>
                <a:gd name="T67" fmla="*/ 469 h 546"/>
                <a:gd name="T68" fmla="*/ 547 w 1098"/>
                <a:gd name="T69" fmla="*/ 462 h 546"/>
                <a:gd name="T70" fmla="*/ 506 w 1098"/>
                <a:gd name="T71" fmla="*/ 462 h 546"/>
                <a:gd name="T72" fmla="*/ 472 w 1098"/>
                <a:gd name="T73" fmla="*/ 482 h 546"/>
                <a:gd name="T74" fmla="*/ 451 w 1098"/>
                <a:gd name="T75" fmla="*/ 530 h 546"/>
                <a:gd name="T76" fmla="*/ 417 w 1098"/>
                <a:gd name="T77" fmla="*/ 504 h 546"/>
                <a:gd name="T78" fmla="*/ 396 w 1098"/>
                <a:gd name="T79" fmla="*/ 462 h 546"/>
                <a:gd name="T80" fmla="*/ 362 w 1098"/>
                <a:gd name="T81" fmla="*/ 462 h 546"/>
                <a:gd name="T82" fmla="*/ 334 w 1098"/>
                <a:gd name="T83" fmla="*/ 462 h 546"/>
                <a:gd name="T84" fmla="*/ 320 w 1098"/>
                <a:gd name="T85" fmla="*/ 440 h 546"/>
                <a:gd name="T86" fmla="*/ 293 w 1098"/>
                <a:gd name="T87" fmla="*/ 414 h 546"/>
                <a:gd name="T88" fmla="*/ 80 w 1098"/>
                <a:gd name="T89" fmla="*/ 362 h 546"/>
                <a:gd name="T90" fmla="*/ 42 w 1098"/>
                <a:gd name="T91" fmla="*/ 336 h 546"/>
                <a:gd name="T92" fmla="*/ 28 w 1098"/>
                <a:gd name="T93" fmla="*/ 294 h 546"/>
                <a:gd name="T94" fmla="*/ 24 w 1098"/>
                <a:gd name="T95" fmla="*/ 272 h 546"/>
                <a:gd name="T96" fmla="*/ 18 w 1098"/>
                <a:gd name="T97" fmla="*/ 272 h 546"/>
                <a:gd name="T98" fmla="*/ 4 w 1098"/>
                <a:gd name="T99" fmla="*/ 213 h 546"/>
                <a:gd name="T100" fmla="*/ 14 w 1098"/>
                <a:gd name="T101" fmla="*/ 159 h 546"/>
                <a:gd name="T102" fmla="*/ 49 w 1098"/>
                <a:gd name="T103" fmla="*/ 78 h 546"/>
                <a:gd name="T104" fmla="*/ 52 w 1098"/>
                <a:gd name="T105" fmla="*/ 65 h 546"/>
                <a:gd name="T106" fmla="*/ 55 w 1098"/>
                <a:gd name="T107" fmla="*/ 29 h 546"/>
                <a:gd name="T108" fmla="*/ 83 w 1098"/>
                <a:gd name="T109" fmla="*/ 33 h 546"/>
                <a:gd name="T110" fmla="*/ 83 w 1098"/>
                <a:gd name="T111" fmla="*/ 45 h 546"/>
                <a:gd name="T112" fmla="*/ 100 w 1098"/>
                <a:gd name="T113" fmla="*/ 10 h 546"/>
                <a:gd name="T114" fmla="*/ 946 w 1098"/>
                <a:gd name="T115" fmla="*/ 246 h 546"/>
                <a:gd name="T116" fmla="*/ 977 w 1098"/>
                <a:gd name="T117" fmla="*/ 236 h 546"/>
                <a:gd name="T118" fmla="*/ 97 w 1098"/>
                <a:gd name="T119" fmla="*/ 26 h 546"/>
                <a:gd name="T120" fmla="*/ 461 w 1098"/>
                <a:gd name="T121" fmla="*/ 49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98" h="546">
                  <a:moveTo>
                    <a:pt x="97" y="0"/>
                  </a:moveTo>
                  <a:lnTo>
                    <a:pt x="599" y="42"/>
                  </a:lnTo>
                  <a:lnTo>
                    <a:pt x="602" y="42"/>
                  </a:lnTo>
                  <a:lnTo>
                    <a:pt x="606" y="42"/>
                  </a:lnTo>
                  <a:lnTo>
                    <a:pt x="613" y="45"/>
                  </a:lnTo>
                  <a:lnTo>
                    <a:pt x="613" y="45"/>
                  </a:lnTo>
                  <a:lnTo>
                    <a:pt x="613" y="49"/>
                  </a:lnTo>
                  <a:lnTo>
                    <a:pt x="616" y="49"/>
                  </a:lnTo>
                  <a:lnTo>
                    <a:pt x="620" y="49"/>
                  </a:lnTo>
                  <a:lnTo>
                    <a:pt x="620" y="52"/>
                  </a:lnTo>
                  <a:lnTo>
                    <a:pt x="623" y="52"/>
                  </a:lnTo>
                  <a:lnTo>
                    <a:pt x="626" y="55"/>
                  </a:lnTo>
                  <a:lnTo>
                    <a:pt x="626" y="52"/>
                  </a:lnTo>
                  <a:lnTo>
                    <a:pt x="630" y="52"/>
                  </a:lnTo>
                  <a:lnTo>
                    <a:pt x="633" y="52"/>
                  </a:lnTo>
                  <a:lnTo>
                    <a:pt x="637" y="52"/>
                  </a:lnTo>
                  <a:lnTo>
                    <a:pt x="640" y="55"/>
                  </a:lnTo>
                  <a:lnTo>
                    <a:pt x="644" y="55"/>
                  </a:lnTo>
                  <a:lnTo>
                    <a:pt x="647" y="58"/>
                  </a:lnTo>
                  <a:lnTo>
                    <a:pt x="654" y="62"/>
                  </a:lnTo>
                  <a:lnTo>
                    <a:pt x="657" y="62"/>
                  </a:lnTo>
                  <a:lnTo>
                    <a:pt x="661" y="65"/>
                  </a:lnTo>
                  <a:lnTo>
                    <a:pt x="661" y="65"/>
                  </a:lnTo>
                  <a:lnTo>
                    <a:pt x="668" y="65"/>
                  </a:lnTo>
                  <a:lnTo>
                    <a:pt x="671" y="65"/>
                  </a:lnTo>
                  <a:lnTo>
                    <a:pt x="675" y="65"/>
                  </a:lnTo>
                  <a:lnTo>
                    <a:pt x="675" y="68"/>
                  </a:lnTo>
                  <a:lnTo>
                    <a:pt x="685" y="68"/>
                  </a:lnTo>
                  <a:lnTo>
                    <a:pt x="685" y="71"/>
                  </a:lnTo>
                  <a:lnTo>
                    <a:pt x="692" y="71"/>
                  </a:lnTo>
                  <a:lnTo>
                    <a:pt x="695" y="75"/>
                  </a:lnTo>
                  <a:lnTo>
                    <a:pt x="771" y="104"/>
                  </a:lnTo>
                  <a:lnTo>
                    <a:pt x="778" y="110"/>
                  </a:lnTo>
                  <a:lnTo>
                    <a:pt x="788" y="117"/>
                  </a:lnTo>
                  <a:lnTo>
                    <a:pt x="802" y="168"/>
                  </a:lnTo>
                  <a:lnTo>
                    <a:pt x="799" y="191"/>
                  </a:lnTo>
                  <a:lnTo>
                    <a:pt x="799" y="194"/>
                  </a:lnTo>
                  <a:lnTo>
                    <a:pt x="795" y="197"/>
                  </a:lnTo>
                  <a:lnTo>
                    <a:pt x="792" y="201"/>
                  </a:lnTo>
                  <a:lnTo>
                    <a:pt x="785" y="204"/>
                  </a:lnTo>
                  <a:lnTo>
                    <a:pt x="781" y="207"/>
                  </a:lnTo>
                  <a:lnTo>
                    <a:pt x="785" y="213"/>
                  </a:lnTo>
                  <a:lnTo>
                    <a:pt x="850" y="197"/>
                  </a:lnTo>
                  <a:lnTo>
                    <a:pt x="860" y="194"/>
                  </a:lnTo>
                  <a:lnTo>
                    <a:pt x="860" y="188"/>
                  </a:lnTo>
                  <a:lnTo>
                    <a:pt x="898" y="178"/>
                  </a:lnTo>
                  <a:lnTo>
                    <a:pt x="912" y="168"/>
                  </a:lnTo>
                  <a:lnTo>
                    <a:pt x="915" y="165"/>
                  </a:lnTo>
                  <a:lnTo>
                    <a:pt x="922" y="165"/>
                  </a:lnTo>
                  <a:lnTo>
                    <a:pt x="929" y="159"/>
                  </a:lnTo>
                  <a:lnTo>
                    <a:pt x="936" y="155"/>
                  </a:lnTo>
                  <a:lnTo>
                    <a:pt x="940" y="152"/>
                  </a:lnTo>
                  <a:lnTo>
                    <a:pt x="943" y="152"/>
                  </a:lnTo>
                  <a:lnTo>
                    <a:pt x="950" y="149"/>
                  </a:lnTo>
                  <a:lnTo>
                    <a:pt x="1005" y="152"/>
                  </a:lnTo>
                  <a:lnTo>
                    <a:pt x="1012" y="149"/>
                  </a:lnTo>
                  <a:lnTo>
                    <a:pt x="1012" y="146"/>
                  </a:lnTo>
                  <a:lnTo>
                    <a:pt x="1015" y="146"/>
                  </a:lnTo>
                  <a:lnTo>
                    <a:pt x="1015" y="146"/>
                  </a:lnTo>
                  <a:lnTo>
                    <a:pt x="1019" y="146"/>
                  </a:lnTo>
                  <a:lnTo>
                    <a:pt x="1022" y="146"/>
                  </a:lnTo>
                  <a:lnTo>
                    <a:pt x="1022" y="142"/>
                  </a:lnTo>
                  <a:lnTo>
                    <a:pt x="1029" y="136"/>
                  </a:lnTo>
                  <a:lnTo>
                    <a:pt x="1032" y="136"/>
                  </a:lnTo>
                  <a:lnTo>
                    <a:pt x="1036" y="129"/>
                  </a:lnTo>
                  <a:lnTo>
                    <a:pt x="1039" y="126"/>
                  </a:lnTo>
                  <a:lnTo>
                    <a:pt x="1039" y="123"/>
                  </a:lnTo>
                  <a:lnTo>
                    <a:pt x="1043" y="123"/>
                  </a:lnTo>
                  <a:lnTo>
                    <a:pt x="1043" y="120"/>
                  </a:lnTo>
                  <a:lnTo>
                    <a:pt x="1046" y="117"/>
                  </a:lnTo>
                  <a:lnTo>
                    <a:pt x="1053" y="110"/>
                  </a:lnTo>
                  <a:lnTo>
                    <a:pt x="1057" y="107"/>
                  </a:lnTo>
                  <a:lnTo>
                    <a:pt x="1060" y="104"/>
                  </a:lnTo>
                  <a:lnTo>
                    <a:pt x="1060" y="104"/>
                  </a:lnTo>
                  <a:lnTo>
                    <a:pt x="1063" y="104"/>
                  </a:lnTo>
                  <a:lnTo>
                    <a:pt x="1063" y="107"/>
                  </a:lnTo>
                  <a:lnTo>
                    <a:pt x="1070" y="107"/>
                  </a:lnTo>
                  <a:lnTo>
                    <a:pt x="1074" y="107"/>
                  </a:lnTo>
                  <a:lnTo>
                    <a:pt x="1077" y="107"/>
                  </a:lnTo>
                  <a:lnTo>
                    <a:pt x="1084" y="110"/>
                  </a:lnTo>
                  <a:lnTo>
                    <a:pt x="1084" y="117"/>
                  </a:lnTo>
                  <a:lnTo>
                    <a:pt x="1081" y="139"/>
                  </a:lnTo>
                  <a:lnTo>
                    <a:pt x="1077" y="139"/>
                  </a:lnTo>
                  <a:lnTo>
                    <a:pt x="1081" y="139"/>
                  </a:lnTo>
                  <a:lnTo>
                    <a:pt x="1081" y="142"/>
                  </a:lnTo>
                  <a:lnTo>
                    <a:pt x="1084" y="142"/>
                  </a:lnTo>
                  <a:lnTo>
                    <a:pt x="1084" y="146"/>
                  </a:lnTo>
                  <a:lnTo>
                    <a:pt x="1084" y="149"/>
                  </a:lnTo>
                  <a:lnTo>
                    <a:pt x="1084" y="149"/>
                  </a:lnTo>
                  <a:lnTo>
                    <a:pt x="1081" y="152"/>
                  </a:lnTo>
                  <a:lnTo>
                    <a:pt x="1084" y="152"/>
                  </a:lnTo>
                  <a:lnTo>
                    <a:pt x="1084" y="152"/>
                  </a:lnTo>
                  <a:lnTo>
                    <a:pt x="1084" y="152"/>
                  </a:lnTo>
                  <a:lnTo>
                    <a:pt x="1091" y="155"/>
                  </a:lnTo>
                  <a:lnTo>
                    <a:pt x="1087" y="159"/>
                  </a:lnTo>
                  <a:lnTo>
                    <a:pt x="1091" y="162"/>
                  </a:lnTo>
                  <a:lnTo>
                    <a:pt x="1094" y="159"/>
                  </a:lnTo>
                  <a:lnTo>
                    <a:pt x="1098" y="162"/>
                  </a:lnTo>
                  <a:lnTo>
                    <a:pt x="1094" y="165"/>
                  </a:lnTo>
                  <a:lnTo>
                    <a:pt x="1091" y="165"/>
                  </a:lnTo>
                  <a:lnTo>
                    <a:pt x="1091" y="162"/>
                  </a:lnTo>
                  <a:lnTo>
                    <a:pt x="1084" y="165"/>
                  </a:lnTo>
                  <a:lnTo>
                    <a:pt x="1081" y="165"/>
                  </a:lnTo>
                  <a:lnTo>
                    <a:pt x="1077" y="168"/>
                  </a:lnTo>
                  <a:lnTo>
                    <a:pt x="1077" y="168"/>
                  </a:lnTo>
                  <a:lnTo>
                    <a:pt x="1074" y="168"/>
                  </a:lnTo>
                  <a:lnTo>
                    <a:pt x="1070" y="171"/>
                  </a:lnTo>
                  <a:lnTo>
                    <a:pt x="1067" y="171"/>
                  </a:lnTo>
                  <a:lnTo>
                    <a:pt x="1067" y="168"/>
                  </a:lnTo>
                  <a:lnTo>
                    <a:pt x="1063" y="168"/>
                  </a:lnTo>
                  <a:lnTo>
                    <a:pt x="1060" y="171"/>
                  </a:lnTo>
                  <a:lnTo>
                    <a:pt x="1057" y="171"/>
                  </a:lnTo>
                  <a:lnTo>
                    <a:pt x="1053" y="168"/>
                  </a:lnTo>
                  <a:lnTo>
                    <a:pt x="1057" y="165"/>
                  </a:lnTo>
                  <a:lnTo>
                    <a:pt x="1050" y="171"/>
                  </a:lnTo>
                  <a:lnTo>
                    <a:pt x="1046" y="175"/>
                  </a:lnTo>
                  <a:lnTo>
                    <a:pt x="1043" y="178"/>
                  </a:lnTo>
                  <a:lnTo>
                    <a:pt x="1043" y="175"/>
                  </a:lnTo>
                  <a:lnTo>
                    <a:pt x="1043" y="178"/>
                  </a:lnTo>
                  <a:lnTo>
                    <a:pt x="1039" y="178"/>
                  </a:lnTo>
                  <a:lnTo>
                    <a:pt x="1039" y="175"/>
                  </a:lnTo>
                  <a:lnTo>
                    <a:pt x="1036" y="178"/>
                  </a:lnTo>
                  <a:lnTo>
                    <a:pt x="1036" y="181"/>
                  </a:lnTo>
                  <a:lnTo>
                    <a:pt x="1032" y="181"/>
                  </a:lnTo>
                  <a:lnTo>
                    <a:pt x="1032" y="178"/>
                  </a:lnTo>
                  <a:lnTo>
                    <a:pt x="1029" y="181"/>
                  </a:lnTo>
                  <a:lnTo>
                    <a:pt x="1026" y="181"/>
                  </a:lnTo>
                  <a:lnTo>
                    <a:pt x="1026" y="184"/>
                  </a:lnTo>
                  <a:lnTo>
                    <a:pt x="1019" y="191"/>
                  </a:lnTo>
                  <a:lnTo>
                    <a:pt x="1015" y="194"/>
                  </a:lnTo>
                  <a:lnTo>
                    <a:pt x="1012" y="197"/>
                  </a:lnTo>
                  <a:lnTo>
                    <a:pt x="1012" y="201"/>
                  </a:lnTo>
                  <a:lnTo>
                    <a:pt x="1008" y="201"/>
                  </a:lnTo>
                  <a:lnTo>
                    <a:pt x="1008" y="204"/>
                  </a:lnTo>
                  <a:lnTo>
                    <a:pt x="1012" y="204"/>
                  </a:lnTo>
                  <a:lnTo>
                    <a:pt x="1012" y="207"/>
                  </a:lnTo>
                  <a:lnTo>
                    <a:pt x="1005" y="210"/>
                  </a:lnTo>
                  <a:lnTo>
                    <a:pt x="1005" y="213"/>
                  </a:lnTo>
                  <a:lnTo>
                    <a:pt x="1012" y="217"/>
                  </a:lnTo>
                  <a:lnTo>
                    <a:pt x="1012" y="220"/>
                  </a:lnTo>
                  <a:lnTo>
                    <a:pt x="1012" y="223"/>
                  </a:lnTo>
                  <a:lnTo>
                    <a:pt x="1019" y="223"/>
                  </a:lnTo>
                  <a:lnTo>
                    <a:pt x="1019" y="220"/>
                  </a:lnTo>
                  <a:lnTo>
                    <a:pt x="1019" y="217"/>
                  </a:lnTo>
                  <a:lnTo>
                    <a:pt x="1022" y="217"/>
                  </a:lnTo>
                  <a:lnTo>
                    <a:pt x="1022" y="223"/>
                  </a:lnTo>
                  <a:lnTo>
                    <a:pt x="1022" y="226"/>
                  </a:lnTo>
                  <a:lnTo>
                    <a:pt x="1012" y="230"/>
                  </a:lnTo>
                  <a:lnTo>
                    <a:pt x="1008" y="230"/>
                  </a:lnTo>
                  <a:lnTo>
                    <a:pt x="1008" y="226"/>
                  </a:lnTo>
                  <a:lnTo>
                    <a:pt x="1008" y="223"/>
                  </a:lnTo>
                  <a:lnTo>
                    <a:pt x="1005" y="230"/>
                  </a:lnTo>
                  <a:lnTo>
                    <a:pt x="1001" y="233"/>
                  </a:lnTo>
                  <a:lnTo>
                    <a:pt x="998" y="233"/>
                  </a:lnTo>
                  <a:lnTo>
                    <a:pt x="998" y="230"/>
                  </a:lnTo>
                  <a:lnTo>
                    <a:pt x="998" y="226"/>
                  </a:lnTo>
                  <a:lnTo>
                    <a:pt x="995" y="223"/>
                  </a:lnTo>
                  <a:lnTo>
                    <a:pt x="995" y="226"/>
                  </a:lnTo>
                  <a:lnTo>
                    <a:pt x="995" y="230"/>
                  </a:lnTo>
                  <a:lnTo>
                    <a:pt x="995" y="233"/>
                  </a:lnTo>
                  <a:lnTo>
                    <a:pt x="995" y="233"/>
                  </a:lnTo>
                  <a:lnTo>
                    <a:pt x="984" y="233"/>
                  </a:lnTo>
                  <a:lnTo>
                    <a:pt x="981" y="233"/>
                  </a:lnTo>
                  <a:lnTo>
                    <a:pt x="977" y="233"/>
                  </a:lnTo>
                  <a:lnTo>
                    <a:pt x="971" y="233"/>
                  </a:lnTo>
                  <a:lnTo>
                    <a:pt x="967" y="233"/>
                  </a:lnTo>
                  <a:lnTo>
                    <a:pt x="967" y="233"/>
                  </a:lnTo>
                  <a:lnTo>
                    <a:pt x="960" y="236"/>
                  </a:lnTo>
                  <a:lnTo>
                    <a:pt x="957" y="236"/>
                  </a:lnTo>
                  <a:lnTo>
                    <a:pt x="950" y="239"/>
                  </a:lnTo>
                  <a:lnTo>
                    <a:pt x="946" y="239"/>
                  </a:lnTo>
                  <a:lnTo>
                    <a:pt x="943" y="243"/>
                  </a:lnTo>
                  <a:lnTo>
                    <a:pt x="943" y="246"/>
                  </a:lnTo>
                  <a:lnTo>
                    <a:pt x="936" y="246"/>
                  </a:lnTo>
                  <a:lnTo>
                    <a:pt x="940" y="249"/>
                  </a:lnTo>
                  <a:lnTo>
                    <a:pt x="943" y="252"/>
                  </a:lnTo>
                  <a:lnTo>
                    <a:pt x="943" y="252"/>
                  </a:lnTo>
                  <a:lnTo>
                    <a:pt x="940" y="255"/>
                  </a:lnTo>
                  <a:lnTo>
                    <a:pt x="940" y="255"/>
                  </a:lnTo>
                  <a:lnTo>
                    <a:pt x="940" y="259"/>
                  </a:lnTo>
                  <a:lnTo>
                    <a:pt x="940" y="262"/>
                  </a:lnTo>
                  <a:lnTo>
                    <a:pt x="936" y="262"/>
                  </a:lnTo>
                  <a:lnTo>
                    <a:pt x="936" y="265"/>
                  </a:lnTo>
                  <a:lnTo>
                    <a:pt x="933" y="265"/>
                  </a:lnTo>
                  <a:lnTo>
                    <a:pt x="933" y="268"/>
                  </a:lnTo>
                  <a:lnTo>
                    <a:pt x="929" y="275"/>
                  </a:lnTo>
                  <a:lnTo>
                    <a:pt x="929" y="275"/>
                  </a:lnTo>
                  <a:lnTo>
                    <a:pt x="926" y="275"/>
                  </a:lnTo>
                  <a:lnTo>
                    <a:pt x="926" y="275"/>
                  </a:lnTo>
                  <a:lnTo>
                    <a:pt x="926" y="278"/>
                  </a:lnTo>
                  <a:lnTo>
                    <a:pt x="922" y="281"/>
                  </a:lnTo>
                  <a:lnTo>
                    <a:pt x="922" y="281"/>
                  </a:lnTo>
                  <a:lnTo>
                    <a:pt x="919" y="281"/>
                  </a:lnTo>
                  <a:lnTo>
                    <a:pt x="919" y="278"/>
                  </a:lnTo>
                  <a:lnTo>
                    <a:pt x="919" y="275"/>
                  </a:lnTo>
                  <a:lnTo>
                    <a:pt x="915" y="278"/>
                  </a:lnTo>
                  <a:lnTo>
                    <a:pt x="912" y="272"/>
                  </a:lnTo>
                  <a:lnTo>
                    <a:pt x="909" y="272"/>
                  </a:lnTo>
                  <a:lnTo>
                    <a:pt x="912" y="268"/>
                  </a:lnTo>
                  <a:lnTo>
                    <a:pt x="915" y="262"/>
                  </a:lnTo>
                  <a:lnTo>
                    <a:pt x="912" y="265"/>
                  </a:lnTo>
                  <a:lnTo>
                    <a:pt x="909" y="268"/>
                  </a:lnTo>
                  <a:lnTo>
                    <a:pt x="909" y="272"/>
                  </a:lnTo>
                  <a:lnTo>
                    <a:pt x="909" y="275"/>
                  </a:lnTo>
                  <a:lnTo>
                    <a:pt x="909" y="275"/>
                  </a:lnTo>
                  <a:lnTo>
                    <a:pt x="912" y="278"/>
                  </a:lnTo>
                  <a:lnTo>
                    <a:pt x="912" y="281"/>
                  </a:lnTo>
                  <a:lnTo>
                    <a:pt x="915" y="288"/>
                  </a:lnTo>
                  <a:lnTo>
                    <a:pt x="915" y="291"/>
                  </a:lnTo>
                  <a:lnTo>
                    <a:pt x="912" y="297"/>
                  </a:lnTo>
                  <a:lnTo>
                    <a:pt x="909" y="301"/>
                  </a:lnTo>
                  <a:lnTo>
                    <a:pt x="905" y="307"/>
                  </a:lnTo>
                  <a:lnTo>
                    <a:pt x="902" y="310"/>
                  </a:lnTo>
                  <a:lnTo>
                    <a:pt x="902" y="310"/>
                  </a:lnTo>
                  <a:lnTo>
                    <a:pt x="902" y="314"/>
                  </a:lnTo>
                  <a:lnTo>
                    <a:pt x="902" y="310"/>
                  </a:lnTo>
                  <a:lnTo>
                    <a:pt x="898" y="310"/>
                  </a:lnTo>
                  <a:lnTo>
                    <a:pt x="895" y="317"/>
                  </a:lnTo>
                  <a:lnTo>
                    <a:pt x="895" y="317"/>
                  </a:lnTo>
                  <a:lnTo>
                    <a:pt x="895" y="320"/>
                  </a:lnTo>
                  <a:lnTo>
                    <a:pt x="895" y="317"/>
                  </a:lnTo>
                  <a:lnTo>
                    <a:pt x="895" y="310"/>
                  </a:lnTo>
                  <a:lnTo>
                    <a:pt x="898" y="307"/>
                  </a:lnTo>
                  <a:lnTo>
                    <a:pt x="898" y="307"/>
                  </a:lnTo>
                  <a:lnTo>
                    <a:pt x="898" y="304"/>
                  </a:lnTo>
                  <a:lnTo>
                    <a:pt x="898" y="304"/>
                  </a:lnTo>
                  <a:lnTo>
                    <a:pt x="902" y="301"/>
                  </a:lnTo>
                  <a:lnTo>
                    <a:pt x="898" y="301"/>
                  </a:lnTo>
                  <a:lnTo>
                    <a:pt x="895" y="301"/>
                  </a:lnTo>
                  <a:lnTo>
                    <a:pt x="898" y="297"/>
                  </a:lnTo>
                  <a:lnTo>
                    <a:pt x="898" y="297"/>
                  </a:lnTo>
                  <a:lnTo>
                    <a:pt x="895" y="297"/>
                  </a:lnTo>
                  <a:lnTo>
                    <a:pt x="895" y="297"/>
                  </a:lnTo>
                  <a:lnTo>
                    <a:pt x="895" y="297"/>
                  </a:lnTo>
                  <a:lnTo>
                    <a:pt x="891" y="294"/>
                  </a:lnTo>
                  <a:lnTo>
                    <a:pt x="891" y="291"/>
                  </a:lnTo>
                  <a:lnTo>
                    <a:pt x="891" y="288"/>
                  </a:lnTo>
                  <a:lnTo>
                    <a:pt x="895" y="281"/>
                  </a:lnTo>
                  <a:lnTo>
                    <a:pt x="891" y="278"/>
                  </a:lnTo>
                  <a:lnTo>
                    <a:pt x="891" y="275"/>
                  </a:lnTo>
                  <a:lnTo>
                    <a:pt x="895" y="272"/>
                  </a:lnTo>
                  <a:lnTo>
                    <a:pt x="895" y="272"/>
                  </a:lnTo>
                  <a:lnTo>
                    <a:pt x="895" y="268"/>
                  </a:lnTo>
                  <a:lnTo>
                    <a:pt x="895" y="268"/>
                  </a:lnTo>
                  <a:lnTo>
                    <a:pt x="895" y="268"/>
                  </a:lnTo>
                  <a:lnTo>
                    <a:pt x="895" y="272"/>
                  </a:lnTo>
                  <a:lnTo>
                    <a:pt x="891" y="275"/>
                  </a:lnTo>
                  <a:lnTo>
                    <a:pt x="888" y="275"/>
                  </a:lnTo>
                  <a:lnTo>
                    <a:pt x="888" y="275"/>
                  </a:lnTo>
                  <a:lnTo>
                    <a:pt x="888" y="278"/>
                  </a:lnTo>
                  <a:lnTo>
                    <a:pt x="888" y="281"/>
                  </a:lnTo>
                  <a:lnTo>
                    <a:pt x="888" y="285"/>
                  </a:lnTo>
                  <a:lnTo>
                    <a:pt x="888" y="288"/>
                  </a:lnTo>
                  <a:lnTo>
                    <a:pt x="888" y="288"/>
                  </a:lnTo>
                  <a:lnTo>
                    <a:pt x="888" y="291"/>
                  </a:lnTo>
                  <a:lnTo>
                    <a:pt x="888" y="297"/>
                  </a:lnTo>
                  <a:lnTo>
                    <a:pt x="885" y="297"/>
                  </a:lnTo>
                  <a:lnTo>
                    <a:pt x="881" y="294"/>
                  </a:lnTo>
                  <a:lnTo>
                    <a:pt x="878" y="294"/>
                  </a:lnTo>
                  <a:lnTo>
                    <a:pt x="874" y="291"/>
                  </a:lnTo>
                  <a:lnTo>
                    <a:pt x="874" y="291"/>
                  </a:lnTo>
                  <a:lnTo>
                    <a:pt x="874" y="288"/>
                  </a:lnTo>
                  <a:lnTo>
                    <a:pt x="874" y="285"/>
                  </a:lnTo>
                  <a:lnTo>
                    <a:pt x="871" y="288"/>
                  </a:lnTo>
                  <a:lnTo>
                    <a:pt x="871" y="291"/>
                  </a:lnTo>
                  <a:lnTo>
                    <a:pt x="874" y="291"/>
                  </a:lnTo>
                  <a:lnTo>
                    <a:pt x="878" y="294"/>
                  </a:lnTo>
                  <a:lnTo>
                    <a:pt x="881" y="297"/>
                  </a:lnTo>
                  <a:lnTo>
                    <a:pt x="885" y="301"/>
                  </a:lnTo>
                  <a:lnTo>
                    <a:pt x="888" y="304"/>
                  </a:lnTo>
                  <a:lnTo>
                    <a:pt x="888" y="304"/>
                  </a:lnTo>
                  <a:lnTo>
                    <a:pt x="888" y="307"/>
                  </a:lnTo>
                  <a:lnTo>
                    <a:pt x="885" y="307"/>
                  </a:lnTo>
                  <a:lnTo>
                    <a:pt x="885" y="304"/>
                  </a:lnTo>
                  <a:lnTo>
                    <a:pt x="881" y="304"/>
                  </a:lnTo>
                  <a:lnTo>
                    <a:pt x="885" y="310"/>
                  </a:lnTo>
                  <a:lnTo>
                    <a:pt x="888" y="310"/>
                  </a:lnTo>
                  <a:lnTo>
                    <a:pt x="888" y="314"/>
                  </a:lnTo>
                  <a:lnTo>
                    <a:pt x="888" y="314"/>
                  </a:lnTo>
                  <a:lnTo>
                    <a:pt x="888" y="317"/>
                  </a:lnTo>
                  <a:lnTo>
                    <a:pt x="885" y="314"/>
                  </a:lnTo>
                  <a:lnTo>
                    <a:pt x="888" y="320"/>
                  </a:lnTo>
                  <a:lnTo>
                    <a:pt x="888" y="320"/>
                  </a:lnTo>
                  <a:lnTo>
                    <a:pt x="885" y="320"/>
                  </a:lnTo>
                  <a:lnTo>
                    <a:pt x="881" y="317"/>
                  </a:lnTo>
                  <a:lnTo>
                    <a:pt x="878" y="317"/>
                  </a:lnTo>
                  <a:lnTo>
                    <a:pt x="874" y="317"/>
                  </a:lnTo>
                  <a:lnTo>
                    <a:pt x="878" y="317"/>
                  </a:lnTo>
                  <a:lnTo>
                    <a:pt x="881" y="320"/>
                  </a:lnTo>
                  <a:lnTo>
                    <a:pt x="881" y="320"/>
                  </a:lnTo>
                  <a:lnTo>
                    <a:pt x="885" y="323"/>
                  </a:lnTo>
                  <a:lnTo>
                    <a:pt x="888" y="323"/>
                  </a:lnTo>
                  <a:lnTo>
                    <a:pt x="888" y="323"/>
                  </a:lnTo>
                  <a:lnTo>
                    <a:pt x="891" y="323"/>
                  </a:lnTo>
                  <a:lnTo>
                    <a:pt x="891" y="327"/>
                  </a:lnTo>
                  <a:lnTo>
                    <a:pt x="891" y="330"/>
                  </a:lnTo>
                  <a:lnTo>
                    <a:pt x="888" y="330"/>
                  </a:lnTo>
                  <a:lnTo>
                    <a:pt x="888" y="333"/>
                  </a:lnTo>
                  <a:lnTo>
                    <a:pt x="891" y="333"/>
                  </a:lnTo>
                  <a:lnTo>
                    <a:pt x="891" y="336"/>
                  </a:lnTo>
                  <a:lnTo>
                    <a:pt x="891" y="339"/>
                  </a:lnTo>
                  <a:lnTo>
                    <a:pt x="888" y="339"/>
                  </a:lnTo>
                  <a:lnTo>
                    <a:pt x="888" y="339"/>
                  </a:lnTo>
                  <a:lnTo>
                    <a:pt x="881" y="339"/>
                  </a:lnTo>
                  <a:lnTo>
                    <a:pt x="878" y="343"/>
                  </a:lnTo>
                  <a:lnTo>
                    <a:pt x="878" y="343"/>
                  </a:lnTo>
                  <a:lnTo>
                    <a:pt x="874" y="336"/>
                  </a:lnTo>
                  <a:lnTo>
                    <a:pt x="874" y="339"/>
                  </a:lnTo>
                  <a:lnTo>
                    <a:pt x="874" y="343"/>
                  </a:lnTo>
                  <a:lnTo>
                    <a:pt x="874" y="346"/>
                  </a:lnTo>
                  <a:lnTo>
                    <a:pt x="878" y="346"/>
                  </a:lnTo>
                  <a:lnTo>
                    <a:pt x="885" y="343"/>
                  </a:lnTo>
                  <a:lnTo>
                    <a:pt x="885" y="343"/>
                  </a:lnTo>
                  <a:lnTo>
                    <a:pt x="888" y="349"/>
                  </a:lnTo>
                  <a:lnTo>
                    <a:pt x="888" y="349"/>
                  </a:lnTo>
                  <a:lnTo>
                    <a:pt x="888" y="346"/>
                  </a:lnTo>
                  <a:lnTo>
                    <a:pt x="891" y="343"/>
                  </a:lnTo>
                  <a:lnTo>
                    <a:pt x="891" y="343"/>
                  </a:lnTo>
                  <a:lnTo>
                    <a:pt x="895" y="346"/>
                  </a:lnTo>
                  <a:lnTo>
                    <a:pt x="891" y="349"/>
                  </a:lnTo>
                  <a:lnTo>
                    <a:pt x="891" y="349"/>
                  </a:lnTo>
                  <a:lnTo>
                    <a:pt x="888" y="352"/>
                  </a:lnTo>
                  <a:lnTo>
                    <a:pt x="885" y="356"/>
                  </a:lnTo>
                  <a:lnTo>
                    <a:pt x="885" y="356"/>
                  </a:lnTo>
                  <a:lnTo>
                    <a:pt x="881" y="356"/>
                  </a:lnTo>
                  <a:lnTo>
                    <a:pt x="878" y="356"/>
                  </a:lnTo>
                  <a:lnTo>
                    <a:pt x="878" y="352"/>
                  </a:lnTo>
                  <a:lnTo>
                    <a:pt x="878" y="356"/>
                  </a:lnTo>
                  <a:lnTo>
                    <a:pt x="874" y="356"/>
                  </a:lnTo>
                  <a:lnTo>
                    <a:pt x="871" y="356"/>
                  </a:lnTo>
                  <a:lnTo>
                    <a:pt x="867" y="356"/>
                  </a:lnTo>
                  <a:lnTo>
                    <a:pt x="871" y="356"/>
                  </a:lnTo>
                  <a:lnTo>
                    <a:pt x="874" y="356"/>
                  </a:lnTo>
                  <a:lnTo>
                    <a:pt x="878" y="359"/>
                  </a:lnTo>
                  <a:lnTo>
                    <a:pt x="874" y="359"/>
                  </a:lnTo>
                  <a:lnTo>
                    <a:pt x="874" y="362"/>
                  </a:lnTo>
                  <a:lnTo>
                    <a:pt x="871" y="362"/>
                  </a:lnTo>
                  <a:lnTo>
                    <a:pt x="867" y="362"/>
                  </a:lnTo>
                  <a:lnTo>
                    <a:pt x="871" y="365"/>
                  </a:lnTo>
                  <a:lnTo>
                    <a:pt x="874" y="365"/>
                  </a:lnTo>
                  <a:lnTo>
                    <a:pt x="878" y="362"/>
                  </a:lnTo>
                  <a:lnTo>
                    <a:pt x="878" y="362"/>
                  </a:lnTo>
                  <a:lnTo>
                    <a:pt x="881" y="362"/>
                  </a:lnTo>
                  <a:lnTo>
                    <a:pt x="878" y="369"/>
                  </a:lnTo>
                  <a:lnTo>
                    <a:pt x="874" y="369"/>
                  </a:lnTo>
                  <a:lnTo>
                    <a:pt x="874" y="365"/>
                  </a:lnTo>
                  <a:lnTo>
                    <a:pt x="871" y="365"/>
                  </a:lnTo>
                  <a:lnTo>
                    <a:pt x="871" y="369"/>
                  </a:lnTo>
                  <a:lnTo>
                    <a:pt x="864" y="369"/>
                  </a:lnTo>
                  <a:lnTo>
                    <a:pt x="857" y="372"/>
                  </a:lnTo>
                  <a:lnTo>
                    <a:pt x="847" y="378"/>
                  </a:lnTo>
                  <a:lnTo>
                    <a:pt x="843" y="385"/>
                  </a:lnTo>
                  <a:lnTo>
                    <a:pt x="840" y="385"/>
                  </a:lnTo>
                  <a:lnTo>
                    <a:pt x="840" y="385"/>
                  </a:lnTo>
                  <a:lnTo>
                    <a:pt x="833" y="385"/>
                  </a:lnTo>
                  <a:lnTo>
                    <a:pt x="829" y="388"/>
                  </a:lnTo>
                  <a:lnTo>
                    <a:pt x="823" y="394"/>
                  </a:lnTo>
                  <a:lnTo>
                    <a:pt x="823" y="398"/>
                  </a:lnTo>
                  <a:lnTo>
                    <a:pt x="819" y="398"/>
                  </a:lnTo>
                  <a:lnTo>
                    <a:pt x="816" y="398"/>
                  </a:lnTo>
                  <a:lnTo>
                    <a:pt x="816" y="401"/>
                  </a:lnTo>
                  <a:lnTo>
                    <a:pt x="812" y="404"/>
                  </a:lnTo>
                  <a:lnTo>
                    <a:pt x="812" y="404"/>
                  </a:lnTo>
                  <a:lnTo>
                    <a:pt x="809" y="404"/>
                  </a:lnTo>
                  <a:lnTo>
                    <a:pt x="809" y="404"/>
                  </a:lnTo>
                  <a:lnTo>
                    <a:pt x="805" y="404"/>
                  </a:lnTo>
                  <a:lnTo>
                    <a:pt x="802" y="407"/>
                  </a:lnTo>
                  <a:lnTo>
                    <a:pt x="795" y="407"/>
                  </a:lnTo>
                  <a:lnTo>
                    <a:pt x="795" y="411"/>
                  </a:lnTo>
                  <a:lnTo>
                    <a:pt x="792" y="411"/>
                  </a:lnTo>
                  <a:lnTo>
                    <a:pt x="792" y="411"/>
                  </a:lnTo>
                  <a:lnTo>
                    <a:pt x="785" y="411"/>
                  </a:lnTo>
                  <a:lnTo>
                    <a:pt x="785" y="414"/>
                  </a:lnTo>
                  <a:lnTo>
                    <a:pt x="788" y="414"/>
                  </a:lnTo>
                  <a:lnTo>
                    <a:pt x="785" y="417"/>
                  </a:lnTo>
                  <a:lnTo>
                    <a:pt x="785" y="420"/>
                  </a:lnTo>
                  <a:lnTo>
                    <a:pt x="781" y="420"/>
                  </a:lnTo>
                  <a:lnTo>
                    <a:pt x="781" y="420"/>
                  </a:lnTo>
                  <a:lnTo>
                    <a:pt x="778" y="423"/>
                  </a:lnTo>
                  <a:lnTo>
                    <a:pt x="774" y="427"/>
                  </a:lnTo>
                  <a:lnTo>
                    <a:pt x="771" y="430"/>
                  </a:lnTo>
                  <a:lnTo>
                    <a:pt x="771" y="436"/>
                  </a:lnTo>
                  <a:lnTo>
                    <a:pt x="771" y="446"/>
                  </a:lnTo>
                  <a:lnTo>
                    <a:pt x="771" y="453"/>
                  </a:lnTo>
                  <a:lnTo>
                    <a:pt x="771" y="459"/>
                  </a:lnTo>
                  <a:lnTo>
                    <a:pt x="771" y="462"/>
                  </a:lnTo>
                  <a:lnTo>
                    <a:pt x="771" y="472"/>
                  </a:lnTo>
                  <a:lnTo>
                    <a:pt x="774" y="475"/>
                  </a:lnTo>
                  <a:lnTo>
                    <a:pt x="774" y="482"/>
                  </a:lnTo>
                  <a:lnTo>
                    <a:pt x="778" y="485"/>
                  </a:lnTo>
                  <a:lnTo>
                    <a:pt x="781" y="488"/>
                  </a:lnTo>
                  <a:lnTo>
                    <a:pt x="778" y="491"/>
                  </a:lnTo>
                  <a:lnTo>
                    <a:pt x="778" y="494"/>
                  </a:lnTo>
                  <a:lnTo>
                    <a:pt x="778" y="498"/>
                  </a:lnTo>
                  <a:lnTo>
                    <a:pt x="781" y="507"/>
                  </a:lnTo>
                  <a:lnTo>
                    <a:pt x="785" y="511"/>
                  </a:lnTo>
                  <a:lnTo>
                    <a:pt x="785" y="514"/>
                  </a:lnTo>
                  <a:lnTo>
                    <a:pt x="785" y="517"/>
                  </a:lnTo>
                  <a:lnTo>
                    <a:pt x="785" y="517"/>
                  </a:lnTo>
                  <a:lnTo>
                    <a:pt x="785" y="524"/>
                  </a:lnTo>
                  <a:lnTo>
                    <a:pt x="785" y="527"/>
                  </a:lnTo>
                  <a:lnTo>
                    <a:pt x="785" y="530"/>
                  </a:lnTo>
                  <a:lnTo>
                    <a:pt x="781" y="533"/>
                  </a:lnTo>
                  <a:lnTo>
                    <a:pt x="778" y="540"/>
                  </a:lnTo>
                  <a:lnTo>
                    <a:pt x="778" y="540"/>
                  </a:lnTo>
                  <a:lnTo>
                    <a:pt x="774" y="546"/>
                  </a:lnTo>
                  <a:lnTo>
                    <a:pt x="771" y="546"/>
                  </a:lnTo>
                  <a:lnTo>
                    <a:pt x="768" y="546"/>
                  </a:lnTo>
                  <a:lnTo>
                    <a:pt x="764" y="546"/>
                  </a:lnTo>
                  <a:lnTo>
                    <a:pt x="764" y="543"/>
                  </a:lnTo>
                  <a:lnTo>
                    <a:pt x="761" y="543"/>
                  </a:lnTo>
                  <a:lnTo>
                    <a:pt x="761" y="543"/>
                  </a:lnTo>
                  <a:lnTo>
                    <a:pt x="757" y="540"/>
                  </a:lnTo>
                  <a:lnTo>
                    <a:pt x="757" y="536"/>
                  </a:lnTo>
                  <a:lnTo>
                    <a:pt x="757" y="533"/>
                  </a:lnTo>
                  <a:lnTo>
                    <a:pt x="754" y="533"/>
                  </a:lnTo>
                  <a:lnTo>
                    <a:pt x="750" y="533"/>
                  </a:lnTo>
                  <a:lnTo>
                    <a:pt x="750" y="530"/>
                  </a:lnTo>
                  <a:lnTo>
                    <a:pt x="750" y="527"/>
                  </a:lnTo>
                  <a:lnTo>
                    <a:pt x="747" y="524"/>
                  </a:lnTo>
                  <a:lnTo>
                    <a:pt x="747" y="520"/>
                  </a:lnTo>
                  <a:lnTo>
                    <a:pt x="747" y="520"/>
                  </a:lnTo>
                  <a:lnTo>
                    <a:pt x="747" y="517"/>
                  </a:lnTo>
                  <a:lnTo>
                    <a:pt x="750" y="514"/>
                  </a:lnTo>
                  <a:lnTo>
                    <a:pt x="747" y="514"/>
                  </a:lnTo>
                  <a:lnTo>
                    <a:pt x="747" y="514"/>
                  </a:lnTo>
                  <a:lnTo>
                    <a:pt x="747" y="514"/>
                  </a:lnTo>
                  <a:lnTo>
                    <a:pt x="743" y="517"/>
                  </a:lnTo>
                  <a:lnTo>
                    <a:pt x="743" y="514"/>
                  </a:lnTo>
                  <a:lnTo>
                    <a:pt x="743" y="514"/>
                  </a:lnTo>
                  <a:lnTo>
                    <a:pt x="740" y="514"/>
                  </a:lnTo>
                  <a:lnTo>
                    <a:pt x="740" y="511"/>
                  </a:lnTo>
                  <a:lnTo>
                    <a:pt x="740" y="507"/>
                  </a:lnTo>
                  <a:lnTo>
                    <a:pt x="737" y="504"/>
                  </a:lnTo>
                  <a:lnTo>
                    <a:pt x="743" y="498"/>
                  </a:lnTo>
                  <a:lnTo>
                    <a:pt x="743" y="494"/>
                  </a:lnTo>
                  <a:lnTo>
                    <a:pt x="740" y="494"/>
                  </a:lnTo>
                  <a:lnTo>
                    <a:pt x="737" y="494"/>
                  </a:lnTo>
                  <a:lnTo>
                    <a:pt x="740" y="498"/>
                  </a:lnTo>
                  <a:lnTo>
                    <a:pt x="737" y="501"/>
                  </a:lnTo>
                  <a:lnTo>
                    <a:pt x="737" y="501"/>
                  </a:lnTo>
                  <a:lnTo>
                    <a:pt x="733" y="498"/>
                  </a:lnTo>
                  <a:lnTo>
                    <a:pt x="733" y="494"/>
                  </a:lnTo>
                  <a:lnTo>
                    <a:pt x="737" y="488"/>
                  </a:lnTo>
                  <a:lnTo>
                    <a:pt x="740" y="482"/>
                  </a:lnTo>
                  <a:lnTo>
                    <a:pt x="740" y="478"/>
                  </a:lnTo>
                  <a:lnTo>
                    <a:pt x="737" y="472"/>
                  </a:lnTo>
                  <a:lnTo>
                    <a:pt x="733" y="472"/>
                  </a:lnTo>
                  <a:lnTo>
                    <a:pt x="733" y="472"/>
                  </a:lnTo>
                  <a:lnTo>
                    <a:pt x="733" y="469"/>
                  </a:lnTo>
                  <a:lnTo>
                    <a:pt x="730" y="469"/>
                  </a:lnTo>
                  <a:lnTo>
                    <a:pt x="730" y="469"/>
                  </a:lnTo>
                  <a:lnTo>
                    <a:pt x="726" y="465"/>
                  </a:lnTo>
                  <a:lnTo>
                    <a:pt x="726" y="465"/>
                  </a:lnTo>
                  <a:lnTo>
                    <a:pt x="723" y="462"/>
                  </a:lnTo>
                  <a:lnTo>
                    <a:pt x="723" y="456"/>
                  </a:lnTo>
                  <a:lnTo>
                    <a:pt x="719" y="456"/>
                  </a:lnTo>
                  <a:lnTo>
                    <a:pt x="716" y="456"/>
                  </a:lnTo>
                  <a:lnTo>
                    <a:pt x="713" y="456"/>
                  </a:lnTo>
                  <a:lnTo>
                    <a:pt x="709" y="456"/>
                  </a:lnTo>
                  <a:lnTo>
                    <a:pt x="709" y="456"/>
                  </a:lnTo>
                  <a:lnTo>
                    <a:pt x="709" y="459"/>
                  </a:lnTo>
                  <a:lnTo>
                    <a:pt x="706" y="456"/>
                  </a:lnTo>
                  <a:lnTo>
                    <a:pt x="702" y="462"/>
                  </a:lnTo>
                  <a:lnTo>
                    <a:pt x="699" y="462"/>
                  </a:lnTo>
                  <a:lnTo>
                    <a:pt x="692" y="462"/>
                  </a:lnTo>
                  <a:lnTo>
                    <a:pt x="692" y="462"/>
                  </a:lnTo>
                  <a:lnTo>
                    <a:pt x="692" y="459"/>
                  </a:lnTo>
                  <a:lnTo>
                    <a:pt x="692" y="462"/>
                  </a:lnTo>
                  <a:lnTo>
                    <a:pt x="695" y="462"/>
                  </a:lnTo>
                  <a:lnTo>
                    <a:pt x="692" y="459"/>
                  </a:lnTo>
                  <a:lnTo>
                    <a:pt x="692" y="456"/>
                  </a:lnTo>
                  <a:lnTo>
                    <a:pt x="685" y="453"/>
                  </a:lnTo>
                  <a:lnTo>
                    <a:pt x="688" y="453"/>
                  </a:lnTo>
                  <a:lnTo>
                    <a:pt x="688" y="456"/>
                  </a:lnTo>
                  <a:lnTo>
                    <a:pt x="688" y="453"/>
                  </a:lnTo>
                  <a:lnTo>
                    <a:pt x="685" y="453"/>
                  </a:lnTo>
                  <a:lnTo>
                    <a:pt x="685" y="449"/>
                  </a:lnTo>
                  <a:lnTo>
                    <a:pt x="685" y="449"/>
                  </a:lnTo>
                  <a:lnTo>
                    <a:pt x="685" y="453"/>
                  </a:lnTo>
                  <a:lnTo>
                    <a:pt x="685" y="453"/>
                  </a:lnTo>
                  <a:lnTo>
                    <a:pt x="682" y="453"/>
                  </a:lnTo>
                  <a:lnTo>
                    <a:pt x="678" y="449"/>
                  </a:lnTo>
                  <a:lnTo>
                    <a:pt x="675" y="449"/>
                  </a:lnTo>
                  <a:lnTo>
                    <a:pt x="668" y="449"/>
                  </a:lnTo>
                  <a:lnTo>
                    <a:pt x="671" y="449"/>
                  </a:lnTo>
                  <a:lnTo>
                    <a:pt x="675" y="449"/>
                  </a:lnTo>
                  <a:lnTo>
                    <a:pt x="678" y="449"/>
                  </a:lnTo>
                  <a:lnTo>
                    <a:pt x="675" y="446"/>
                  </a:lnTo>
                  <a:lnTo>
                    <a:pt x="671" y="446"/>
                  </a:lnTo>
                  <a:lnTo>
                    <a:pt x="668" y="449"/>
                  </a:lnTo>
                  <a:lnTo>
                    <a:pt x="664" y="449"/>
                  </a:lnTo>
                  <a:lnTo>
                    <a:pt x="661" y="449"/>
                  </a:lnTo>
                  <a:lnTo>
                    <a:pt x="657" y="449"/>
                  </a:lnTo>
                  <a:lnTo>
                    <a:pt x="654" y="449"/>
                  </a:lnTo>
                  <a:lnTo>
                    <a:pt x="651" y="449"/>
                  </a:lnTo>
                  <a:lnTo>
                    <a:pt x="647" y="449"/>
                  </a:lnTo>
                  <a:lnTo>
                    <a:pt x="644" y="446"/>
                  </a:lnTo>
                  <a:lnTo>
                    <a:pt x="644" y="446"/>
                  </a:lnTo>
                  <a:lnTo>
                    <a:pt x="644" y="443"/>
                  </a:lnTo>
                  <a:lnTo>
                    <a:pt x="640" y="443"/>
                  </a:lnTo>
                  <a:lnTo>
                    <a:pt x="640" y="446"/>
                  </a:lnTo>
                  <a:lnTo>
                    <a:pt x="637" y="449"/>
                  </a:lnTo>
                  <a:lnTo>
                    <a:pt x="633" y="446"/>
                  </a:lnTo>
                  <a:lnTo>
                    <a:pt x="633" y="449"/>
                  </a:lnTo>
                  <a:lnTo>
                    <a:pt x="626" y="446"/>
                  </a:lnTo>
                  <a:lnTo>
                    <a:pt x="616" y="449"/>
                  </a:lnTo>
                  <a:lnTo>
                    <a:pt x="613" y="453"/>
                  </a:lnTo>
                  <a:lnTo>
                    <a:pt x="606" y="453"/>
                  </a:lnTo>
                  <a:lnTo>
                    <a:pt x="602" y="456"/>
                  </a:lnTo>
                  <a:lnTo>
                    <a:pt x="602" y="459"/>
                  </a:lnTo>
                  <a:lnTo>
                    <a:pt x="606" y="459"/>
                  </a:lnTo>
                  <a:lnTo>
                    <a:pt x="609" y="456"/>
                  </a:lnTo>
                  <a:lnTo>
                    <a:pt x="609" y="456"/>
                  </a:lnTo>
                  <a:lnTo>
                    <a:pt x="609" y="459"/>
                  </a:lnTo>
                  <a:lnTo>
                    <a:pt x="613" y="459"/>
                  </a:lnTo>
                  <a:lnTo>
                    <a:pt x="613" y="462"/>
                  </a:lnTo>
                  <a:lnTo>
                    <a:pt x="606" y="462"/>
                  </a:lnTo>
                  <a:lnTo>
                    <a:pt x="606" y="465"/>
                  </a:lnTo>
                  <a:lnTo>
                    <a:pt x="609" y="469"/>
                  </a:lnTo>
                  <a:lnTo>
                    <a:pt x="613" y="469"/>
                  </a:lnTo>
                  <a:lnTo>
                    <a:pt x="620" y="472"/>
                  </a:lnTo>
                  <a:lnTo>
                    <a:pt x="620" y="475"/>
                  </a:lnTo>
                  <a:lnTo>
                    <a:pt x="616" y="475"/>
                  </a:lnTo>
                  <a:lnTo>
                    <a:pt x="613" y="475"/>
                  </a:lnTo>
                  <a:lnTo>
                    <a:pt x="613" y="472"/>
                  </a:lnTo>
                  <a:lnTo>
                    <a:pt x="613" y="472"/>
                  </a:lnTo>
                  <a:lnTo>
                    <a:pt x="609" y="472"/>
                  </a:lnTo>
                  <a:lnTo>
                    <a:pt x="609" y="469"/>
                  </a:lnTo>
                  <a:lnTo>
                    <a:pt x="606" y="469"/>
                  </a:lnTo>
                  <a:lnTo>
                    <a:pt x="602" y="465"/>
                  </a:lnTo>
                  <a:lnTo>
                    <a:pt x="599" y="465"/>
                  </a:lnTo>
                  <a:lnTo>
                    <a:pt x="599" y="469"/>
                  </a:lnTo>
                  <a:lnTo>
                    <a:pt x="599" y="472"/>
                  </a:lnTo>
                  <a:lnTo>
                    <a:pt x="599" y="475"/>
                  </a:lnTo>
                  <a:lnTo>
                    <a:pt x="596" y="472"/>
                  </a:lnTo>
                  <a:lnTo>
                    <a:pt x="592" y="469"/>
                  </a:lnTo>
                  <a:lnTo>
                    <a:pt x="589" y="472"/>
                  </a:lnTo>
                  <a:lnTo>
                    <a:pt x="589" y="475"/>
                  </a:lnTo>
                  <a:lnTo>
                    <a:pt x="582" y="472"/>
                  </a:lnTo>
                  <a:lnTo>
                    <a:pt x="582" y="472"/>
                  </a:lnTo>
                  <a:lnTo>
                    <a:pt x="578" y="472"/>
                  </a:lnTo>
                  <a:lnTo>
                    <a:pt x="575" y="472"/>
                  </a:lnTo>
                  <a:lnTo>
                    <a:pt x="578" y="469"/>
                  </a:lnTo>
                  <a:lnTo>
                    <a:pt x="578" y="469"/>
                  </a:lnTo>
                  <a:lnTo>
                    <a:pt x="578" y="465"/>
                  </a:lnTo>
                  <a:lnTo>
                    <a:pt x="575" y="465"/>
                  </a:lnTo>
                  <a:lnTo>
                    <a:pt x="571" y="465"/>
                  </a:lnTo>
                  <a:lnTo>
                    <a:pt x="571" y="462"/>
                  </a:lnTo>
                  <a:lnTo>
                    <a:pt x="571" y="462"/>
                  </a:lnTo>
                  <a:lnTo>
                    <a:pt x="568" y="462"/>
                  </a:lnTo>
                  <a:lnTo>
                    <a:pt x="568" y="462"/>
                  </a:lnTo>
                  <a:lnTo>
                    <a:pt x="568" y="459"/>
                  </a:lnTo>
                  <a:lnTo>
                    <a:pt x="565" y="459"/>
                  </a:lnTo>
                  <a:lnTo>
                    <a:pt x="561" y="459"/>
                  </a:lnTo>
                  <a:lnTo>
                    <a:pt x="561" y="462"/>
                  </a:lnTo>
                  <a:lnTo>
                    <a:pt x="561" y="462"/>
                  </a:lnTo>
                  <a:lnTo>
                    <a:pt x="558" y="465"/>
                  </a:lnTo>
                  <a:lnTo>
                    <a:pt x="547" y="462"/>
                  </a:lnTo>
                  <a:lnTo>
                    <a:pt x="547" y="462"/>
                  </a:lnTo>
                  <a:lnTo>
                    <a:pt x="537" y="459"/>
                  </a:lnTo>
                  <a:lnTo>
                    <a:pt x="534" y="459"/>
                  </a:lnTo>
                  <a:lnTo>
                    <a:pt x="527" y="462"/>
                  </a:lnTo>
                  <a:lnTo>
                    <a:pt x="523" y="462"/>
                  </a:lnTo>
                  <a:lnTo>
                    <a:pt x="520" y="462"/>
                  </a:lnTo>
                  <a:lnTo>
                    <a:pt x="516" y="465"/>
                  </a:lnTo>
                  <a:lnTo>
                    <a:pt x="513" y="465"/>
                  </a:lnTo>
                  <a:lnTo>
                    <a:pt x="513" y="465"/>
                  </a:lnTo>
                  <a:lnTo>
                    <a:pt x="513" y="462"/>
                  </a:lnTo>
                  <a:lnTo>
                    <a:pt x="516" y="459"/>
                  </a:lnTo>
                  <a:lnTo>
                    <a:pt x="513" y="456"/>
                  </a:lnTo>
                  <a:lnTo>
                    <a:pt x="513" y="459"/>
                  </a:lnTo>
                  <a:lnTo>
                    <a:pt x="510" y="459"/>
                  </a:lnTo>
                  <a:lnTo>
                    <a:pt x="506" y="459"/>
                  </a:lnTo>
                  <a:lnTo>
                    <a:pt x="506" y="459"/>
                  </a:lnTo>
                  <a:lnTo>
                    <a:pt x="506" y="462"/>
                  </a:lnTo>
                  <a:lnTo>
                    <a:pt x="506" y="465"/>
                  </a:lnTo>
                  <a:lnTo>
                    <a:pt x="510" y="469"/>
                  </a:lnTo>
                  <a:lnTo>
                    <a:pt x="506" y="472"/>
                  </a:lnTo>
                  <a:lnTo>
                    <a:pt x="503" y="472"/>
                  </a:lnTo>
                  <a:lnTo>
                    <a:pt x="496" y="475"/>
                  </a:lnTo>
                  <a:lnTo>
                    <a:pt x="489" y="478"/>
                  </a:lnTo>
                  <a:lnTo>
                    <a:pt x="485" y="478"/>
                  </a:lnTo>
                  <a:lnTo>
                    <a:pt x="482" y="482"/>
                  </a:lnTo>
                  <a:lnTo>
                    <a:pt x="479" y="482"/>
                  </a:lnTo>
                  <a:lnTo>
                    <a:pt x="482" y="478"/>
                  </a:lnTo>
                  <a:lnTo>
                    <a:pt x="482" y="478"/>
                  </a:lnTo>
                  <a:lnTo>
                    <a:pt x="479" y="478"/>
                  </a:lnTo>
                  <a:lnTo>
                    <a:pt x="479" y="478"/>
                  </a:lnTo>
                  <a:lnTo>
                    <a:pt x="475" y="478"/>
                  </a:lnTo>
                  <a:lnTo>
                    <a:pt x="475" y="482"/>
                  </a:lnTo>
                  <a:lnTo>
                    <a:pt x="472" y="482"/>
                  </a:lnTo>
                  <a:lnTo>
                    <a:pt x="468" y="482"/>
                  </a:lnTo>
                  <a:lnTo>
                    <a:pt x="472" y="485"/>
                  </a:lnTo>
                  <a:lnTo>
                    <a:pt x="465" y="488"/>
                  </a:lnTo>
                  <a:lnTo>
                    <a:pt x="465" y="485"/>
                  </a:lnTo>
                  <a:lnTo>
                    <a:pt x="461" y="488"/>
                  </a:lnTo>
                  <a:lnTo>
                    <a:pt x="465" y="491"/>
                  </a:lnTo>
                  <a:lnTo>
                    <a:pt x="458" y="494"/>
                  </a:lnTo>
                  <a:lnTo>
                    <a:pt x="458" y="494"/>
                  </a:lnTo>
                  <a:lnTo>
                    <a:pt x="458" y="501"/>
                  </a:lnTo>
                  <a:lnTo>
                    <a:pt x="454" y="504"/>
                  </a:lnTo>
                  <a:lnTo>
                    <a:pt x="454" y="511"/>
                  </a:lnTo>
                  <a:lnTo>
                    <a:pt x="451" y="514"/>
                  </a:lnTo>
                  <a:lnTo>
                    <a:pt x="454" y="517"/>
                  </a:lnTo>
                  <a:lnTo>
                    <a:pt x="451" y="524"/>
                  </a:lnTo>
                  <a:lnTo>
                    <a:pt x="454" y="524"/>
                  </a:lnTo>
                  <a:lnTo>
                    <a:pt x="451" y="530"/>
                  </a:lnTo>
                  <a:lnTo>
                    <a:pt x="451" y="533"/>
                  </a:lnTo>
                  <a:lnTo>
                    <a:pt x="448" y="533"/>
                  </a:lnTo>
                  <a:lnTo>
                    <a:pt x="448" y="530"/>
                  </a:lnTo>
                  <a:lnTo>
                    <a:pt x="444" y="530"/>
                  </a:lnTo>
                  <a:lnTo>
                    <a:pt x="441" y="530"/>
                  </a:lnTo>
                  <a:lnTo>
                    <a:pt x="434" y="527"/>
                  </a:lnTo>
                  <a:lnTo>
                    <a:pt x="430" y="524"/>
                  </a:lnTo>
                  <a:lnTo>
                    <a:pt x="427" y="524"/>
                  </a:lnTo>
                  <a:lnTo>
                    <a:pt x="427" y="524"/>
                  </a:lnTo>
                  <a:lnTo>
                    <a:pt x="424" y="524"/>
                  </a:lnTo>
                  <a:lnTo>
                    <a:pt x="424" y="524"/>
                  </a:lnTo>
                  <a:lnTo>
                    <a:pt x="420" y="520"/>
                  </a:lnTo>
                  <a:lnTo>
                    <a:pt x="420" y="517"/>
                  </a:lnTo>
                  <a:lnTo>
                    <a:pt x="417" y="507"/>
                  </a:lnTo>
                  <a:lnTo>
                    <a:pt x="417" y="504"/>
                  </a:lnTo>
                  <a:lnTo>
                    <a:pt x="417" y="504"/>
                  </a:lnTo>
                  <a:lnTo>
                    <a:pt x="417" y="501"/>
                  </a:lnTo>
                  <a:lnTo>
                    <a:pt x="417" y="498"/>
                  </a:lnTo>
                  <a:lnTo>
                    <a:pt x="417" y="494"/>
                  </a:lnTo>
                  <a:lnTo>
                    <a:pt x="413" y="494"/>
                  </a:lnTo>
                  <a:lnTo>
                    <a:pt x="413" y="491"/>
                  </a:lnTo>
                  <a:lnTo>
                    <a:pt x="410" y="488"/>
                  </a:lnTo>
                  <a:lnTo>
                    <a:pt x="410" y="488"/>
                  </a:lnTo>
                  <a:lnTo>
                    <a:pt x="406" y="485"/>
                  </a:lnTo>
                  <a:lnTo>
                    <a:pt x="403" y="478"/>
                  </a:lnTo>
                  <a:lnTo>
                    <a:pt x="403" y="478"/>
                  </a:lnTo>
                  <a:lnTo>
                    <a:pt x="403" y="475"/>
                  </a:lnTo>
                  <a:lnTo>
                    <a:pt x="399" y="472"/>
                  </a:lnTo>
                  <a:lnTo>
                    <a:pt x="399" y="469"/>
                  </a:lnTo>
                  <a:lnTo>
                    <a:pt x="399" y="469"/>
                  </a:lnTo>
                  <a:lnTo>
                    <a:pt x="399" y="465"/>
                  </a:lnTo>
                  <a:lnTo>
                    <a:pt x="396" y="462"/>
                  </a:lnTo>
                  <a:lnTo>
                    <a:pt x="393" y="459"/>
                  </a:lnTo>
                  <a:lnTo>
                    <a:pt x="389" y="456"/>
                  </a:lnTo>
                  <a:lnTo>
                    <a:pt x="386" y="456"/>
                  </a:lnTo>
                  <a:lnTo>
                    <a:pt x="386" y="456"/>
                  </a:lnTo>
                  <a:lnTo>
                    <a:pt x="382" y="456"/>
                  </a:lnTo>
                  <a:lnTo>
                    <a:pt x="382" y="453"/>
                  </a:lnTo>
                  <a:lnTo>
                    <a:pt x="379" y="456"/>
                  </a:lnTo>
                  <a:lnTo>
                    <a:pt x="375" y="453"/>
                  </a:lnTo>
                  <a:lnTo>
                    <a:pt x="372" y="453"/>
                  </a:lnTo>
                  <a:lnTo>
                    <a:pt x="372" y="456"/>
                  </a:lnTo>
                  <a:lnTo>
                    <a:pt x="368" y="456"/>
                  </a:lnTo>
                  <a:lnTo>
                    <a:pt x="368" y="456"/>
                  </a:lnTo>
                  <a:lnTo>
                    <a:pt x="368" y="456"/>
                  </a:lnTo>
                  <a:lnTo>
                    <a:pt x="365" y="456"/>
                  </a:lnTo>
                  <a:lnTo>
                    <a:pt x="362" y="459"/>
                  </a:lnTo>
                  <a:lnTo>
                    <a:pt x="362" y="462"/>
                  </a:lnTo>
                  <a:lnTo>
                    <a:pt x="358" y="462"/>
                  </a:lnTo>
                  <a:lnTo>
                    <a:pt x="358" y="465"/>
                  </a:lnTo>
                  <a:lnTo>
                    <a:pt x="358" y="465"/>
                  </a:lnTo>
                  <a:lnTo>
                    <a:pt x="358" y="465"/>
                  </a:lnTo>
                  <a:lnTo>
                    <a:pt x="355" y="469"/>
                  </a:lnTo>
                  <a:lnTo>
                    <a:pt x="355" y="469"/>
                  </a:lnTo>
                  <a:lnTo>
                    <a:pt x="351" y="469"/>
                  </a:lnTo>
                  <a:lnTo>
                    <a:pt x="351" y="469"/>
                  </a:lnTo>
                  <a:lnTo>
                    <a:pt x="348" y="469"/>
                  </a:lnTo>
                  <a:lnTo>
                    <a:pt x="344" y="465"/>
                  </a:lnTo>
                  <a:lnTo>
                    <a:pt x="341" y="465"/>
                  </a:lnTo>
                  <a:lnTo>
                    <a:pt x="341" y="465"/>
                  </a:lnTo>
                  <a:lnTo>
                    <a:pt x="338" y="462"/>
                  </a:lnTo>
                  <a:lnTo>
                    <a:pt x="334" y="462"/>
                  </a:lnTo>
                  <a:lnTo>
                    <a:pt x="334" y="462"/>
                  </a:lnTo>
                  <a:lnTo>
                    <a:pt x="334" y="462"/>
                  </a:lnTo>
                  <a:lnTo>
                    <a:pt x="334" y="459"/>
                  </a:lnTo>
                  <a:lnTo>
                    <a:pt x="331" y="459"/>
                  </a:lnTo>
                  <a:lnTo>
                    <a:pt x="331" y="459"/>
                  </a:lnTo>
                  <a:lnTo>
                    <a:pt x="327" y="459"/>
                  </a:lnTo>
                  <a:lnTo>
                    <a:pt x="327" y="459"/>
                  </a:lnTo>
                  <a:lnTo>
                    <a:pt x="327" y="456"/>
                  </a:lnTo>
                  <a:lnTo>
                    <a:pt x="327" y="456"/>
                  </a:lnTo>
                  <a:lnTo>
                    <a:pt x="324" y="453"/>
                  </a:lnTo>
                  <a:lnTo>
                    <a:pt x="320" y="449"/>
                  </a:lnTo>
                  <a:lnTo>
                    <a:pt x="320" y="446"/>
                  </a:lnTo>
                  <a:lnTo>
                    <a:pt x="324" y="446"/>
                  </a:lnTo>
                  <a:lnTo>
                    <a:pt x="324" y="446"/>
                  </a:lnTo>
                  <a:lnTo>
                    <a:pt x="324" y="443"/>
                  </a:lnTo>
                  <a:lnTo>
                    <a:pt x="320" y="443"/>
                  </a:lnTo>
                  <a:lnTo>
                    <a:pt x="320" y="440"/>
                  </a:lnTo>
                  <a:lnTo>
                    <a:pt x="320" y="440"/>
                  </a:lnTo>
                  <a:lnTo>
                    <a:pt x="317" y="440"/>
                  </a:lnTo>
                  <a:lnTo>
                    <a:pt x="317" y="436"/>
                  </a:lnTo>
                  <a:lnTo>
                    <a:pt x="317" y="433"/>
                  </a:lnTo>
                  <a:lnTo>
                    <a:pt x="313" y="433"/>
                  </a:lnTo>
                  <a:lnTo>
                    <a:pt x="310" y="430"/>
                  </a:lnTo>
                  <a:lnTo>
                    <a:pt x="313" y="430"/>
                  </a:lnTo>
                  <a:lnTo>
                    <a:pt x="313" y="430"/>
                  </a:lnTo>
                  <a:lnTo>
                    <a:pt x="310" y="427"/>
                  </a:lnTo>
                  <a:lnTo>
                    <a:pt x="307" y="427"/>
                  </a:lnTo>
                  <a:lnTo>
                    <a:pt x="307" y="423"/>
                  </a:lnTo>
                  <a:lnTo>
                    <a:pt x="307" y="420"/>
                  </a:lnTo>
                  <a:lnTo>
                    <a:pt x="303" y="420"/>
                  </a:lnTo>
                  <a:lnTo>
                    <a:pt x="303" y="420"/>
                  </a:lnTo>
                  <a:lnTo>
                    <a:pt x="300" y="417"/>
                  </a:lnTo>
                  <a:lnTo>
                    <a:pt x="296" y="414"/>
                  </a:lnTo>
                  <a:lnTo>
                    <a:pt x="293" y="414"/>
                  </a:lnTo>
                  <a:lnTo>
                    <a:pt x="262" y="411"/>
                  </a:lnTo>
                  <a:lnTo>
                    <a:pt x="262" y="417"/>
                  </a:lnTo>
                  <a:lnTo>
                    <a:pt x="207" y="417"/>
                  </a:lnTo>
                  <a:lnTo>
                    <a:pt x="141" y="391"/>
                  </a:lnTo>
                  <a:lnTo>
                    <a:pt x="141" y="388"/>
                  </a:lnTo>
                  <a:lnTo>
                    <a:pt x="141" y="388"/>
                  </a:lnTo>
                  <a:lnTo>
                    <a:pt x="93" y="388"/>
                  </a:lnTo>
                  <a:lnTo>
                    <a:pt x="93" y="385"/>
                  </a:lnTo>
                  <a:lnTo>
                    <a:pt x="97" y="381"/>
                  </a:lnTo>
                  <a:lnTo>
                    <a:pt x="93" y="378"/>
                  </a:lnTo>
                  <a:lnTo>
                    <a:pt x="86" y="369"/>
                  </a:lnTo>
                  <a:lnTo>
                    <a:pt x="83" y="365"/>
                  </a:lnTo>
                  <a:lnTo>
                    <a:pt x="80" y="365"/>
                  </a:lnTo>
                  <a:lnTo>
                    <a:pt x="80" y="365"/>
                  </a:lnTo>
                  <a:lnTo>
                    <a:pt x="76" y="365"/>
                  </a:lnTo>
                  <a:lnTo>
                    <a:pt x="80" y="362"/>
                  </a:lnTo>
                  <a:lnTo>
                    <a:pt x="76" y="359"/>
                  </a:lnTo>
                  <a:lnTo>
                    <a:pt x="73" y="359"/>
                  </a:lnTo>
                  <a:lnTo>
                    <a:pt x="69" y="359"/>
                  </a:lnTo>
                  <a:lnTo>
                    <a:pt x="62" y="356"/>
                  </a:lnTo>
                  <a:lnTo>
                    <a:pt x="62" y="352"/>
                  </a:lnTo>
                  <a:lnTo>
                    <a:pt x="62" y="352"/>
                  </a:lnTo>
                  <a:lnTo>
                    <a:pt x="55" y="352"/>
                  </a:lnTo>
                  <a:lnTo>
                    <a:pt x="52" y="352"/>
                  </a:lnTo>
                  <a:lnTo>
                    <a:pt x="52" y="349"/>
                  </a:lnTo>
                  <a:lnTo>
                    <a:pt x="45" y="349"/>
                  </a:lnTo>
                  <a:lnTo>
                    <a:pt x="38" y="349"/>
                  </a:lnTo>
                  <a:lnTo>
                    <a:pt x="38" y="346"/>
                  </a:lnTo>
                  <a:lnTo>
                    <a:pt x="38" y="346"/>
                  </a:lnTo>
                  <a:lnTo>
                    <a:pt x="38" y="343"/>
                  </a:lnTo>
                  <a:lnTo>
                    <a:pt x="38" y="343"/>
                  </a:lnTo>
                  <a:lnTo>
                    <a:pt x="42" y="336"/>
                  </a:lnTo>
                  <a:lnTo>
                    <a:pt x="38" y="333"/>
                  </a:lnTo>
                  <a:lnTo>
                    <a:pt x="35" y="330"/>
                  </a:lnTo>
                  <a:lnTo>
                    <a:pt x="35" y="330"/>
                  </a:lnTo>
                  <a:lnTo>
                    <a:pt x="35" y="327"/>
                  </a:lnTo>
                  <a:lnTo>
                    <a:pt x="35" y="327"/>
                  </a:lnTo>
                  <a:lnTo>
                    <a:pt x="31" y="323"/>
                  </a:lnTo>
                  <a:lnTo>
                    <a:pt x="28" y="317"/>
                  </a:lnTo>
                  <a:lnTo>
                    <a:pt x="28" y="310"/>
                  </a:lnTo>
                  <a:lnTo>
                    <a:pt x="24" y="307"/>
                  </a:lnTo>
                  <a:lnTo>
                    <a:pt x="24" y="307"/>
                  </a:lnTo>
                  <a:lnTo>
                    <a:pt x="24" y="304"/>
                  </a:lnTo>
                  <a:lnTo>
                    <a:pt x="21" y="301"/>
                  </a:lnTo>
                  <a:lnTo>
                    <a:pt x="21" y="297"/>
                  </a:lnTo>
                  <a:lnTo>
                    <a:pt x="24" y="297"/>
                  </a:lnTo>
                  <a:lnTo>
                    <a:pt x="28" y="297"/>
                  </a:lnTo>
                  <a:lnTo>
                    <a:pt x="28" y="294"/>
                  </a:lnTo>
                  <a:lnTo>
                    <a:pt x="24" y="291"/>
                  </a:lnTo>
                  <a:lnTo>
                    <a:pt x="21" y="291"/>
                  </a:lnTo>
                  <a:lnTo>
                    <a:pt x="21" y="288"/>
                  </a:lnTo>
                  <a:lnTo>
                    <a:pt x="18" y="288"/>
                  </a:lnTo>
                  <a:lnTo>
                    <a:pt x="18" y="285"/>
                  </a:lnTo>
                  <a:lnTo>
                    <a:pt x="21" y="281"/>
                  </a:lnTo>
                  <a:lnTo>
                    <a:pt x="18" y="278"/>
                  </a:lnTo>
                  <a:lnTo>
                    <a:pt x="21" y="278"/>
                  </a:lnTo>
                  <a:lnTo>
                    <a:pt x="21" y="275"/>
                  </a:lnTo>
                  <a:lnTo>
                    <a:pt x="21" y="275"/>
                  </a:lnTo>
                  <a:lnTo>
                    <a:pt x="24" y="275"/>
                  </a:lnTo>
                  <a:lnTo>
                    <a:pt x="24" y="278"/>
                  </a:lnTo>
                  <a:lnTo>
                    <a:pt x="28" y="278"/>
                  </a:lnTo>
                  <a:lnTo>
                    <a:pt x="28" y="278"/>
                  </a:lnTo>
                  <a:lnTo>
                    <a:pt x="24" y="275"/>
                  </a:lnTo>
                  <a:lnTo>
                    <a:pt x="24" y="272"/>
                  </a:lnTo>
                  <a:lnTo>
                    <a:pt x="24" y="272"/>
                  </a:lnTo>
                  <a:lnTo>
                    <a:pt x="24" y="268"/>
                  </a:lnTo>
                  <a:lnTo>
                    <a:pt x="24" y="268"/>
                  </a:lnTo>
                  <a:lnTo>
                    <a:pt x="28" y="268"/>
                  </a:lnTo>
                  <a:lnTo>
                    <a:pt x="31" y="268"/>
                  </a:lnTo>
                  <a:lnTo>
                    <a:pt x="35" y="268"/>
                  </a:lnTo>
                  <a:lnTo>
                    <a:pt x="28" y="268"/>
                  </a:lnTo>
                  <a:lnTo>
                    <a:pt x="28" y="265"/>
                  </a:lnTo>
                  <a:lnTo>
                    <a:pt x="24" y="265"/>
                  </a:lnTo>
                  <a:lnTo>
                    <a:pt x="24" y="265"/>
                  </a:lnTo>
                  <a:lnTo>
                    <a:pt x="24" y="265"/>
                  </a:lnTo>
                  <a:lnTo>
                    <a:pt x="21" y="265"/>
                  </a:lnTo>
                  <a:lnTo>
                    <a:pt x="21" y="268"/>
                  </a:lnTo>
                  <a:lnTo>
                    <a:pt x="21" y="272"/>
                  </a:lnTo>
                  <a:lnTo>
                    <a:pt x="21" y="272"/>
                  </a:lnTo>
                  <a:lnTo>
                    <a:pt x="18" y="272"/>
                  </a:lnTo>
                  <a:lnTo>
                    <a:pt x="18" y="268"/>
                  </a:lnTo>
                  <a:lnTo>
                    <a:pt x="14" y="265"/>
                  </a:lnTo>
                  <a:lnTo>
                    <a:pt x="11" y="262"/>
                  </a:lnTo>
                  <a:lnTo>
                    <a:pt x="14" y="262"/>
                  </a:lnTo>
                  <a:lnTo>
                    <a:pt x="14" y="259"/>
                  </a:lnTo>
                  <a:lnTo>
                    <a:pt x="4" y="249"/>
                  </a:lnTo>
                  <a:lnTo>
                    <a:pt x="4" y="246"/>
                  </a:lnTo>
                  <a:lnTo>
                    <a:pt x="4" y="243"/>
                  </a:lnTo>
                  <a:lnTo>
                    <a:pt x="7" y="243"/>
                  </a:lnTo>
                  <a:lnTo>
                    <a:pt x="7" y="236"/>
                  </a:lnTo>
                  <a:lnTo>
                    <a:pt x="4" y="236"/>
                  </a:lnTo>
                  <a:lnTo>
                    <a:pt x="4" y="233"/>
                  </a:lnTo>
                  <a:lnTo>
                    <a:pt x="7" y="230"/>
                  </a:lnTo>
                  <a:lnTo>
                    <a:pt x="7" y="226"/>
                  </a:lnTo>
                  <a:lnTo>
                    <a:pt x="7" y="220"/>
                  </a:lnTo>
                  <a:lnTo>
                    <a:pt x="4" y="213"/>
                  </a:lnTo>
                  <a:lnTo>
                    <a:pt x="0" y="210"/>
                  </a:lnTo>
                  <a:lnTo>
                    <a:pt x="0" y="207"/>
                  </a:lnTo>
                  <a:lnTo>
                    <a:pt x="4" y="204"/>
                  </a:lnTo>
                  <a:lnTo>
                    <a:pt x="7" y="201"/>
                  </a:lnTo>
                  <a:lnTo>
                    <a:pt x="11" y="194"/>
                  </a:lnTo>
                  <a:lnTo>
                    <a:pt x="11" y="194"/>
                  </a:lnTo>
                  <a:lnTo>
                    <a:pt x="7" y="191"/>
                  </a:lnTo>
                  <a:lnTo>
                    <a:pt x="11" y="191"/>
                  </a:lnTo>
                  <a:lnTo>
                    <a:pt x="14" y="188"/>
                  </a:lnTo>
                  <a:lnTo>
                    <a:pt x="14" y="181"/>
                  </a:lnTo>
                  <a:lnTo>
                    <a:pt x="11" y="175"/>
                  </a:lnTo>
                  <a:lnTo>
                    <a:pt x="11" y="175"/>
                  </a:lnTo>
                  <a:lnTo>
                    <a:pt x="14" y="171"/>
                  </a:lnTo>
                  <a:lnTo>
                    <a:pt x="11" y="168"/>
                  </a:lnTo>
                  <a:lnTo>
                    <a:pt x="11" y="165"/>
                  </a:lnTo>
                  <a:lnTo>
                    <a:pt x="14" y="159"/>
                  </a:lnTo>
                  <a:lnTo>
                    <a:pt x="14" y="152"/>
                  </a:lnTo>
                  <a:lnTo>
                    <a:pt x="14" y="149"/>
                  </a:lnTo>
                  <a:lnTo>
                    <a:pt x="21" y="142"/>
                  </a:lnTo>
                  <a:lnTo>
                    <a:pt x="21" y="139"/>
                  </a:lnTo>
                  <a:lnTo>
                    <a:pt x="21" y="139"/>
                  </a:lnTo>
                  <a:lnTo>
                    <a:pt x="24" y="133"/>
                  </a:lnTo>
                  <a:lnTo>
                    <a:pt x="28" y="129"/>
                  </a:lnTo>
                  <a:lnTo>
                    <a:pt x="31" y="123"/>
                  </a:lnTo>
                  <a:lnTo>
                    <a:pt x="31" y="117"/>
                  </a:lnTo>
                  <a:lnTo>
                    <a:pt x="38" y="107"/>
                  </a:lnTo>
                  <a:lnTo>
                    <a:pt x="38" y="100"/>
                  </a:lnTo>
                  <a:lnTo>
                    <a:pt x="42" y="91"/>
                  </a:lnTo>
                  <a:lnTo>
                    <a:pt x="45" y="87"/>
                  </a:lnTo>
                  <a:lnTo>
                    <a:pt x="49" y="81"/>
                  </a:lnTo>
                  <a:lnTo>
                    <a:pt x="49" y="81"/>
                  </a:lnTo>
                  <a:lnTo>
                    <a:pt x="49" y="78"/>
                  </a:lnTo>
                  <a:lnTo>
                    <a:pt x="52" y="75"/>
                  </a:lnTo>
                  <a:lnTo>
                    <a:pt x="52" y="71"/>
                  </a:lnTo>
                  <a:lnTo>
                    <a:pt x="52" y="71"/>
                  </a:lnTo>
                  <a:lnTo>
                    <a:pt x="55" y="71"/>
                  </a:lnTo>
                  <a:lnTo>
                    <a:pt x="62" y="71"/>
                  </a:lnTo>
                  <a:lnTo>
                    <a:pt x="66" y="75"/>
                  </a:lnTo>
                  <a:lnTo>
                    <a:pt x="66" y="71"/>
                  </a:lnTo>
                  <a:lnTo>
                    <a:pt x="69" y="75"/>
                  </a:lnTo>
                  <a:lnTo>
                    <a:pt x="73" y="78"/>
                  </a:lnTo>
                  <a:lnTo>
                    <a:pt x="73" y="75"/>
                  </a:lnTo>
                  <a:lnTo>
                    <a:pt x="69" y="71"/>
                  </a:lnTo>
                  <a:lnTo>
                    <a:pt x="66" y="71"/>
                  </a:lnTo>
                  <a:lnTo>
                    <a:pt x="62" y="68"/>
                  </a:lnTo>
                  <a:lnTo>
                    <a:pt x="55" y="68"/>
                  </a:lnTo>
                  <a:lnTo>
                    <a:pt x="52" y="68"/>
                  </a:lnTo>
                  <a:lnTo>
                    <a:pt x="52" y="65"/>
                  </a:lnTo>
                  <a:lnTo>
                    <a:pt x="52" y="65"/>
                  </a:lnTo>
                  <a:lnTo>
                    <a:pt x="52" y="65"/>
                  </a:lnTo>
                  <a:lnTo>
                    <a:pt x="55" y="62"/>
                  </a:lnTo>
                  <a:lnTo>
                    <a:pt x="55" y="58"/>
                  </a:lnTo>
                  <a:lnTo>
                    <a:pt x="59" y="58"/>
                  </a:lnTo>
                  <a:lnTo>
                    <a:pt x="55" y="55"/>
                  </a:lnTo>
                  <a:lnTo>
                    <a:pt x="52" y="55"/>
                  </a:lnTo>
                  <a:lnTo>
                    <a:pt x="52" y="52"/>
                  </a:lnTo>
                  <a:lnTo>
                    <a:pt x="55" y="52"/>
                  </a:lnTo>
                  <a:lnTo>
                    <a:pt x="59" y="49"/>
                  </a:lnTo>
                  <a:lnTo>
                    <a:pt x="55" y="49"/>
                  </a:lnTo>
                  <a:lnTo>
                    <a:pt x="55" y="49"/>
                  </a:lnTo>
                  <a:lnTo>
                    <a:pt x="55" y="45"/>
                  </a:lnTo>
                  <a:lnTo>
                    <a:pt x="55" y="42"/>
                  </a:lnTo>
                  <a:lnTo>
                    <a:pt x="55" y="39"/>
                  </a:lnTo>
                  <a:lnTo>
                    <a:pt x="55" y="29"/>
                  </a:lnTo>
                  <a:lnTo>
                    <a:pt x="55" y="23"/>
                  </a:lnTo>
                  <a:lnTo>
                    <a:pt x="52" y="20"/>
                  </a:lnTo>
                  <a:lnTo>
                    <a:pt x="55" y="13"/>
                  </a:lnTo>
                  <a:lnTo>
                    <a:pt x="59" y="10"/>
                  </a:lnTo>
                  <a:lnTo>
                    <a:pt x="59" y="10"/>
                  </a:lnTo>
                  <a:lnTo>
                    <a:pt x="69" y="16"/>
                  </a:lnTo>
                  <a:lnTo>
                    <a:pt x="73" y="20"/>
                  </a:lnTo>
                  <a:lnTo>
                    <a:pt x="80" y="20"/>
                  </a:lnTo>
                  <a:lnTo>
                    <a:pt x="83" y="23"/>
                  </a:lnTo>
                  <a:lnTo>
                    <a:pt x="86" y="26"/>
                  </a:lnTo>
                  <a:lnTo>
                    <a:pt x="86" y="23"/>
                  </a:lnTo>
                  <a:lnTo>
                    <a:pt x="90" y="23"/>
                  </a:lnTo>
                  <a:lnTo>
                    <a:pt x="90" y="26"/>
                  </a:lnTo>
                  <a:lnTo>
                    <a:pt x="90" y="29"/>
                  </a:lnTo>
                  <a:lnTo>
                    <a:pt x="86" y="29"/>
                  </a:lnTo>
                  <a:lnTo>
                    <a:pt x="83" y="33"/>
                  </a:lnTo>
                  <a:lnTo>
                    <a:pt x="83" y="33"/>
                  </a:lnTo>
                  <a:lnTo>
                    <a:pt x="86" y="33"/>
                  </a:lnTo>
                  <a:lnTo>
                    <a:pt x="86" y="33"/>
                  </a:lnTo>
                  <a:lnTo>
                    <a:pt x="90" y="29"/>
                  </a:lnTo>
                  <a:lnTo>
                    <a:pt x="93" y="29"/>
                  </a:lnTo>
                  <a:lnTo>
                    <a:pt x="93" y="33"/>
                  </a:lnTo>
                  <a:lnTo>
                    <a:pt x="90" y="33"/>
                  </a:lnTo>
                  <a:lnTo>
                    <a:pt x="86" y="39"/>
                  </a:lnTo>
                  <a:lnTo>
                    <a:pt x="86" y="42"/>
                  </a:lnTo>
                  <a:lnTo>
                    <a:pt x="86" y="42"/>
                  </a:lnTo>
                  <a:lnTo>
                    <a:pt x="86" y="39"/>
                  </a:lnTo>
                  <a:lnTo>
                    <a:pt x="83" y="42"/>
                  </a:lnTo>
                  <a:lnTo>
                    <a:pt x="83" y="42"/>
                  </a:lnTo>
                  <a:lnTo>
                    <a:pt x="80" y="42"/>
                  </a:lnTo>
                  <a:lnTo>
                    <a:pt x="80" y="45"/>
                  </a:lnTo>
                  <a:lnTo>
                    <a:pt x="83" y="45"/>
                  </a:lnTo>
                  <a:lnTo>
                    <a:pt x="86" y="45"/>
                  </a:lnTo>
                  <a:lnTo>
                    <a:pt x="90" y="42"/>
                  </a:lnTo>
                  <a:lnTo>
                    <a:pt x="90" y="39"/>
                  </a:lnTo>
                  <a:lnTo>
                    <a:pt x="90" y="36"/>
                  </a:lnTo>
                  <a:lnTo>
                    <a:pt x="93" y="36"/>
                  </a:lnTo>
                  <a:lnTo>
                    <a:pt x="93" y="29"/>
                  </a:lnTo>
                  <a:lnTo>
                    <a:pt x="97" y="29"/>
                  </a:lnTo>
                  <a:lnTo>
                    <a:pt x="100" y="26"/>
                  </a:lnTo>
                  <a:lnTo>
                    <a:pt x="100" y="23"/>
                  </a:lnTo>
                  <a:lnTo>
                    <a:pt x="100" y="20"/>
                  </a:lnTo>
                  <a:lnTo>
                    <a:pt x="97" y="20"/>
                  </a:lnTo>
                  <a:lnTo>
                    <a:pt x="100" y="16"/>
                  </a:lnTo>
                  <a:lnTo>
                    <a:pt x="100" y="16"/>
                  </a:lnTo>
                  <a:lnTo>
                    <a:pt x="100" y="13"/>
                  </a:lnTo>
                  <a:lnTo>
                    <a:pt x="97" y="13"/>
                  </a:lnTo>
                  <a:lnTo>
                    <a:pt x="100" y="10"/>
                  </a:lnTo>
                  <a:lnTo>
                    <a:pt x="100" y="7"/>
                  </a:lnTo>
                  <a:lnTo>
                    <a:pt x="97" y="3"/>
                  </a:lnTo>
                  <a:lnTo>
                    <a:pt x="97" y="0"/>
                  </a:lnTo>
                  <a:lnTo>
                    <a:pt x="97" y="0"/>
                  </a:lnTo>
                  <a:close/>
                  <a:moveTo>
                    <a:pt x="1005" y="233"/>
                  </a:moveTo>
                  <a:lnTo>
                    <a:pt x="1008" y="233"/>
                  </a:lnTo>
                  <a:lnTo>
                    <a:pt x="1008" y="233"/>
                  </a:lnTo>
                  <a:lnTo>
                    <a:pt x="1012" y="233"/>
                  </a:lnTo>
                  <a:lnTo>
                    <a:pt x="1012" y="233"/>
                  </a:lnTo>
                  <a:lnTo>
                    <a:pt x="1012" y="230"/>
                  </a:lnTo>
                  <a:lnTo>
                    <a:pt x="1008" y="230"/>
                  </a:lnTo>
                  <a:lnTo>
                    <a:pt x="1008" y="233"/>
                  </a:lnTo>
                  <a:lnTo>
                    <a:pt x="1005" y="233"/>
                  </a:lnTo>
                  <a:lnTo>
                    <a:pt x="1005" y="233"/>
                  </a:lnTo>
                  <a:close/>
                  <a:moveTo>
                    <a:pt x="946" y="246"/>
                  </a:moveTo>
                  <a:lnTo>
                    <a:pt x="946" y="246"/>
                  </a:lnTo>
                  <a:lnTo>
                    <a:pt x="950" y="246"/>
                  </a:lnTo>
                  <a:lnTo>
                    <a:pt x="950" y="246"/>
                  </a:lnTo>
                  <a:lnTo>
                    <a:pt x="953" y="246"/>
                  </a:lnTo>
                  <a:lnTo>
                    <a:pt x="957" y="246"/>
                  </a:lnTo>
                  <a:lnTo>
                    <a:pt x="964" y="243"/>
                  </a:lnTo>
                  <a:lnTo>
                    <a:pt x="967" y="243"/>
                  </a:lnTo>
                  <a:lnTo>
                    <a:pt x="974" y="243"/>
                  </a:lnTo>
                  <a:lnTo>
                    <a:pt x="974" y="243"/>
                  </a:lnTo>
                  <a:lnTo>
                    <a:pt x="977" y="243"/>
                  </a:lnTo>
                  <a:lnTo>
                    <a:pt x="981" y="239"/>
                  </a:lnTo>
                  <a:lnTo>
                    <a:pt x="984" y="239"/>
                  </a:lnTo>
                  <a:lnTo>
                    <a:pt x="981" y="239"/>
                  </a:lnTo>
                  <a:lnTo>
                    <a:pt x="977" y="239"/>
                  </a:lnTo>
                  <a:lnTo>
                    <a:pt x="974" y="239"/>
                  </a:lnTo>
                  <a:lnTo>
                    <a:pt x="974" y="239"/>
                  </a:lnTo>
                  <a:lnTo>
                    <a:pt x="977" y="236"/>
                  </a:lnTo>
                  <a:lnTo>
                    <a:pt x="977" y="236"/>
                  </a:lnTo>
                  <a:lnTo>
                    <a:pt x="971" y="239"/>
                  </a:lnTo>
                  <a:lnTo>
                    <a:pt x="967" y="239"/>
                  </a:lnTo>
                  <a:lnTo>
                    <a:pt x="960" y="239"/>
                  </a:lnTo>
                  <a:lnTo>
                    <a:pt x="957" y="239"/>
                  </a:lnTo>
                  <a:lnTo>
                    <a:pt x="950" y="243"/>
                  </a:lnTo>
                  <a:lnTo>
                    <a:pt x="946" y="243"/>
                  </a:lnTo>
                  <a:lnTo>
                    <a:pt x="943" y="246"/>
                  </a:lnTo>
                  <a:lnTo>
                    <a:pt x="946" y="246"/>
                  </a:lnTo>
                  <a:lnTo>
                    <a:pt x="946" y="246"/>
                  </a:lnTo>
                  <a:lnTo>
                    <a:pt x="946" y="246"/>
                  </a:lnTo>
                  <a:close/>
                  <a:moveTo>
                    <a:pt x="97" y="16"/>
                  </a:moveTo>
                  <a:lnTo>
                    <a:pt x="93" y="16"/>
                  </a:lnTo>
                  <a:lnTo>
                    <a:pt x="93" y="23"/>
                  </a:lnTo>
                  <a:lnTo>
                    <a:pt x="97" y="26"/>
                  </a:lnTo>
                  <a:lnTo>
                    <a:pt x="97" y="26"/>
                  </a:lnTo>
                  <a:lnTo>
                    <a:pt x="93" y="20"/>
                  </a:lnTo>
                  <a:lnTo>
                    <a:pt x="97" y="16"/>
                  </a:lnTo>
                  <a:lnTo>
                    <a:pt x="97" y="16"/>
                  </a:lnTo>
                  <a:lnTo>
                    <a:pt x="97" y="16"/>
                  </a:lnTo>
                  <a:lnTo>
                    <a:pt x="97" y="16"/>
                  </a:lnTo>
                  <a:close/>
                  <a:moveTo>
                    <a:pt x="465" y="494"/>
                  </a:moveTo>
                  <a:lnTo>
                    <a:pt x="465" y="494"/>
                  </a:lnTo>
                  <a:lnTo>
                    <a:pt x="468" y="488"/>
                  </a:lnTo>
                  <a:lnTo>
                    <a:pt x="472" y="485"/>
                  </a:lnTo>
                  <a:lnTo>
                    <a:pt x="468" y="488"/>
                  </a:lnTo>
                  <a:lnTo>
                    <a:pt x="465" y="494"/>
                  </a:lnTo>
                  <a:lnTo>
                    <a:pt x="465" y="494"/>
                  </a:lnTo>
                  <a:close/>
                  <a:moveTo>
                    <a:pt x="458" y="504"/>
                  </a:moveTo>
                  <a:lnTo>
                    <a:pt x="461" y="501"/>
                  </a:lnTo>
                  <a:lnTo>
                    <a:pt x="461" y="498"/>
                  </a:lnTo>
                  <a:lnTo>
                    <a:pt x="461" y="498"/>
                  </a:lnTo>
                  <a:lnTo>
                    <a:pt x="458" y="504"/>
                  </a:lnTo>
                  <a:lnTo>
                    <a:pt x="458" y="504"/>
                  </a:lnTo>
                  <a:close/>
                  <a:moveTo>
                    <a:pt x="458" y="527"/>
                  </a:moveTo>
                  <a:lnTo>
                    <a:pt x="454" y="520"/>
                  </a:lnTo>
                  <a:lnTo>
                    <a:pt x="454" y="514"/>
                  </a:lnTo>
                  <a:lnTo>
                    <a:pt x="458" y="504"/>
                  </a:lnTo>
                  <a:lnTo>
                    <a:pt x="454" y="511"/>
                  </a:lnTo>
                  <a:lnTo>
                    <a:pt x="454" y="520"/>
                  </a:lnTo>
                  <a:lnTo>
                    <a:pt x="454" y="520"/>
                  </a:lnTo>
                  <a:lnTo>
                    <a:pt x="458" y="527"/>
                  </a:lnTo>
                  <a:lnTo>
                    <a:pt x="458" y="5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70"/>
            <p:cNvSpPr>
              <a:spLocks/>
            </p:cNvSpPr>
            <p:nvPr/>
          </p:nvSpPr>
          <p:spPr bwMode="auto">
            <a:xfrm>
              <a:off x="3743326" y="4371042"/>
              <a:ext cx="169863" cy="66675"/>
            </a:xfrm>
            <a:custGeom>
              <a:avLst/>
              <a:gdLst>
                <a:gd name="T0" fmla="*/ 93 w 107"/>
                <a:gd name="T1" fmla="*/ 38 h 42"/>
                <a:gd name="T2" fmla="*/ 86 w 107"/>
                <a:gd name="T3" fmla="*/ 29 h 42"/>
                <a:gd name="T4" fmla="*/ 90 w 107"/>
                <a:gd name="T5" fmla="*/ 22 h 42"/>
                <a:gd name="T6" fmla="*/ 93 w 107"/>
                <a:gd name="T7" fmla="*/ 22 h 42"/>
                <a:gd name="T8" fmla="*/ 93 w 107"/>
                <a:gd name="T9" fmla="*/ 19 h 42"/>
                <a:gd name="T10" fmla="*/ 86 w 107"/>
                <a:gd name="T11" fmla="*/ 22 h 42"/>
                <a:gd name="T12" fmla="*/ 83 w 107"/>
                <a:gd name="T13" fmla="*/ 19 h 42"/>
                <a:gd name="T14" fmla="*/ 79 w 107"/>
                <a:gd name="T15" fmla="*/ 12 h 42"/>
                <a:gd name="T16" fmla="*/ 72 w 107"/>
                <a:gd name="T17" fmla="*/ 9 h 42"/>
                <a:gd name="T18" fmla="*/ 62 w 107"/>
                <a:gd name="T19" fmla="*/ 12 h 42"/>
                <a:gd name="T20" fmla="*/ 62 w 107"/>
                <a:gd name="T21" fmla="*/ 16 h 42"/>
                <a:gd name="T22" fmla="*/ 59 w 107"/>
                <a:gd name="T23" fmla="*/ 22 h 42"/>
                <a:gd name="T24" fmla="*/ 48 w 107"/>
                <a:gd name="T25" fmla="*/ 25 h 42"/>
                <a:gd name="T26" fmla="*/ 48 w 107"/>
                <a:gd name="T27" fmla="*/ 29 h 42"/>
                <a:gd name="T28" fmla="*/ 55 w 107"/>
                <a:gd name="T29" fmla="*/ 35 h 42"/>
                <a:gd name="T30" fmla="*/ 52 w 107"/>
                <a:gd name="T31" fmla="*/ 38 h 42"/>
                <a:gd name="T32" fmla="*/ 48 w 107"/>
                <a:gd name="T33" fmla="*/ 38 h 42"/>
                <a:gd name="T34" fmla="*/ 38 w 107"/>
                <a:gd name="T35" fmla="*/ 42 h 42"/>
                <a:gd name="T36" fmla="*/ 38 w 107"/>
                <a:gd name="T37" fmla="*/ 38 h 42"/>
                <a:gd name="T38" fmla="*/ 38 w 107"/>
                <a:gd name="T39" fmla="*/ 32 h 42"/>
                <a:gd name="T40" fmla="*/ 34 w 107"/>
                <a:gd name="T41" fmla="*/ 32 h 42"/>
                <a:gd name="T42" fmla="*/ 34 w 107"/>
                <a:gd name="T43" fmla="*/ 35 h 42"/>
                <a:gd name="T44" fmla="*/ 31 w 107"/>
                <a:gd name="T45" fmla="*/ 35 h 42"/>
                <a:gd name="T46" fmla="*/ 24 w 107"/>
                <a:gd name="T47" fmla="*/ 29 h 42"/>
                <a:gd name="T48" fmla="*/ 17 w 107"/>
                <a:gd name="T49" fmla="*/ 25 h 42"/>
                <a:gd name="T50" fmla="*/ 14 w 107"/>
                <a:gd name="T51" fmla="*/ 22 h 42"/>
                <a:gd name="T52" fmla="*/ 10 w 107"/>
                <a:gd name="T53" fmla="*/ 22 h 42"/>
                <a:gd name="T54" fmla="*/ 4 w 107"/>
                <a:gd name="T55" fmla="*/ 22 h 42"/>
                <a:gd name="T56" fmla="*/ 0 w 107"/>
                <a:gd name="T57" fmla="*/ 22 h 42"/>
                <a:gd name="T58" fmla="*/ 0 w 107"/>
                <a:gd name="T59" fmla="*/ 16 h 42"/>
                <a:gd name="T60" fmla="*/ 0 w 107"/>
                <a:gd name="T61" fmla="*/ 12 h 42"/>
                <a:gd name="T62" fmla="*/ 0 w 107"/>
                <a:gd name="T63" fmla="*/ 9 h 42"/>
                <a:gd name="T64" fmla="*/ 4 w 107"/>
                <a:gd name="T65" fmla="*/ 3 h 42"/>
                <a:gd name="T66" fmla="*/ 7 w 107"/>
                <a:gd name="T67" fmla="*/ 3 h 42"/>
                <a:gd name="T68" fmla="*/ 10 w 107"/>
                <a:gd name="T69" fmla="*/ 6 h 42"/>
                <a:gd name="T70" fmla="*/ 14 w 107"/>
                <a:gd name="T71" fmla="*/ 6 h 42"/>
                <a:gd name="T72" fmla="*/ 14 w 107"/>
                <a:gd name="T73" fmla="*/ 9 h 42"/>
                <a:gd name="T74" fmla="*/ 14 w 107"/>
                <a:gd name="T75" fmla="*/ 9 h 42"/>
                <a:gd name="T76" fmla="*/ 21 w 107"/>
                <a:gd name="T77" fmla="*/ 12 h 42"/>
                <a:gd name="T78" fmla="*/ 17 w 107"/>
                <a:gd name="T79" fmla="*/ 9 h 42"/>
                <a:gd name="T80" fmla="*/ 24 w 107"/>
                <a:gd name="T81" fmla="*/ 9 h 42"/>
                <a:gd name="T82" fmla="*/ 38 w 107"/>
                <a:gd name="T83" fmla="*/ 12 h 42"/>
                <a:gd name="T84" fmla="*/ 45 w 107"/>
                <a:gd name="T85" fmla="*/ 9 h 42"/>
                <a:gd name="T86" fmla="*/ 62 w 107"/>
                <a:gd name="T87" fmla="*/ 3 h 42"/>
                <a:gd name="T88" fmla="*/ 69 w 107"/>
                <a:gd name="T89" fmla="*/ 0 h 42"/>
                <a:gd name="T90" fmla="*/ 72 w 107"/>
                <a:gd name="T91" fmla="*/ 3 h 42"/>
                <a:gd name="T92" fmla="*/ 83 w 107"/>
                <a:gd name="T93" fmla="*/ 3 h 42"/>
                <a:gd name="T94" fmla="*/ 96 w 107"/>
                <a:gd name="T95" fmla="*/ 9 h 42"/>
                <a:gd name="T96" fmla="*/ 100 w 107"/>
                <a:gd name="T97" fmla="*/ 12 h 42"/>
                <a:gd name="T98" fmla="*/ 107 w 107"/>
                <a:gd name="T99" fmla="*/ 16 h 42"/>
                <a:gd name="T100" fmla="*/ 107 w 107"/>
                <a:gd name="T101" fmla="*/ 22 h 42"/>
                <a:gd name="T102" fmla="*/ 103 w 107"/>
                <a:gd name="T103" fmla="*/ 29 h 42"/>
                <a:gd name="T104" fmla="*/ 100 w 107"/>
                <a:gd name="T105" fmla="*/ 35 h 42"/>
                <a:gd name="T106" fmla="*/ 96 w 107"/>
                <a:gd name="T107"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7" h="42">
                  <a:moveTo>
                    <a:pt x="96" y="42"/>
                  </a:moveTo>
                  <a:lnTo>
                    <a:pt x="93" y="38"/>
                  </a:lnTo>
                  <a:lnTo>
                    <a:pt x="86" y="32"/>
                  </a:lnTo>
                  <a:lnTo>
                    <a:pt x="86" y="29"/>
                  </a:lnTo>
                  <a:lnTo>
                    <a:pt x="86" y="25"/>
                  </a:lnTo>
                  <a:lnTo>
                    <a:pt x="90" y="22"/>
                  </a:lnTo>
                  <a:lnTo>
                    <a:pt x="93" y="22"/>
                  </a:lnTo>
                  <a:lnTo>
                    <a:pt x="93" y="22"/>
                  </a:lnTo>
                  <a:lnTo>
                    <a:pt x="93" y="19"/>
                  </a:lnTo>
                  <a:lnTo>
                    <a:pt x="93" y="19"/>
                  </a:lnTo>
                  <a:lnTo>
                    <a:pt x="90" y="22"/>
                  </a:lnTo>
                  <a:lnTo>
                    <a:pt x="86" y="22"/>
                  </a:lnTo>
                  <a:lnTo>
                    <a:pt x="86" y="22"/>
                  </a:lnTo>
                  <a:lnTo>
                    <a:pt x="83" y="19"/>
                  </a:lnTo>
                  <a:lnTo>
                    <a:pt x="79" y="12"/>
                  </a:lnTo>
                  <a:lnTo>
                    <a:pt x="79" y="12"/>
                  </a:lnTo>
                  <a:lnTo>
                    <a:pt x="76" y="9"/>
                  </a:lnTo>
                  <a:lnTo>
                    <a:pt x="72" y="9"/>
                  </a:lnTo>
                  <a:lnTo>
                    <a:pt x="69" y="9"/>
                  </a:lnTo>
                  <a:lnTo>
                    <a:pt x="62" y="12"/>
                  </a:lnTo>
                  <a:lnTo>
                    <a:pt x="62" y="16"/>
                  </a:lnTo>
                  <a:lnTo>
                    <a:pt x="62" y="16"/>
                  </a:lnTo>
                  <a:lnTo>
                    <a:pt x="62" y="19"/>
                  </a:lnTo>
                  <a:lnTo>
                    <a:pt x="59" y="22"/>
                  </a:lnTo>
                  <a:lnTo>
                    <a:pt x="52" y="22"/>
                  </a:lnTo>
                  <a:lnTo>
                    <a:pt x="48" y="25"/>
                  </a:lnTo>
                  <a:lnTo>
                    <a:pt x="48" y="25"/>
                  </a:lnTo>
                  <a:lnTo>
                    <a:pt x="48" y="29"/>
                  </a:lnTo>
                  <a:lnTo>
                    <a:pt x="52" y="32"/>
                  </a:lnTo>
                  <a:lnTo>
                    <a:pt x="55" y="35"/>
                  </a:lnTo>
                  <a:lnTo>
                    <a:pt x="55" y="38"/>
                  </a:lnTo>
                  <a:lnTo>
                    <a:pt x="52" y="38"/>
                  </a:lnTo>
                  <a:lnTo>
                    <a:pt x="48" y="38"/>
                  </a:lnTo>
                  <a:lnTo>
                    <a:pt x="48" y="38"/>
                  </a:lnTo>
                  <a:lnTo>
                    <a:pt x="45" y="42"/>
                  </a:lnTo>
                  <a:lnTo>
                    <a:pt x="38" y="42"/>
                  </a:lnTo>
                  <a:lnTo>
                    <a:pt x="38" y="38"/>
                  </a:lnTo>
                  <a:lnTo>
                    <a:pt x="38" y="38"/>
                  </a:lnTo>
                  <a:lnTo>
                    <a:pt x="38" y="35"/>
                  </a:lnTo>
                  <a:lnTo>
                    <a:pt x="38" y="32"/>
                  </a:lnTo>
                  <a:lnTo>
                    <a:pt x="38" y="32"/>
                  </a:lnTo>
                  <a:lnTo>
                    <a:pt x="34" y="32"/>
                  </a:lnTo>
                  <a:lnTo>
                    <a:pt x="34" y="32"/>
                  </a:lnTo>
                  <a:lnTo>
                    <a:pt x="34" y="35"/>
                  </a:lnTo>
                  <a:lnTo>
                    <a:pt x="34" y="35"/>
                  </a:lnTo>
                  <a:lnTo>
                    <a:pt x="31" y="35"/>
                  </a:lnTo>
                  <a:lnTo>
                    <a:pt x="28" y="35"/>
                  </a:lnTo>
                  <a:lnTo>
                    <a:pt x="24" y="29"/>
                  </a:lnTo>
                  <a:lnTo>
                    <a:pt x="24" y="25"/>
                  </a:lnTo>
                  <a:lnTo>
                    <a:pt x="17" y="25"/>
                  </a:lnTo>
                  <a:lnTo>
                    <a:pt x="14" y="25"/>
                  </a:lnTo>
                  <a:lnTo>
                    <a:pt x="14" y="22"/>
                  </a:lnTo>
                  <a:lnTo>
                    <a:pt x="14" y="22"/>
                  </a:lnTo>
                  <a:lnTo>
                    <a:pt x="10" y="22"/>
                  </a:lnTo>
                  <a:lnTo>
                    <a:pt x="7" y="22"/>
                  </a:lnTo>
                  <a:lnTo>
                    <a:pt x="4" y="22"/>
                  </a:lnTo>
                  <a:lnTo>
                    <a:pt x="0" y="22"/>
                  </a:lnTo>
                  <a:lnTo>
                    <a:pt x="0" y="22"/>
                  </a:lnTo>
                  <a:lnTo>
                    <a:pt x="0" y="19"/>
                  </a:lnTo>
                  <a:lnTo>
                    <a:pt x="0" y="16"/>
                  </a:lnTo>
                  <a:lnTo>
                    <a:pt x="4" y="16"/>
                  </a:lnTo>
                  <a:lnTo>
                    <a:pt x="0" y="12"/>
                  </a:lnTo>
                  <a:lnTo>
                    <a:pt x="0" y="12"/>
                  </a:lnTo>
                  <a:lnTo>
                    <a:pt x="0" y="9"/>
                  </a:lnTo>
                  <a:lnTo>
                    <a:pt x="4" y="6"/>
                  </a:lnTo>
                  <a:lnTo>
                    <a:pt x="4" y="3"/>
                  </a:lnTo>
                  <a:lnTo>
                    <a:pt x="4" y="3"/>
                  </a:lnTo>
                  <a:lnTo>
                    <a:pt x="7" y="3"/>
                  </a:lnTo>
                  <a:lnTo>
                    <a:pt x="7" y="6"/>
                  </a:lnTo>
                  <a:lnTo>
                    <a:pt x="10" y="6"/>
                  </a:lnTo>
                  <a:lnTo>
                    <a:pt x="14" y="6"/>
                  </a:lnTo>
                  <a:lnTo>
                    <a:pt x="14" y="6"/>
                  </a:lnTo>
                  <a:lnTo>
                    <a:pt x="14" y="9"/>
                  </a:lnTo>
                  <a:lnTo>
                    <a:pt x="14" y="9"/>
                  </a:lnTo>
                  <a:lnTo>
                    <a:pt x="14" y="9"/>
                  </a:lnTo>
                  <a:lnTo>
                    <a:pt x="14" y="9"/>
                  </a:lnTo>
                  <a:lnTo>
                    <a:pt x="17" y="12"/>
                  </a:lnTo>
                  <a:lnTo>
                    <a:pt x="21" y="12"/>
                  </a:lnTo>
                  <a:lnTo>
                    <a:pt x="21" y="9"/>
                  </a:lnTo>
                  <a:lnTo>
                    <a:pt x="17" y="9"/>
                  </a:lnTo>
                  <a:lnTo>
                    <a:pt x="21" y="9"/>
                  </a:lnTo>
                  <a:lnTo>
                    <a:pt x="24" y="9"/>
                  </a:lnTo>
                  <a:lnTo>
                    <a:pt x="31" y="12"/>
                  </a:lnTo>
                  <a:lnTo>
                    <a:pt x="38" y="12"/>
                  </a:lnTo>
                  <a:lnTo>
                    <a:pt x="41" y="12"/>
                  </a:lnTo>
                  <a:lnTo>
                    <a:pt x="45" y="9"/>
                  </a:lnTo>
                  <a:lnTo>
                    <a:pt x="55" y="6"/>
                  </a:lnTo>
                  <a:lnTo>
                    <a:pt x="62" y="3"/>
                  </a:lnTo>
                  <a:lnTo>
                    <a:pt x="65" y="0"/>
                  </a:lnTo>
                  <a:lnTo>
                    <a:pt x="69" y="0"/>
                  </a:lnTo>
                  <a:lnTo>
                    <a:pt x="72" y="3"/>
                  </a:lnTo>
                  <a:lnTo>
                    <a:pt x="72" y="3"/>
                  </a:lnTo>
                  <a:lnTo>
                    <a:pt x="76" y="3"/>
                  </a:lnTo>
                  <a:lnTo>
                    <a:pt x="83" y="3"/>
                  </a:lnTo>
                  <a:lnTo>
                    <a:pt x="90" y="6"/>
                  </a:lnTo>
                  <a:lnTo>
                    <a:pt x="96" y="9"/>
                  </a:lnTo>
                  <a:lnTo>
                    <a:pt x="100" y="12"/>
                  </a:lnTo>
                  <a:lnTo>
                    <a:pt x="100" y="12"/>
                  </a:lnTo>
                  <a:lnTo>
                    <a:pt x="103" y="16"/>
                  </a:lnTo>
                  <a:lnTo>
                    <a:pt x="107" y="16"/>
                  </a:lnTo>
                  <a:lnTo>
                    <a:pt x="103" y="19"/>
                  </a:lnTo>
                  <a:lnTo>
                    <a:pt x="107" y="22"/>
                  </a:lnTo>
                  <a:lnTo>
                    <a:pt x="107" y="25"/>
                  </a:lnTo>
                  <a:lnTo>
                    <a:pt x="103" y="29"/>
                  </a:lnTo>
                  <a:lnTo>
                    <a:pt x="103" y="35"/>
                  </a:lnTo>
                  <a:lnTo>
                    <a:pt x="100" y="35"/>
                  </a:lnTo>
                  <a:lnTo>
                    <a:pt x="100" y="35"/>
                  </a:lnTo>
                  <a:lnTo>
                    <a:pt x="96"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71"/>
            <p:cNvSpPr>
              <a:spLocks/>
            </p:cNvSpPr>
            <p:nvPr/>
          </p:nvSpPr>
          <p:spPr bwMode="auto">
            <a:xfrm>
              <a:off x="3651251" y="4329767"/>
              <a:ext cx="103188" cy="80962"/>
            </a:xfrm>
            <a:custGeom>
              <a:avLst/>
              <a:gdLst>
                <a:gd name="T0" fmla="*/ 58 w 65"/>
                <a:gd name="T1" fmla="*/ 48 h 51"/>
                <a:gd name="T2" fmla="*/ 58 w 65"/>
                <a:gd name="T3" fmla="*/ 48 h 51"/>
                <a:gd name="T4" fmla="*/ 58 w 65"/>
                <a:gd name="T5" fmla="*/ 51 h 51"/>
                <a:gd name="T6" fmla="*/ 55 w 65"/>
                <a:gd name="T7" fmla="*/ 51 h 51"/>
                <a:gd name="T8" fmla="*/ 51 w 65"/>
                <a:gd name="T9" fmla="*/ 51 h 51"/>
                <a:gd name="T10" fmla="*/ 48 w 65"/>
                <a:gd name="T11" fmla="*/ 45 h 51"/>
                <a:gd name="T12" fmla="*/ 44 w 65"/>
                <a:gd name="T13" fmla="*/ 42 h 51"/>
                <a:gd name="T14" fmla="*/ 48 w 65"/>
                <a:gd name="T15" fmla="*/ 45 h 51"/>
                <a:gd name="T16" fmla="*/ 51 w 65"/>
                <a:gd name="T17" fmla="*/ 48 h 51"/>
                <a:gd name="T18" fmla="*/ 44 w 65"/>
                <a:gd name="T19" fmla="*/ 48 h 51"/>
                <a:gd name="T20" fmla="*/ 41 w 65"/>
                <a:gd name="T21" fmla="*/ 45 h 51"/>
                <a:gd name="T22" fmla="*/ 41 w 65"/>
                <a:gd name="T23" fmla="*/ 42 h 51"/>
                <a:gd name="T24" fmla="*/ 37 w 65"/>
                <a:gd name="T25" fmla="*/ 35 h 51"/>
                <a:gd name="T26" fmla="*/ 31 w 65"/>
                <a:gd name="T27" fmla="*/ 32 h 51"/>
                <a:gd name="T28" fmla="*/ 27 w 65"/>
                <a:gd name="T29" fmla="*/ 26 h 51"/>
                <a:gd name="T30" fmla="*/ 20 w 65"/>
                <a:gd name="T31" fmla="*/ 19 h 51"/>
                <a:gd name="T32" fmla="*/ 13 w 65"/>
                <a:gd name="T33" fmla="*/ 16 h 51"/>
                <a:gd name="T34" fmla="*/ 13 w 65"/>
                <a:gd name="T35" fmla="*/ 19 h 51"/>
                <a:gd name="T36" fmla="*/ 20 w 65"/>
                <a:gd name="T37" fmla="*/ 26 h 51"/>
                <a:gd name="T38" fmla="*/ 17 w 65"/>
                <a:gd name="T39" fmla="*/ 29 h 51"/>
                <a:gd name="T40" fmla="*/ 10 w 65"/>
                <a:gd name="T41" fmla="*/ 26 h 51"/>
                <a:gd name="T42" fmla="*/ 0 w 65"/>
                <a:gd name="T43" fmla="*/ 19 h 51"/>
                <a:gd name="T44" fmla="*/ 3 w 65"/>
                <a:gd name="T45" fmla="*/ 13 h 51"/>
                <a:gd name="T46" fmla="*/ 3 w 65"/>
                <a:gd name="T47" fmla="*/ 9 h 51"/>
                <a:gd name="T48" fmla="*/ 0 w 65"/>
                <a:gd name="T49" fmla="*/ 6 h 51"/>
                <a:gd name="T50" fmla="*/ 3 w 65"/>
                <a:gd name="T51" fmla="*/ 3 h 51"/>
                <a:gd name="T52" fmla="*/ 3 w 65"/>
                <a:gd name="T53" fmla="*/ 3 h 51"/>
                <a:gd name="T54" fmla="*/ 10 w 65"/>
                <a:gd name="T55" fmla="*/ 0 h 51"/>
                <a:gd name="T56" fmla="*/ 24 w 65"/>
                <a:gd name="T57" fmla="*/ 3 h 51"/>
                <a:gd name="T58" fmla="*/ 31 w 65"/>
                <a:gd name="T59" fmla="*/ 3 h 51"/>
                <a:gd name="T60" fmla="*/ 34 w 65"/>
                <a:gd name="T61" fmla="*/ 6 h 51"/>
                <a:gd name="T62" fmla="*/ 41 w 65"/>
                <a:gd name="T63" fmla="*/ 9 h 51"/>
                <a:gd name="T64" fmla="*/ 41 w 65"/>
                <a:gd name="T65" fmla="*/ 9 h 51"/>
                <a:gd name="T66" fmla="*/ 44 w 65"/>
                <a:gd name="T67" fmla="*/ 9 h 51"/>
                <a:gd name="T68" fmla="*/ 48 w 65"/>
                <a:gd name="T69" fmla="*/ 9 h 51"/>
                <a:gd name="T70" fmla="*/ 51 w 65"/>
                <a:gd name="T71" fmla="*/ 16 h 51"/>
                <a:gd name="T72" fmla="*/ 58 w 65"/>
                <a:gd name="T73" fmla="*/ 22 h 51"/>
                <a:gd name="T74" fmla="*/ 62 w 65"/>
                <a:gd name="T75" fmla="*/ 26 h 51"/>
                <a:gd name="T76" fmla="*/ 65 w 65"/>
                <a:gd name="T77" fmla="*/ 29 h 51"/>
                <a:gd name="T78" fmla="*/ 62 w 65"/>
                <a:gd name="T79" fmla="*/ 29 h 51"/>
                <a:gd name="T80" fmla="*/ 58 w 65"/>
                <a:gd name="T81" fmla="*/ 35 h 51"/>
                <a:gd name="T82" fmla="*/ 58 w 65"/>
                <a:gd name="T83" fmla="*/ 38 h 51"/>
                <a:gd name="T84" fmla="*/ 58 w 65"/>
                <a:gd name="T85" fmla="*/ 42 h 51"/>
                <a:gd name="T86" fmla="*/ 58 w 65"/>
                <a:gd name="T87" fmla="*/ 48 h 51"/>
                <a:gd name="T88" fmla="*/ 58 w 65"/>
                <a:gd name="T89"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 h="51">
                  <a:moveTo>
                    <a:pt x="58" y="48"/>
                  </a:moveTo>
                  <a:lnTo>
                    <a:pt x="58" y="48"/>
                  </a:lnTo>
                  <a:lnTo>
                    <a:pt x="58" y="48"/>
                  </a:lnTo>
                  <a:lnTo>
                    <a:pt x="58" y="48"/>
                  </a:lnTo>
                  <a:lnTo>
                    <a:pt x="58" y="51"/>
                  </a:lnTo>
                  <a:lnTo>
                    <a:pt x="58" y="51"/>
                  </a:lnTo>
                  <a:lnTo>
                    <a:pt x="55" y="51"/>
                  </a:lnTo>
                  <a:lnTo>
                    <a:pt x="55" y="51"/>
                  </a:lnTo>
                  <a:lnTo>
                    <a:pt x="55" y="51"/>
                  </a:lnTo>
                  <a:lnTo>
                    <a:pt x="51" y="51"/>
                  </a:lnTo>
                  <a:lnTo>
                    <a:pt x="51" y="48"/>
                  </a:lnTo>
                  <a:lnTo>
                    <a:pt x="48" y="45"/>
                  </a:lnTo>
                  <a:lnTo>
                    <a:pt x="48" y="42"/>
                  </a:lnTo>
                  <a:lnTo>
                    <a:pt x="44" y="42"/>
                  </a:lnTo>
                  <a:lnTo>
                    <a:pt x="44" y="45"/>
                  </a:lnTo>
                  <a:lnTo>
                    <a:pt x="48" y="45"/>
                  </a:lnTo>
                  <a:lnTo>
                    <a:pt x="51" y="48"/>
                  </a:lnTo>
                  <a:lnTo>
                    <a:pt x="51" y="48"/>
                  </a:lnTo>
                  <a:lnTo>
                    <a:pt x="48" y="51"/>
                  </a:lnTo>
                  <a:lnTo>
                    <a:pt x="44" y="48"/>
                  </a:lnTo>
                  <a:lnTo>
                    <a:pt x="41" y="48"/>
                  </a:lnTo>
                  <a:lnTo>
                    <a:pt x="41" y="45"/>
                  </a:lnTo>
                  <a:lnTo>
                    <a:pt x="41" y="42"/>
                  </a:lnTo>
                  <a:lnTo>
                    <a:pt x="41" y="42"/>
                  </a:lnTo>
                  <a:lnTo>
                    <a:pt x="41" y="38"/>
                  </a:lnTo>
                  <a:lnTo>
                    <a:pt x="37" y="35"/>
                  </a:lnTo>
                  <a:lnTo>
                    <a:pt x="34" y="32"/>
                  </a:lnTo>
                  <a:lnTo>
                    <a:pt x="31" y="32"/>
                  </a:lnTo>
                  <a:lnTo>
                    <a:pt x="27" y="29"/>
                  </a:lnTo>
                  <a:lnTo>
                    <a:pt x="27" y="26"/>
                  </a:lnTo>
                  <a:lnTo>
                    <a:pt x="20" y="22"/>
                  </a:lnTo>
                  <a:lnTo>
                    <a:pt x="20" y="19"/>
                  </a:lnTo>
                  <a:lnTo>
                    <a:pt x="17" y="19"/>
                  </a:lnTo>
                  <a:lnTo>
                    <a:pt x="13" y="16"/>
                  </a:lnTo>
                  <a:lnTo>
                    <a:pt x="13" y="19"/>
                  </a:lnTo>
                  <a:lnTo>
                    <a:pt x="13" y="19"/>
                  </a:lnTo>
                  <a:lnTo>
                    <a:pt x="20" y="22"/>
                  </a:lnTo>
                  <a:lnTo>
                    <a:pt x="20" y="26"/>
                  </a:lnTo>
                  <a:lnTo>
                    <a:pt x="17" y="29"/>
                  </a:lnTo>
                  <a:lnTo>
                    <a:pt x="17" y="29"/>
                  </a:lnTo>
                  <a:lnTo>
                    <a:pt x="13" y="26"/>
                  </a:lnTo>
                  <a:lnTo>
                    <a:pt x="10" y="26"/>
                  </a:lnTo>
                  <a:lnTo>
                    <a:pt x="6" y="26"/>
                  </a:lnTo>
                  <a:lnTo>
                    <a:pt x="0" y="19"/>
                  </a:lnTo>
                  <a:lnTo>
                    <a:pt x="0" y="16"/>
                  </a:lnTo>
                  <a:lnTo>
                    <a:pt x="3" y="13"/>
                  </a:lnTo>
                  <a:lnTo>
                    <a:pt x="6" y="13"/>
                  </a:lnTo>
                  <a:lnTo>
                    <a:pt x="3" y="9"/>
                  </a:lnTo>
                  <a:lnTo>
                    <a:pt x="3" y="9"/>
                  </a:lnTo>
                  <a:lnTo>
                    <a:pt x="0" y="6"/>
                  </a:lnTo>
                  <a:lnTo>
                    <a:pt x="3" y="6"/>
                  </a:lnTo>
                  <a:lnTo>
                    <a:pt x="3" y="3"/>
                  </a:lnTo>
                  <a:lnTo>
                    <a:pt x="3" y="3"/>
                  </a:lnTo>
                  <a:lnTo>
                    <a:pt x="3" y="3"/>
                  </a:lnTo>
                  <a:lnTo>
                    <a:pt x="3" y="0"/>
                  </a:lnTo>
                  <a:lnTo>
                    <a:pt x="10" y="0"/>
                  </a:lnTo>
                  <a:lnTo>
                    <a:pt x="20" y="3"/>
                  </a:lnTo>
                  <a:lnTo>
                    <a:pt x="24" y="3"/>
                  </a:lnTo>
                  <a:lnTo>
                    <a:pt x="31" y="3"/>
                  </a:lnTo>
                  <a:lnTo>
                    <a:pt x="31" y="3"/>
                  </a:lnTo>
                  <a:lnTo>
                    <a:pt x="34" y="6"/>
                  </a:lnTo>
                  <a:lnTo>
                    <a:pt x="34" y="6"/>
                  </a:lnTo>
                  <a:lnTo>
                    <a:pt x="37" y="9"/>
                  </a:lnTo>
                  <a:lnTo>
                    <a:pt x="41" y="9"/>
                  </a:lnTo>
                  <a:lnTo>
                    <a:pt x="41" y="9"/>
                  </a:lnTo>
                  <a:lnTo>
                    <a:pt x="41" y="9"/>
                  </a:lnTo>
                  <a:lnTo>
                    <a:pt x="44" y="9"/>
                  </a:lnTo>
                  <a:lnTo>
                    <a:pt x="44" y="9"/>
                  </a:lnTo>
                  <a:lnTo>
                    <a:pt x="48" y="6"/>
                  </a:lnTo>
                  <a:lnTo>
                    <a:pt x="48" y="9"/>
                  </a:lnTo>
                  <a:lnTo>
                    <a:pt x="51" y="13"/>
                  </a:lnTo>
                  <a:lnTo>
                    <a:pt x="51" y="16"/>
                  </a:lnTo>
                  <a:lnTo>
                    <a:pt x="55" y="22"/>
                  </a:lnTo>
                  <a:lnTo>
                    <a:pt x="58" y="22"/>
                  </a:lnTo>
                  <a:lnTo>
                    <a:pt x="58" y="26"/>
                  </a:lnTo>
                  <a:lnTo>
                    <a:pt x="62" y="26"/>
                  </a:lnTo>
                  <a:lnTo>
                    <a:pt x="65" y="29"/>
                  </a:lnTo>
                  <a:lnTo>
                    <a:pt x="65" y="29"/>
                  </a:lnTo>
                  <a:lnTo>
                    <a:pt x="62" y="29"/>
                  </a:lnTo>
                  <a:lnTo>
                    <a:pt x="62" y="29"/>
                  </a:lnTo>
                  <a:lnTo>
                    <a:pt x="62" y="32"/>
                  </a:lnTo>
                  <a:lnTo>
                    <a:pt x="58" y="35"/>
                  </a:lnTo>
                  <a:lnTo>
                    <a:pt x="58" y="38"/>
                  </a:lnTo>
                  <a:lnTo>
                    <a:pt x="58" y="38"/>
                  </a:lnTo>
                  <a:lnTo>
                    <a:pt x="62" y="42"/>
                  </a:lnTo>
                  <a:lnTo>
                    <a:pt x="58" y="42"/>
                  </a:lnTo>
                  <a:lnTo>
                    <a:pt x="58" y="45"/>
                  </a:lnTo>
                  <a:lnTo>
                    <a:pt x="58" y="48"/>
                  </a:lnTo>
                  <a:lnTo>
                    <a:pt x="58" y="48"/>
                  </a:lnTo>
                  <a:lnTo>
                    <a:pt x="5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72"/>
            <p:cNvSpPr>
              <a:spLocks/>
            </p:cNvSpPr>
            <p:nvPr/>
          </p:nvSpPr>
          <p:spPr bwMode="auto">
            <a:xfrm>
              <a:off x="3602038" y="4226580"/>
              <a:ext cx="141288" cy="117475"/>
            </a:xfrm>
            <a:custGeom>
              <a:avLst/>
              <a:gdLst>
                <a:gd name="T0" fmla="*/ 34 w 89"/>
                <a:gd name="T1" fmla="*/ 68 h 74"/>
                <a:gd name="T2" fmla="*/ 41 w 89"/>
                <a:gd name="T3" fmla="*/ 65 h 74"/>
                <a:gd name="T4" fmla="*/ 55 w 89"/>
                <a:gd name="T5" fmla="*/ 68 h 74"/>
                <a:gd name="T6" fmla="*/ 62 w 89"/>
                <a:gd name="T7" fmla="*/ 68 h 74"/>
                <a:gd name="T8" fmla="*/ 65 w 89"/>
                <a:gd name="T9" fmla="*/ 71 h 74"/>
                <a:gd name="T10" fmla="*/ 72 w 89"/>
                <a:gd name="T11" fmla="*/ 74 h 74"/>
                <a:gd name="T12" fmla="*/ 72 w 89"/>
                <a:gd name="T13" fmla="*/ 74 h 74"/>
                <a:gd name="T14" fmla="*/ 75 w 89"/>
                <a:gd name="T15" fmla="*/ 71 h 74"/>
                <a:gd name="T16" fmla="*/ 72 w 89"/>
                <a:gd name="T17" fmla="*/ 65 h 74"/>
                <a:gd name="T18" fmla="*/ 75 w 89"/>
                <a:gd name="T19" fmla="*/ 58 h 74"/>
                <a:gd name="T20" fmla="*/ 75 w 89"/>
                <a:gd name="T21" fmla="*/ 55 h 74"/>
                <a:gd name="T22" fmla="*/ 72 w 89"/>
                <a:gd name="T23" fmla="*/ 58 h 74"/>
                <a:gd name="T24" fmla="*/ 72 w 89"/>
                <a:gd name="T25" fmla="*/ 55 h 74"/>
                <a:gd name="T26" fmla="*/ 75 w 89"/>
                <a:gd name="T27" fmla="*/ 49 h 74"/>
                <a:gd name="T28" fmla="*/ 75 w 89"/>
                <a:gd name="T29" fmla="*/ 42 h 74"/>
                <a:gd name="T30" fmla="*/ 79 w 89"/>
                <a:gd name="T31" fmla="*/ 42 h 74"/>
                <a:gd name="T32" fmla="*/ 79 w 89"/>
                <a:gd name="T33" fmla="*/ 45 h 74"/>
                <a:gd name="T34" fmla="*/ 79 w 89"/>
                <a:gd name="T35" fmla="*/ 49 h 74"/>
                <a:gd name="T36" fmla="*/ 79 w 89"/>
                <a:gd name="T37" fmla="*/ 45 h 74"/>
                <a:gd name="T38" fmla="*/ 82 w 89"/>
                <a:gd name="T39" fmla="*/ 32 h 74"/>
                <a:gd name="T40" fmla="*/ 79 w 89"/>
                <a:gd name="T41" fmla="*/ 29 h 74"/>
                <a:gd name="T42" fmla="*/ 79 w 89"/>
                <a:gd name="T43" fmla="*/ 26 h 74"/>
                <a:gd name="T44" fmla="*/ 82 w 89"/>
                <a:gd name="T45" fmla="*/ 26 h 74"/>
                <a:gd name="T46" fmla="*/ 82 w 89"/>
                <a:gd name="T47" fmla="*/ 23 h 74"/>
                <a:gd name="T48" fmla="*/ 89 w 89"/>
                <a:gd name="T49" fmla="*/ 16 h 74"/>
                <a:gd name="T50" fmla="*/ 86 w 89"/>
                <a:gd name="T51" fmla="*/ 13 h 74"/>
                <a:gd name="T52" fmla="*/ 86 w 89"/>
                <a:gd name="T53" fmla="*/ 10 h 74"/>
                <a:gd name="T54" fmla="*/ 86 w 89"/>
                <a:gd name="T55" fmla="*/ 3 h 74"/>
                <a:gd name="T56" fmla="*/ 89 w 89"/>
                <a:gd name="T57" fmla="*/ 0 h 74"/>
                <a:gd name="T58" fmla="*/ 86 w 89"/>
                <a:gd name="T59" fmla="*/ 0 h 74"/>
                <a:gd name="T60" fmla="*/ 82 w 89"/>
                <a:gd name="T61" fmla="*/ 0 h 74"/>
                <a:gd name="T62" fmla="*/ 79 w 89"/>
                <a:gd name="T63" fmla="*/ 3 h 74"/>
                <a:gd name="T64" fmla="*/ 72 w 89"/>
                <a:gd name="T65" fmla="*/ 7 h 74"/>
                <a:gd name="T66" fmla="*/ 68 w 89"/>
                <a:gd name="T67" fmla="*/ 10 h 74"/>
                <a:gd name="T68" fmla="*/ 62 w 89"/>
                <a:gd name="T69" fmla="*/ 7 h 74"/>
                <a:gd name="T70" fmla="*/ 58 w 89"/>
                <a:gd name="T71" fmla="*/ 7 h 74"/>
                <a:gd name="T72" fmla="*/ 58 w 89"/>
                <a:gd name="T73" fmla="*/ 7 h 74"/>
                <a:gd name="T74" fmla="*/ 51 w 89"/>
                <a:gd name="T75" fmla="*/ 13 h 74"/>
                <a:gd name="T76" fmla="*/ 48 w 89"/>
                <a:gd name="T77" fmla="*/ 16 h 74"/>
                <a:gd name="T78" fmla="*/ 41 w 89"/>
                <a:gd name="T79" fmla="*/ 19 h 74"/>
                <a:gd name="T80" fmla="*/ 37 w 89"/>
                <a:gd name="T81" fmla="*/ 19 h 74"/>
                <a:gd name="T82" fmla="*/ 34 w 89"/>
                <a:gd name="T83" fmla="*/ 19 h 74"/>
                <a:gd name="T84" fmla="*/ 20 w 89"/>
                <a:gd name="T85" fmla="*/ 23 h 74"/>
                <a:gd name="T86" fmla="*/ 17 w 89"/>
                <a:gd name="T87" fmla="*/ 26 h 74"/>
                <a:gd name="T88" fmla="*/ 17 w 89"/>
                <a:gd name="T89" fmla="*/ 32 h 74"/>
                <a:gd name="T90" fmla="*/ 10 w 89"/>
                <a:gd name="T91" fmla="*/ 36 h 74"/>
                <a:gd name="T92" fmla="*/ 6 w 89"/>
                <a:gd name="T93" fmla="*/ 36 h 74"/>
                <a:gd name="T94" fmla="*/ 0 w 89"/>
                <a:gd name="T95" fmla="*/ 36 h 74"/>
                <a:gd name="T96" fmla="*/ 6 w 89"/>
                <a:gd name="T97" fmla="*/ 45 h 74"/>
                <a:gd name="T98" fmla="*/ 10 w 89"/>
                <a:gd name="T99" fmla="*/ 49 h 74"/>
                <a:gd name="T100" fmla="*/ 20 w 89"/>
                <a:gd name="T101" fmla="*/ 58 h 74"/>
                <a:gd name="T102" fmla="*/ 31 w 89"/>
                <a:gd name="T103" fmla="*/ 6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 h="74">
                  <a:moveTo>
                    <a:pt x="34" y="68"/>
                  </a:moveTo>
                  <a:lnTo>
                    <a:pt x="34" y="68"/>
                  </a:lnTo>
                  <a:lnTo>
                    <a:pt x="34" y="65"/>
                  </a:lnTo>
                  <a:lnTo>
                    <a:pt x="41" y="65"/>
                  </a:lnTo>
                  <a:lnTo>
                    <a:pt x="51" y="68"/>
                  </a:lnTo>
                  <a:lnTo>
                    <a:pt x="55" y="68"/>
                  </a:lnTo>
                  <a:lnTo>
                    <a:pt x="62" y="68"/>
                  </a:lnTo>
                  <a:lnTo>
                    <a:pt x="62" y="68"/>
                  </a:lnTo>
                  <a:lnTo>
                    <a:pt x="65" y="71"/>
                  </a:lnTo>
                  <a:lnTo>
                    <a:pt x="65" y="71"/>
                  </a:lnTo>
                  <a:lnTo>
                    <a:pt x="68" y="74"/>
                  </a:lnTo>
                  <a:lnTo>
                    <a:pt x="72" y="74"/>
                  </a:lnTo>
                  <a:lnTo>
                    <a:pt x="72" y="74"/>
                  </a:lnTo>
                  <a:lnTo>
                    <a:pt x="72" y="74"/>
                  </a:lnTo>
                  <a:lnTo>
                    <a:pt x="75" y="71"/>
                  </a:lnTo>
                  <a:lnTo>
                    <a:pt x="75" y="71"/>
                  </a:lnTo>
                  <a:lnTo>
                    <a:pt x="72" y="68"/>
                  </a:lnTo>
                  <a:lnTo>
                    <a:pt x="72" y="65"/>
                  </a:lnTo>
                  <a:lnTo>
                    <a:pt x="75" y="61"/>
                  </a:lnTo>
                  <a:lnTo>
                    <a:pt x="75" y="58"/>
                  </a:lnTo>
                  <a:lnTo>
                    <a:pt x="75" y="55"/>
                  </a:lnTo>
                  <a:lnTo>
                    <a:pt x="75" y="55"/>
                  </a:lnTo>
                  <a:lnTo>
                    <a:pt x="75" y="58"/>
                  </a:lnTo>
                  <a:lnTo>
                    <a:pt x="72" y="58"/>
                  </a:lnTo>
                  <a:lnTo>
                    <a:pt x="72" y="55"/>
                  </a:lnTo>
                  <a:lnTo>
                    <a:pt x="72" y="55"/>
                  </a:lnTo>
                  <a:lnTo>
                    <a:pt x="75" y="49"/>
                  </a:lnTo>
                  <a:lnTo>
                    <a:pt x="75" y="49"/>
                  </a:lnTo>
                  <a:lnTo>
                    <a:pt x="75" y="45"/>
                  </a:lnTo>
                  <a:lnTo>
                    <a:pt x="75" y="42"/>
                  </a:lnTo>
                  <a:lnTo>
                    <a:pt x="79" y="42"/>
                  </a:lnTo>
                  <a:lnTo>
                    <a:pt x="79" y="42"/>
                  </a:lnTo>
                  <a:lnTo>
                    <a:pt x="79" y="42"/>
                  </a:lnTo>
                  <a:lnTo>
                    <a:pt x="79" y="45"/>
                  </a:lnTo>
                  <a:lnTo>
                    <a:pt x="79" y="45"/>
                  </a:lnTo>
                  <a:lnTo>
                    <a:pt x="79" y="49"/>
                  </a:lnTo>
                  <a:lnTo>
                    <a:pt x="79" y="49"/>
                  </a:lnTo>
                  <a:lnTo>
                    <a:pt x="79" y="45"/>
                  </a:lnTo>
                  <a:lnTo>
                    <a:pt x="82" y="39"/>
                  </a:lnTo>
                  <a:lnTo>
                    <a:pt x="82" y="32"/>
                  </a:lnTo>
                  <a:lnTo>
                    <a:pt x="82" y="29"/>
                  </a:lnTo>
                  <a:lnTo>
                    <a:pt x="79" y="29"/>
                  </a:lnTo>
                  <a:lnTo>
                    <a:pt x="79" y="29"/>
                  </a:lnTo>
                  <a:lnTo>
                    <a:pt x="79" y="26"/>
                  </a:lnTo>
                  <a:lnTo>
                    <a:pt x="79" y="26"/>
                  </a:lnTo>
                  <a:lnTo>
                    <a:pt x="82" y="26"/>
                  </a:lnTo>
                  <a:lnTo>
                    <a:pt x="82" y="26"/>
                  </a:lnTo>
                  <a:lnTo>
                    <a:pt x="82" y="23"/>
                  </a:lnTo>
                  <a:lnTo>
                    <a:pt x="86" y="19"/>
                  </a:lnTo>
                  <a:lnTo>
                    <a:pt x="89" y="16"/>
                  </a:lnTo>
                  <a:lnTo>
                    <a:pt x="89" y="16"/>
                  </a:lnTo>
                  <a:lnTo>
                    <a:pt x="86" y="13"/>
                  </a:lnTo>
                  <a:lnTo>
                    <a:pt x="86" y="13"/>
                  </a:lnTo>
                  <a:lnTo>
                    <a:pt x="86" y="10"/>
                  </a:lnTo>
                  <a:lnTo>
                    <a:pt x="86" y="7"/>
                  </a:lnTo>
                  <a:lnTo>
                    <a:pt x="86" y="3"/>
                  </a:lnTo>
                  <a:lnTo>
                    <a:pt x="89" y="3"/>
                  </a:lnTo>
                  <a:lnTo>
                    <a:pt x="89" y="0"/>
                  </a:lnTo>
                  <a:lnTo>
                    <a:pt x="86" y="0"/>
                  </a:lnTo>
                  <a:lnTo>
                    <a:pt x="86" y="0"/>
                  </a:lnTo>
                  <a:lnTo>
                    <a:pt x="82" y="0"/>
                  </a:lnTo>
                  <a:lnTo>
                    <a:pt x="82" y="0"/>
                  </a:lnTo>
                  <a:lnTo>
                    <a:pt x="79" y="0"/>
                  </a:lnTo>
                  <a:lnTo>
                    <a:pt x="79" y="3"/>
                  </a:lnTo>
                  <a:lnTo>
                    <a:pt x="75" y="3"/>
                  </a:lnTo>
                  <a:lnTo>
                    <a:pt x="72" y="7"/>
                  </a:lnTo>
                  <a:lnTo>
                    <a:pt x="68" y="7"/>
                  </a:lnTo>
                  <a:lnTo>
                    <a:pt x="68" y="10"/>
                  </a:lnTo>
                  <a:lnTo>
                    <a:pt x="65" y="7"/>
                  </a:lnTo>
                  <a:lnTo>
                    <a:pt x="62" y="7"/>
                  </a:lnTo>
                  <a:lnTo>
                    <a:pt x="62" y="7"/>
                  </a:lnTo>
                  <a:lnTo>
                    <a:pt x="58" y="7"/>
                  </a:lnTo>
                  <a:lnTo>
                    <a:pt x="58" y="7"/>
                  </a:lnTo>
                  <a:lnTo>
                    <a:pt x="58" y="7"/>
                  </a:lnTo>
                  <a:lnTo>
                    <a:pt x="55" y="7"/>
                  </a:lnTo>
                  <a:lnTo>
                    <a:pt x="51" y="13"/>
                  </a:lnTo>
                  <a:lnTo>
                    <a:pt x="51" y="13"/>
                  </a:lnTo>
                  <a:lnTo>
                    <a:pt x="48" y="16"/>
                  </a:lnTo>
                  <a:lnTo>
                    <a:pt x="44" y="19"/>
                  </a:lnTo>
                  <a:lnTo>
                    <a:pt x="41" y="19"/>
                  </a:lnTo>
                  <a:lnTo>
                    <a:pt x="37" y="19"/>
                  </a:lnTo>
                  <a:lnTo>
                    <a:pt x="37" y="19"/>
                  </a:lnTo>
                  <a:lnTo>
                    <a:pt x="34" y="19"/>
                  </a:lnTo>
                  <a:lnTo>
                    <a:pt x="34" y="19"/>
                  </a:lnTo>
                  <a:lnTo>
                    <a:pt x="27" y="19"/>
                  </a:lnTo>
                  <a:lnTo>
                    <a:pt x="20" y="23"/>
                  </a:lnTo>
                  <a:lnTo>
                    <a:pt x="17" y="23"/>
                  </a:lnTo>
                  <a:lnTo>
                    <a:pt x="17" y="26"/>
                  </a:lnTo>
                  <a:lnTo>
                    <a:pt x="17" y="26"/>
                  </a:lnTo>
                  <a:lnTo>
                    <a:pt x="17" y="32"/>
                  </a:lnTo>
                  <a:lnTo>
                    <a:pt x="13" y="32"/>
                  </a:lnTo>
                  <a:lnTo>
                    <a:pt x="10" y="36"/>
                  </a:lnTo>
                  <a:lnTo>
                    <a:pt x="6" y="36"/>
                  </a:lnTo>
                  <a:lnTo>
                    <a:pt x="6" y="36"/>
                  </a:lnTo>
                  <a:lnTo>
                    <a:pt x="3" y="36"/>
                  </a:lnTo>
                  <a:lnTo>
                    <a:pt x="0" y="36"/>
                  </a:lnTo>
                  <a:lnTo>
                    <a:pt x="0" y="36"/>
                  </a:lnTo>
                  <a:lnTo>
                    <a:pt x="6" y="45"/>
                  </a:lnTo>
                  <a:lnTo>
                    <a:pt x="10" y="45"/>
                  </a:lnTo>
                  <a:lnTo>
                    <a:pt x="10" y="49"/>
                  </a:lnTo>
                  <a:lnTo>
                    <a:pt x="17" y="52"/>
                  </a:lnTo>
                  <a:lnTo>
                    <a:pt x="20" y="58"/>
                  </a:lnTo>
                  <a:lnTo>
                    <a:pt x="31" y="65"/>
                  </a:lnTo>
                  <a:lnTo>
                    <a:pt x="31" y="65"/>
                  </a:lnTo>
                  <a:lnTo>
                    <a:pt x="34"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2" name="Freeform 173"/>
            <p:cNvSpPr>
              <a:spLocks/>
            </p:cNvSpPr>
            <p:nvPr/>
          </p:nvSpPr>
          <p:spPr bwMode="auto">
            <a:xfrm>
              <a:off x="3541713" y="4196417"/>
              <a:ext cx="201613" cy="87312"/>
            </a:xfrm>
            <a:custGeom>
              <a:avLst/>
              <a:gdLst>
                <a:gd name="T0" fmla="*/ 48 w 127"/>
                <a:gd name="T1" fmla="*/ 55 h 55"/>
                <a:gd name="T2" fmla="*/ 55 w 127"/>
                <a:gd name="T3" fmla="*/ 51 h 55"/>
                <a:gd name="T4" fmla="*/ 55 w 127"/>
                <a:gd name="T5" fmla="*/ 45 h 55"/>
                <a:gd name="T6" fmla="*/ 58 w 127"/>
                <a:gd name="T7" fmla="*/ 42 h 55"/>
                <a:gd name="T8" fmla="*/ 72 w 127"/>
                <a:gd name="T9" fmla="*/ 38 h 55"/>
                <a:gd name="T10" fmla="*/ 75 w 127"/>
                <a:gd name="T11" fmla="*/ 38 h 55"/>
                <a:gd name="T12" fmla="*/ 79 w 127"/>
                <a:gd name="T13" fmla="*/ 38 h 55"/>
                <a:gd name="T14" fmla="*/ 86 w 127"/>
                <a:gd name="T15" fmla="*/ 35 h 55"/>
                <a:gd name="T16" fmla="*/ 89 w 127"/>
                <a:gd name="T17" fmla="*/ 32 h 55"/>
                <a:gd name="T18" fmla="*/ 96 w 127"/>
                <a:gd name="T19" fmla="*/ 26 h 55"/>
                <a:gd name="T20" fmla="*/ 96 w 127"/>
                <a:gd name="T21" fmla="*/ 26 h 55"/>
                <a:gd name="T22" fmla="*/ 100 w 127"/>
                <a:gd name="T23" fmla="*/ 26 h 55"/>
                <a:gd name="T24" fmla="*/ 106 w 127"/>
                <a:gd name="T25" fmla="*/ 29 h 55"/>
                <a:gd name="T26" fmla="*/ 110 w 127"/>
                <a:gd name="T27" fmla="*/ 26 h 55"/>
                <a:gd name="T28" fmla="*/ 117 w 127"/>
                <a:gd name="T29" fmla="*/ 22 h 55"/>
                <a:gd name="T30" fmla="*/ 120 w 127"/>
                <a:gd name="T31" fmla="*/ 19 h 55"/>
                <a:gd name="T32" fmla="*/ 124 w 127"/>
                <a:gd name="T33" fmla="*/ 19 h 55"/>
                <a:gd name="T34" fmla="*/ 127 w 127"/>
                <a:gd name="T35" fmla="*/ 19 h 55"/>
                <a:gd name="T36" fmla="*/ 127 w 127"/>
                <a:gd name="T37" fmla="*/ 16 h 55"/>
                <a:gd name="T38" fmla="*/ 120 w 127"/>
                <a:gd name="T39" fmla="*/ 13 h 55"/>
                <a:gd name="T40" fmla="*/ 120 w 127"/>
                <a:gd name="T41" fmla="*/ 16 h 55"/>
                <a:gd name="T42" fmla="*/ 110 w 127"/>
                <a:gd name="T43" fmla="*/ 16 h 55"/>
                <a:gd name="T44" fmla="*/ 106 w 127"/>
                <a:gd name="T45" fmla="*/ 13 h 55"/>
                <a:gd name="T46" fmla="*/ 103 w 127"/>
                <a:gd name="T47" fmla="*/ 13 h 55"/>
                <a:gd name="T48" fmla="*/ 106 w 127"/>
                <a:gd name="T49" fmla="*/ 9 h 55"/>
                <a:gd name="T50" fmla="*/ 110 w 127"/>
                <a:gd name="T51" fmla="*/ 9 h 55"/>
                <a:gd name="T52" fmla="*/ 117 w 127"/>
                <a:gd name="T53" fmla="*/ 13 h 55"/>
                <a:gd name="T54" fmla="*/ 106 w 127"/>
                <a:gd name="T55" fmla="*/ 6 h 55"/>
                <a:gd name="T56" fmla="*/ 100 w 127"/>
                <a:gd name="T57" fmla="*/ 6 h 55"/>
                <a:gd name="T58" fmla="*/ 100 w 127"/>
                <a:gd name="T59" fmla="*/ 9 h 55"/>
                <a:gd name="T60" fmla="*/ 86 w 127"/>
                <a:gd name="T61" fmla="*/ 6 h 55"/>
                <a:gd name="T62" fmla="*/ 75 w 127"/>
                <a:gd name="T63" fmla="*/ 3 h 55"/>
                <a:gd name="T64" fmla="*/ 69 w 127"/>
                <a:gd name="T65" fmla="*/ 3 h 55"/>
                <a:gd name="T66" fmla="*/ 69 w 127"/>
                <a:gd name="T67" fmla="*/ 6 h 55"/>
                <a:gd name="T68" fmla="*/ 62 w 127"/>
                <a:gd name="T69" fmla="*/ 6 h 55"/>
                <a:gd name="T70" fmla="*/ 48 w 127"/>
                <a:gd name="T71" fmla="*/ 6 h 55"/>
                <a:gd name="T72" fmla="*/ 31 w 127"/>
                <a:gd name="T73" fmla="*/ 9 h 55"/>
                <a:gd name="T74" fmla="*/ 27 w 127"/>
                <a:gd name="T75" fmla="*/ 9 h 55"/>
                <a:gd name="T76" fmla="*/ 24 w 127"/>
                <a:gd name="T77" fmla="*/ 13 h 55"/>
                <a:gd name="T78" fmla="*/ 17 w 127"/>
                <a:gd name="T79" fmla="*/ 16 h 55"/>
                <a:gd name="T80" fmla="*/ 7 w 127"/>
                <a:gd name="T81" fmla="*/ 22 h 55"/>
                <a:gd name="T82" fmla="*/ 7 w 127"/>
                <a:gd name="T83" fmla="*/ 29 h 55"/>
                <a:gd name="T84" fmla="*/ 3 w 127"/>
                <a:gd name="T85" fmla="*/ 32 h 55"/>
                <a:gd name="T86" fmla="*/ 0 w 127"/>
                <a:gd name="T87" fmla="*/ 35 h 55"/>
                <a:gd name="T88" fmla="*/ 3 w 127"/>
                <a:gd name="T89" fmla="*/ 48 h 55"/>
                <a:gd name="T90" fmla="*/ 10 w 127"/>
                <a:gd name="T91" fmla="*/ 48 h 55"/>
                <a:gd name="T92" fmla="*/ 17 w 127"/>
                <a:gd name="T93" fmla="*/ 51 h 55"/>
                <a:gd name="T94" fmla="*/ 17 w 127"/>
                <a:gd name="T95" fmla="*/ 48 h 55"/>
                <a:gd name="T96" fmla="*/ 24 w 127"/>
                <a:gd name="T97" fmla="*/ 51 h 55"/>
                <a:gd name="T98" fmla="*/ 34 w 127"/>
                <a:gd name="T99" fmla="*/ 55 h 55"/>
                <a:gd name="T100" fmla="*/ 34 w 127"/>
                <a:gd name="T101" fmla="*/ 48 h 55"/>
                <a:gd name="T102" fmla="*/ 38 w 127"/>
                <a:gd name="T103" fmla="*/ 48 h 55"/>
                <a:gd name="T104" fmla="*/ 41 w 127"/>
                <a:gd name="T105" fmla="*/ 51 h 55"/>
                <a:gd name="T106" fmla="*/ 44 w 127"/>
                <a:gd name="T107" fmla="*/ 51 h 55"/>
                <a:gd name="T108" fmla="*/ 44 w 127"/>
                <a:gd name="T109"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7" h="55">
                  <a:moveTo>
                    <a:pt x="44" y="55"/>
                  </a:moveTo>
                  <a:lnTo>
                    <a:pt x="48" y="55"/>
                  </a:lnTo>
                  <a:lnTo>
                    <a:pt x="51" y="51"/>
                  </a:lnTo>
                  <a:lnTo>
                    <a:pt x="55" y="51"/>
                  </a:lnTo>
                  <a:lnTo>
                    <a:pt x="55" y="45"/>
                  </a:lnTo>
                  <a:lnTo>
                    <a:pt x="55" y="45"/>
                  </a:lnTo>
                  <a:lnTo>
                    <a:pt x="55" y="42"/>
                  </a:lnTo>
                  <a:lnTo>
                    <a:pt x="58" y="42"/>
                  </a:lnTo>
                  <a:lnTo>
                    <a:pt x="65" y="38"/>
                  </a:lnTo>
                  <a:lnTo>
                    <a:pt x="72" y="38"/>
                  </a:lnTo>
                  <a:lnTo>
                    <a:pt x="72" y="38"/>
                  </a:lnTo>
                  <a:lnTo>
                    <a:pt x="75" y="38"/>
                  </a:lnTo>
                  <a:lnTo>
                    <a:pt x="75" y="38"/>
                  </a:lnTo>
                  <a:lnTo>
                    <a:pt x="79" y="38"/>
                  </a:lnTo>
                  <a:lnTo>
                    <a:pt x="82" y="38"/>
                  </a:lnTo>
                  <a:lnTo>
                    <a:pt x="86" y="35"/>
                  </a:lnTo>
                  <a:lnTo>
                    <a:pt x="89" y="32"/>
                  </a:lnTo>
                  <a:lnTo>
                    <a:pt x="89" y="32"/>
                  </a:lnTo>
                  <a:lnTo>
                    <a:pt x="93" y="26"/>
                  </a:lnTo>
                  <a:lnTo>
                    <a:pt x="96" y="26"/>
                  </a:lnTo>
                  <a:lnTo>
                    <a:pt x="96" y="26"/>
                  </a:lnTo>
                  <a:lnTo>
                    <a:pt x="96" y="26"/>
                  </a:lnTo>
                  <a:lnTo>
                    <a:pt x="100" y="26"/>
                  </a:lnTo>
                  <a:lnTo>
                    <a:pt x="100" y="26"/>
                  </a:lnTo>
                  <a:lnTo>
                    <a:pt x="103" y="26"/>
                  </a:lnTo>
                  <a:lnTo>
                    <a:pt x="106" y="29"/>
                  </a:lnTo>
                  <a:lnTo>
                    <a:pt x="106" y="26"/>
                  </a:lnTo>
                  <a:lnTo>
                    <a:pt x="110" y="26"/>
                  </a:lnTo>
                  <a:lnTo>
                    <a:pt x="113" y="22"/>
                  </a:lnTo>
                  <a:lnTo>
                    <a:pt x="117" y="22"/>
                  </a:lnTo>
                  <a:lnTo>
                    <a:pt x="117" y="19"/>
                  </a:lnTo>
                  <a:lnTo>
                    <a:pt x="120" y="19"/>
                  </a:lnTo>
                  <a:lnTo>
                    <a:pt x="120" y="19"/>
                  </a:lnTo>
                  <a:lnTo>
                    <a:pt x="124" y="19"/>
                  </a:lnTo>
                  <a:lnTo>
                    <a:pt x="124" y="19"/>
                  </a:lnTo>
                  <a:lnTo>
                    <a:pt x="127" y="19"/>
                  </a:lnTo>
                  <a:lnTo>
                    <a:pt x="127" y="19"/>
                  </a:lnTo>
                  <a:lnTo>
                    <a:pt x="127" y="16"/>
                  </a:lnTo>
                  <a:lnTo>
                    <a:pt x="124" y="13"/>
                  </a:lnTo>
                  <a:lnTo>
                    <a:pt x="120" y="13"/>
                  </a:lnTo>
                  <a:lnTo>
                    <a:pt x="117" y="13"/>
                  </a:lnTo>
                  <a:lnTo>
                    <a:pt x="120" y="16"/>
                  </a:lnTo>
                  <a:lnTo>
                    <a:pt x="117" y="16"/>
                  </a:lnTo>
                  <a:lnTo>
                    <a:pt x="110" y="16"/>
                  </a:lnTo>
                  <a:lnTo>
                    <a:pt x="110" y="13"/>
                  </a:lnTo>
                  <a:lnTo>
                    <a:pt x="106" y="13"/>
                  </a:lnTo>
                  <a:lnTo>
                    <a:pt x="103" y="13"/>
                  </a:lnTo>
                  <a:lnTo>
                    <a:pt x="103" y="13"/>
                  </a:lnTo>
                  <a:lnTo>
                    <a:pt x="106" y="13"/>
                  </a:lnTo>
                  <a:lnTo>
                    <a:pt x="106" y="9"/>
                  </a:lnTo>
                  <a:lnTo>
                    <a:pt x="106" y="9"/>
                  </a:lnTo>
                  <a:lnTo>
                    <a:pt x="110" y="9"/>
                  </a:lnTo>
                  <a:lnTo>
                    <a:pt x="113" y="13"/>
                  </a:lnTo>
                  <a:lnTo>
                    <a:pt x="117" y="13"/>
                  </a:lnTo>
                  <a:lnTo>
                    <a:pt x="113" y="9"/>
                  </a:lnTo>
                  <a:lnTo>
                    <a:pt x="106" y="6"/>
                  </a:lnTo>
                  <a:lnTo>
                    <a:pt x="103" y="6"/>
                  </a:lnTo>
                  <a:lnTo>
                    <a:pt x="100" y="6"/>
                  </a:lnTo>
                  <a:lnTo>
                    <a:pt x="100" y="6"/>
                  </a:lnTo>
                  <a:lnTo>
                    <a:pt x="100" y="9"/>
                  </a:lnTo>
                  <a:lnTo>
                    <a:pt x="96" y="6"/>
                  </a:lnTo>
                  <a:lnTo>
                    <a:pt x="86" y="6"/>
                  </a:lnTo>
                  <a:lnTo>
                    <a:pt x="79" y="6"/>
                  </a:lnTo>
                  <a:lnTo>
                    <a:pt x="75" y="3"/>
                  </a:lnTo>
                  <a:lnTo>
                    <a:pt x="69" y="0"/>
                  </a:lnTo>
                  <a:lnTo>
                    <a:pt x="69" y="3"/>
                  </a:lnTo>
                  <a:lnTo>
                    <a:pt x="72" y="3"/>
                  </a:lnTo>
                  <a:lnTo>
                    <a:pt x="69" y="6"/>
                  </a:lnTo>
                  <a:lnTo>
                    <a:pt x="65" y="6"/>
                  </a:lnTo>
                  <a:lnTo>
                    <a:pt x="62" y="6"/>
                  </a:lnTo>
                  <a:lnTo>
                    <a:pt x="55" y="6"/>
                  </a:lnTo>
                  <a:lnTo>
                    <a:pt x="48" y="6"/>
                  </a:lnTo>
                  <a:lnTo>
                    <a:pt x="38" y="6"/>
                  </a:lnTo>
                  <a:lnTo>
                    <a:pt x="31" y="9"/>
                  </a:lnTo>
                  <a:lnTo>
                    <a:pt x="31" y="6"/>
                  </a:lnTo>
                  <a:lnTo>
                    <a:pt x="27" y="9"/>
                  </a:lnTo>
                  <a:lnTo>
                    <a:pt x="27" y="9"/>
                  </a:lnTo>
                  <a:lnTo>
                    <a:pt x="24" y="13"/>
                  </a:lnTo>
                  <a:lnTo>
                    <a:pt x="20" y="16"/>
                  </a:lnTo>
                  <a:lnTo>
                    <a:pt x="17" y="16"/>
                  </a:lnTo>
                  <a:lnTo>
                    <a:pt x="10" y="19"/>
                  </a:lnTo>
                  <a:lnTo>
                    <a:pt x="7" y="22"/>
                  </a:lnTo>
                  <a:lnTo>
                    <a:pt x="10" y="26"/>
                  </a:lnTo>
                  <a:lnTo>
                    <a:pt x="7" y="29"/>
                  </a:lnTo>
                  <a:lnTo>
                    <a:pt x="3" y="32"/>
                  </a:lnTo>
                  <a:lnTo>
                    <a:pt x="3" y="32"/>
                  </a:lnTo>
                  <a:lnTo>
                    <a:pt x="3" y="35"/>
                  </a:lnTo>
                  <a:lnTo>
                    <a:pt x="0" y="35"/>
                  </a:lnTo>
                  <a:lnTo>
                    <a:pt x="0" y="42"/>
                  </a:lnTo>
                  <a:lnTo>
                    <a:pt x="3" y="48"/>
                  </a:lnTo>
                  <a:lnTo>
                    <a:pt x="3" y="48"/>
                  </a:lnTo>
                  <a:lnTo>
                    <a:pt x="10" y="48"/>
                  </a:lnTo>
                  <a:lnTo>
                    <a:pt x="17" y="51"/>
                  </a:lnTo>
                  <a:lnTo>
                    <a:pt x="17" y="51"/>
                  </a:lnTo>
                  <a:lnTo>
                    <a:pt x="14" y="48"/>
                  </a:lnTo>
                  <a:lnTo>
                    <a:pt x="17" y="48"/>
                  </a:lnTo>
                  <a:lnTo>
                    <a:pt x="20" y="48"/>
                  </a:lnTo>
                  <a:lnTo>
                    <a:pt x="24" y="51"/>
                  </a:lnTo>
                  <a:lnTo>
                    <a:pt x="24" y="55"/>
                  </a:lnTo>
                  <a:lnTo>
                    <a:pt x="34" y="55"/>
                  </a:lnTo>
                  <a:lnTo>
                    <a:pt x="34" y="51"/>
                  </a:lnTo>
                  <a:lnTo>
                    <a:pt x="34" y="48"/>
                  </a:lnTo>
                  <a:lnTo>
                    <a:pt x="34" y="48"/>
                  </a:lnTo>
                  <a:lnTo>
                    <a:pt x="38" y="48"/>
                  </a:lnTo>
                  <a:lnTo>
                    <a:pt x="38" y="51"/>
                  </a:lnTo>
                  <a:lnTo>
                    <a:pt x="41" y="51"/>
                  </a:lnTo>
                  <a:lnTo>
                    <a:pt x="41" y="48"/>
                  </a:lnTo>
                  <a:lnTo>
                    <a:pt x="44" y="51"/>
                  </a:lnTo>
                  <a:lnTo>
                    <a:pt x="44" y="51"/>
                  </a:lnTo>
                  <a:lnTo>
                    <a:pt x="44" y="55"/>
                  </a:lnTo>
                  <a:lnTo>
                    <a:pt x="44"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174"/>
            <p:cNvSpPr>
              <a:spLocks/>
            </p:cNvSpPr>
            <p:nvPr/>
          </p:nvSpPr>
          <p:spPr bwMode="auto">
            <a:xfrm>
              <a:off x="3524251" y="4242455"/>
              <a:ext cx="77788" cy="41275"/>
            </a:xfrm>
            <a:custGeom>
              <a:avLst/>
              <a:gdLst>
                <a:gd name="T0" fmla="*/ 18 w 49"/>
                <a:gd name="T1" fmla="*/ 0 h 26"/>
                <a:gd name="T2" fmla="*/ 21 w 49"/>
                <a:gd name="T3" fmla="*/ 0 h 26"/>
                <a:gd name="T4" fmla="*/ 21 w 49"/>
                <a:gd name="T5" fmla="*/ 3 h 26"/>
                <a:gd name="T6" fmla="*/ 25 w 49"/>
                <a:gd name="T7" fmla="*/ 3 h 26"/>
                <a:gd name="T8" fmla="*/ 25 w 49"/>
                <a:gd name="T9" fmla="*/ 3 h 26"/>
                <a:gd name="T10" fmla="*/ 28 w 49"/>
                <a:gd name="T11" fmla="*/ 3 h 26"/>
                <a:gd name="T12" fmla="*/ 31 w 49"/>
                <a:gd name="T13" fmla="*/ 6 h 26"/>
                <a:gd name="T14" fmla="*/ 35 w 49"/>
                <a:gd name="T15" fmla="*/ 6 h 26"/>
                <a:gd name="T16" fmla="*/ 35 w 49"/>
                <a:gd name="T17" fmla="*/ 9 h 26"/>
                <a:gd name="T18" fmla="*/ 38 w 49"/>
                <a:gd name="T19" fmla="*/ 9 h 26"/>
                <a:gd name="T20" fmla="*/ 38 w 49"/>
                <a:gd name="T21" fmla="*/ 9 h 26"/>
                <a:gd name="T22" fmla="*/ 38 w 49"/>
                <a:gd name="T23" fmla="*/ 6 h 26"/>
                <a:gd name="T24" fmla="*/ 42 w 49"/>
                <a:gd name="T25" fmla="*/ 6 h 26"/>
                <a:gd name="T26" fmla="*/ 45 w 49"/>
                <a:gd name="T27" fmla="*/ 6 h 26"/>
                <a:gd name="T28" fmla="*/ 49 w 49"/>
                <a:gd name="T29" fmla="*/ 9 h 26"/>
                <a:gd name="T30" fmla="*/ 49 w 49"/>
                <a:gd name="T31" fmla="*/ 9 h 26"/>
                <a:gd name="T32" fmla="*/ 45 w 49"/>
                <a:gd name="T33" fmla="*/ 13 h 26"/>
                <a:gd name="T34" fmla="*/ 49 w 49"/>
                <a:gd name="T35" fmla="*/ 16 h 26"/>
                <a:gd name="T36" fmla="*/ 45 w 49"/>
                <a:gd name="T37" fmla="*/ 19 h 26"/>
                <a:gd name="T38" fmla="*/ 45 w 49"/>
                <a:gd name="T39" fmla="*/ 19 h 26"/>
                <a:gd name="T40" fmla="*/ 45 w 49"/>
                <a:gd name="T41" fmla="*/ 19 h 26"/>
                <a:gd name="T42" fmla="*/ 45 w 49"/>
                <a:gd name="T43" fmla="*/ 22 h 26"/>
                <a:gd name="T44" fmla="*/ 45 w 49"/>
                <a:gd name="T45" fmla="*/ 26 h 26"/>
                <a:gd name="T46" fmla="*/ 35 w 49"/>
                <a:gd name="T47" fmla="*/ 26 h 26"/>
                <a:gd name="T48" fmla="*/ 35 w 49"/>
                <a:gd name="T49" fmla="*/ 22 h 26"/>
                <a:gd name="T50" fmla="*/ 31 w 49"/>
                <a:gd name="T51" fmla="*/ 19 h 26"/>
                <a:gd name="T52" fmla="*/ 28 w 49"/>
                <a:gd name="T53" fmla="*/ 19 h 26"/>
                <a:gd name="T54" fmla="*/ 25 w 49"/>
                <a:gd name="T55" fmla="*/ 19 h 26"/>
                <a:gd name="T56" fmla="*/ 28 w 49"/>
                <a:gd name="T57" fmla="*/ 22 h 26"/>
                <a:gd name="T58" fmla="*/ 28 w 49"/>
                <a:gd name="T59" fmla="*/ 22 h 26"/>
                <a:gd name="T60" fmla="*/ 21 w 49"/>
                <a:gd name="T61" fmla="*/ 19 h 26"/>
                <a:gd name="T62" fmla="*/ 14 w 49"/>
                <a:gd name="T63" fmla="*/ 19 h 26"/>
                <a:gd name="T64" fmla="*/ 11 w 49"/>
                <a:gd name="T65" fmla="*/ 19 h 26"/>
                <a:gd name="T66" fmla="*/ 7 w 49"/>
                <a:gd name="T67" fmla="*/ 16 h 26"/>
                <a:gd name="T68" fmla="*/ 4 w 49"/>
                <a:gd name="T69" fmla="*/ 16 h 26"/>
                <a:gd name="T70" fmla="*/ 0 w 49"/>
                <a:gd name="T71" fmla="*/ 16 h 26"/>
                <a:gd name="T72" fmla="*/ 0 w 49"/>
                <a:gd name="T73" fmla="*/ 13 h 26"/>
                <a:gd name="T74" fmla="*/ 0 w 49"/>
                <a:gd name="T75" fmla="*/ 13 h 26"/>
                <a:gd name="T76" fmla="*/ 0 w 49"/>
                <a:gd name="T77" fmla="*/ 9 h 26"/>
                <a:gd name="T78" fmla="*/ 4 w 49"/>
                <a:gd name="T79" fmla="*/ 6 h 26"/>
                <a:gd name="T80" fmla="*/ 11 w 49"/>
                <a:gd name="T81" fmla="*/ 6 h 26"/>
                <a:gd name="T82" fmla="*/ 14 w 49"/>
                <a:gd name="T83" fmla="*/ 6 h 26"/>
                <a:gd name="T84" fmla="*/ 14 w 49"/>
                <a:gd name="T85" fmla="*/ 3 h 26"/>
                <a:gd name="T86" fmla="*/ 18 w 49"/>
                <a:gd name="T8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 h="26">
                  <a:moveTo>
                    <a:pt x="18" y="0"/>
                  </a:moveTo>
                  <a:lnTo>
                    <a:pt x="21" y="0"/>
                  </a:lnTo>
                  <a:lnTo>
                    <a:pt x="21" y="3"/>
                  </a:lnTo>
                  <a:lnTo>
                    <a:pt x="25" y="3"/>
                  </a:lnTo>
                  <a:lnTo>
                    <a:pt x="25" y="3"/>
                  </a:lnTo>
                  <a:lnTo>
                    <a:pt x="28" y="3"/>
                  </a:lnTo>
                  <a:lnTo>
                    <a:pt x="31" y="6"/>
                  </a:lnTo>
                  <a:lnTo>
                    <a:pt x="35" y="6"/>
                  </a:lnTo>
                  <a:lnTo>
                    <a:pt x="35" y="9"/>
                  </a:lnTo>
                  <a:lnTo>
                    <a:pt x="38" y="9"/>
                  </a:lnTo>
                  <a:lnTo>
                    <a:pt x="38" y="9"/>
                  </a:lnTo>
                  <a:lnTo>
                    <a:pt x="38" y="6"/>
                  </a:lnTo>
                  <a:lnTo>
                    <a:pt x="42" y="6"/>
                  </a:lnTo>
                  <a:lnTo>
                    <a:pt x="45" y="6"/>
                  </a:lnTo>
                  <a:lnTo>
                    <a:pt x="49" y="9"/>
                  </a:lnTo>
                  <a:lnTo>
                    <a:pt x="49" y="9"/>
                  </a:lnTo>
                  <a:lnTo>
                    <a:pt x="45" y="13"/>
                  </a:lnTo>
                  <a:lnTo>
                    <a:pt x="49" y="16"/>
                  </a:lnTo>
                  <a:lnTo>
                    <a:pt x="45" y="19"/>
                  </a:lnTo>
                  <a:lnTo>
                    <a:pt x="45" y="19"/>
                  </a:lnTo>
                  <a:lnTo>
                    <a:pt x="45" y="19"/>
                  </a:lnTo>
                  <a:lnTo>
                    <a:pt x="45" y="22"/>
                  </a:lnTo>
                  <a:lnTo>
                    <a:pt x="45" y="26"/>
                  </a:lnTo>
                  <a:lnTo>
                    <a:pt x="35" y="26"/>
                  </a:lnTo>
                  <a:lnTo>
                    <a:pt x="35" y="22"/>
                  </a:lnTo>
                  <a:lnTo>
                    <a:pt x="31" y="19"/>
                  </a:lnTo>
                  <a:lnTo>
                    <a:pt x="28" y="19"/>
                  </a:lnTo>
                  <a:lnTo>
                    <a:pt x="25" y="19"/>
                  </a:lnTo>
                  <a:lnTo>
                    <a:pt x="28" y="22"/>
                  </a:lnTo>
                  <a:lnTo>
                    <a:pt x="28" y="22"/>
                  </a:lnTo>
                  <a:lnTo>
                    <a:pt x="21" y="19"/>
                  </a:lnTo>
                  <a:lnTo>
                    <a:pt x="14" y="19"/>
                  </a:lnTo>
                  <a:lnTo>
                    <a:pt x="11" y="19"/>
                  </a:lnTo>
                  <a:lnTo>
                    <a:pt x="7" y="16"/>
                  </a:lnTo>
                  <a:lnTo>
                    <a:pt x="4" y="16"/>
                  </a:lnTo>
                  <a:lnTo>
                    <a:pt x="0" y="16"/>
                  </a:lnTo>
                  <a:lnTo>
                    <a:pt x="0" y="13"/>
                  </a:lnTo>
                  <a:lnTo>
                    <a:pt x="0" y="13"/>
                  </a:lnTo>
                  <a:lnTo>
                    <a:pt x="0" y="9"/>
                  </a:lnTo>
                  <a:lnTo>
                    <a:pt x="4" y="6"/>
                  </a:lnTo>
                  <a:lnTo>
                    <a:pt x="11" y="6"/>
                  </a:lnTo>
                  <a:lnTo>
                    <a:pt x="14" y="6"/>
                  </a:lnTo>
                  <a:lnTo>
                    <a:pt x="14" y="3"/>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175"/>
            <p:cNvSpPr>
              <a:spLocks/>
            </p:cNvSpPr>
            <p:nvPr/>
          </p:nvSpPr>
          <p:spPr bwMode="auto">
            <a:xfrm>
              <a:off x="3557588" y="4134505"/>
              <a:ext cx="38100" cy="66675"/>
            </a:xfrm>
            <a:custGeom>
              <a:avLst/>
              <a:gdLst>
                <a:gd name="T0" fmla="*/ 0 w 24"/>
                <a:gd name="T1" fmla="*/ 13 h 42"/>
                <a:gd name="T2" fmla="*/ 0 w 24"/>
                <a:gd name="T3" fmla="*/ 13 h 42"/>
                <a:gd name="T4" fmla="*/ 0 w 24"/>
                <a:gd name="T5" fmla="*/ 10 h 42"/>
                <a:gd name="T6" fmla="*/ 4 w 24"/>
                <a:gd name="T7" fmla="*/ 6 h 42"/>
                <a:gd name="T8" fmla="*/ 7 w 24"/>
                <a:gd name="T9" fmla="*/ 6 h 42"/>
                <a:gd name="T10" fmla="*/ 7 w 24"/>
                <a:gd name="T11" fmla="*/ 10 h 42"/>
                <a:gd name="T12" fmla="*/ 7 w 24"/>
                <a:gd name="T13" fmla="*/ 10 h 42"/>
                <a:gd name="T14" fmla="*/ 7 w 24"/>
                <a:gd name="T15" fmla="*/ 10 h 42"/>
                <a:gd name="T16" fmla="*/ 10 w 24"/>
                <a:gd name="T17" fmla="*/ 10 h 42"/>
                <a:gd name="T18" fmla="*/ 10 w 24"/>
                <a:gd name="T19" fmla="*/ 6 h 42"/>
                <a:gd name="T20" fmla="*/ 10 w 24"/>
                <a:gd name="T21" fmla="*/ 6 h 42"/>
                <a:gd name="T22" fmla="*/ 14 w 24"/>
                <a:gd name="T23" fmla="*/ 3 h 42"/>
                <a:gd name="T24" fmla="*/ 14 w 24"/>
                <a:gd name="T25" fmla="*/ 0 h 42"/>
                <a:gd name="T26" fmla="*/ 14 w 24"/>
                <a:gd name="T27" fmla="*/ 0 h 42"/>
                <a:gd name="T28" fmla="*/ 17 w 24"/>
                <a:gd name="T29" fmla="*/ 0 h 42"/>
                <a:gd name="T30" fmla="*/ 17 w 24"/>
                <a:gd name="T31" fmla="*/ 3 h 42"/>
                <a:gd name="T32" fmla="*/ 21 w 24"/>
                <a:gd name="T33" fmla="*/ 0 h 42"/>
                <a:gd name="T34" fmla="*/ 21 w 24"/>
                <a:gd name="T35" fmla="*/ 0 h 42"/>
                <a:gd name="T36" fmla="*/ 24 w 24"/>
                <a:gd name="T37" fmla="*/ 3 h 42"/>
                <a:gd name="T38" fmla="*/ 21 w 24"/>
                <a:gd name="T39" fmla="*/ 3 h 42"/>
                <a:gd name="T40" fmla="*/ 21 w 24"/>
                <a:gd name="T41" fmla="*/ 13 h 42"/>
                <a:gd name="T42" fmla="*/ 21 w 24"/>
                <a:gd name="T43" fmla="*/ 16 h 42"/>
                <a:gd name="T44" fmla="*/ 17 w 24"/>
                <a:gd name="T45" fmla="*/ 19 h 42"/>
                <a:gd name="T46" fmla="*/ 21 w 24"/>
                <a:gd name="T47" fmla="*/ 23 h 42"/>
                <a:gd name="T48" fmla="*/ 21 w 24"/>
                <a:gd name="T49" fmla="*/ 26 h 42"/>
                <a:gd name="T50" fmla="*/ 17 w 24"/>
                <a:gd name="T51" fmla="*/ 32 h 42"/>
                <a:gd name="T52" fmla="*/ 14 w 24"/>
                <a:gd name="T53" fmla="*/ 39 h 42"/>
                <a:gd name="T54" fmla="*/ 10 w 24"/>
                <a:gd name="T55" fmla="*/ 35 h 42"/>
                <a:gd name="T56" fmla="*/ 7 w 24"/>
                <a:gd name="T57" fmla="*/ 39 h 42"/>
                <a:gd name="T58" fmla="*/ 7 w 24"/>
                <a:gd name="T59" fmla="*/ 42 h 42"/>
                <a:gd name="T60" fmla="*/ 7 w 24"/>
                <a:gd name="T61" fmla="*/ 42 h 42"/>
                <a:gd name="T62" fmla="*/ 4 w 24"/>
                <a:gd name="T63" fmla="*/ 42 h 42"/>
                <a:gd name="T64" fmla="*/ 4 w 24"/>
                <a:gd name="T65" fmla="*/ 42 h 42"/>
                <a:gd name="T66" fmla="*/ 0 w 24"/>
                <a:gd name="T67" fmla="*/ 42 h 42"/>
                <a:gd name="T68" fmla="*/ 0 w 24"/>
                <a:gd name="T69" fmla="*/ 13 h 42"/>
                <a:gd name="T70" fmla="*/ 0 w 24"/>
                <a:gd name="T71"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 h="42">
                  <a:moveTo>
                    <a:pt x="0" y="13"/>
                  </a:moveTo>
                  <a:lnTo>
                    <a:pt x="0" y="13"/>
                  </a:lnTo>
                  <a:lnTo>
                    <a:pt x="0" y="10"/>
                  </a:lnTo>
                  <a:lnTo>
                    <a:pt x="4" y="6"/>
                  </a:lnTo>
                  <a:lnTo>
                    <a:pt x="7" y="6"/>
                  </a:lnTo>
                  <a:lnTo>
                    <a:pt x="7" y="10"/>
                  </a:lnTo>
                  <a:lnTo>
                    <a:pt x="7" y="10"/>
                  </a:lnTo>
                  <a:lnTo>
                    <a:pt x="7" y="10"/>
                  </a:lnTo>
                  <a:lnTo>
                    <a:pt x="10" y="10"/>
                  </a:lnTo>
                  <a:lnTo>
                    <a:pt x="10" y="6"/>
                  </a:lnTo>
                  <a:lnTo>
                    <a:pt x="10" y="6"/>
                  </a:lnTo>
                  <a:lnTo>
                    <a:pt x="14" y="3"/>
                  </a:lnTo>
                  <a:lnTo>
                    <a:pt x="14" y="0"/>
                  </a:lnTo>
                  <a:lnTo>
                    <a:pt x="14" y="0"/>
                  </a:lnTo>
                  <a:lnTo>
                    <a:pt x="17" y="0"/>
                  </a:lnTo>
                  <a:lnTo>
                    <a:pt x="17" y="3"/>
                  </a:lnTo>
                  <a:lnTo>
                    <a:pt x="21" y="0"/>
                  </a:lnTo>
                  <a:lnTo>
                    <a:pt x="21" y="0"/>
                  </a:lnTo>
                  <a:lnTo>
                    <a:pt x="24" y="3"/>
                  </a:lnTo>
                  <a:lnTo>
                    <a:pt x="21" y="3"/>
                  </a:lnTo>
                  <a:lnTo>
                    <a:pt x="21" y="13"/>
                  </a:lnTo>
                  <a:lnTo>
                    <a:pt x="21" y="16"/>
                  </a:lnTo>
                  <a:lnTo>
                    <a:pt x="17" y="19"/>
                  </a:lnTo>
                  <a:lnTo>
                    <a:pt x="21" y="23"/>
                  </a:lnTo>
                  <a:lnTo>
                    <a:pt x="21" y="26"/>
                  </a:lnTo>
                  <a:lnTo>
                    <a:pt x="17" y="32"/>
                  </a:lnTo>
                  <a:lnTo>
                    <a:pt x="14" y="39"/>
                  </a:lnTo>
                  <a:lnTo>
                    <a:pt x="10" y="35"/>
                  </a:lnTo>
                  <a:lnTo>
                    <a:pt x="7" y="39"/>
                  </a:lnTo>
                  <a:lnTo>
                    <a:pt x="7" y="42"/>
                  </a:lnTo>
                  <a:lnTo>
                    <a:pt x="7" y="42"/>
                  </a:lnTo>
                  <a:lnTo>
                    <a:pt x="4" y="42"/>
                  </a:lnTo>
                  <a:lnTo>
                    <a:pt x="4" y="42"/>
                  </a:lnTo>
                  <a:lnTo>
                    <a:pt x="0" y="42"/>
                  </a:lnTo>
                  <a:lnTo>
                    <a:pt x="0" y="13"/>
                  </a:lnTo>
                  <a:lnTo>
                    <a:pt x="0"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176"/>
            <p:cNvSpPr>
              <a:spLocks/>
            </p:cNvSpPr>
            <p:nvPr/>
          </p:nvSpPr>
          <p:spPr bwMode="auto">
            <a:xfrm>
              <a:off x="3459163" y="4150380"/>
              <a:ext cx="131763" cy="112712"/>
            </a:xfrm>
            <a:custGeom>
              <a:avLst/>
              <a:gdLst>
                <a:gd name="T0" fmla="*/ 41 w 83"/>
                <a:gd name="T1" fmla="*/ 71 h 71"/>
                <a:gd name="T2" fmla="*/ 41 w 83"/>
                <a:gd name="T3" fmla="*/ 71 h 71"/>
                <a:gd name="T4" fmla="*/ 41 w 83"/>
                <a:gd name="T5" fmla="*/ 67 h 71"/>
                <a:gd name="T6" fmla="*/ 45 w 83"/>
                <a:gd name="T7" fmla="*/ 64 h 71"/>
                <a:gd name="T8" fmla="*/ 52 w 83"/>
                <a:gd name="T9" fmla="*/ 64 h 71"/>
                <a:gd name="T10" fmla="*/ 55 w 83"/>
                <a:gd name="T11" fmla="*/ 64 h 71"/>
                <a:gd name="T12" fmla="*/ 55 w 83"/>
                <a:gd name="T13" fmla="*/ 61 h 71"/>
                <a:gd name="T14" fmla="*/ 59 w 83"/>
                <a:gd name="T15" fmla="*/ 58 h 71"/>
                <a:gd name="T16" fmla="*/ 62 w 83"/>
                <a:gd name="T17" fmla="*/ 55 h 71"/>
                <a:gd name="T18" fmla="*/ 59 w 83"/>
                <a:gd name="T19" fmla="*/ 51 h 71"/>
                <a:gd name="T20" fmla="*/ 62 w 83"/>
                <a:gd name="T21" fmla="*/ 48 h 71"/>
                <a:gd name="T22" fmla="*/ 69 w 83"/>
                <a:gd name="T23" fmla="*/ 45 h 71"/>
                <a:gd name="T24" fmla="*/ 72 w 83"/>
                <a:gd name="T25" fmla="*/ 45 h 71"/>
                <a:gd name="T26" fmla="*/ 76 w 83"/>
                <a:gd name="T27" fmla="*/ 42 h 71"/>
                <a:gd name="T28" fmla="*/ 79 w 83"/>
                <a:gd name="T29" fmla="*/ 38 h 71"/>
                <a:gd name="T30" fmla="*/ 79 w 83"/>
                <a:gd name="T31" fmla="*/ 38 h 71"/>
                <a:gd name="T32" fmla="*/ 83 w 83"/>
                <a:gd name="T33" fmla="*/ 35 h 71"/>
                <a:gd name="T34" fmla="*/ 79 w 83"/>
                <a:gd name="T35" fmla="*/ 35 h 71"/>
                <a:gd name="T36" fmla="*/ 76 w 83"/>
                <a:gd name="T37" fmla="*/ 35 h 71"/>
                <a:gd name="T38" fmla="*/ 76 w 83"/>
                <a:gd name="T39" fmla="*/ 35 h 71"/>
                <a:gd name="T40" fmla="*/ 72 w 83"/>
                <a:gd name="T41" fmla="*/ 35 h 71"/>
                <a:gd name="T42" fmla="*/ 69 w 83"/>
                <a:gd name="T43" fmla="*/ 35 h 71"/>
                <a:gd name="T44" fmla="*/ 69 w 83"/>
                <a:gd name="T45" fmla="*/ 32 h 71"/>
                <a:gd name="T46" fmla="*/ 66 w 83"/>
                <a:gd name="T47" fmla="*/ 32 h 71"/>
                <a:gd name="T48" fmla="*/ 66 w 83"/>
                <a:gd name="T49" fmla="*/ 32 h 71"/>
                <a:gd name="T50" fmla="*/ 62 w 83"/>
                <a:gd name="T51" fmla="*/ 32 h 71"/>
                <a:gd name="T52" fmla="*/ 62 w 83"/>
                <a:gd name="T53" fmla="*/ 3 h 71"/>
                <a:gd name="T54" fmla="*/ 62 w 83"/>
                <a:gd name="T55" fmla="*/ 3 h 71"/>
                <a:gd name="T56" fmla="*/ 28 w 83"/>
                <a:gd name="T57" fmla="*/ 0 h 71"/>
                <a:gd name="T58" fmla="*/ 28 w 83"/>
                <a:gd name="T59" fmla="*/ 9 h 71"/>
                <a:gd name="T60" fmla="*/ 21 w 83"/>
                <a:gd name="T61" fmla="*/ 9 h 71"/>
                <a:gd name="T62" fmla="*/ 24 w 83"/>
                <a:gd name="T63" fmla="*/ 13 h 71"/>
                <a:gd name="T64" fmla="*/ 24 w 83"/>
                <a:gd name="T65" fmla="*/ 13 h 71"/>
                <a:gd name="T66" fmla="*/ 28 w 83"/>
                <a:gd name="T67" fmla="*/ 16 h 71"/>
                <a:gd name="T68" fmla="*/ 31 w 83"/>
                <a:gd name="T69" fmla="*/ 19 h 71"/>
                <a:gd name="T70" fmla="*/ 31 w 83"/>
                <a:gd name="T71" fmla="*/ 19 h 71"/>
                <a:gd name="T72" fmla="*/ 35 w 83"/>
                <a:gd name="T73" fmla="*/ 22 h 71"/>
                <a:gd name="T74" fmla="*/ 35 w 83"/>
                <a:gd name="T75" fmla="*/ 22 h 71"/>
                <a:gd name="T76" fmla="*/ 35 w 83"/>
                <a:gd name="T77" fmla="*/ 25 h 71"/>
                <a:gd name="T78" fmla="*/ 38 w 83"/>
                <a:gd name="T79" fmla="*/ 25 h 71"/>
                <a:gd name="T80" fmla="*/ 41 w 83"/>
                <a:gd name="T81" fmla="*/ 25 h 71"/>
                <a:gd name="T82" fmla="*/ 41 w 83"/>
                <a:gd name="T83" fmla="*/ 29 h 71"/>
                <a:gd name="T84" fmla="*/ 38 w 83"/>
                <a:gd name="T85" fmla="*/ 29 h 71"/>
                <a:gd name="T86" fmla="*/ 14 w 83"/>
                <a:gd name="T87" fmla="*/ 29 h 71"/>
                <a:gd name="T88" fmla="*/ 4 w 83"/>
                <a:gd name="T89" fmla="*/ 45 h 71"/>
                <a:gd name="T90" fmla="*/ 4 w 83"/>
                <a:gd name="T91" fmla="*/ 48 h 71"/>
                <a:gd name="T92" fmla="*/ 4 w 83"/>
                <a:gd name="T93" fmla="*/ 48 h 71"/>
                <a:gd name="T94" fmla="*/ 4 w 83"/>
                <a:gd name="T95" fmla="*/ 51 h 71"/>
                <a:gd name="T96" fmla="*/ 4 w 83"/>
                <a:gd name="T97" fmla="*/ 51 h 71"/>
                <a:gd name="T98" fmla="*/ 4 w 83"/>
                <a:gd name="T99" fmla="*/ 51 h 71"/>
                <a:gd name="T100" fmla="*/ 4 w 83"/>
                <a:gd name="T101" fmla="*/ 55 h 71"/>
                <a:gd name="T102" fmla="*/ 4 w 83"/>
                <a:gd name="T103" fmla="*/ 55 h 71"/>
                <a:gd name="T104" fmla="*/ 0 w 83"/>
                <a:gd name="T105" fmla="*/ 58 h 71"/>
                <a:gd name="T106" fmla="*/ 0 w 83"/>
                <a:gd name="T107" fmla="*/ 58 h 71"/>
                <a:gd name="T108" fmla="*/ 4 w 83"/>
                <a:gd name="T109" fmla="*/ 61 h 71"/>
                <a:gd name="T110" fmla="*/ 7 w 83"/>
                <a:gd name="T111" fmla="*/ 64 h 71"/>
                <a:gd name="T112" fmla="*/ 10 w 83"/>
                <a:gd name="T113" fmla="*/ 64 h 71"/>
                <a:gd name="T114" fmla="*/ 10 w 83"/>
                <a:gd name="T115" fmla="*/ 67 h 71"/>
                <a:gd name="T116" fmla="*/ 21 w 83"/>
                <a:gd name="T117" fmla="*/ 71 h 71"/>
                <a:gd name="T118" fmla="*/ 28 w 83"/>
                <a:gd name="T119" fmla="*/ 71 h 71"/>
                <a:gd name="T120" fmla="*/ 35 w 83"/>
                <a:gd name="T121" fmla="*/ 71 h 71"/>
                <a:gd name="T122" fmla="*/ 41 w 83"/>
                <a:gd name="T1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3" h="71">
                  <a:moveTo>
                    <a:pt x="41" y="71"/>
                  </a:moveTo>
                  <a:lnTo>
                    <a:pt x="41" y="71"/>
                  </a:lnTo>
                  <a:lnTo>
                    <a:pt x="41" y="67"/>
                  </a:lnTo>
                  <a:lnTo>
                    <a:pt x="45" y="64"/>
                  </a:lnTo>
                  <a:lnTo>
                    <a:pt x="52" y="64"/>
                  </a:lnTo>
                  <a:lnTo>
                    <a:pt x="55" y="64"/>
                  </a:lnTo>
                  <a:lnTo>
                    <a:pt x="55" y="61"/>
                  </a:lnTo>
                  <a:lnTo>
                    <a:pt x="59" y="58"/>
                  </a:lnTo>
                  <a:lnTo>
                    <a:pt x="62" y="55"/>
                  </a:lnTo>
                  <a:lnTo>
                    <a:pt x="59" y="51"/>
                  </a:lnTo>
                  <a:lnTo>
                    <a:pt x="62" y="48"/>
                  </a:lnTo>
                  <a:lnTo>
                    <a:pt x="69" y="45"/>
                  </a:lnTo>
                  <a:lnTo>
                    <a:pt x="72" y="45"/>
                  </a:lnTo>
                  <a:lnTo>
                    <a:pt x="76" y="42"/>
                  </a:lnTo>
                  <a:lnTo>
                    <a:pt x="79" y="38"/>
                  </a:lnTo>
                  <a:lnTo>
                    <a:pt x="79" y="38"/>
                  </a:lnTo>
                  <a:lnTo>
                    <a:pt x="83" y="35"/>
                  </a:lnTo>
                  <a:lnTo>
                    <a:pt x="79" y="35"/>
                  </a:lnTo>
                  <a:lnTo>
                    <a:pt x="76" y="35"/>
                  </a:lnTo>
                  <a:lnTo>
                    <a:pt x="76" y="35"/>
                  </a:lnTo>
                  <a:lnTo>
                    <a:pt x="72" y="35"/>
                  </a:lnTo>
                  <a:lnTo>
                    <a:pt x="69" y="35"/>
                  </a:lnTo>
                  <a:lnTo>
                    <a:pt x="69" y="32"/>
                  </a:lnTo>
                  <a:lnTo>
                    <a:pt x="66" y="32"/>
                  </a:lnTo>
                  <a:lnTo>
                    <a:pt x="66" y="32"/>
                  </a:lnTo>
                  <a:lnTo>
                    <a:pt x="62" y="32"/>
                  </a:lnTo>
                  <a:lnTo>
                    <a:pt x="62" y="3"/>
                  </a:lnTo>
                  <a:lnTo>
                    <a:pt x="62" y="3"/>
                  </a:lnTo>
                  <a:lnTo>
                    <a:pt x="28" y="0"/>
                  </a:lnTo>
                  <a:lnTo>
                    <a:pt x="28" y="9"/>
                  </a:lnTo>
                  <a:lnTo>
                    <a:pt x="21" y="9"/>
                  </a:lnTo>
                  <a:lnTo>
                    <a:pt x="24" y="13"/>
                  </a:lnTo>
                  <a:lnTo>
                    <a:pt x="24" y="13"/>
                  </a:lnTo>
                  <a:lnTo>
                    <a:pt x="28" y="16"/>
                  </a:lnTo>
                  <a:lnTo>
                    <a:pt x="31" y="19"/>
                  </a:lnTo>
                  <a:lnTo>
                    <a:pt x="31" y="19"/>
                  </a:lnTo>
                  <a:lnTo>
                    <a:pt x="35" y="22"/>
                  </a:lnTo>
                  <a:lnTo>
                    <a:pt x="35" y="22"/>
                  </a:lnTo>
                  <a:lnTo>
                    <a:pt x="35" y="25"/>
                  </a:lnTo>
                  <a:lnTo>
                    <a:pt x="38" y="25"/>
                  </a:lnTo>
                  <a:lnTo>
                    <a:pt x="41" y="25"/>
                  </a:lnTo>
                  <a:lnTo>
                    <a:pt x="41" y="29"/>
                  </a:lnTo>
                  <a:lnTo>
                    <a:pt x="38" y="29"/>
                  </a:lnTo>
                  <a:lnTo>
                    <a:pt x="14" y="29"/>
                  </a:lnTo>
                  <a:lnTo>
                    <a:pt x="4" y="45"/>
                  </a:lnTo>
                  <a:lnTo>
                    <a:pt x="4" y="48"/>
                  </a:lnTo>
                  <a:lnTo>
                    <a:pt x="4" y="48"/>
                  </a:lnTo>
                  <a:lnTo>
                    <a:pt x="4" y="51"/>
                  </a:lnTo>
                  <a:lnTo>
                    <a:pt x="4" y="51"/>
                  </a:lnTo>
                  <a:lnTo>
                    <a:pt x="4" y="51"/>
                  </a:lnTo>
                  <a:lnTo>
                    <a:pt x="4" y="55"/>
                  </a:lnTo>
                  <a:lnTo>
                    <a:pt x="4" y="55"/>
                  </a:lnTo>
                  <a:lnTo>
                    <a:pt x="0" y="58"/>
                  </a:lnTo>
                  <a:lnTo>
                    <a:pt x="0" y="58"/>
                  </a:lnTo>
                  <a:lnTo>
                    <a:pt x="4" y="61"/>
                  </a:lnTo>
                  <a:lnTo>
                    <a:pt x="7" y="64"/>
                  </a:lnTo>
                  <a:lnTo>
                    <a:pt x="10" y="64"/>
                  </a:lnTo>
                  <a:lnTo>
                    <a:pt x="10" y="67"/>
                  </a:lnTo>
                  <a:lnTo>
                    <a:pt x="21" y="71"/>
                  </a:lnTo>
                  <a:lnTo>
                    <a:pt x="28" y="71"/>
                  </a:lnTo>
                  <a:lnTo>
                    <a:pt x="35" y="71"/>
                  </a:lnTo>
                  <a:lnTo>
                    <a:pt x="4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177"/>
            <p:cNvSpPr>
              <a:spLocks noEditPoints="1"/>
            </p:cNvSpPr>
            <p:nvPr/>
          </p:nvSpPr>
          <p:spPr bwMode="auto">
            <a:xfrm>
              <a:off x="2765426" y="3688417"/>
              <a:ext cx="879475" cy="554037"/>
            </a:xfrm>
            <a:custGeom>
              <a:avLst/>
              <a:gdLst>
                <a:gd name="T0" fmla="*/ 210 w 554"/>
                <a:gd name="T1" fmla="*/ 32 h 349"/>
                <a:gd name="T2" fmla="*/ 224 w 554"/>
                <a:gd name="T3" fmla="*/ 48 h 349"/>
                <a:gd name="T4" fmla="*/ 234 w 554"/>
                <a:gd name="T5" fmla="*/ 68 h 349"/>
                <a:gd name="T6" fmla="*/ 248 w 554"/>
                <a:gd name="T7" fmla="*/ 77 h 349"/>
                <a:gd name="T8" fmla="*/ 265 w 554"/>
                <a:gd name="T9" fmla="*/ 74 h 349"/>
                <a:gd name="T10" fmla="*/ 289 w 554"/>
                <a:gd name="T11" fmla="*/ 65 h 349"/>
                <a:gd name="T12" fmla="*/ 310 w 554"/>
                <a:gd name="T13" fmla="*/ 87 h 349"/>
                <a:gd name="T14" fmla="*/ 324 w 554"/>
                <a:gd name="T15" fmla="*/ 116 h 349"/>
                <a:gd name="T16" fmla="*/ 348 w 554"/>
                <a:gd name="T17" fmla="*/ 142 h 349"/>
                <a:gd name="T18" fmla="*/ 361 w 554"/>
                <a:gd name="T19" fmla="*/ 145 h 349"/>
                <a:gd name="T20" fmla="*/ 351 w 554"/>
                <a:gd name="T21" fmla="*/ 161 h 349"/>
                <a:gd name="T22" fmla="*/ 344 w 554"/>
                <a:gd name="T23" fmla="*/ 207 h 349"/>
                <a:gd name="T24" fmla="*/ 348 w 554"/>
                <a:gd name="T25" fmla="*/ 232 h 349"/>
                <a:gd name="T26" fmla="*/ 379 w 554"/>
                <a:gd name="T27" fmla="*/ 274 h 349"/>
                <a:gd name="T28" fmla="*/ 423 w 554"/>
                <a:gd name="T29" fmla="*/ 281 h 349"/>
                <a:gd name="T30" fmla="*/ 454 w 554"/>
                <a:gd name="T31" fmla="*/ 284 h 349"/>
                <a:gd name="T32" fmla="*/ 475 w 554"/>
                <a:gd name="T33" fmla="*/ 258 h 349"/>
                <a:gd name="T34" fmla="*/ 523 w 554"/>
                <a:gd name="T35" fmla="*/ 226 h 349"/>
                <a:gd name="T36" fmla="*/ 547 w 554"/>
                <a:gd name="T37" fmla="*/ 242 h 349"/>
                <a:gd name="T38" fmla="*/ 533 w 554"/>
                <a:gd name="T39" fmla="*/ 268 h 349"/>
                <a:gd name="T40" fmla="*/ 527 w 554"/>
                <a:gd name="T41" fmla="*/ 274 h 349"/>
                <a:gd name="T42" fmla="*/ 506 w 554"/>
                <a:gd name="T43" fmla="*/ 291 h 349"/>
                <a:gd name="T44" fmla="*/ 461 w 554"/>
                <a:gd name="T45" fmla="*/ 304 h 349"/>
                <a:gd name="T46" fmla="*/ 451 w 554"/>
                <a:gd name="T47" fmla="*/ 320 h 349"/>
                <a:gd name="T48" fmla="*/ 434 w 554"/>
                <a:gd name="T49" fmla="*/ 346 h 349"/>
                <a:gd name="T50" fmla="*/ 396 w 554"/>
                <a:gd name="T51" fmla="*/ 320 h 349"/>
                <a:gd name="T52" fmla="*/ 396 w 554"/>
                <a:gd name="T53" fmla="*/ 320 h 349"/>
                <a:gd name="T54" fmla="*/ 389 w 554"/>
                <a:gd name="T55" fmla="*/ 323 h 349"/>
                <a:gd name="T56" fmla="*/ 324 w 554"/>
                <a:gd name="T57" fmla="*/ 320 h 349"/>
                <a:gd name="T58" fmla="*/ 282 w 554"/>
                <a:gd name="T59" fmla="*/ 307 h 349"/>
                <a:gd name="T60" fmla="*/ 234 w 554"/>
                <a:gd name="T61" fmla="*/ 284 h 349"/>
                <a:gd name="T62" fmla="*/ 203 w 554"/>
                <a:gd name="T63" fmla="*/ 268 h 349"/>
                <a:gd name="T64" fmla="*/ 193 w 554"/>
                <a:gd name="T65" fmla="*/ 242 h 349"/>
                <a:gd name="T66" fmla="*/ 189 w 554"/>
                <a:gd name="T67" fmla="*/ 207 h 349"/>
                <a:gd name="T68" fmla="*/ 152 w 554"/>
                <a:gd name="T69" fmla="*/ 165 h 349"/>
                <a:gd name="T70" fmla="*/ 131 w 554"/>
                <a:gd name="T71" fmla="*/ 145 h 349"/>
                <a:gd name="T72" fmla="*/ 131 w 554"/>
                <a:gd name="T73" fmla="*/ 129 h 349"/>
                <a:gd name="T74" fmla="*/ 110 w 554"/>
                <a:gd name="T75" fmla="*/ 103 h 349"/>
                <a:gd name="T76" fmla="*/ 90 w 554"/>
                <a:gd name="T77" fmla="*/ 87 h 349"/>
                <a:gd name="T78" fmla="*/ 76 w 554"/>
                <a:gd name="T79" fmla="*/ 58 h 349"/>
                <a:gd name="T80" fmla="*/ 66 w 554"/>
                <a:gd name="T81" fmla="*/ 29 h 349"/>
                <a:gd name="T82" fmla="*/ 42 w 554"/>
                <a:gd name="T83" fmla="*/ 32 h 349"/>
                <a:gd name="T84" fmla="*/ 55 w 554"/>
                <a:gd name="T85" fmla="*/ 74 h 349"/>
                <a:gd name="T86" fmla="*/ 76 w 554"/>
                <a:gd name="T87" fmla="*/ 103 h 349"/>
                <a:gd name="T88" fmla="*/ 86 w 554"/>
                <a:gd name="T89" fmla="*/ 119 h 349"/>
                <a:gd name="T90" fmla="*/ 97 w 554"/>
                <a:gd name="T91" fmla="*/ 152 h 349"/>
                <a:gd name="T92" fmla="*/ 107 w 554"/>
                <a:gd name="T93" fmla="*/ 168 h 349"/>
                <a:gd name="T94" fmla="*/ 110 w 554"/>
                <a:gd name="T95" fmla="*/ 197 h 349"/>
                <a:gd name="T96" fmla="*/ 83 w 554"/>
                <a:gd name="T97" fmla="*/ 168 h 349"/>
                <a:gd name="T98" fmla="*/ 69 w 554"/>
                <a:gd name="T99" fmla="*/ 129 h 349"/>
                <a:gd name="T100" fmla="*/ 48 w 554"/>
                <a:gd name="T101" fmla="*/ 116 h 349"/>
                <a:gd name="T102" fmla="*/ 31 w 554"/>
                <a:gd name="T103" fmla="*/ 100 h 349"/>
                <a:gd name="T104" fmla="*/ 45 w 554"/>
                <a:gd name="T105" fmla="*/ 90 h 349"/>
                <a:gd name="T106" fmla="*/ 21 w 554"/>
                <a:gd name="T107" fmla="*/ 61 h 349"/>
                <a:gd name="T108" fmla="*/ 14 w 554"/>
                <a:gd name="T109" fmla="*/ 32 h 349"/>
                <a:gd name="T110" fmla="*/ 103 w 554"/>
                <a:gd name="T111" fmla="*/ 158 h 349"/>
                <a:gd name="T112" fmla="*/ 107 w 554"/>
                <a:gd name="T113" fmla="*/ 165 h 349"/>
                <a:gd name="T114" fmla="*/ 351 w 554"/>
                <a:gd name="T115" fmla="*/ 16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 h="349">
                  <a:moveTo>
                    <a:pt x="0" y="0"/>
                  </a:moveTo>
                  <a:lnTo>
                    <a:pt x="48" y="0"/>
                  </a:lnTo>
                  <a:lnTo>
                    <a:pt x="48" y="0"/>
                  </a:lnTo>
                  <a:lnTo>
                    <a:pt x="48" y="3"/>
                  </a:lnTo>
                  <a:lnTo>
                    <a:pt x="114" y="29"/>
                  </a:lnTo>
                  <a:lnTo>
                    <a:pt x="169" y="29"/>
                  </a:lnTo>
                  <a:lnTo>
                    <a:pt x="169" y="23"/>
                  </a:lnTo>
                  <a:lnTo>
                    <a:pt x="200" y="26"/>
                  </a:lnTo>
                  <a:lnTo>
                    <a:pt x="203" y="26"/>
                  </a:lnTo>
                  <a:lnTo>
                    <a:pt x="207" y="29"/>
                  </a:lnTo>
                  <a:lnTo>
                    <a:pt x="210" y="32"/>
                  </a:lnTo>
                  <a:lnTo>
                    <a:pt x="210" y="32"/>
                  </a:lnTo>
                  <a:lnTo>
                    <a:pt x="214" y="32"/>
                  </a:lnTo>
                  <a:lnTo>
                    <a:pt x="214" y="35"/>
                  </a:lnTo>
                  <a:lnTo>
                    <a:pt x="214" y="39"/>
                  </a:lnTo>
                  <a:lnTo>
                    <a:pt x="217" y="39"/>
                  </a:lnTo>
                  <a:lnTo>
                    <a:pt x="220" y="42"/>
                  </a:lnTo>
                  <a:lnTo>
                    <a:pt x="220" y="42"/>
                  </a:lnTo>
                  <a:lnTo>
                    <a:pt x="217" y="42"/>
                  </a:lnTo>
                  <a:lnTo>
                    <a:pt x="220" y="45"/>
                  </a:lnTo>
                  <a:lnTo>
                    <a:pt x="224" y="45"/>
                  </a:lnTo>
                  <a:lnTo>
                    <a:pt x="224" y="48"/>
                  </a:lnTo>
                  <a:lnTo>
                    <a:pt x="224" y="52"/>
                  </a:lnTo>
                  <a:lnTo>
                    <a:pt x="227" y="52"/>
                  </a:lnTo>
                  <a:lnTo>
                    <a:pt x="227" y="52"/>
                  </a:lnTo>
                  <a:lnTo>
                    <a:pt x="227" y="55"/>
                  </a:lnTo>
                  <a:lnTo>
                    <a:pt x="231" y="55"/>
                  </a:lnTo>
                  <a:lnTo>
                    <a:pt x="231" y="58"/>
                  </a:lnTo>
                  <a:lnTo>
                    <a:pt x="231" y="58"/>
                  </a:lnTo>
                  <a:lnTo>
                    <a:pt x="227" y="58"/>
                  </a:lnTo>
                  <a:lnTo>
                    <a:pt x="227" y="61"/>
                  </a:lnTo>
                  <a:lnTo>
                    <a:pt x="231" y="65"/>
                  </a:lnTo>
                  <a:lnTo>
                    <a:pt x="234" y="68"/>
                  </a:lnTo>
                  <a:lnTo>
                    <a:pt x="234" y="68"/>
                  </a:lnTo>
                  <a:lnTo>
                    <a:pt x="234" y="71"/>
                  </a:lnTo>
                  <a:lnTo>
                    <a:pt x="234" y="71"/>
                  </a:lnTo>
                  <a:lnTo>
                    <a:pt x="238" y="71"/>
                  </a:lnTo>
                  <a:lnTo>
                    <a:pt x="238" y="71"/>
                  </a:lnTo>
                  <a:lnTo>
                    <a:pt x="241" y="71"/>
                  </a:lnTo>
                  <a:lnTo>
                    <a:pt x="241" y="74"/>
                  </a:lnTo>
                  <a:lnTo>
                    <a:pt x="241" y="74"/>
                  </a:lnTo>
                  <a:lnTo>
                    <a:pt x="241" y="74"/>
                  </a:lnTo>
                  <a:lnTo>
                    <a:pt x="245" y="74"/>
                  </a:lnTo>
                  <a:lnTo>
                    <a:pt x="248" y="77"/>
                  </a:lnTo>
                  <a:lnTo>
                    <a:pt x="248" y="77"/>
                  </a:lnTo>
                  <a:lnTo>
                    <a:pt x="251" y="77"/>
                  </a:lnTo>
                  <a:lnTo>
                    <a:pt x="255" y="81"/>
                  </a:lnTo>
                  <a:lnTo>
                    <a:pt x="258" y="81"/>
                  </a:lnTo>
                  <a:lnTo>
                    <a:pt x="258" y="81"/>
                  </a:lnTo>
                  <a:lnTo>
                    <a:pt x="262" y="81"/>
                  </a:lnTo>
                  <a:lnTo>
                    <a:pt x="262" y="81"/>
                  </a:lnTo>
                  <a:lnTo>
                    <a:pt x="265" y="77"/>
                  </a:lnTo>
                  <a:lnTo>
                    <a:pt x="265" y="77"/>
                  </a:lnTo>
                  <a:lnTo>
                    <a:pt x="265" y="77"/>
                  </a:lnTo>
                  <a:lnTo>
                    <a:pt x="265" y="74"/>
                  </a:lnTo>
                  <a:lnTo>
                    <a:pt x="269" y="74"/>
                  </a:lnTo>
                  <a:lnTo>
                    <a:pt x="269" y="71"/>
                  </a:lnTo>
                  <a:lnTo>
                    <a:pt x="272" y="68"/>
                  </a:lnTo>
                  <a:lnTo>
                    <a:pt x="275" y="68"/>
                  </a:lnTo>
                  <a:lnTo>
                    <a:pt x="275" y="68"/>
                  </a:lnTo>
                  <a:lnTo>
                    <a:pt x="275" y="68"/>
                  </a:lnTo>
                  <a:lnTo>
                    <a:pt x="279" y="68"/>
                  </a:lnTo>
                  <a:lnTo>
                    <a:pt x="279" y="65"/>
                  </a:lnTo>
                  <a:lnTo>
                    <a:pt x="282" y="65"/>
                  </a:lnTo>
                  <a:lnTo>
                    <a:pt x="286" y="68"/>
                  </a:lnTo>
                  <a:lnTo>
                    <a:pt x="289" y="65"/>
                  </a:lnTo>
                  <a:lnTo>
                    <a:pt x="289" y="68"/>
                  </a:lnTo>
                  <a:lnTo>
                    <a:pt x="293" y="68"/>
                  </a:lnTo>
                  <a:lnTo>
                    <a:pt x="293" y="68"/>
                  </a:lnTo>
                  <a:lnTo>
                    <a:pt x="296" y="68"/>
                  </a:lnTo>
                  <a:lnTo>
                    <a:pt x="300" y="71"/>
                  </a:lnTo>
                  <a:lnTo>
                    <a:pt x="303" y="74"/>
                  </a:lnTo>
                  <a:lnTo>
                    <a:pt x="306" y="77"/>
                  </a:lnTo>
                  <a:lnTo>
                    <a:pt x="306" y="81"/>
                  </a:lnTo>
                  <a:lnTo>
                    <a:pt x="306" y="81"/>
                  </a:lnTo>
                  <a:lnTo>
                    <a:pt x="306" y="84"/>
                  </a:lnTo>
                  <a:lnTo>
                    <a:pt x="310" y="87"/>
                  </a:lnTo>
                  <a:lnTo>
                    <a:pt x="310" y="90"/>
                  </a:lnTo>
                  <a:lnTo>
                    <a:pt x="310" y="90"/>
                  </a:lnTo>
                  <a:lnTo>
                    <a:pt x="313" y="97"/>
                  </a:lnTo>
                  <a:lnTo>
                    <a:pt x="317" y="100"/>
                  </a:lnTo>
                  <a:lnTo>
                    <a:pt x="317" y="100"/>
                  </a:lnTo>
                  <a:lnTo>
                    <a:pt x="320" y="103"/>
                  </a:lnTo>
                  <a:lnTo>
                    <a:pt x="320" y="106"/>
                  </a:lnTo>
                  <a:lnTo>
                    <a:pt x="324" y="106"/>
                  </a:lnTo>
                  <a:lnTo>
                    <a:pt x="324" y="110"/>
                  </a:lnTo>
                  <a:lnTo>
                    <a:pt x="324" y="113"/>
                  </a:lnTo>
                  <a:lnTo>
                    <a:pt x="324" y="116"/>
                  </a:lnTo>
                  <a:lnTo>
                    <a:pt x="324" y="116"/>
                  </a:lnTo>
                  <a:lnTo>
                    <a:pt x="324" y="119"/>
                  </a:lnTo>
                  <a:lnTo>
                    <a:pt x="327" y="129"/>
                  </a:lnTo>
                  <a:lnTo>
                    <a:pt x="327" y="132"/>
                  </a:lnTo>
                  <a:lnTo>
                    <a:pt x="331" y="136"/>
                  </a:lnTo>
                  <a:lnTo>
                    <a:pt x="331" y="136"/>
                  </a:lnTo>
                  <a:lnTo>
                    <a:pt x="334" y="136"/>
                  </a:lnTo>
                  <a:lnTo>
                    <a:pt x="334" y="136"/>
                  </a:lnTo>
                  <a:lnTo>
                    <a:pt x="337" y="136"/>
                  </a:lnTo>
                  <a:lnTo>
                    <a:pt x="341" y="139"/>
                  </a:lnTo>
                  <a:lnTo>
                    <a:pt x="348" y="142"/>
                  </a:lnTo>
                  <a:lnTo>
                    <a:pt x="351" y="142"/>
                  </a:lnTo>
                  <a:lnTo>
                    <a:pt x="355" y="142"/>
                  </a:lnTo>
                  <a:lnTo>
                    <a:pt x="355" y="145"/>
                  </a:lnTo>
                  <a:lnTo>
                    <a:pt x="358" y="145"/>
                  </a:lnTo>
                  <a:lnTo>
                    <a:pt x="358" y="148"/>
                  </a:lnTo>
                  <a:lnTo>
                    <a:pt x="358" y="145"/>
                  </a:lnTo>
                  <a:lnTo>
                    <a:pt x="361" y="142"/>
                  </a:lnTo>
                  <a:lnTo>
                    <a:pt x="365" y="139"/>
                  </a:lnTo>
                  <a:lnTo>
                    <a:pt x="361" y="142"/>
                  </a:lnTo>
                  <a:lnTo>
                    <a:pt x="361" y="145"/>
                  </a:lnTo>
                  <a:lnTo>
                    <a:pt x="361" y="145"/>
                  </a:lnTo>
                  <a:lnTo>
                    <a:pt x="358" y="152"/>
                  </a:lnTo>
                  <a:lnTo>
                    <a:pt x="358" y="155"/>
                  </a:lnTo>
                  <a:lnTo>
                    <a:pt x="355" y="158"/>
                  </a:lnTo>
                  <a:lnTo>
                    <a:pt x="355" y="158"/>
                  </a:lnTo>
                  <a:lnTo>
                    <a:pt x="355" y="155"/>
                  </a:lnTo>
                  <a:lnTo>
                    <a:pt x="355" y="152"/>
                  </a:lnTo>
                  <a:lnTo>
                    <a:pt x="351" y="152"/>
                  </a:lnTo>
                  <a:lnTo>
                    <a:pt x="351" y="158"/>
                  </a:lnTo>
                  <a:lnTo>
                    <a:pt x="351" y="158"/>
                  </a:lnTo>
                  <a:lnTo>
                    <a:pt x="351" y="161"/>
                  </a:lnTo>
                  <a:lnTo>
                    <a:pt x="351" y="161"/>
                  </a:lnTo>
                  <a:lnTo>
                    <a:pt x="351" y="168"/>
                  </a:lnTo>
                  <a:lnTo>
                    <a:pt x="348" y="168"/>
                  </a:lnTo>
                  <a:lnTo>
                    <a:pt x="348" y="171"/>
                  </a:lnTo>
                  <a:lnTo>
                    <a:pt x="348" y="174"/>
                  </a:lnTo>
                  <a:lnTo>
                    <a:pt x="348" y="178"/>
                  </a:lnTo>
                  <a:lnTo>
                    <a:pt x="348" y="178"/>
                  </a:lnTo>
                  <a:lnTo>
                    <a:pt x="348" y="187"/>
                  </a:lnTo>
                  <a:lnTo>
                    <a:pt x="348" y="190"/>
                  </a:lnTo>
                  <a:lnTo>
                    <a:pt x="348" y="200"/>
                  </a:lnTo>
                  <a:lnTo>
                    <a:pt x="344" y="203"/>
                  </a:lnTo>
                  <a:lnTo>
                    <a:pt x="344" y="207"/>
                  </a:lnTo>
                  <a:lnTo>
                    <a:pt x="344" y="213"/>
                  </a:lnTo>
                  <a:lnTo>
                    <a:pt x="344" y="216"/>
                  </a:lnTo>
                  <a:lnTo>
                    <a:pt x="351" y="223"/>
                  </a:lnTo>
                  <a:lnTo>
                    <a:pt x="351" y="226"/>
                  </a:lnTo>
                  <a:lnTo>
                    <a:pt x="348" y="229"/>
                  </a:lnTo>
                  <a:lnTo>
                    <a:pt x="348" y="223"/>
                  </a:lnTo>
                  <a:lnTo>
                    <a:pt x="344" y="216"/>
                  </a:lnTo>
                  <a:lnTo>
                    <a:pt x="344" y="223"/>
                  </a:lnTo>
                  <a:lnTo>
                    <a:pt x="348" y="223"/>
                  </a:lnTo>
                  <a:lnTo>
                    <a:pt x="348" y="229"/>
                  </a:lnTo>
                  <a:lnTo>
                    <a:pt x="348" y="232"/>
                  </a:lnTo>
                  <a:lnTo>
                    <a:pt x="348" y="236"/>
                  </a:lnTo>
                  <a:lnTo>
                    <a:pt x="351" y="239"/>
                  </a:lnTo>
                  <a:lnTo>
                    <a:pt x="351" y="242"/>
                  </a:lnTo>
                  <a:lnTo>
                    <a:pt x="361" y="252"/>
                  </a:lnTo>
                  <a:lnTo>
                    <a:pt x="365" y="255"/>
                  </a:lnTo>
                  <a:lnTo>
                    <a:pt x="368" y="258"/>
                  </a:lnTo>
                  <a:lnTo>
                    <a:pt x="365" y="262"/>
                  </a:lnTo>
                  <a:lnTo>
                    <a:pt x="368" y="265"/>
                  </a:lnTo>
                  <a:lnTo>
                    <a:pt x="375" y="271"/>
                  </a:lnTo>
                  <a:lnTo>
                    <a:pt x="379" y="274"/>
                  </a:lnTo>
                  <a:lnTo>
                    <a:pt x="379" y="274"/>
                  </a:lnTo>
                  <a:lnTo>
                    <a:pt x="386" y="274"/>
                  </a:lnTo>
                  <a:lnTo>
                    <a:pt x="386" y="274"/>
                  </a:lnTo>
                  <a:lnTo>
                    <a:pt x="392" y="278"/>
                  </a:lnTo>
                  <a:lnTo>
                    <a:pt x="396" y="281"/>
                  </a:lnTo>
                  <a:lnTo>
                    <a:pt x="399" y="287"/>
                  </a:lnTo>
                  <a:lnTo>
                    <a:pt x="403" y="284"/>
                  </a:lnTo>
                  <a:lnTo>
                    <a:pt x="410" y="284"/>
                  </a:lnTo>
                  <a:lnTo>
                    <a:pt x="410" y="284"/>
                  </a:lnTo>
                  <a:lnTo>
                    <a:pt x="413" y="284"/>
                  </a:lnTo>
                  <a:lnTo>
                    <a:pt x="420" y="281"/>
                  </a:lnTo>
                  <a:lnTo>
                    <a:pt x="423" y="281"/>
                  </a:lnTo>
                  <a:lnTo>
                    <a:pt x="430" y="281"/>
                  </a:lnTo>
                  <a:lnTo>
                    <a:pt x="434" y="278"/>
                  </a:lnTo>
                  <a:lnTo>
                    <a:pt x="437" y="278"/>
                  </a:lnTo>
                  <a:lnTo>
                    <a:pt x="444" y="278"/>
                  </a:lnTo>
                  <a:lnTo>
                    <a:pt x="447" y="278"/>
                  </a:lnTo>
                  <a:lnTo>
                    <a:pt x="447" y="274"/>
                  </a:lnTo>
                  <a:lnTo>
                    <a:pt x="454" y="278"/>
                  </a:lnTo>
                  <a:lnTo>
                    <a:pt x="451" y="278"/>
                  </a:lnTo>
                  <a:lnTo>
                    <a:pt x="447" y="281"/>
                  </a:lnTo>
                  <a:lnTo>
                    <a:pt x="454" y="281"/>
                  </a:lnTo>
                  <a:lnTo>
                    <a:pt x="454" y="284"/>
                  </a:lnTo>
                  <a:lnTo>
                    <a:pt x="458" y="281"/>
                  </a:lnTo>
                  <a:lnTo>
                    <a:pt x="458" y="281"/>
                  </a:lnTo>
                  <a:lnTo>
                    <a:pt x="461" y="278"/>
                  </a:lnTo>
                  <a:lnTo>
                    <a:pt x="461" y="274"/>
                  </a:lnTo>
                  <a:lnTo>
                    <a:pt x="465" y="271"/>
                  </a:lnTo>
                  <a:lnTo>
                    <a:pt x="461" y="274"/>
                  </a:lnTo>
                  <a:lnTo>
                    <a:pt x="458" y="271"/>
                  </a:lnTo>
                  <a:lnTo>
                    <a:pt x="468" y="268"/>
                  </a:lnTo>
                  <a:lnTo>
                    <a:pt x="472" y="268"/>
                  </a:lnTo>
                  <a:lnTo>
                    <a:pt x="475" y="265"/>
                  </a:lnTo>
                  <a:lnTo>
                    <a:pt x="475" y="258"/>
                  </a:lnTo>
                  <a:lnTo>
                    <a:pt x="482" y="252"/>
                  </a:lnTo>
                  <a:lnTo>
                    <a:pt x="482" y="252"/>
                  </a:lnTo>
                  <a:lnTo>
                    <a:pt x="482" y="242"/>
                  </a:lnTo>
                  <a:lnTo>
                    <a:pt x="489" y="232"/>
                  </a:lnTo>
                  <a:lnTo>
                    <a:pt x="485" y="232"/>
                  </a:lnTo>
                  <a:lnTo>
                    <a:pt x="485" y="232"/>
                  </a:lnTo>
                  <a:lnTo>
                    <a:pt x="499" y="229"/>
                  </a:lnTo>
                  <a:lnTo>
                    <a:pt x="516" y="229"/>
                  </a:lnTo>
                  <a:lnTo>
                    <a:pt x="516" y="226"/>
                  </a:lnTo>
                  <a:lnTo>
                    <a:pt x="523" y="226"/>
                  </a:lnTo>
                  <a:lnTo>
                    <a:pt x="523" y="226"/>
                  </a:lnTo>
                  <a:lnTo>
                    <a:pt x="530" y="226"/>
                  </a:lnTo>
                  <a:lnTo>
                    <a:pt x="527" y="223"/>
                  </a:lnTo>
                  <a:lnTo>
                    <a:pt x="537" y="223"/>
                  </a:lnTo>
                  <a:lnTo>
                    <a:pt x="544" y="226"/>
                  </a:lnTo>
                  <a:lnTo>
                    <a:pt x="547" y="223"/>
                  </a:lnTo>
                  <a:lnTo>
                    <a:pt x="547" y="223"/>
                  </a:lnTo>
                  <a:lnTo>
                    <a:pt x="551" y="223"/>
                  </a:lnTo>
                  <a:lnTo>
                    <a:pt x="554" y="229"/>
                  </a:lnTo>
                  <a:lnTo>
                    <a:pt x="554" y="232"/>
                  </a:lnTo>
                  <a:lnTo>
                    <a:pt x="554" y="236"/>
                  </a:lnTo>
                  <a:lnTo>
                    <a:pt x="547" y="242"/>
                  </a:lnTo>
                  <a:lnTo>
                    <a:pt x="540" y="249"/>
                  </a:lnTo>
                  <a:lnTo>
                    <a:pt x="537" y="252"/>
                  </a:lnTo>
                  <a:lnTo>
                    <a:pt x="537" y="255"/>
                  </a:lnTo>
                  <a:lnTo>
                    <a:pt x="533" y="258"/>
                  </a:lnTo>
                  <a:lnTo>
                    <a:pt x="533" y="258"/>
                  </a:lnTo>
                  <a:lnTo>
                    <a:pt x="537" y="262"/>
                  </a:lnTo>
                  <a:lnTo>
                    <a:pt x="537" y="262"/>
                  </a:lnTo>
                  <a:lnTo>
                    <a:pt x="537" y="262"/>
                  </a:lnTo>
                  <a:lnTo>
                    <a:pt x="533" y="265"/>
                  </a:lnTo>
                  <a:lnTo>
                    <a:pt x="533" y="268"/>
                  </a:lnTo>
                  <a:lnTo>
                    <a:pt x="533" y="268"/>
                  </a:lnTo>
                  <a:lnTo>
                    <a:pt x="537" y="268"/>
                  </a:lnTo>
                  <a:lnTo>
                    <a:pt x="540" y="268"/>
                  </a:lnTo>
                  <a:lnTo>
                    <a:pt x="537" y="268"/>
                  </a:lnTo>
                  <a:lnTo>
                    <a:pt x="533" y="281"/>
                  </a:lnTo>
                  <a:lnTo>
                    <a:pt x="530" y="284"/>
                  </a:lnTo>
                  <a:lnTo>
                    <a:pt x="530" y="284"/>
                  </a:lnTo>
                  <a:lnTo>
                    <a:pt x="527" y="281"/>
                  </a:lnTo>
                  <a:lnTo>
                    <a:pt x="523" y="281"/>
                  </a:lnTo>
                  <a:lnTo>
                    <a:pt x="523" y="278"/>
                  </a:lnTo>
                  <a:lnTo>
                    <a:pt x="527" y="278"/>
                  </a:lnTo>
                  <a:lnTo>
                    <a:pt x="527" y="274"/>
                  </a:lnTo>
                  <a:lnTo>
                    <a:pt x="523" y="274"/>
                  </a:lnTo>
                  <a:lnTo>
                    <a:pt x="520" y="278"/>
                  </a:lnTo>
                  <a:lnTo>
                    <a:pt x="516" y="281"/>
                  </a:lnTo>
                  <a:lnTo>
                    <a:pt x="516" y="281"/>
                  </a:lnTo>
                  <a:lnTo>
                    <a:pt x="513" y="281"/>
                  </a:lnTo>
                  <a:lnTo>
                    <a:pt x="513" y="281"/>
                  </a:lnTo>
                  <a:lnTo>
                    <a:pt x="513" y="284"/>
                  </a:lnTo>
                  <a:lnTo>
                    <a:pt x="509" y="287"/>
                  </a:lnTo>
                  <a:lnTo>
                    <a:pt x="509" y="287"/>
                  </a:lnTo>
                  <a:lnTo>
                    <a:pt x="509" y="291"/>
                  </a:lnTo>
                  <a:lnTo>
                    <a:pt x="506" y="291"/>
                  </a:lnTo>
                  <a:lnTo>
                    <a:pt x="506" y="291"/>
                  </a:lnTo>
                  <a:lnTo>
                    <a:pt x="506" y="291"/>
                  </a:lnTo>
                  <a:lnTo>
                    <a:pt x="506" y="287"/>
                  </a:lnTo>
                  <a:lnTo>
                    <a:pt x="503" y="287"/>
                  </a:lnTo>
                  <a:lnTo>
                    <a:pt x="499" y="291"/>
                  </a:lnTo>
                  <a:lnTo>
                    <a:pt x="499" y="294"/>
                  </a:lnTo>
                  <a:lnTo>
                    <a:pt x="465" y="291"/>
                  </a:lnTo>
                  <a:lnTo>
                    <a:pt x="465" y="300"/>
                  </a:lnTo>
                  <a:lnTo>
                    <a:pt x="458" y="300"/>
                  </a:lnTo>
                  <a:lnTo>
                    <a:pt x="461" y="304"/>
                  </a:lnTo>
                  <a:lnTo>
                    <a:pt x="461" y="304"/>
                  </a:lnTo>
                  <a:lnTo>
                    <a:pt x="465" y="307"/>
                  </a:lnTo>
                  <a:lnTo>
                    <a:pt x="468" y="310"/>
                  </a:lnTo>
                  <a:lnTo>
                    <a:pt x="468" y="310"/>
                  </a:lnTo>
                  <a:lnTo>
                    <a:pt x="472" y="313"/>
                  </a:lnTo>
                  <a:lnTo>
                    <a:pt x="472" y="313"/>
                  </a:lnTo>
                  <a:lnTo>
                    <a:pt x="472" y="316"/>
                  </a:lnTo>
                  <a:lnTo>
                    <a:pt x="475" y="316"/>
                  </a:lnTo>
                  <a:lnTo>
                    <a:pt x="478" y="316"/>
                  </a:lnTo>
                  <a:lnTo>
                    <a:pt x="478" y="320"/>
                  </a:lnTo>
                  <a:lnTo>
                    <a:pt x="475" y="320"/>
                  </a:lnTo>
                  <a:lnTo>
                    <a:pt x="451" y="320"/>
                  </a:lnTo>
                  <a:lnTo>
                    <a:pt x="441" y="336"/>
                  </a:lnTo>
                  <a:lnTo>
                    <a:pt x="441" y="339"/>
                  </a:lnTo>
                  <a:lnTo>
                    <a:pt x="441" y="339"/>
                  </a:lnTo>
                  <a:lnTo>
                    <a:pt x="441" y="342"/>
                  </a:lnTo>
                  <a:lnTo>
                    <a:pt x="441" y="342"/>
                  </a:lnTo>
                  <a:lnTo>
                    <a:pt x="441" y="342"/>
                  </a:lnTo>
                  <a:lnTo>
                    <a:pt x="441" y="346"/>
                  </a:lnTo>
                  <a:lnTo>
                    <a:pt x="441" y="346"/>
                  </a:lnTo>
                  <a:lnTo>
                    <a:pt x="437" y="349"/>
                  </a:lnTo>
                  <a:lnTo>
                    <a:pt x="437" y="349"/>
                  </a:lnTo>
                  <a:lnTo>
                    <a:pt x="434" y="346"/>
                  </a:lnTo>
                  <a:lnTo>
                    <a:pt x="430" y="342"/>
                  </a:lnTo>
                  <a:lnTo>
                    <a:pt x="430" y="339"/>
                  </a:lnTo>
                  <a:lnTo>
                    <a:pt x="423" y="339"/>
                  </a:lnTo>
                  <a:lnTo>
                    <a:pt x="413" y="329"/>
                  </a:lnTo>
                  <a:lnTo>
                    <a:pt x="410" y="326"/>
                  </a:lnTo>
                  <a:lnTo>
                    <a:pt x="410" y="326"/>
                  </a:lnTo>
                  <a:lnTo>
                    <a:pt x="406" y="323"/>
                  </a:lnTo>
                  <a:lnTo>
                    <a:pt x="403" y="320"/>
                  </a:lnTo>
                  <a:lnTo>
                    <a:pt x="399" y="320"/>
                  </a:lnTo>
                  <a:lnTo>
                    <a:pt x="399" y="320"/>
                  </a:lnTo>
                  <a:lnTo>
                    <a:pt x="396" y="320"/>
                  </a:lnTo>
                  <a:lnTo>
                    <a:pt x="396" y="320"/>
                  </a:lnTo>
                  <a:lnTo>
                    <a:pt x="403" y="323"/>
                  </a:lnTo>
                  <a:lnTo>
                    <a:pt x="410" y="326"/>
                  </a:lnTo>
                  <a:lnTo>
                    <a:pt x="410" y="326"/>
                  </a:lnTo>
                  <a:lnTo>
                    <a:pt x="406" y="326"/>
                  </a:lnTo>
                  <a:lnTo>
                    <a:pt x="399" y="323"/>
                  </a:lnTo>
                  <a:lnTo>
                    <a:pt x="396" y="320"/>
                  </a:lnTo>
                  <a:lnTo>
                    <a:pt x="392" y="320"/>
                  </a:lnTo>
                  <a:lnTo>
                    <a:pt x="392" y="320"/>
                  </a:lnTo>
                  <a:lnTo>
                    <a:pt x="392" y="320"/>
                  </a:lnTo>
                  <a:lnTo>
                    <a:pt x="396" y="320"/>
                  </a:lnTo>
                  <a:lnTo>
                    <a:pt x="396" y="316"/>
                  </a:lnTo>
                  <a:lnTo>
                    <a:pt x="392" y="316"/>
                  </a:lnTo>
                  <a:lnTo>
                    <a:pt x="389" y="320"/>
                  </a:lnTo>
                  <a:lnTo>
                    <a:pt x="389" y="316"/>
                  </a:lnTo>
                  <a:lnTo>
                    <a:pt x="389" y="316"/>
                  </a:lnTo>
                  <a:lnTo>
                    <a:pt x="386" y="320"/>
                  </a:lnTo>
                  <a:lnTo>
                    <a:pt x="386" y="320"/>
                  </a:lnTo>
                  <a:lnTo>
                    <a:pt x="389" y="320"/>
                  </a:lnTo>
                  <a:lnTo>
                    <a:pt x="392" y="320"/>
                  </a:lnTo>
                  <a:lnTo>
                    <a:pt x="392" y="323"/>
                  </a:lnTo>
                  <a:lnTo>
                    <a:pt x="389" y="323"/>
                  </a:lnTo>
                  <a:lnTo>
                    <a:pt x="386" y="323"/>
                  </a:lnTo>
                  <a:lnTo>
                    <a:pt x="379" y="323"/>
                  </a:lnTo>
                  <a:lnTo>
                    <a:pt x="375" y="326"/>
                  </a:lnTo>
                  <a:lnTo>
                    <a:pt x="372" y="326"/>
                  </a:lnTo>
                  <a:lnTo>
                    <a:pt x="361" y="329"/>
                  </a:lnTo>
                  <a:lnTo>
                    <a:pt x="358" y="329"/>
                  </a:lnTo>
                  <a:lnTo>
                    <a:pt x="348" y="326"/>
                  </a:lnTo>
                  <a:lnTo>
                    <a:pt x="341" y="323"/>
                  </a:lnTo>
                  <a:lnTo>
                    <a:pt x="334" y="323"/>
                  </a:lnTo>
                  <a:lnTo>
                    <a:pt x="327" y="323"/>
                  </a:lnTo>
                  <a:lnTo>
                    <a:pt x="324" y="320"/>
                  </a:lnTo>
                  <a:lnTo>
                    <a:pt x="324" y="320"/>
                  </a:lnTo>
                  <a:lnTo>
                    <a:pt x="320" y="320"/>
                  </a:lnTo>
                  <a:lnTo>
                    <a:pt x="317" y="316"/>
                  </a:lnTo>
                  <a:lnTo>
                    <a:pt x="313" y="313"/>
                  </a:lnTo>
                  <a:lnTo>
                    <a:pt x="310" y="313"/>
                  </a:lnTo>
                  <a:lnTo>
                    <a:pt x="310" y="313"/>
                  </a:lnTo>
                  <a:lnTo>
                    <a:pt x="303" y="313"/>
                  </a:lnTo>
                  <a:lnTo>
                    <a:pt x="300" y="313"/>
                  </a:lnTo>
                  <a:lnTo>
                    <a:pt x="296" y="310"/>
                  </a:lnTo>
                  <a:lnTo>
                    <a:pt x="293" y="307"/>
                  </a:lnTo>
                  <a:lnTo>
                    <a:pt x="282" y="307"/>
                  </a:lnTo>
                  <a:lnTo>
                    <a:pt x="272" y="304"/>
                  </a:lnTo>
                  <a:lnTo>
                    <a:pt x="269" y="297"/>
                  </a:lnTo>
                  <a:lnTo>
                    <a:pt x="265" y="297"/>
                  </a:lnTo>
                  <a:lnTo>
                    <a:pt x="255" y="291"/>
                  </a:lnTo>
                  <a:lnTo>
                    <a:pt x="255" y="287"/>
                  </a:lnTo>
                  <a:lnTo>
                    <a:pt x="251" y="287"/>
                  </a:lnTo>
                  <a:lnTo>
                    <a:pt x="251" y="291"/>
                  </a:lnTo>
                  <a:lnTo>
                    <a:pt x="248" y="291"/>
                  </a:lnTo>
                  <a:lnTo>
                    <a:pt x="241" y="287"/>
                  </a:lnTo>
                  <a:lnTo>
                    <a:pt x="238" y="287"/>
                  </a:lnTo>
                  <a:lnTo>
                    <a:pt x="234" y="284"/>
                  </a:lnTo>
                  <a:lnTo>
                    <a:pt x="231" y="284"/>
                  </a:lnTo>
                  <a:lnTo>
                    <a:pt x="227" y="284"/>
                  </a:lnTo>
                  <a:lnTo>
                    <a:pt x="227" y="281"/>
                  </a:lnTo>
                  <a:lnTo>
                    <a:pt x="224" y="278"/>
                  </a:lnTo>
                  <a:lnTo>
                    <a:pt x="217" y="271"/>
                  </a:lnTo>
                  <a:lnTo>
                    <a:pt x="214" y="271"/>
                  </a:lnTo>
                  <a:lnTo>
                    <a:pt x="214" y="268"/>
                  </a:lnTo>
                  <a:lnTo>
                    <a:pt x="214" y="268"/>
                  </a:lnTo>
                  <a:lnTo>
                    <a:pt x="214" y="268"/>
                  </a:lnTo>
                  <a:lnTo>
                    <a:pt x="207" y="268"/>
                  </a:lnTo>
                  <a:lnTo>
                    <a:pt x="203" y="268"/>
                  </a:lnTo>
                  <a:lnTo>
                    <a:pt x="200" y="265"/>
                  </a:lnTo>
                  <a:lnTo>
                    <a:pt x="196" y="265"/>
                  </a:lnTo>
                  <a:lnTo>
                    <a:pt x="196" y="265"/>
                  </a:lnTo>
                  <a:lnTo>
                    <a:pt x="196" y="258"/>
                  </a:lnTo>
                  <a:lnTo>
                    <a:pt x="189" y="255"/>
                  </a:lnTo>
                  <a:lnTo>
                    <a:pt x="189" y="252"/>
                  </a:lnTo>
                  <a:lnTo>
                    <a:pt x="189" y="252"/>
                  </a:lnTo>
                  <a:lnTo>
                    <a:pt x="186" y="245"/>
                  </a:lnTo>
                  <a:lnTo>
                    <a:pt x="186" y="242"/>
                  </a:lnTo>
                  <a:lnTo>
                    <a:pt x="189" y="242"/>
                  </a:lnTo>
                  <a:lnTo>
                    <a:pt x="193" y="242"/>
                  </a:lnTo>
                  <a:lnTo>
                    <a:pt x="193" y="242"/>
                  </a:lnTo>
                  <a:lnTo>
                    <a:pt x="193" y="239"/>
                  </a:lnTo>
                  <a:lnTo>
                    <a:pt x="189" y="239"/>
                  </a:lnTo>
                  <a:lnTo>
                    <a:pt x="189" y="236"/>
                  </a:lnTo>
                  <a:lnTo>
                    <a:pt x="196" y="232"/>
                  </a:lnTo>
                  <a:lnTo>
                    <a:pt x="196" y="229"/>
                  </a:lnTo>
                  <a:lnTo>
                    <a:pt x="196" y="226"/>
                  </a:lnTo>
                  <a:lnTo>
                    <a:pt x="193" y="216"/>
                  </a:lnTo>
                  <a:lnTo>
                    <a:pt x="189" y="213"/>
                  </a:lnTo>
                  <a:lnTo>
                    <a:pt x="189" y="210"/>
                  </a:lnTo>
                  <a:lnTo>
                    <a:pt x="189" y="207"/>
                  </a:lnTo>
                  <a:lnTo>
                    <a:pt x="189" y="203"/>
                  </a:lnTo>
                  <a:lnTo>
                    <a:pt x="183" y="197"/>
                  </a:lnTo>
                  <a:lnTo>
                    <a:pt x="183" y="194"/>
                  </a:lnTo>
                  <a:lnTo>
                    <a:pt x="176" y="187"/>
                  </a:lnTo>
                  <a:lnTo>
                    <a:pt x="172" y="181"/>
                  </a:lnTo>
                  <a:lnTo>
                    <a:pt x="165" y="174"/>
                  </a:lnTo>
                  <a:lnTo>
                    <a:pt x="162" y="171"/>
                  </a:lnTo>
                  <a:lnTo>
                    <a:pt x="159" y="171"/>
                  </a:lnTo>
                  <a:lnTo>
                    <a:pt x="159" y="168"/>
                  </a:lnTo>
                  <a:lnTo>
                    <a:pt x="155" y="165"/>
                  </a:lnTo>
                  <a:lnTo>
                    <a:pt x="152" y="165"/>
                  </a:lnTo>
                  <a:lnTo>
                    <a:pt x="152" y="165"/>
                  </a:lnTo>
                  <a:lnTo>
                    <a:pt x="152" y="161"/>
                  </a:lnTo>
                  <a:lnTo>
                    <a:pt x="155" y="158"/>
                  </a:lnTo>
                  <a:lnTo>
                    <a:pt x="152" y="158"/>
                  </a:lnTo>
                  <a:lnTo>
                    <a:pt x="152" y="155"/>
                  </a:lnTo>
                  <a:lnTo>
                    <a:pt x="152" y="152"/>
                  </a:lnTo>
                  <a:lnTo>
                    <a:pt x="148" y="152"/>
                  </a:lnTo>
                  <a:lnTo>
                    <a:pt x="145" y="152"/>
                  </a:lnTo>
                  <a:lnTo>
                    <a:pt x="134" y="145"/>
                  </a:lnTo>
                  <a:lnTo>
                    <a:pt x="134" y="145"/>
                  </a:lnTo>
                  <a:lnTo>
                    <a:pt x="131" y="145"/>
                  </a:lnTo>
                  <a:lnTo>
                    <a:pt x="128" y="142"/>
                  </a:lnTo>
                  <a:lnTo>
                    <a:pt x="128" y="139"/>
                  </a:lnTo>
                  <a:lnTo>
                    <a:pt x="128" y="136"/>
                  </a:lnTo>
                  <a:lnTo>
                    <a:pt x="131" y="132"/>
                  </a:lnTo>
                  <a:lnTo>
                    <a:pt x="134" y="132"/>
                  </a:lnTo>
                  <a:lnTo>
                    <a:pt x="134" y="132"/>
                  </a:lnTo>
                  <a:lnTo>
                    <a:pt x="138" y="132"/>
                  </a:lnTo>
                  <a:lnTo>
                    <a:pt x="138" y="129"/>
                  </a:lnTo>
                  <a:lnTo>
                    <a:pt x="134" y="129"/>
                  </a:lnTo>
                  <a:lnTo>
                    <a:pt x="134" y="129"/>
                  </a:lnTo>
                  <a:lnTo>
                    <a:pt x="131" y="129"/>
                  </a:lnTo>
                  <a:lnTo>
                    <a:pt x="131" y="126"/>
                  </a:lnTo>
                  <a:lnTo>
                    <a:pt x="128" y="123"/>
                  </a:lnTo>
                  <a:lnTo>
                    <a:pt x="124" y="123"/>
                  </a:lnTo>
                  <a:lnTo>
                    <a:pt x="121" y="123"/>
                  </a:lnTo>
                  <a:lnTo>
                    <a:pt x="121" y="119"/>
                  </a:lnTo>
                  <a:lnTo>
                    <a:pt x="121" y="116"/>
                  </a:lnTo>
                  <a:lnTo>
                    <a:pt x="117" y="116"/>
                  </a:lnTo>
                  <a:lnTo>
                    <a:pt x="117" y="116"/>
                  </a:lnTo>
                  <a:lnTo>
                    <a:pt x="110" y="110"/>
                  </a:lnTo>
                  <a:lnTo>
                    <a:pt x="107" y="106"/>
                  </a:lnTo>
                  <a:lnTo>
                    <a:pt x="110" y="103"/>
                  </a:lnTo>
                  <a:lnTo>
                    <a:pt x="110" y="100"/>
                  </a:lnTo>
                  <a:lnTo>
                    <a:pt x="107" y="100"/>
                  </a:lnTo>
                  <a:lnTo>
                    <a:pt x="107" y="100"/>
                  </a:lnTo>
                  <a:lnTo>
                    <a:pt x="103" y="100"/>
                  </a:lnTo>
                  <a:lnTo>
                    <a:pt x="100" y="100"/>
                  </a:lnTo>
                  <a:lnTo>
                    <a:pt x="100" y="97"/>
                  </a:lnTo>
                  <a:lnTo>
                    <a:pt x="97" y="97"/>
                  </a:lnTo>
                  <a:lnTo>
                    <a:pt x="97" y="94"/>
                  </a:lnTo>
                  <a:lnTo>
                    <a:pt x="97" y="87"/>
                  </a:lnTo>
                  <a:lnTo>
                    <a:pt x="93" y="87"/>
                  </a:lnTo>
                  <a:lnTo>
                    <a:pt x="90" y="87"/>
                  </a:lnTo>
                  <a:lnTo>
                    <a:pt x="90" y="84"/>
                  </a:lnTo>
                  <a:lnTo>
                    <a:pt x="90" y="81"/>
                  </a:lnTo>
                  <a:lnTo>
                    <a:pt x="86" y="81"/>
                  </a:lnTo>
                  <a:lnTo>
                    <a:pt x="86" y="74"/>
                  </a:lnTo>
                  <a:lnTo>
                    <a:pt x="83" y="71"/>
                  </a:lnTo>
                  <a:lnTo>
                    <a:pt x="83" y="71"/>
                  </a:lnTo>
                  <a:lnTo>
                    <a:pt x="79" y="71"/>
                  </a:lnTo>
                  <a:lnTo>
                    <a:pt x="83" y="68"/>
                  </a:lnTo>
                  <a:lnTo>
                    <a:pt x="83" y="68"/>
                  </a:lnTo>
                  <a:lnTo>
                    <a:pt x="76" y="61"/>
                  </a:lnTo>
                  <a:lnTo>
                    <a:pt x="76" y="58"/>
                  </a:lnTo>
                  <a:lnTo>
                    <a:pt x="76" y="55"/>
                  </a:lnTo>
                  <a:lnTo>
                    <a:pt x="76" y="52"/>
                  </a:lnTo>
                  <a:lnTo>
                    <a:pt x="76" y="48"/>
                  </a:lnTo>
                  <a:lnTo>
                    <a:pt x="73" y="45"/>
                  </a:lnTo>
                  <a:lnTo>
                    <a:pt x="73" y="39"/>
                  </a:lnTo>
                  <a:lnTo>
                    <a:pt x="73" y="35"/>
                  </a:lnTo>
                  <a:lnTo>
                    <a:pt x="73" y="35"/>
                  </a:lnTo>
                  <a:lnTo>
                    <a:pt x="73" y="32"/>
                  </a:lnTo>
                  <a:lnTo>
                    <a:pt x="69" y="32"/>
                  </a:lnTo>
                  <a:lnTo>
                    <a:pt x="66" y="32"/>
                  </a:lnTo>
                  <a:lnTo>
                    <a:pt x="66" y="29"/>
                  </a:lnTo>
                  <a:lnTo>
                    <a:pt x="62" y="26"/>
                  </a:lnTo>
                  <a:lnTo>
                    <a:pt x="59" y="29"/>
                  </a:lnTo>
                  <a:lnTo>
                    <a:pt x="55" y="29"/>
                  </a:lnTo>
                  <a:lnTo>
                    <a:pt x="55" y="26"/>
                  </a:lnTo>
                  <a:lnTo>
                    <a:pt x="52" y="23"/>
                  </a:lnTo>
                  <a:lnTo>
                    <a:pt x="45" y="19"/>
                  </a:lnTo>
                  <a:lnTo>
                    <a:pt x="42" y="16"/>
                  </a:lnTo>
                  <a:lnTo>
                    <a:pt x="45" y="19"/>
                  </a:lnTo>
                  <a:lnTo>
                    <a:pt x="45" y="23"/>
                  </a:lnTo>
                  <a:lnTo>
                    <a:pt x="45" y="29"/>
                  </a:lnTo>
                  <a:lnTo>
                    <a:pt x="42" y="32"/>
                  </a:lnTo>
                  <a:lnTo>
                    <a:pt x="42" y="39"/>
                  </a:lnTo>
                  <a:lnTo>
                    <a:pt x="45" y="52"/>
                  </a:lnTo>
                  <a:lnTo>
                    <a:pt x="42" y="52"/>
                  </a:lnTo>
                  <a:lnTo>
                    <a:pt x="45" y="55"/>
                  </a:lnTo>
                  <a:lnTo>
                    <a:pt x="45" y="61"/>
                  </a:lnTo>
                  <a:lnTo>
                    <a:pt x="45" y="65"/>
                  </a:lnTo>
                  <a:lnTo>
                    <a:pt x="48" y="65"/>
                  </a:lnTo>
                  <a:lnTo>
                    <a:pt x="52" y="65"/>
                  </a:lnTo>
                  <a:lnTo>
                    <a:pt x="55" y="68"/>
                  </a:lnTo>
                  <a:lnTo>
                    <a:pt x="55" y="74"/>
                  </a:lnTo>
                  <a:lnTo>
                    <a:pt x="55" y="74"/>
                  </a:lnTo>
                  <a:lnTo>
                    <a:pt x="55" y="77"/>
                  </a:lnTo>
                  <a:lnTo>
                    <a:pt x="59" y="81"/>
                  </a:lnTo>
                  <a:lnTo>
                    <a:pt x="62" y="81"/>
                  </a:lnTo>
                  <a:lnTo>
                    <a:pt x="62" y="84"/>
                  </a:lnTo>
                  <a:lnTo>
                    <a:pt x="66" y="87"/>
                  </a:lnTo>
                  <a:lnTo>
                    <a:pt x="66" y="87"/>
                  </a:lnTo>
                  <a:lnTo>
                    <a:pt x="69" y="90"/>
                  </a:lnTo>
                  <a:lnTo>
                    <a:pt x="69" y="94"/>
                  </a:lnTo>
                  <a:lnTo>
                    <a:pt x="69" y="100"/>
                  </a:lnTo>
                  <a:lnTo>
                    <a:pt x="73" y="100"/>
                  </a:lnTo>
                  <a:lnTo>
                    <a:pt x="76" y="103"/>
                  </a:lnTo>
                  <a:lnTo>
                    <a:pt x="79" y="106"/>
                  </a:lnTo>
                  <a:lnTo>
                    <a:pt x="79" y="113"/>
                  </a:lnTo>
                  <a:lnTo>
                    <a:pt x="83" y="113"/>
                  </a:lnTo>
                  <a:lnTo>
                    <a:pt x="83" y="116"/>
                  </a:lnTo>
                  <a:lnTo>
                    <a:pt x="79" y="116"/>
                  </a:lnTo>
                  <a:lnTo>
                    <a:pt x="83" y="119"/>
                  </a:lnTo>
                  <a:lnTo>
                    <a:pt x="86" y="123"/>
                  </a:lnTo>
                  <a:lnTo>
                    <a:pt x="86" y="123"/>
                  </a:lnTo>
                  <a:lnTo>
                    <a:pt x="86" y="119"/>
                  </a:lnTo>
                  <a:lnTo>
                    <a:pt x="86" y="119"/>
                  </a:lnTo>
                  <a:lnTo>
                    <a:pt x="86" y="119"/>
                  </a:lnTo>
                  <a:lnTo>
                    <a:pt x="90" y="123"/>
                  </a:lnTo>
                  <a:lnTo>
                    <a:pt x="90" y="126"/>
                  </a:lnTo>
                  <a:lnTo>
                    <a:pt x="93" y="132"/>
                  </a:lnTo>
                  <a:lnTo>
                    <a:pt x="90" y="132"/>
                  </a:lnTo>
                  <a:lnTo>
                    <a:pt x="93" y="139"/>
                  </a:lnTo>
                  <a:lnTo>
                    <a:pt x="93" y="139"/>
                  </a:lnTo>
                  <a:lnTo>
                    <a:pt x="93" y="142"/>
                  </a:lnTo>
                  <a:lnTo>
                    <a:pt x="97" y="145"/>
                  </a:lnTo>
                  <a:lnTo>
                    <a:pt x="97" y="148"/>
                  </a:lnTo>
                  <a:lnTo>
                    <a:pt x="97" y="148"/>
                  </a:lnTo>
                  <a:lnTo>
                    <a:pt x="97" y="152"/>
                  </a:lnTo>
                  <a:lnTo>
                    <a:pt x="97" y="152"/>
                  </a:lnTo>
                  <a:lnTo>
                    <a:pt x="100" y="158"/>
                  </a:lnTo>
                  <a:lnTo>
                    <a:pt x="100" y="161"/>
                  </a:lnTo>
                  <a:lnTo>
                    <a:pt x="97" y="165"/>
                  </a:lnTo>
                  <a:lnTo>
                    <a:pt x="97" y="165"/>
                  </a:lnTo>
                  <a:lnTo>
                    <a:pt x="100" y="168"/>
                  </a:lnTo>
                  <a:lnTo>
                    <a:pt x="103" y="171"/>
                  </a:lnTo>
                  <a:lnTo>
                    <a:pt x="103" y="174"/>
                  </a:lnTo>
                  <a:lnTo>
                    <a:pt x="107" y="171"/>
                  </a:lnTo>
                  <a:lnTo>
                    <a:pt x="107" y="171"/>
                  </a:lnTo>
                  <a:lnTo>
                    <a:pt x="107" y="168"/>
                  </a:lnTo>
                  <a:lnTo>
                    <a:pt x="110" y="171"/>
                  </a:lnTo>
                  <a:lnTo>
                    <a:pt x="110" y="171"/>
                  </a:lnTo>
                  <a:lnTo>
                    <a:pt x="114" y="174"/>
                  </a:lnTo>
                  <a:lnTo>
                    <a:pt x="114" y="174"/>
                  </a:lnTo>
                  <a:lnTo>
                    <a:pt x="117" y="178"/>
                  </a:lnTo>
                  <a:lnTo>
                    <a:pt x="117" y="181"/>
                  </a:lnTo>
                  <a:lnTo>
                    <a:pt x="121" y="184"/>
                  </a:lnTo>
                  <a:lnTo>
                    <a:pt x="121" y="184"/>
                  </a:lnTo>
                  <a:lnTo>
                    <a:pt x="121" y="187"/>
                  </a:lnTo>
                  <a:lnTo>
                    <a:pt x="117" y="194"/>
                  </a:lnTo>
                  <a:lnTo>
                    <a:pt x="110" y="197"/>
                  </a:lnTo>
                  <a:lnTo>
                    <a:pt x="110" y="194"/>
                  </a:lnTo>
                  <a:lnTo>
                    <a:pt x="107" y="190"/>
                  </a:lnTo>
                  <a:lnTo>
                    <a:pt x="107" y="190"/>
                  </a:lnTo>
                  <a:lnTo>
                    <a:pt x="107" y="187"/>
                  </a:lnTo>
                  <a:lnTo>
                    <a:pt x="103" y="184"/>
                  </a:lnTo>
                  <a:lnTo>
                    <a:pt x="103" y="181"/>
                  </a:lnTo>
                  <a:lnTo>
                    <a:pt x="100" y="181"/>
                  </a:lnTo>
                  <a:lnTo>
                    <a:pt x="97" y="178"/>
                  </a:lnTo>
                  <a:lnTo>
                    <a:pt x="93" y="174"/>
                  </a:lnTo>
                  <a:lnTo>
                    <a:pt x="93" y="174"/>
                  </a:lnTo>
                  <a:lnTo>
                    <a:pt x="83" y="168"/>
                  </a:lnTo>
                  <a:lnTo>
                    <a:pt x="83" y="165"/>
                  </a:lnTo>
                  <a:lnTo>
                    <a:pt x="79" y="161"/>
                  </a:lnTo>
                  <a:lnTo>
                    <a:pt x="76" y="161"/>
                  </a:lnTo>
                  <a:lnTo>
                    <a:pt x="76" y="161"/>
                  </a:lnTo>
                  <a:lnTo>
                    <a:pt x="73" y="158"/>
                  </a:lnTo>
                  <a:lnTo>
                    <a:pt x="73" y="155"/>
                  </a:lnTo>
                  <a:lnTo>
                    <a:pt x="73" y="152"/>
                  </a:lnTo>
                  <a:lnTo>
                    <a:pt x="76" y="145"/>
                  </a:lnTo>
                  <a:lnTo>
                    <a:pt x="76" y="139"/>
                  </a:lnTo>
                  <a:lnTo>
                    <a:pt x="73" y="132"/>
                  </a:lnTo>
                  <a:lnTo>
                    <a:pt x="69" y="129"/>
                  </a:lnTo>
                  <a:lnTo>
                    <a:pt x="69" y="132"/>
                  </a:lnTo>
                  <a:lnTo>
                    <a:pt x="66" y="129"/>
                  </a:lnTo>
                  <a:lnTo>
                    <a:pt x="59" y="126"/>
                  </a:lnTo>
                  <a:lnTo>
                    <a:pt x="59" y="119"/>
                  </a:lnTo>
                  <a:lnTo>
                    <a:pt x="59" y="116"/>
                  </a:lnTo>
                  <a:lnTo>
                    <a:pt x="59" y="116"/>
                  </a:lnTo>
                  <a:lnTo>
                    <a:pt x="55" y="119"/>
                  </a:lnTo>
                  <a:lnTo>
                    <a:pt x="52" y="119"/>
                  </a:lnTo>
                  <a:lnTo>
                    <a:pt x="48" y="119"/>
                  </a:lnTo>
                  <a:lnTo>
                    <a:pt x="48" y="119"/>
                  </a:lnTo>
                  <a:lnTo>
                    <a:pt x="48" y="116"/>
                  </a:lnTo>
                  <a:lnTo>
                    <a:pt x="45" y="116"/>
                  </a:lnTo>
                  <a:lnTo>
                    <a:pt x="45" y="116"/>
                  </a:lnTo>
                  <a:lnTo>
                    <a:pt x="45" y="113"/>
                  </a:lnTo>
                  <a:lnTo>
                    <a:pt x="38" y="113"/>
                  </a:lnTo>
                  <a:lnTo>
                    <a:pt x="35" y="113"/>
                  </a:lnTo>
                  <a:lnTo>
                    <a:pt x="35" y="110"/>
                  </a:lnTo>
                  <a:lnTo>
                    <a:pt x="35" y="106"/>
                  </a:lnTo>
                  <a:lnTo>
                    <a:pt x="31" y="103"/>
                  </a:lnTo>
                  <a:lnTo>
                    <a:pt x="28" y="100"/>
                  </a:lnTo>
                  <a:lnTo>
                    <a:pt x="28" y="100"/>
                  </a:lnTo>
                  <a:lnTo>
                    <a:pt x="31" y="100"/>
                  </a:lnTo>
                  <a:lnTo>
                    <a:pt x="35" y="100"/>
                  </a:lnTo>
                  <a:lnTo>
                    <a:pt x="42" y="100"/>
                  </a:lnTo>
                  <a:lnTo>
                    <a:pt x="42" y="103"/>
                  </a:lnTo>
                  <a:lnTo>
                    <a:pt x="45" y="100"/>
                  </a:lnTo>
                  <a:lnTo>
                    <a:pt x="45" y="97"/>
                  </a:lnTo>
                  <a:lnTo>
                    <a:pt x="42" y="97"/>
                  </a:lnTo>
                  <a:lnTo>
                    <a:pt x="42" y="97"/>
                  </a:lnTo>
                  <a:lnTo>
                    <a:pt x="42" y="94"/>
                  </a:lnTo>
                  <a:lnTo>
                    <a:pt x="45" y="97"/>
                  </a:lnTo>
                  <a:lnTo>
                    <a:pt x="45" y="94"/>
                  </a:lnTo>
                  <a:lnTo>
                    <a:pt x="45" y="90"/>
                  </a:lnTo>
                  <a:lnTo>
                    <a:pt x="45" y="90"/>
                  </a:lnTo>
                  <a:lnTo>
                    <a:pt x="48" y="87"/>
                  </a:lnTo>
                  <a:lnTo>
                    <a:pt x="45" y="84"/>
                  </a:lnTo>
                  <a:lnTo>
                    <a:pt x="42" y="84"/>
                  </a:lnTo>
                  <a:lnTo>
                    <a:pt x="42" y="77"/>
                  </a:lnTo>
                  <a:lnTo>
                    <a:pt x="35" y="74"/>
                  </a:lnTo>
                  <a:lnTo>
                    <a:pt x="35" y="71"/>
                  </a:lnTo>
                  <a:lnTo>
                    <a:pt x="31" y="68"/>
                  </a:lnTo>
                  <a:lnTo>
                    <a:pt x="28" y="65"/>
                  </a:lnTo>
                  <a:lnTo>
                    <a:pt x="24" y="65"/>
                  </a:lnTo>
                  <a:lnTo>
                    <a:pt x="21" y="61"/>
                  </a:lnTo>
                  <a:lnTo>
                    <a:pt x="21" y="55"/>
                  </a:lnTo>
                  <a:lnTo>
                    <a:pt x="21" y="52"/>
                  </a:lnTo>
                  <a:lnTo>
                    <a:pt x="17" y="48"/>
                  </a:lnTo>
                  <a:lnTo>
                    <a:pt x="17" y="48"/>
                  </a:lnTo>
                  <a:lnTo>
                    <a:pt x="17" y="45"/>
                  </a:lnTo>
                  <a:lnTo>
                    <a:pt x="17" y="42"/>
                  </a:lnTo>
                  <a:lnTo>
                    <a:pt x="17" y="39"/>
                  </a:lnTo>
                  <a:lnTo>
                    <a:pt x="14" y="35"/>
                  </a:lnTo>
                  <a:lnTo>
                    <a:pt x="11" y="35"/>
                  </a:lnTo>
                  <a:lnTo>
                    <a:pt x="14" y="32"/>
                  </a:lnTo>
                  <a:lnTo>
                    <a:pt x="14" y="32"/>
                  </a:lnTo>
                  <a:lnTo>
                    <a:pt x="7" y="26"/>
                  </a:lnTo>
                  <a:lnTo>
                    <a:pt x="7" y="23"/>
                  </a:lnTo>
                  <a:lnTo>
                    <a:pt x="7" y="19"/>
                  </a:lnTo>
                  <a:lnTo>
                    <a:pt x="11" y="19"/>
                  </a:lnTo>
                  <a:lnTo>
                    <a:pt x="7" y="16"/>
                  </a:lnTo>
                  <a:lnTo>
                    <a:pt x="4" y="13"/>
                  </a:lnTo>
                  <a:lnTo>
                    <a:pt x="4" y="6"/>
                  </a:lnTo>
                  <a:lnTo>
                    <a:pt x="0" y="0"/>
                  </a:lnTo>
                  <a:lnTo>
                    <a:pt x="0" y="0"/>
                  </a:lnTo>
                  <a:close/>
                  <a:moveTo>
                    <a:pt x="103" y="158"/>
                  </a:moveTo>
                  <a:lnTo>
                    <a:pt x="103" y="158"/>
                  </a:lnTo>
                  <a:lnTo>
                    <a:pt x="103" y="155"/>
                  </a:lnTo>
                  <a:lnTo>
                    <a:pt x="100" y="152"/>
                  </a:lnTo>
                  <a:lnTo>
                    <a:pt x="100" y="155"/>
                  </a:lnTo>
                  <a:lnTo>
                    <a:pt x="100" y="155"/>
                  </a:lnTo>
                  <a:lnTo>
                    <a:pt x="103" y="158"/>
                  </a:lnTo>
                  <a:lnTo>
                    <a:pt x="103" y="158"/>
                  </a:lnTo>
                  <a:close/>
                  <a:moveTo>
                    <a:pt x="107" y="165"/>
                  </a:moveTo>
                  <a:lnTo>
                    <a:pt x="103" y="168"/>
                  </a:lnTo>
                  <a:lnTo>
                    <a:pt x="107" y="168"/>
                  </a:lnTo>
                  <a:lnTo>
                    <a:pt x="107" y="168"/>
                  </a:lnTo>
                  <a:lnTo>
                    <a:pt x="107" y="165"/>
                  </a:lnTo>
                  <a:lnTo>
                    <a:pt x="107" y="165"/>
                  </a:lnTo>
                  <a:close/>
                  <a:moveTo>
                    <a:pt x="355" y="161"/>
                  </a:moveTo>
                  <a:lnTo>
                    <a:pt x="355" y="161"/>
                  </a:lnTo>
                  <a:lnTo>
                    <a:pt x="355" y="158"/>
                  </a:lnTo>
                  <a:lnTo>
                    <a:pt x="355" y="158"/>
                  </a:lnTo>
                  <a:lnTo>
                    <a:pt x="355" y="161"/>
                  </a:lnTo>
                  <a:lnTo>
                    <a:pt x="355" y="161"/>
                  </a:lnTo>
                  <a:close/>
                  <a:moveTo>
                    <a:pt x="351" y="165"/>
                  </a:moveTo>
                  <a:lnTo>
                    <a:pt x="351" y="165"/>
                  </a:lnTo>
                  <a:lnTo>
                    <a:pt x="355" y="161"/>
                  </a:lnTo>
                  <a:lnTo>
                    <a:pt x="351" y="161"/>
                  </a:lnTo>
                  <a:lnTo>
                    <a:pt x="351" y="165"/>
                  </a:lnTo>
                  <a:lnTo>
                    <a:pt x="351" y="165"/>
                  </a:lnTo>
                  <a:close/>
                  <a:moveTo>
                    <a:pt x="351" y="171"/>
                  </a:moveTo>
                  <a:lnTo>
                    <a:pt x="351" y="168"/>
                  </a:lnTo>
                  <a:lnTo>
                    <a:pt x="351" y="168"/>
                  </a:lnTo>
                  <a:lnTo>
                    <a:pt x="351" y="1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178"/>
            <p:cNvSpPr>
              <a:spLocks noEditPoints="1"/>
            </p:cNvSpPr>
            <p:nvPr/>
          </p:nvSpPr>
          <p:spPr bwMode="auto">
            <a:xfrm>
              <a:off x="4016376" y="4488517"/>
              <a:ext cx="1206500" cy="1071562"/>
            </a:xfrm>
            <a:custGeom>
              <a:avLst/>
              <a:gdLst>
                <a:gd name="T0" fmla="*/ 451 w 760"/>
                <a:gd name="T1" fmla="*/ 94 h 675"/>
                <a:gd name="T2" fmla="*/ 458 w 760"/>
                <a:gd name="T3" fmla="*/ 87 h 675"/>
                <a:gd name="T4" fmla="*/ 461 w 760"/>
                <a:gd name="T5" fmla="*/ 87 h 675"/>
                <a:gd name="T6" fmla="*/ 478 w 760"/>
                <a:gd name="T7" fmla="*/ 90 h 675"/>
                <a:gd name="T8" fmla="*/ 458 w 760"/>
                <a:gd name="T9" fmla="*/ 58 h 675"/>
                <a:gd name="T10" fmla="*/ 416 w 760"/>
                <a:gd name="T11" fmla="*/ 39 h 675"/>
                <a:gd name="T12" fmla="*/ 389 w 760"/>
                <a:gd name="T13" fmla="*/ 58 h 675"/>
                <a:gd name="T14" fmla="*/ 348 w 760"/>
                <a:gd name="T15" fmla="*/ 48 h 675"/>
                <a:gd name="T16" fmla="*/ 323 w 760"/>
                <a:gd name="T17" fmla="*/ 55 h 675"/>
                <a:gd name="T18" fmla="*/ 279 w 760"/>
                <a:gd name="T19" fmla="*/ 58 h 675"/>
                <a:gd name="T20" fmla="*/ 275 w 760"/>
                <a:gd name="T21" fmla="*/ 19 h 675"/>
                <a:gd name="T22" fmla="*/ 244 w 760"/>
                <a:gd name="T23" fmla="*/ 13 h 675"/>
                <a:gd name="T24" fmla="*/ 182 w 760"/>
                <a:gd name="T25" fmla="*/ 22 h 675"/>
                <a:gd name="T26" fmla="*/ 176 w 760"/>
                <a:gd name="T27" fmla="*/ 68 h 675"/>
                <a:gd name="T28" fmla="*/ 114 w 760"/>
                <a:gd name="T29" fmla="*/ 61 h 675"/>
                <a:gd name="T30" fmla="*/ 76 w 760"/>
                <a:gd name="T31" fmla="*/ 84 h 675"/>
                <a:gd name="T32" fmla="*/ 65 w 760"/>
                <a:gd name="T33" fmla="*/ 161 h 675"/>
                <a:gd name="T34" fmla="*/ 10 w 760"/>
                <a:gd name="T35" fmla="*/ 190 h 675"/>
                <a:gd name="T36" fmla="*/ 17 w 760"/>
                <a:gd name="T37" fmla="*/ 242 h 675"/>
                <a:gd name="T38" fmla="*/ 69 w 760"/>
                <a:gd name="T39" fmla="*/ 271 h 675"/>
                <a:gd name="T40" fmla="*/ 117 w 760"/>
                <a:gd name="T41" fmla="*/ 271 h 675"/>
                <a:gd name="T42" fmla="*/ 169 w 760"/>
                <a:gd name="T43" fmla="*/ 278 h 675"/>
                <a:gd name="T44" fmla="*/ 231 w 760"/>
                <a:gd name="T45" fmla="*/ 310 h 675"/>
                <a:gd name="T46" fmla="*/ 310 w 760"/>
                <a:gd name="T47" fmla="*/ 371 h 675"/>
                <a:gd name="T48" fmla="*/ 327 w 760"/>
                <a:gd name="T49" fmla="*/ 459 h 675"/>
                <a:gd name="T50" fmla="*/ 389 w 760"/>
                <a:gd name="T51" fmla="*/ 494 h 675"/>
                <a:gd name="T52" fmla="*/ 409 w 760"/>
                <a:gd name="T53" fmla="*/ 533 h 675"/>
                <a:gd name="T54" fmla="*/ 375 w 760"/>
                <a:gd name="T55" fmla="*/ 572 h 675"/>
                <a:gd name="T56" fmla="*/ 344 w 760"/>
                <a:gd name="T57" fmla="*/ 610 h 675"/>
                <a:gd name="T58" fmla="*/ 403 w 760"/>
                <a:gd name="T59" fmla="*/ 633 h 675"/>
                <a:gd name="T60" fmla="*/ 434 w 760"/>
                <a:gd name="T61" fmla="*/ 675 h 675"/>
                <a:gd name="T62" fmla="*/ 458 w 760"/>
                <a:gd name="T63" fmla="*/ 630 h 675"/>
                <a:gd name="T64" fmla="*/ 471 w 760"/>
                <a:gd name="T65" fmla="*/ 610 h 675"/>
                <a:gd name="T66" fmla="*/ 454 w 760"/>
                <a:gd name="T67" fmla="*/ 639 h 675"/>
                <a:gd name="T68" fmla="*/ 506 w 760"/>
                <a:gd name="T69" fmla="*/ 572 h 675"/>
                <a:gd name="T70" fmla="*/ 502 w 760"/>
                <a:gd name="T71" fmla="*/ 536 h 675"/>
                <a:gd name="T72" fmla="*/ 530 w 760"/>
                <a:gd name="T73" fmla="*/ 510 h 675"/>
                <a:gd name="T74" fmla="*/ 581 w 760"/>
                <a:gd name="T75" fmla="*/ 478 h 675"/>
                <a:gd name="T76" fmla="*/ 595 w 760"/>
                <a:gd name="T77" fmla="*/ 478 h 675"/>
                <a:gd name="T78" fmla="*/ 633 w 760"/>
                <a:gd name="T79" fmla="*/ 471 h 675"/>
                <a:gd name="T80" fmla="*/ 657 w 760"/>
                <a:gd name="T81" fmla="*/ 433 h 675"/>
                <a:gd name="T82" fmla="*/ 681 w 760"/>
                <a:gd name="T83" fmla="*/ 368 h 675"/>
                <a:gd name="T84" fmla="*/ 681 w 760"/>
                <a:gd name="T85" fmla="*/ 310 h 675"/>
                <a:gd name="T86" fmla="*/ 685 w 760"/>
                <a:gd name="T87" fmla="*/ 303 h 675"/>
                <a:gd name="T88" fmla="*/ 733 w 760"/>
                <a:gd name="T89" fmla="*/ 258 h 675"/>
                <a:gd name="T90" fmla="*/ 750 w 760"/>
                <a:gd name="T91" fmla="*/ 187 h 675"/>
                <a:gd name="T92" fmla="*/ 678 w 760"/>
                <a:gd name="T93" fmla="*/ 142 h 675"/>
                <a:gd name="T94" fmla="*/ 619 w 760"/>
                <a:gd name="T95" fmla="*/ 136 h 675"/>
                <a:gd name="T96" fmla="*/ 588 w 760"/>
                <a:gd name="T97" fmla="*/ 132 h 675"/>
                <a:gd name="T98" fmla="*/ 571 w 760"/>
                <a:gd name="T99" fmla="*/ 139 h 675"/>
                <a:gd name="T100" fmla="*/ 547 w 760"/>
                <a:gd name="T101" fmla="*/ 116 h 675"/>
                <a:gd name="T102" fmla="*/ 520 w 760"/>
                <a:gd name="T103" fmla="*/ 103 h 675"/>
                <a:gd name="T104" fmla="*/ 478 w 760"/>
                <a:gd name="T105" fmla="*/ 126 h 675"/>
                <a:gd name="T106" fmla="*/ 475 w 760"/>
                <a:gd name="T107" fmla="*/ 123 h 675"/>
                <a:gd name="T108" fmla="*/ 478 w 760"/>
                <a:gd name="T109" fmla="*/ 116 h 675"/>
                <a:gd name="T110" fmla="*/ 464 w 760"/>
                <a:gd name="T111" fmla="*/ 94 h 675"/>
                <a:gd name="T112" fmla="*/ 437 w 760"/>
                <a:gd name="T113" fmla="*/ 110 h 675"/>
                <a:gd name="T114" fmla="*/ 444 w 760"/>
                <a:gd name="T115" fmla="*/ 87 h 675"/>
                <a:gd name="T116" fmla="*/ 454 w 760"/>
                <a:gd name="T117" fmla="*/ 58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60" h="675">
                  <a:moveTo>
                    <a:pt x="444" y="100"/>
                  </a:moveTo>
                  <a:lnTo>
                    <a:pt x="444" y="100"/>
                  </a:lnTo>
                  <a:lnTo>
                    <a:pt x="447" y="97"/>
                  </a:lnTo>
                  <a:lnTo>
                    <a:pt x="451" y="97"/>
                  </a:lnTo>
                  <a:lnTo>
                    <a:pt x="447" y="100"/>
                  </a:lnTo>
                  <a:lnTo>
                    <a:pt x="444" y="100"/>
                  </a:lnTo>
                  <a:lnTo>
                    <a:pt x="444" y="100"/>
                  </a:lnTo>
                  <a:lnTo>
                    <a:pt x="444" y="100"/>
                  </a:lnTo>
                  <a:close/>
                  <a:moveTo>
                    <a:pt x="440" y="100"/>
                  </a:moveTo>
                  <a:lnTo>
                    <a:pt x="440" y="100"/>
                  </a:lnTo>
                  <a:lnTo>
                    <a:pt x="444" y="100"/>
                  </a:lnTo>
                  <a:lnTo>
                    <a:pt x="447" y="94"/>
                  </a:lnTo>
                  <a:lnTo>
                    <a:pt x="447" y="94"/>
                  </a:lnTo>
                  <a:lnTo>
                    <a:pt x="451" y="94"/>
                  </a:lnTo>
                  <a:lnTo>
                    <a:pt x="451" y="90"/>
                  </a:lnTo>
                  <a:lnTo>
                    <a:pt x="451" y="90"/>
                  </a:lnTo>
                  <a:lnTo>
                    <a:pt x="447" y="90"/>
                  </a:lnTo>
                  <a:lnTo>
                    <a:pt x="447" y="90"/>
                  </a:lnTo>
                  <a:lnTo>
                    <a:pt x="444" y="94"/>
                  </a:lnTo>
                  <a:lnTo>
                    <a:pt x="440" y="100"/>
                  </a:lnTo>
                  <a:lnTo>
                    <a:pt x="440" y="100"/>
                  </a:lnTo>
                  <a:close/>
                  <a:moveTo>
                    <a:pt x="458" y="87"/>
                  </a:moveTo>
                  <a:lnTo>
                    <a:pt x="458" y="87"/>
                  </a:lnTo>
                  <a:lnTo>
                    <a:pt x="454" y="87"/>
                  </a:lnTo>
                  <a:lnTo>
                    <a:pt x="454" y="87"/>
                  </a:lnTo>
                  <a:lnTo>
                    <a:pt x="454" y="90"/>
                  </a:lnTo>
                  <a:lnTo>
                    <a:pt x="458" y="90"/>
                  </a:lnTo>
                  <a:lnTo>
                    <a:pt x="458" y="87"/>
                  </a:lnTo>
                  <a:lnTo>
                    <a:pt x="458" y="87"/>
                  </a:lnTo>
                  <a:close/>
                  <a:moveTo>
                    <a:pt x="458" y="84"/>
                  </a:moveTo>
                  <a:lnTo>
                    <a:pt x="458" y="81"/>
                  </a:lnTo>
                  <a:lnTo>
                    <a:pt x="458" y="81"/>
                  </a:lnTo>
                  <a:lnTo>
                    <a:pt x="461" y="81"/>
                  </a:lnTo>
                  <a:lnTo>
                    <a:pt x="464" y="77"/>
                  </a:lnTo>
                  <a:lnTo>
                    <a:pt x="464" y="77"/>
                  </a:lnTo>
                  <a:lnTo>
                    <a:pt x="464" y="81"/>
                  </a:lnTo>
                  <a:lnTo>
                    <a:pt x="461" y="81"/>
                  </a:lnTo>
                  <a:lnTo>
                    <a:pt x="461" y="84"/>
                  </a:lnTo>
                  <a:lnTo>
                    <a:pt x="458" y="84"/>
                  </a:lnTo>
                  <a:lnTo>
                    <a:pt x="458" y="84"/>
                  </a:lnTo>
                  <a:close/>
                  <a:moveTo>
                    <a:pt x="458" y="87"/>
                  </a:moveTo>
                  <a:lnTo>
                    <a:pt x="461" y="87"/>
                  </a:lnTo>
                  <a:lnTo>
                    <a:pt x="464" y="87"/>
                  </a:lnTo>
                  <a:lnTo>
                    <a:pt x="468" y="90"/>
                  </a:lnTo>
                  <a:lnTo>
                    <a:pt x="468" y="87"/>
                  </a:lnTo>
                  <a:lnTo>
                    <a:pt x="471" y="87"/>
                  </a:lnTo>
                  <a:lnTo>
                    <a:pt x="468" y="84"/>
                  </a:lnTo>
                  <a:lnTo>
                    <a:pt x="461" y="87"/>
                  </a:lnTo>
                  <a:lnTo>
                    <a:pt x="461" y="87"/>
                  </a:lnTo>
                  <a:lnTo>
                    <a:pt x="458" y="87"/>
                  </a:lnTo>
                  <a:lnTo>
                    <a:pt x="458" y="87"/>
                  </a:lnTo>
                  <a:close/>
                  <a:moveTo>
                    <a:pt x="468" y="90"/>
                  </a:moveTo>
                  <a:lnTo>
                    <a:pt x="471" y="90"/>
                  </a:lnTo>
                  <a:lnTo>
                    <a:pt x="475" y="87"/>
                  </a:lnTo>
                  <a:lnTo>
                    <a:pt x="475" y="87"/>
                  </a:lnTo>
                  <a:lnTo>
                    <a:pt x="478" y="90"/>
                  </a:lnTo>
                  <a:lnTo>
                    <a:pt x="478" y="90"/>
                  </a:lnTo>
                  <a:lnTo>
                    <a:pt x="471" y="94"/>
                  </a:lnTo>
                  <a:lnTo>
                    <a:pt x="468" y="90"/>
                  </a:lnTo>
                  <a:lnTo>
                    <a:pt x="468" y="90"/>
                  </a:lnTo>
                  <a:close/>
                  <a:moveTo>
                    <a:pt x="458" y="58"/>
                  </a:moveTo>
                  <a:lnTo>
                    <a:pt x="454" y="55"/>
                  </a:lnTo>
                  <a:lnTo>
                    <a:pt x="454" y="52"/>
                  </a:lnTo>
                  <a:lnTo>
                    <a:pt x="454" y="48"/>
                  </a:lnTo>
                  <a:lnTo>
                    <a:pt x="458" y="52"/>
                  </a:lnTo>
                  <a:lnTo>
                    <a:pt x="461" y="55"/>
                  </a:lnTo>
                  <a:lnTo>
                    <a:pt x="461" y="58"/>
                  </a:lnTo>
                  <a:lnTo>
                    <a:pt x="461" y="58"/>
                  </a:lnTo>
                  <a:lnTo>
                    <a:pt x="458" y="58"/>
                  </a:lnTo>
                  <a:lnTo>
                    <a:pt x="458" y="58"/>
                  </a:lnTo>
                  <a:close/>
                  <a:moveTo>
                    <a:pt x="440" y="26"/>
                  </a:moveTo>
                  <a:lnTo>
                    <a:pt x="437" y="22"/>
                  </a:lnTo>
                  <a:lnTo>
                    <a:pt x="437" y="19"/>
                  </a:lnTo>
                  <a:lnTo>
                    <a:pt x="437" y="16"/>
                  </a:lnTo>
                  <a:lnTo>
                    <a:pt x="434" y="16"/>
                  </a:lnTo>
                  <a:lnTo>
                    <a:pt x="434" y="19"/>
                  </a:lnTo>
                  <a:lnTo>
                    <a:pt x="434" y="22"/>
                  </a:lnTo>
                  <a:lnTo>
                    <a:pt x="430" y="22"/>
                  </a:lnTo>
                  <a:lnTo>
                    <a:pt x="430" y="22"/>
                  </a:lnTo>
                  <a:lnTo>
                    <a:pt x="430" y="22"/>
                  </a:lnTo>
                  <a:lnTo>
                    <a:pt x="427" y="26"/>
                  </a:lnTo>
                  <a:lnTo>
                    <a:pt x="423" y="32"/>
                  </a:lnTo>
                  <a:lnTo>
                    <a:pt x="416" y="35"/>
                  </a:lnTo>
                  <a:lnTo>
                    <a:pt x="416" y="39"/>
                  </a:lnTo>
                  <a:lnTo>
                    <a:pt x="413" y="45"/>
                  </a:lnTo>
                  <a:lnTo>
                    <a:pt x="409" y="52"/>
                  </a:lnTo>
                  <a:lnTo>
                    <a:pt x="409" y="55"/>
                  </a:lnTo>
                  <a:lnTo>
                    <a:pt x="406" y="55"/>
                  </a:lnTo>
                  <a:lnTo>
                    <a:pt x="403" y="55"/>
                  </a:lnTo>
                  <a:lnTo>
                    <a:pt x="403" y="58"/>
                  </a:lnTo>
                  <a:lnTo>
                    <a:pt x="399" y="61"/>
                  </a:lnTo>
                  <a:lnTo>
                    <a:pt x="396" y="61"/>
                  </a:lnTo>
                  <a:lnTo>
                    <a:pt x="396" y="55"/>
                  </a:lnTo>
                  <a:lnTo>
                    <a:pt x="396" y="55"/>
                  </a:lnTo>
                  <a:lnTo>
                    <a:pt x="396" y="55"/>
                  </a:lnTo>
                  <a:lnTo>
                    <a:pt x="392" y="55"/>
                  </a:lnTo>
                  <a:lnTo>
                    <a:pt x="389" y="55"/>
                  </a:lnTo>
                  <a:lnTo>
                    <a:pt x="389" y="58"/>
                  </a:lnTo>
                  <a:lnTo>
                    <a:pt x="385" y="55"/>
                  </a:lnTo>
                  <a:lnTo>
                    <a:pt x="382" y="55"/>
                  </a:lnTo>
                  <a:lnTo>
                    <a:pt x="382" y="52"/>
                  </a:lnTo>
                  <a:lnTo>
                    <a:pt x="382" y="52"/>
                  </a:lnTo>
                  <a:lnTo>
                    <a:pt x="378" y="48"/>
                  </a:lnTo>
                  <a:lnTo>
                    <a:pt x="378" y="48"/>
                  </a:lnTo>
                  <a:lnTo>
                    <a:pt x="375" y="45"/>
                  </a:lnTo>
                  <a:lnTo>
                    <a:pt x="372" y="42"/>
                  </a:lnTo>
                  <a:lnTo>
                    <a:pt x="368" y="42"/>
                  </a:lnTo>
                  <a:lnTo>
                    <a:pt x="365" y="45"/>
                  </a:lnTo>
                  <a:lnTo>
                    <a:pt x="354" y="45"/>
                  </a:lnTo>
                  <a:lnTo>
                    <a:pt x="351" y="45"/>
                  </a:lnTo>
                  <a:lnTo>
                    <a:pt x="348" y="45"/>
                  </a:lnTo>
                  <a:lnTo>
                    <a:pt x="348" y="48"/>
                  </a:lnTo>
                  <a:lnTo>
                    <a:pt x="351" y="52"/>
                  </a:lnTo>
                  <a:lnTo>
                    <a:pt x="351" y="55"/>
                  </a:lnTo>
                  <a:lnTo>
                    <a:pt x="354" y="58"/>
                  </a:lnTo>
                  <a:lnTo>
                    <a:pt x="351" y="58"/>
                  </a:lnTo>
                  <a:lnTo>
                    <a:pt x="348" y="58"/>
                  </a:lnTo>
                  <a:lnTo>
                    <a:pt x="344" y="58"/>
                  </a:lnTo>
                  <a:lnTo>
                    <a:pt x="344" y="58"/>
                  </a:lnTo>
                  <a:lnTo>
                    <a:pt x="341" y="58"/>
                  </a:lnTo>
                  <a:lnTo>
                    <a:pt x="341" y="58"/>
                  </a:lnTo>
                  <a:lnTo>
                    <a:pt x="341" y="58"/>
                  </a:lnTo>
                  <a:lnTo>
                    <a:pt x="334" y="58"/>
                  </a:lnTo>
                  <a:lnTo>
                    <a:pt x="330" y="58"/>
                  </a:lnTo>
                  <a:lnTo>
                    <a:pt x="330" y="55"/>
                  </a:lnTo>
                  <a:lnTo>
                    <a:pt x="323" y="55"/>
                  </a:lnTo>
                  <a:lnTo>
                    <a:pt x="320" y="58"/>
                  </a:lnTo>
                  <a:lnTo>
                    <a:pt x="317" y="61"/>
                  </a:lnTo>
                  <a:lnTo>
                    <a:pt x="310" y="61"/>
                  </a:lnTo>
                  <a:lnTo>
                    <a:pt x="306" y="64"/>
                  </a:lnTo>
                  <a:lnTo>
                    <a:pt x="306" y="64"/>
                  </a:lnTo>
                  <a:lnTo>
                    <a:pt x="303" y="68"/>
                  </a:lnTo>
                  <a:lnTo>
                    <a:pt x="299" y="68"/>
                  </a:lnTo>
                  <a:lnTo>
                    <a:pt x="296" y="68"/>
                  </a:lnTo>
                  <a:lnTo>
                    <a:pt x="296" y="68"/>
                  </a:lnTo>
                  <a:lnTo>
                    <a:pt x="292" y="71"/>
                  </a:lnTo>
                  <a:lnTo>
                    <a:pt x="289" y="71"/>
                  </a:lnTo>
                  <a:lnTo>
                    <a:pt x="282" y="64"/>
                  </a:lnTo>
                  <a:lnTo>
                    <a:pt x="279" y="61"/>
                  </a:lnTo>
                  <a:lnTo>
                    <a:pt x="279" y="58"/>
                  </a:lnTo>
                  <a:lnTo>
                    <a:pt x="275" y="55"/>
                  </a:lnTo>
                  <a:lnTo>
                    <a:pt x="272" y="52"/>
                  </a:lnTo>
                  <a:lnTo>
                    <a:pt x="272" y="48"/>
                  </a:lnTo>
                  <a:lnTo>
                    <a:pt x="272" y="45"/>
                  </a:lnTo>
                  <a:lnTo>
                    <a:pt x="272" y="45"/>
                  </a:lnTo>
                  <a:lnTo>
                    <a:pt x="272" y="42"/>
                  </a:lnTo>
                  <a:lnTo>
                    <a:pt x="272" y="39"/>
                  </a:lnTo>
                  <a:lnTo>
                    <a:pt x="272" y="35"/>
                  </a:lnTo>
                  <a:lnTo>
                    <a:pt x="275" y="29"/>
                  </a:lnTo>
                  <a:lnTo>
                    <a:pt x="279" y="26"/>
                  </a:lnTo>
                  <a:lnTo>
                    <a:pt x="282" y="22"/>
                  </a:lnTo>
                  <a:lnTo>
                    <a:pt x="282" y="19"/>
                  </a:lnTo>
                  <a:lnTo>
                    <a:pt x="275" y="19"/>
                  </a:lnTo>
                  <a:lnTo>
                    <a:pt x="275" y="19"/>
                  </a:lnTo>
                  <a:lnTo>
                    <a:pt x="275" y="16"/>
                  </a:lnTo>
                  <a:lnTo>
                    <a:pt x="268" y="16"/>
                  </a:lnTo>
                  <a:lnTo>
                    <a:pt x="265" y="16"/>
                  </a:lnTo>
                  <a:lnTo>
                    <a:pt x="268" y="13"/>
                  </a:lnTo>
                  <a:lnTo>
                    <a:pt x="272" y="10"/>
                  </a:lnTo>
                  <a:lnTo>
                    <a:pt x="272" y="6"/>
                  </a:lnTo>
                  <a:lnTo>
                    <a:pt x="268" y="3"/>
                  </a:lnTo>
                  <a:lnTo>
                    <a:pt x="262" y="0"/>
                  </a:lnTo>
                  <a:lnTo>
                    <a:pt x="262" y="3"/>
                  </a:lnTo>
                  <a:lnTo>
                    <a:pt x="258" y="0"/>
                  </a:lnTo>
                  <a:lnTo>
                    <a:pt x="258" y="0"/>
                  </a:lnTo>
                  <a:lnTo>
                    <a:pt x="258" y="3"/>
                  </a:lnTo>
                  <a:lnTo>
                    <a:pt x="255" y="10"/>
                  </a:lnTo>
                  <a:lnTo>
                    <a:pt x="244" y="13"/>
                  </a:lnTo>
                  <a:lnTo>
                    <a:pt x="241" y="16"/>
                  </a:lnTo>
                  <a:lnTo>
                    <a:pt x="231" y="16"/>
                  </a:lnTo>
                  <a:lnTo>
                    <a:pt x="227" y="16"/>
                  </a:lnTo>
                  <a:lnTo>
                    <a:pt x="224" y="16"/>
                  </a:lnTo>
                  <a:lnTo>
                    <a:pt x="217" y="22"/>
                  </a:lnTo>
                  <a:lnTo>
                    <a:pt x="210" y="22"/>
                  </a:lnTo>
                  <a:lnTo>
                    <a:pt x="206" y="22"/>
                  </a:lnTo>
                  <a:lnTo>
                    <a:pt x="200" y="22"/>
                  </a:lnTo>
                  <a:lnTo>
                    <a:pt x="193" y="22"/>
                  </a:lnTo>
                  <a:lnTo>
                    <a:pt x="186" y="19"/>
                  </a:lnTo>
                  <a:lnTo>
                    <a:pt x="179" y="19"/>
                  </a:lnTo>
                  <a:lnTo>
                    <a:pt x="176" y="19"/>
                  </a:lnTo>
                  <a:lnTo>
                    <a:pt x="179" y="22"/>
                  </a:lnTo>
                  <a:lnTo>
                    <a:pt x="182" y="22"/>
                  </a:lnTo>
                  <a:lnTo>
                    <a:pt x="186" y="26"/>
                  </a:lnTo>
                  <a:lnTo>
                    <a:pt x="186" y="29"/>
                  </a:lnTo>
                  <a:lnTo>
                    <a:pt x="182" y="39"/>
                  </a:lnTo>
                  <a:lnTo>
                    <a:pt x="182" y="42"/>
                  </a:lnTo>
                  <a:lnTo>
                    <a:pt x="182" y="45"/>
                  </a:lnTo>
                  <a:lnTo>
                    <a:pt x="193" y="48"/>
                  </a:lnTo>
                  <a:lnTo>
                    <a:pt x="196" y="48"/>
                  </a:lnTo>
                  <a:lnTo>
                    <a:pt x="203" y="48"/>
                  </a:lnTo>
                  <a:lnTo>
                    <a:pt x="203" y="52"/>
                  </a:lnTo>
                  <a:lnTo>
                    <a:pt x="200" y="55"/>
                  </a:lnTo>
                  <a:lnTo>
                    <a:pt x="189" y="55"/>
                  </a:lnTo>
                  <a:lnTo>
                    <a:pt x="186" y="58"/>
                  </a:lnTo>
                  <a:lnTo>
                    <a:pt x="186" y="61"/>
                  </a:lnTo>
                  <a:lnTo>
                    <a:pt x="176" y="68"/>
                  </a:lnTo>
                  <a:lnTo>
                    <a:pt x="172" y="71"/>
                  </a:lnTo>
                  <a:lnTo>
                    <a:pt x="165" y="74"/>
                  </a:lnTo>
                  <a:lnTo>
                    <a:pt x="162" y="77"/>
                  </a:lnTo>
                  <a:lnTo>
                    <a:pt x="155" y="77"/>
                  </a:lnTo>
                  <a:lnTo>
                    <a:pt x="148" y="77"/>
                  </a:lnTo>
                  <a:lnTo>
                    <a:pt x="141" y="74"/>
                  </a:lnTo>
                  <a:lnTo>
                    <a:pt x="134" y="68"/>
                  </a:lnTo>
                  <a:lnTo>
                    <a:pt x="127" y="71"/>
                  </a:lnTo>
                  <a:lnTo>
                    <a:pt x="127" y="64"/>
                  </a:lnTo>
                  <a:lnTo>
                    <a:pt x="127" y="61"/>
                  </a:lnTo>
                  <a:lnTo>
                    <a:pt x="124" y="58"/>
                  </a:lnTo>
                  <a:lnTo>
                    <a:pt x="124" y="55"/>
                  </a:lnTo>
                  <a:lnTo>
                    <a:pt x="117" y="58"/>
                  </a:lnTo>
                  <a:lnTo>
                    <a:pt x="114" y="61"/>
                  </a:lnTo>
                  <a:lnTo>
                    <a:pt x="114" y="61"/>
                  </a:lnTo>
                  <a:lnTo>
                    <a:pt x="110" y="58"/>
                  </a:lnTo>
                  <a:lnTo>
                    <a:pt x="107" y="58"/>
                  </a:lnTo>
                  <a:lnTo>
                    <a:pt x="103" y="61"/>
                  </a:lnTo>
                  <a:lnTo>
                    <a:pt x="83" y="61"/>
                  </a:lnTo>
                  <a:lnTo>
                    <a:pt x="79" y="68"/>
                  </a:lnTo>
                  <a:lnTo>
                    <a:pt x="83" y="71"/>
                  </a:lnTo>
                  <a:lnTo>
                    <a:pt x="90" y="71"/>
                  </a:lnTo>
                  <a:lnTo>
                    <a:pt x="93" y="77"/>
                  </a:lnTo>
                  <a:lnTo>
                    <a:pt x="90" y="77"/>
                  </a:lnTo>
                  <a:lnTo>
                    <a:pt x="93" y="81"/>
                  </a:lnTo>
                  <a:lnTo>
                    <a:pt x="93" y="84"/>
                  </a:lnTo>
                  <a:lnTo>
                    <a:pt x="86" y="81"/>
                  </a:lnTo>
                  <a:lnTo>
                    <a:pt x="76" y="84"/>
                  </a:lnTo>
                  <a:lnTo>
                    <a:pt x="76" y="94"/>
                  </a:lnTo>
                  <a:lnTo>
                    <a:pt x="79" y="97"/>
                  </a:lnTo>
                  <a:lnTo>
                    <a:pt x="86" y="103"/>
                  </a:lnTo>
                  <a:lnTo>
                    <a:pt x="90" y="110"/>
                  </a:lnTo>
                  <a:lnTo>
                    <a:pt x="90" y="116"/>
                  </a:lnTo>
                  <a:lnTo>
                    <a:pt x="90" y="116"/>
                  </a:lnTo>
                  <a:lnTo>
                    <a:pt x="79" y="152"/>
                  </a:lnTo>
                  <a:lnTo>
                    <a:pt x="76" y="161"/>
                  </a:lnTo>
                  <a:lnTo>
                    <a:pt x="76" y="161"/>
                  </a:lnTo>
                  <a:lnTo>
                    <a:pt x="76" y="165"/>
                  </a:lnTo>
                  <a:lnTo>
                    <a:pt x="69" y="165"/>
                  </a:lnTo>
                  <a:lnTo>
                    <a:pt x="72" y="161"/>
                  </a:lnTo>
                  <a:lnTo>
                    <a:pt x="65" y="161"/>
                  </a:lnTo>
                  <a:lnTo>
                    <a:pt x="65" y="161"/>
                  </a:lnTo>
                  <a:lnTo>
                    <a:pt x="62" y="161"/>
                  </a:lnTo>
                  <a:lnTo>
                    <a:pt x="59" y="161"/>
                  </a:lnTo>
                  <a:lnTo>
                    <a:pt x="59" y="161"/>
                  </a:lnTo>
                  <a:lnTo>
                    <a:pt x="45" y="165"/>
                  </a:lnTo>
                  <a:lnTo>
                    <a:pt x="34" y="168"/>
                  </a:lnTo>
                  <a:lnTo>
                    <a:pt x="31" y="171"/>
                  </a:lnTo>
                  <a:lnTo>
                    <a:pt x="31" y="171"/>
                  </a:lnTo>
                  <a:lnTo>
                    <a:pt x="28" y="174"/>
                  </a:lnTo>
                  <a:lnTo>
                    <a:pt x="21" y="178"/>
                  </a:lnTo>
                  <a:lnTo>
                    <a:pt x="17" y="178"/>
                  </a:lnTo>
                  <a:lnTo>
                    <a:pt x="17" y="181"/>
                  </a:lnTo>
                  <a:lnTo>
                    <a:pt x="17" y="184"/>
                  </a:lnTo>
                  <a:lnTo>
                    <a:pt x="17" y="187"/>
                  </a:lnTo>
                  <a:lnTo>
                    <a:pt x="10" y="190"/>
                  </a:lnTo>
                  <a:lnTo>
                    <a:pt x="14" y="197"/>
                  </a:lnTo>
                  <a:lnTo>
                    <a:pt x="17" y="200"/>
                  </a:lnTo>
                  <a:lnTo>
                    <a:pt x="14" y="203"/>
                  </a:lnTo>
                  <a:lnTo>
                    <a:pt x="10" y="203"/>
                  </a:lnTo>
                  <a:lnTo>
                    <a:pt x="4" y="207"/>
                  </a:lnTo>
                  <a:lnTo>
                    <a:pt x="4" y="210"/>
                  </a:lnTo>
                  <a:lnTo>
                    <a:pt x="4" y="210"/>
                  </a:lnTo>
                  <a:lnTo>
                    <a:pt x="4" y="213"/>
                  </a:lnTo>
                  <a:lnTo>
                    <a:pt x="4" y="216"/>
                  </a:lnTo>
                  <a:lnTo>
                    <a:pt x="0" y="219"/>
                  </a:lnTo>
                  <a:lnTo>
                    <a:pt x="4" y="223"/>
                  </a:lnTo>
                  <a:lnTo>
                    <a:pt x="0" y="226"/>
                  </a:lnTo>
                  <a:lnTo>
                    <a:pt x="7" y="229"/>
                  </a:lnTo>
                  <a:lnTo>
                    <a:pt x="17" y="242"/>
                  </a:lnTo>
                  <a:lnTo>
                    <a:pt x="10" y="249"/>
                  </a:lnTo>
                  <a:lnTo>
                    <a:pt x="24" y="245"/>
                  </a:lnTo>
                  <a:lnTo>
                    <a:pt x="28" y="249"/>
                  </a:lnTo>
                  <a:lnTo>
                    <a:pt x="34" y="252"/>
                  </a:lnTo>
                  <a:lnTo>
                    <a:pt x="34" y="258"/>
                  </a:lnTo>
                  <a:lnTo>
                    <a:pt x="41" y="258"/>
                  </a:lnTo>
                  <a:lnTo>
                    <a:pt x="52" y="258"/>
                  </a:lnTo>
                  <a:lnTo>
                    <a:pt x="62" y="252"/>
                  </a:lnTo>
                  <a:lnTo>
                    <a:pt x="69" y="249"/>
                  </a:lnTo>
                  <a:lnTo>
                    <a:pt x="69" y="249"/>
                  </a:lnTo>
                  <a:lnTo>
                    <a:pt x="69" y="255"/>
                  </a:lnTo>
                  <a:lnTo>
                    <a:pt x="69" y="255"/>
                  </a:lnTo>
                  <a:lnTo>
                    <a:pt x="69" y="261"/>
                  </a:lnTo>
                  <a:lnTo>
                    <a:pt x="69" y="271"/>
                  </a:lnTo>
                  <a:lnTo>
                    <a:pt x="69" y="274"/>
                  </a:lnTo>
                  <a:lnTo>
                    <a:pt x="72" y="278"/>
                  </a:lnTo>
                  <a:lnTo>
                    <a:pt x="76" y="274"/>
                  </a:lnTo>
                  <a:lnTo>
                    <a:pt x="79" y="274"/>
                  </a:lnTo>
                  <a:lnTo>
                    <a:pt x="83" y="274"/>
                  </a:lnTo>
                  <a:lnTo>
                    <a:pt x="86" y="274"/>
                  </a:lnTo>
                  <a:lnTo>
                    <a:pt x="86" y="274"/>
                  </a:lnTo>
                  <a:lnTo>
                    <a:pt x="86" y="274"/>
                  </a:lnTo>
                  <a:lnTo>
                    <a:pt x="86" y="274"/>
                  </a:lnTo>
                  <a:lnTo>
                    <a:pt x="100" y="274"/>
                  </a:lnTo>
                  <a:lnTo>
                    <a:pt x="107" y="274"/>
                  </a:lnTo>
                  <a:lnTo>
                    <a:pt x="110" y="274"/>
                  </a:lnTo>
                  <a:lnTo>
                    <a:pt x="114" y="274"/>
                  </a:lnTo>
                  <a:lnTo>
                    <a:pt x="117" y="271"/>
                  </a:lnTo>
                  <a:lnTo>
                    <a:pt x="124" y="271"/>
                  </a:lnTo>
                  <a:lnTo>
                    <a:pt x="127" y="268"/>
                  </a:lnTo>
                  <a:lnTo>
                    <a:pt x="131" y="261"/>
                  </a:lnTo>
                  <a:lnTo>
                    <a:pt x="141" y="255"/>
                  </a:lnTo>
                  <a:lnTo>
                    <a:pt x="148" y="255"/>
                  </a:lnTo>
                  <a:lnTo>
                    <a:pt x="155" y="252"/>
                  </a:lnTo>
                  <a:lnTo>
                    <a:pt x="158" y="252"/>
                  </a:lnTo>
                  <a:lnTo>
                    <a:pt x="162" y="255"/>
                  </a:lnTo>
                  <a:lnTo>
                    <a:pt x="165" y="252"/>
                  </a:lnTo>
                  <a:lnTo>
                    <a:pt x="169" y="255"/>
                  </a:lnTo>
                  <a:lnTo>
                    <a:pt x="169" y="258"/>
                  </a:lnTo>
                  <a:lnTo>
                    <a:pt x="169" y="265"/>
                  </a:lnTo>
                  <a:lnTo>
                    <a:pt x="165" y="268"/>
                  </a:lnTo>
                  <a:lnTo>
                    <a:pt x="169" y="278"/>
                  </a:lnTo>
                  <a:lnTo>
                    <a:pt x="169" y="281"/>
                  </a:lnTo>
                  <a:lnTo>
                    <a:pt x="172" y="287"/>
                  </a:lnTo>
                  <a:lnTo>
                    <a:pt x="176" y="287"/>
                  </a:lnTo>
                  <a:lnTo>
                    <a:pt x="176" y="294"/>
                  </a:lnTo>
                  <a:lnTo>
                    <a:pt x="182" y="294"/>
                  </a:lnTo>
                  <a:lnTo>
                    <a:pt x="186" y="297"/>
                  </a:lnTo>
                  <a:lnTo>
                    <a:pt x="193" y="300"/>
                  </a:lnTo>
                  <a:lnTo>
                    <a:pt x="193" y="300"/>
                  </a:lnTo>
                  <a:lnTo>
                    <a:pt x="203" y="297"/>
                  </a:lnTo>
                  <a:lnTo>
                    <a:pt x="210" y="303"/>
                  </a:lnTo>
                  <a:lnTo>
                    <a:pt x="213" y="303"/>
                  </a:lnTo>
                  <a:lnTo>
                    <a:pt x="220" y="310"/>
                  </a:lnTo>
                  <a:lnTo>
                    <a:pt x="224" y="310"/>
                  </a:lnTo>
                  <a:lnTo>
                    <a:pt x="231" y="310"/>
                  </a:lnTo>
                  <a:lnTo>
                    <a:pt x="237" y="313"/>
                  </a:lnTo>
                  <a:lnTo>
                    <a:pt x="237" y="316"/>
                  </a:lnTo>
                  <a:lnTo>
                    <a:pt x="241" y="320"/>
                  </a:lnTo>
                  <a:lnTo>
                    <a:pt x="248" y="320"/>
                  </a:lnTo>
                  <a:lnTo>
                    <a:pt x="258" y="320"/>
                  </a:lnTo>
                  <a:lnTo>
                    <a:pt x="265" y="323"/>
                  </a:lnTo>
                  <a:lnTo>
                    <a:pt x="268" y="326"/>
                  </a:lnTo>
                  <a:lnTo>
                    <a:pt x="265" y="333"/>
                  </a:lnTo>
                  <a:lnTo>
                    <a:pt x="268" y="339"/>
                  </a:lnTo>
                  <a:lnTo>
                    <a:pt x="265" y="345"/>
                  </a:lnTo>
                  <a:lnTo>
                    <a:pt x="272" y="355"/>
                  </a:lnTo>
                  <a:lnTo>
                    <a:pt x="272" y="362"/>
                  </a:lnTo>
                  <a:lnTo>
                    <a:pt x="306" y="362"/>
                  </a:lnTo>
                  <a:lnTo>
                    <a:pt x="310" y="371"/>
                  </a:lnTo>
                  <a:lnTo>
                    <a:pt x="306" y="381"/>
                  </a:lnTo>
                  <a:lnTo>
                    <a:pt x="317" y="381"/>
                  </a:lnTo>
                  <a:lnTo>
                    <a:pt x="327" y="397"/>
                  </a:lnTo>
                  <a:lnTo>
                    <a:pt x="330" y="404"/>
                  </a:lnTo>
                  <a:lnTo>
                    <a:pt x="320" y="420"/>
                  </a:lnTo>
                  <a:lnTo>
                    <a:pt x="320" y="423"/>
                  </a:lnTo>
                  <a:lnTo>
                    <a:pt x="317" y="426"/>
                  </a:lnTo>
                  <a:lnTo>
                    <a:pt x="320" y="426"/>
                  </a:lnTo>
                  <a:lnTo>
                    <a:pt x="317" y="433"/>
                  </a:lnTo>
                  <a:lnTo>
                    <a:pt x="323" y="436"/>
                  </a:lnTo>
                  <a:lnTo>
                    <a:pt x="323" y="439"/>
                  </a:lnTo>
                  <a:lnTo>
                    <a:pt x="327" y="446"/>
                  </a:lnTo>
                  <a:lnTo>
                    <a:pt x="323" y="455"/>
                  </a:lnTo>
                  <a:lnTo>
                    <a:pt x="327" y="459"/>
                  </a:lnTo>
                  <a:lnTo>
                    <a:pt x="323" y="462"/>
                  </a:lnTo>
                  <a:lnTo>
                    <a:pt x="327" y="465"/>
                  </a:lnTo>
                  <a:lnTo>
                    <a:pt x="334" y="465"/>
                  </a:lnTo>
                  <a:lnTo>
                    <a:pt x="337" y="465"/>
                  </a:lnTo>
                  <a:lnTo>
                    <a:pt x="344" y="465"/>
                  </a:lnTo>
                  <a:lnTo>
                    <a:pt x="351" y="468"/>
                  </a:lnTo>
                  <a:lnTo>
                    <a:pt x="361" y="465"/>
                  </a:lnTo>
                  <a:lnTo>
                    <a:pt x="365" y="468"/>
                  </a:lnTo>
                  <a:lnTo>
                    <a:pt x="368" y="468"/>
                  </a:lnTo>
                  <a:lnTo>
                    <a:pt x="368" y="471"/>
                  </a:lnTo>
                  <a:lnTo>
                    <a:pt x="375" y="491"/>
                  </a:lnTo>
                  <a:lnTo>
                    <a:pt x="378" y="497"/>
                  </a:lnTo>
                  <a:lnTo>
                    <a:pt x="382" y="497"/>
                  </a:lnTo>
                  <a:lnTo>
                    <a:pt x="389" y="494"/>
                  </a:lnTo>
                  <a:lnTo>
                    <a:pt x="392" y="494"/>
                  </a:lnTo>
                  <a:lnTo>
                    <a:pt x="396" y="497"/>
                  </a:lnTo>
                  <a:lnTo>
                    <a:pt x="399" y="497"/>
                  </a:lnTo>
                  <a:lnTo>
                    <a:pt x="396" y="501"/>
                  </a:lnTo>
                  <a:lnTo>
                    <a:pt x="396" y="517"/>
                  </a:lnTo>
                  <a:lnTo>
                    <a:pt x="396" y="517"/>
                  </a:lnTo>
                  <a:lnTo>
                    <a:pt x="396" y="517"/>
                  </a:lnTo>
                  <a:lnTo>
                    <a:pt x="396" y="520"/>
                  </a:lnTo>
                  <a:lnTo>
                    <a:pt x="396" y="523"/>
                  </a:lnTo>
                  <a:lnTo>
                    <a:pt x="396" y="523"/>
                  </a:lnTo>
                  <a:lnTo>
                    <a:pt x="399" y="523"/>
                  </a:lnTo>
                  <a:lnTo>
                    <a:pt x="406" y="523"/>
                  </a:lnTo>
                  <a:lnTo>
                    <a:pt x="406" y="526"/>
                  </a:lnTo>
                  <a:lnTo>
                    <a:pt x="409" y="533"/>
                  </a:lnTo>
                  <a:lnTo>
                    <a:pt x="409" y="539"/>
                  </a:lnTo>
                  <a:lnTo>
                    <a:pt x="413" y="546"/>
                  </a:lnTo>
                  <a:lnTo>
                    <a:pt x="413" y="552"/>
                  </a:lnTo>
                  <a:lnTo>
                    <a:pt x="409" y="552"/>
                  </a:lnTo>
                  <a:lnTo>
                    <a:pt x="406" y="552"/>
                  </a:lnTo>
                  <a:lnTo>
                    <a:pt x="403" y="555"/>
                  </a:lnTo>
                  <a:lnTo>
                    <a:pt x="403" y="555"/>
                  </a:lnTo>
                  <a:lnTo>
                    <a:pt x="399" y="559"/>
                  </a:lnTo>
                  <a:lnTo>
                    <a:pt x="399" y="559"/>
                  </a:lnTo>
                  <a:lnTo>
                    <a:pt x="389" y="562"/>
                  </a:lnTo>
                  <a:lnTo>
                    <a:pt x="389" y="565"/>
                  </a:lnTo>
                  <a:lnTo>
                    <a:pt x="385" y="565"/>
                  </a:lnTo>
                  <a:lnTo>
                    <a:pt x="378" y="572"/>
                  </a:lnTo>
                  <a:lnTo>
                    <a:pt x="375" y="572"/>
                  </a:lnTo>
                  <a:lnTo>
                    <a:pt x="375" y="575"/>
                  </a:lnTo>
                  <a:lnTo>
                    <a:pt x="372" y="575"/>
                  </a:lnTo>
                  <a:lnTo>
                    <a:pt x="372" y="575"/>
                  </a:lnTo>
                  <a:lnTo>
                    <a:pt x="365" y="581"/>
                  </a:lnTo>
                  <a:lnTo>
                    <a:pt x="361" y="585"/>
                  </a:lnTo>
                  <a:lnTo>
                    <a:pt x="361" y="588"/>
                  </a:lnTo>
                  <a:lnTo>
                    <a:pt x="361" y="588"/>
                  </a:lnTo>
                  <a:lnTo>
                    <a:pt x="358" y="591"/>
                  </a:lnTo>
                  <a:lnTo>
                    <a:pt x="354" y="597"/>
                  </a:lnTo>
                  <a:lnTo>
                    <a:pt x="351" y="601"/>
                  </a:lnTo>
                  <a:lnTo>
                    <a:pt x="348" y="604"/>
                  </a:lnTo>
                  <a:lnTo>
                    <a:pt x="348" y="607"/>
                  </a:lnTo>
                  <a:lnTo>
                    <a:pt x="344" y="607"/>
                  </a:lnTo>
                  <a:lnTo>
                    <a:pt x="344" y="610"/>
                  </a:lnTo>
                  <a:lnTo>
                    <a:pt x="348" y="610"/>
                  </a:lnTo>
                  <a:lnTo>
                    <a:pt x="351" y="610"/>
                  </a:lnTo>
                  <a:lnTo>
                    <a:pt x="358" y="607"/>
                  </a:lnTo>
                  <a:lnTo>
                    <a:pt x="365" y="610"/>
                  </a:lnTo>
                  <a:lnTo>
                    <a:pt x="368" y="614"/>
                  </a:lnTo>
                  <a:lnTo>
                    <a:pt x="372" y="617"/>
                  </a:lnTo>
                  <a:lnTo>
                    <a:pt x="375" y="620"/>
                  </a:lnTo>
                  <a:lnTo>
                    <a:pt x="378" y="627"/>
                  </a:lnTo>
                  <a:lnTo>
                    <a:pt x="382" y="627"/>
                  </a:lnTo>
                  <a:lnTo>
                    <a:pt x="385" y="623"/>
                  </a:lnTo>
                  <a:lnTo>
                    <a:pt x="385" y="623"/>
                  </a:lnTo>
                  <a:lnTo>
                    <a:pt x="392" y="630"/>
                  </a:lnTo>
                  <a:lnTo>
                    <a:pt x="396" y="633"/>
                  </a:lnTo>
                  <a:lnTo>
                    <a:pt x="403" y="633"/>
                  </a:lnTo>
                  <a:lnTo>
                    <a:pt x="406" y="636"/>
                  </a:lnTo>
                  <a:lnTo>
                    <a:pt x="406" y="643"/>
                  </a:lnTo>
                  <a:lnTo>
                    <a:pt x="409" y="639"/>
                  </a:lnTo>
                  <a:lnTo>
                    <a:pt x="416" y="643"/>
                  </a:lnTo>
                  <a:lnTo>
                    <a:pt x="420" y="649"/>
                  </a:lnTo>
                  <a:lnTo>
                    <a:pt x="427" y="656"/>
                  </a:lnTo>
                  <a:lnTo>
                    <a:pt x="430" y="656"/>
                  </a:lnTo>
                  <a:lnTo>
                    <a:pt x="430" y="662"/>
                  </a:lnTo>
                  <a:lnTo>
                    <a:pt x="427" y="665"/>
                  </a:lnTo>
                  <a:lnTo>
                    <a:pt x="427" y="672"/>
                  </a:lnTo>
                  <a:lnTo>
                    <a:pt x="430" y="672"/>
                  </a:lnTo>
                  <a:lnTo>
                    <a:pt x="430" y="672"/>
                  </a:lnTo>
                  <a:lnTo>
                    <a:pt x="430" y="675"/>
                  </a:lnTo>
                  <a:lnTo>
                    <a:pt x="434" y="675"/>
                  </a:lnTo>
                  <a:lnTo>
                    <a:pt x="440" y="672"/>
                  </a:lnTo>
                  <a:lnTo>
                    <a:pt x="444" y="665"/>
                  </a:lnTo>
                  <a:lnTo>
                    <a:pt x="444" y="656"/>
                  </a:lnTo>
                  <a:lnTo>
                    <a:pt x="447" y="646"/>
                  </a:lnTo>
                  <a:lnTo>
                    <a:pt x="451" y="646"/>
                  </a:lnTo>
                  <a:lnTo>
                    <a:pt x="447" y="643"/>
                  </a:lnTo>
                  <a:lnTo>
                    <a:pt x="444" y="639"/>
                  </a:lnTo>
                  <a:lnTo>
                    <a:pt x="447" y="636"/>
                  </a:lnTo>
                  <a:lnTo>
                    <a:pt x="451" y="636"/>
                  </a:lnTo>
                  <a:lnTo>
                    <a:pt x="451" y="633"/>
                  </a:lnTo>
                  <a:lnTo>
                    <a:pt x="454" y="630"/>
                  </a:lnTo>
                  <a:lnTo>
                    <a:pt x="454" y="627"/>
                  </a:lnTo>
                  <a:lnTo>
                    <a:pt x="454" y="630"/>
                  </a:lnTo>
                  <a:lnTo>
                    <a:pt x="458" y="630"/>
                  </a:lnTo>
                  <a:lnTo>
                    <a:pt x="461" y="627"/>
                  </a:lnTo>
                  <a:lnTo>
                    <a:pt x="461" y="623"/>
                  </a:lnTo>
                  <a:lnTo>
                    <a:pt x="461" y="620"/>
                  </a:lnTo>
                  <a:lnTo>
                    <a:pt x="461" y="617"/>
                  </a:lnTo>
                  <a:lnTo>
                    <a:pt x="464" y="617"/>
                  </a:lnTo>
                  <a:lnTo>
                    <a:pt x="464" y="617"/>
                  </a:lnTo>
                  <a:lnTo>
                    <a:pt x="468" y="614"/>
                  </a:lnTo>
                  <a:lnTo>
                    <a:pt x="464" y="610"/>
                  </a:lnTo>
                  <a:lnTo>
                    <a:pt x="464" y="610"/>
                  </a:lnTo>
                  <a:lnTo>
                    <a:pt x="464" y="604"/>
                  </a:lnTo>
                  <a:lnTo>
                    <a:pt x="461" y="604"/>
                  </a:lnTo>
                  <a:lnTo>
                    <a:pt x="464" y="604"/>
                  </a:lnTo>
                  <a:lnTo>
                    <a:pt x="468" y="607"/>
                  </a:lnTo>
                  <a:lnTo>
                    <a:pt x="471" y="610"/>
                  </a:lnTo>
                  <a:lnTo>
                    <a:pt x="475" y="610"/>
                  </a:lnTo>
                  <a:lnTo>
                    <a:pt x="475" y="610"/>
                  </a:lnTo>
                  <a:lnTo>
                    <a:pt x="478" y="610"/>
                  </a:lnTo>
                  <a:lnTo>
                    <a:pt x="478" y="614"/>
                  </a:lnTo>
                  <a:lnTo>
                    <a:pt x="475" y="614"/>
                  </a:lnTo>
                  <a:lnTo>
                    <a:pt x="475" y="620"/>
                  </a:lnTo>
                  <a:lnTo>
                    <a:pt x="468" y="627"/>
                  </a:lnTo>
                  <a:lnTo>
                    <a:pt x="464" y="627"/>
                  </a:lnTo>
                  <a:lnTo>
                    <a:pt x="464" y="630"/>
                  </a:lnTo>
                  <a:lnTo>
                    <a:pt x="464" y="633"/>
                  </a:lnTo>
                  <a:lnTo>
                    <a:pt x="461" y="633"/>
                  </a:lnTo>
                  <a:lnTo>
                    <a:pt x="458" y="636"/>
                  </a:lnTo>
                  <a:lnTo>
                    <a:pt x="454" y="636"/>
                  </a:lnTo>
                  <a:lnTo>
                    <a:pt x="454" y="639"/>
                  </a:lnTo>
                  <a:lnTo>
                    <a:pt x="451" y="639"/>
                  </a:lnTo>
                  <a:lnTo>
                    <a:pt x="451" y="639"/>
                  </a:lnTo>
                  <a:lnTo>
                    <a:pt x="451" y="643"/>
                  </a:lnTo>
                  <a:lnTo>
                    <a:pt x="454" y="643"/>
                  </a:lnTo>
                  <a:lnTo>
                    <a:pt x="464" y="636"/>
                  </a:lnTo>
                  <a:lnTo>
                    <a:pt x="471" y="630"/>
                  </a:lnTo>
                  <a:lnTo>
                    <a:pt x="482" y="617"/>
                  </a:lnTo>
                  <a:lnTo>
                    <a:pt x="485" y="610"/>
                  </a:lnTo>
                  <a:lnTo>
                    <a:pt x="489" y="601"/>
                  </a:lnTo>
                  <a:lnTo>
                    <a:pt x="499" y="588"/>
                  </a:lnTo>
                  <a:lnTo>
                    <a:pt x="506" y="578"/>
                  </a:lnTo>
                  <a:lnTo>
                    <a:pt x="506" y="575"/>
                  </a:lnTo>
                  <a:lnTo>
                    <a:pt x="506" y="575"/>
                  </a:lnTo>
                  <a:lnTo>
                    <a:pt x="506" y="572"/>
                  </a:lnTo>
                  <a:lnTo>
                    <a:pt x="509" y="572"/>
                  </a:lnTo>
                  <a:lnTo>
                    <a:pt x="509" y="568"/>
                  </a:lnTo>
                  <a:lnTo>
                    <a:pt x="513" y="565"/>
                  </a:lnTo>
                  <a:lnTo>
                    <a:pt x="513" y="562"/>
                  </a:lnTo>
                  <a:lnTo>
                    <a:pt x="513" y="562"/>
                  </a:lnTo>
                  <a:lnTo>
                    <a:pt x="513" y="562"/>
                  </a:lnTo>
                  <a:lnTo>
                    <a:pt x="509" y="559"/>
                  </a:lnTo>
                  <a:lnTo>
                    <a:pt x="509" y="555"/>
                  </a:lnTo>
                  <a:lnTo>
                    <a:pt x="506" y="552"/>
                  </a:lnTo>
                  <a:lnTo>
                    <a:pt x="506" y="549"/>
                  </a:lnTo>
                  <a:lnTo>
                    <a:pt x="506" y="549"/>
                  </a:lnTo>
                  <a:lnTo>
                    <a:pt x="506" y="546"/>
                  </a:lnTo>
                  <a:lnTo>
                    <a:pt x="506" y="539"/>
                  </a:lnTo>
                  <a:lnTo>
                    <a:pt x="502" y="536"/>
                  </a:lnTo>
                  <a:lnTo>
                    <a:pt x="506" y="536"/>
                  </a:lnTo>
                  <a:lnTo>
                    <a:pt x="509" y="533"/>
                  </a:lnTo>
                  <a:lnTo>
                    <a:pt x="509" y="530"/>
                  </a:lnTo>
                  <a:lnTo>
                    <a:pt x="506" y="530"/>
                  </a:lnTo>
                  <a:lnTo>
                    <a:pt x="509" y="530"/>
                  </a:lnTo>
                  <a:lnTo>
                    <a:pt x="513" y="526"/>
                  </a:lnTo>
                  <a:lnTo>
                    <a:pt x="506" y="523"/>
                  </a:lnTo>
                  <a:lnTo>
                    <a:pt x="509" y="523"/>
                  </a:lnTo>
                  <a:lnTo>
                    <a:pt x="513" y="520"/>
                  </a:lnTo>
                  <a:lnTo>
                    <a:pt x="516" y="520"/>
                  </a:lnTo>
                  <a:lnTo>
                    <a:pt x="520" y="517"/>
                  </a:lnTo>
                  <a:lnTo>
                    <a:pt x="523" y="513"/>
                  </a:lnTo>
                  <a:lnTo>
                    <a:pt x="523" y="513"/>
                  </a:lnTo>
                  <a:lnTo>
                    <a:pt x="530" y="510"/>
                  </a:lnTo>
                  <a:lnTo>
                    <a:pt x="537" y="507"/>
                  </a:lnTo>
                  <a:lnTo>
                    <a:pt x="544" y="497"/>
                  </a:lnTo>
                  <a:lnTo>
                    <a:pt x="550" y="497"/>
                  </a:lnTo>
                  <a:lnTo>
                    <a:pt x="554" y="494"/>
                  </a:lnTo>
                  <a:lnTo>
                    <a:pt x="557" y="491"/>
                  </a:lnTo>
                  <a:lnTo>
                    <a:pt x="561" y="491"/>
                  </a:lnTo>
                  <a:lnTo>
                    <a:pt x="564" y="494"/>
                  </a:lnTo>
                  <a:lnTo>
                    <a:pt x="568" y="494"/>
                  </a:lnTo>
                  <a:lnTo>
                    <a:pt x="568" y="491"/>
                  </a:lnTo>
                  <a:lnTo>
                    <a:pt x="571" y="488"/>
                  </a:lnTo>
                  <a:lnTo>
                    <a:pt x="578" y="481"/>
                  </a:lnTo>
                  <a:lnTo>
                    <a:pt x="581" y="481"/>
                  </a:lnTo>
                  <a:lnTo>
                    <a:pt x="581" y="481"/>
                  </a:lnTo>
                  <a:lnTo>
                    <a:pt x="581" y="478"/>
                  </a:lnTo>
                  <a:lnTo>
                    <a:pt x="578" y="478"/>
                  </a:lnTo>
                  <a:lnTo>
                    <a:pt x="575" y="478"/>
                  </a:lnTo>
                  <a:lnTo>
                    <a:pt x="578" y="475"/>
                  </a:lnTo>
                  <a:lnTo>
                    <a:pt x="585" y="475"/>
                  </a:lnTo>
                  <a:lnTo>
                    <a:pt x="588" y="475"/>
                  </a:lnTo>
                  <a:lnTo>
                    <a:pt x="592" y="475"/>
                  </a:lnTo>
                  <a:lnTo>
                    <a:pt x="592" y="471"/>
                  </a:lnTo>
                  <a:lnTo>
                    <a:pt x="595" y="471"/>
                  </a:lnTo>
                  <a:lnTo>
                    <a:pt x="595" y="475"/>
                  </a:lnTo>
                  <a:lnTo>
                    <a:pt x="592" y="475"/>
                  </a:lnTo>
                  <a:lnTo>
                    <a:pt x="585" y="478"/>
                  </a:lnTo>
                  <a:lnTo>
                    <a:pt x="585" y="478"/>
                  </a:lnTo>
                  <a:lnTo>
                    <a:pt x="588" y="478"/>
                  </a:lnTo>
                  <a:lnTo>
                    <a:pt x="595" y="478"/>
                  </a:lnTo>
                  <a:lnTo>
                    <a:pt x="602" y="475"/>
                  </a:lnTo>
                  <a:lnTo>
                    <a:pt x="602" y="471"/>
                  </a:lnTo>
                  <a:lnTo>
                    <a:pt x="606" y="471"/>
                  </a:lnTo>
                  <a:lnTo>
                    <a:pt x="609" y="471"/>
                  </a:lnTo>
                  <a:lnTo>
                    <a:pt x="606" y="471"/>
                  </a:lnTo>
                  <a:lnTo>
                    <a:pt x="606" y="471"/>
                  </a:lnTo>
                  <a:lnTo>
                    <a:pt x="606" y="475"/>
                  </a:lnTo>
                  <a:lnTo>
                    <a:pt x="606" y="475"/>
                  </a:lnTo>
                  <a:lnTo>
                    <a:pt x="612" y="478"/>
                  </a:lnTo>
                  <a:lnTo>
                    <a:pt x="616" y="475"/>
                  </a:lnTo>
                  <a:lnTo>
                    <a:pt x="623" y="475"/>
                  </a:lnTo>
                  <a:lnTo>
                    <a:pt x="626" y="475"/>
                  </a:lnTo>
                  <a:lnTo>
                    <a:pt x="633" y="475"/>
                  </a:lnTo>
                  <a:lnTo>
                    <a:pt x="633" y="471"/>
                  </a:lnTo>
                  <a:lnTo>
                    <a:pt x="630" y="471"/>
                  </a:lnTo>
                  <a:lnTo>
                    <a:pt x="630" y="468"/>
                  </a:lnTo>
                  <a:lnTo>
                    <a:pt x="640" y="465"/>
                  </a:lnTo>
                  <a:lnTo>
                    <a:pt x="647" y="462"/>
                  </a:lnTo>
                  <a:lnTo>
                    <a:pt x="650" y="459"/>
                  </a:lnTo>
                  <a:lnTo>
                    <a:pt x="654" y="459"/>
                  </a:lnTo>
                  <a:lnTo>
                    <a:pt x="650" y="455"/>
                  </a:lnTo>
                  <a:lnTo>
                    <a:pt x="647" y="449"/>
                  </a:lnTo>
                  <a:lnTo>
                    <a:pt x="650" y="446"/>
                  </a:lnTo>
                  <a:lnTo>
                    <a:pt x="654" y="442"/>
                  </a:lnTo>
                  <a:lnTo>
                    <a:pt x="654" y="439"/>
                  </a:lnTo>
                  <a:lnTo>
                    <a:pt x="654" y="439"/>
                  </a:lnTo>
                  <a:lnTo>
                    <a:pt x="657" y="436"/>
                  </a:lnTo>
                  <a:lnTo>
                    <a:pt x="657" y="433"/>
                  </a:lnTo>
                  <a:lnTo>
                    <a:pt x="657" y="433"/>
                  </a:lnTo>
                  <a:lnTo>
                    <a:pt x="664" y="426"/>
                  </a:lnTo>
                  <a:lnTo>
                    <a:pt x="671" y="420"/>
                  </a:lnTo>
                  <a:lnTo>
                    <a:pt x="671" y="413"/>
                  </a:lnTo>
                  <a:lnTo>
                    <a:pt x="671" y="404"/>
                  </a:lnTo>
                  <a:lnTo>
                    <a:pt x="667" y="404"/>
                  </a:lnTo>
                  <a:lnTo>
                    <a:pt x="671" y="397"/>
                  </a:lnTo>
                  <a:lnTo>
                    <a:pt x="671" y="394"/>
                  </a:lnTo>
                  <a:lnTo>
                    <a:pt x="674" y="391"/>
                  </a:lnTo>
                  <a:lnTo>
                    <a:pt x="678" y="387"/>
                  </a:lnTo>
                  <a:lnTo>
                    <a:pt x="678" y="384"/>
                  </a:lnTo>
                  <a:lnTo>
                    <a:pt x="678" y="381"/>
                  </a:lnTo>
                  <a:lnTo>
                    <a:pt x="681" y="371"/>
                  </a:lnTo>
                  <a:lnTo>
                    <a:pt x="681" y="368"/>
                  </a:lnTo>
                  <a:lnTo>
                    <a:pt x="681" y="362"/>
                  </a:lnTo>
                  <a:lnTo>
                    <a:pt x="681" y="362"/>
                  </a:lnTo>
                  <a:lnTo>
                    <a:pt x="681" y="355"/>
                  </a:lnTo>
                  <a:lnTo>
                    <a:pt x="681" y="333"/>
                  </a:lnTo>
                  <a:lnTo>
                    <a:pt x="681" y="326"/>
                  </a:lnTo>
                  <a:lnTo>
                    <a:pt x="681" y="323"/>
                  </a:lnTo>
                  <a:lnTo>
                    <a:pt x="681" y="323"/>
                  </a:lnTo>
                  <a:lnTo>
                    <a:pt x="681" y="323"/>
                  </a:lnTo>
                  <a:lnTo>
                    <a:pt x="678" y="320"/>
                  </a:lnTo>
                  <a:lnTo>
                    <a:pt x="678" y="320"/>
                  </a:lnTo>
                  <a:lnTo>
                    <a:pt x="681" y="316"/>
                  </a:lnTo>
                  <a:lnTo>
                    <a:pt x="678" y="313"/>
                  </a:lnTo>
                  <a:lnTo>
                    <a:pt x="681" y="310"/>
                  </a:lnTo>
                  <a:lnTo>
                    <a:pt x="681" y="310"/>
                  </a:lnTo>
                  <a:lnTo>
                    <a:pt x="685" y="303"/>
                  </a:lnTo>
                  <a:lnTo>
                    <a:pt x="681" y="300"/>
                  </a:lnTo>
                  <a:lnTo>
                    <a:pt x="674" y="300"/>
                  </a:lnTo>
                  <a:lnTo>
                    <a:pt x="678" y="300"/>
                  </a:lnTo>
                  <a:lnTo>
                    <a:pt x="678" y="297"/>
                  </a:lnTo>
                  <a:lnTo>
                    <a:pt x="678" y="300"/>
                  </a:lnTo>
                  <a:lnTo>
                    <a:pt x="681" y="300"/>
                  </a:lnTo>
                  <a:lnTo>
                    <a:pt x="685" y="300"/>
                  </a:lnTo>
                  <a:lnTo>
                    <a:pt x="685" y="297"/>
                  </a:lnTo>
                  <a:lnTo>
                    <a:pt x="688" y="297"/>
                  </a:lnTo>
                  <a:lnTo>
                    <a:pt x="688" y="300"/>
                  </a:lnTo>
                  <a:lnTo>
                    <a:pt x="692" y="300"/>
                  </a:lnTo>
                  <a:lnTo>
                    <a:pt x="688" y="303"/>
                  </a:lnTo>
                  <a:lnTo>
                    <a:pt x="685" y="303"/>
                  </a:lnTo>
                  <a:lnTo>
                    <a:pt x="685" y="307"/>
                  </a:lnTo>
                  <a:lnTo>
                    <a:pt x="688" y="307"/>
                  </a:lnTo>
                  <a:lnTo>
                    <a:pt x="692" y="303"/>
                  </a:lnTo>
                  <a:lnTo>
                    <a:pt x="695" y="303"/>
                  </a:lnTo>
                  <a:lnTo>
                    <a:pt x="702" y="294"/>
                  </a:lnTo>
                  <a:lnTo>
                    <a:pt x="705" y="287"/>
                  </a:lnTo>
                  <a:lnTo>
                    <a:pt x="705" y="284"/>
                  </a:lnTo>
                  <a:lnTo>
                    <a:pt x="709" y="281"/>
                  </a:lnTo>
                  <a:lnTo>
                    <a:pt x="712" y="274"/>
                  </a:lnTo>
                  <a:lnTo>
                    <a:pt x="716" y="271"/>
                  </a:lnTo>
                  <a:lnTo>
                    <a:pt x="726" y="265"/>
                  </a:lnTo>
                  <a:lnTo>
                    <a:pt x="726" y="261"/>
                  </a:lnTo>
                  <a:lnTo>
                    <a:pt x="729" y="261"/>
                  </a:lnTo>
                  <a:lnTo>
                    <a:pt x="733" y="258"/>
                  </a:lnTo>
                  <a:lnTo>
                    <a:pt x="740" y="252"/>
                  </a:lnTo>
                  <a:lnTo>
                    <a:pt x="747" y="242"/>
                  </a:lnTo>
                  <a:lnTo>
                    <a:pt x="750" y="242"/>
                  </a:lnTo>
                  <a:lnTo>
                    <a:pt x="753" y="232"/>
                  </a:lnTo>
                  <a:lnTo>
                    <a:pt x="757" y="229"/>
                  </a:lnTo>
                  <a:lnTo>
                    <a:pt x="757" y="226"/>
                  </a:lnTo>
                  <a:lnTo>
                    <a:pt x="757" y="223"/>
                  </a:lnTo>
                  <a:lnTo>
                    <a:pt x="757" y="219"/>
                  </a:lnTo>
                  <a:lnTo>
                    <a:pt x="757" y="216"/>
                  </a:lnTo>
                  <a:lnTo>
                    <a:pt x="760" y="213"/>
                  </a:lnTo>
                  <a:lnTo>
                    <a:pt x="757" y="207"/>
                  </a:lnTo>
                  <a:lnTo>
                    <a:pt x="757" y="203"/>
                  </a:lnTo>
                  <a:lnTo>
                    <a:pt x="753" y="200"/>
                  </a:lnTo>
                  <a:lnTo>
                    <a:pt x="750" y="187"/>
                  </a:lnTo>
                  <a:lnTo>
                    <a:pt x="750" y="184"/>
                  </a:lnTo>
                  <a:lnTo>
                    <a:pt x="747" y="178"/>
                  </a:lnTo>
                  <a:lnTo>
                    <a:pt x="736" y="174"/>
                  </a:lnTo>
                  <a:lnTo>
                    <a:pt x="726" y="174"/>
                  </a:lnTo>
                  <a:lnTo>
                    <a:pt x="722" y="174"/>
                  </a:lnTo>
                  <a:lnTo>
                    <a:pt x="719" y="171"/>
                  </a:lnTo>
                  <a:lnTo>
                    <a:pt x="716" y="171"/>
                  </a:lnTo>
                  <a:lnTo>
                    <a:pt x="709" y="168"/>
                  </a:lnTo>
                  <a:lnTo>
                    <a:pt x="705" y="165"/>
                  </a:lnTo>
                  <a:lnTo>
                    <a:pt x="702" y="165"/>
                  </a:lnTo>
                  <a:lnTo>
                    <a:pt x="692" y="155"/>
                  </a:lnTo>
                  <a:lnTo>
                    <a:pt x="685" y="148"/>
                  </a:lnTo>
                  <a:lnTo>
                    <a:pt x="681" y="148"/>
                  </a:lnTo>
                  <a:lnTo>
                    <a:pt x="678" y="142"/>
                  </a:lnTo>
                  <a:lnTo>
                    <a:pt x="674" y="142"/>
                  </a:lnTo>
                  <a:lnTo>
                    <a:pt x="661" y="136"/>
                  </a:lnTo>
                  <a:lnTo>
                    <a:pt x="657" y="136"/>
                  </a:lnTo>
                  <a:lnTo>
                    <a:pt x="650" y="136"/>
                  </a:lnTo>
                  <a:lnTo>
                    <a:pt x="647" y="136"/>
                  </a:lnTo>
                  <a:lnTo>
                    <a:pt x="640" y="136"/>
                  </a:lnTo>
                  <a:lnTo>
                    <a:pt x="636" y="136"/>
                  </a:lnTo>
                  <a:lnTo>
                    <a:pt x="633" y="136"/>
                  </a:lnTo>
                  <a:lnTo>
                    <a:pt x="633" y="139"/>
                  </a:lnTo>
                  <a:lnTo>
                    <a:pt x="630" y="136"/>
                  </a:lnTo>
                  <a:lnTo>
                    <a:pt x="623" y="132"/>
                  </a:lnTo>
                  <a:lnTo>
                    <a:pt x="623" y="136"/>
                  </a:lnTo>
                  <a:lnTo>
                    <a:pt x="623" y="132"/>
                  </a:lnTo>
                  <a:lnTo>
                    <a:pt x="619" y="136"/>
                  </a:lnTo>
                  <a:lnTo>
                    <a:pt x="619" y="136"/>
                  </a:lnTo>
                  <a:lnTo>
                    <a:pt x="616" y="136"/>
                  </a:lnTo>
                  <a:lnTo>
                    <a:pt x="616" y="132"/>
                  </a:lnTo>
                  <a:lnTo>
                    <a:pt x="616" y="132"/>
                  </a:lnTo>
                  <a:lnTo>
                    <a:pt x="616" y="132"/>
                  </a:lnTo>
                  <a:lnTo>
                    <a:pt x="616" y="136"/>
                  </a:lnTo>
                  <a:lnTo>
                    <a:pt x="609" y="132"/>
                  </a:lnTo>
                  <a:lnTo>
                    <a:pt x="606" y="132"/>
                  </a:lnTo>
                  <a:lnTo>
                    <a:pt x="602" y="132"/>
                  </a:lnTo>
                  <a:lnTo>
                    <a:pt x="592" y="129"/>
                  </a:lnTo>
                  <a:lnTo>
                    <a:pt x="588" y="129"/>
                  </a:lnTo>
                  <a:lnTo>
                    <a:pt x="588" y="129"/>
                  </a:lnTo>
                  <a:lnTo>
                    <a:pt x="588" y="132"/>
                  </a:lnTo>
                  <a:lnTo>
                    <a:pt x="588" y="132"/>
                  </a:lnTo>
                  <a:lnTo>
                    <a:pt x="585" y="132"/>
                  </a:lnTo>
                  <a:lnTo>
                    <a:pt x="585" y="132"/>
                  </a:lnTo>
                  <a:lnTo>
                    <a:pt x="581" y="132"/>
                  </a:lnTo>
                  <a:lnTo>
                    <a:pt x="578" y="136"/>
                  </a:lnTo>
                  <a:lnTo>
                    <a:pt x="578" y="136"/>
                  </a:lnTo>
                  <a:lnTo>
                    <a:pt x="578" y="139"/>
                  </a:lnTo>
                  <a:lnTo>
                    <a:pt x="575" y="136"/>
                  </a:lnTo>
                  <a:lnTo>
                    <a:pt x="575" y="136"/>
                  </a:lnTo>
                  <a:lnTo>
                    <a:pt x="571" y="136"/>
                  </a:lnTo>
                  <a:lnTo>
                    <a:pt x="571" y="139"/>
                  </a:lnTo>
                  <a:lnTo>
                    <a:pt x="571" y="142"/>
                  </a:lnTo>
                  <a:lnTo>
                    <a:pt x="571" y="148"/>
                  </a:lnTo>
                  <a:lnTo>
                    <a:pt x="568" y="142"/>
                  </a:lnTo>
                  <a:lnTo>
                    <a:pt x="571" y="139"/>
                  </a:lnTo>
                  <a:lnTo>
                    <a:pt x="568" y="136"/>
                  </a:lnTo>
                  <a:lnTo>
                    <a:pt x="571" y="129"/>
                  </a:lnTo>
                  <a:lnTo>
                    <a:pt x="571" y="129"/>
                  </a:lnTo>
                  <a:lnTo>
                    <a:pt x="571" y="129"/>
                  </a:lnTo>
                  <a:lnTo>
                    <a:pt x="568" y="129"/>
                  </a:lnTo>
                  <a:lnTo>
                    <a:pt x="571" y="123"/>
                  </a:lnTo>
                  <a:lnTo>
                    <a:pt x="568" y="119"/>
                  </a:lnTo>
                  <a:lnTo>
                    <a:pt x="564" y="116"/>
                  </a:lnTo>
                  <a:lnTo>
                    <a:pt x="561" y="116"/>
                  </a:lnTo>
                  <a:lnTo>
                    <a:pt x="557" y="116"/>
                  </a:lnTo>
                  <a:lnTo>
                    <a:pt x="554" y="116"/>
                  </a:lnTo>
                  <a:lnTo>
                    <a:pt x="550" y="119"/>
                  </a:lnTo>
                  <a:lnTo>
                    <a:pt x="550" y="116"/>
                  </a:lnTo>
                  <a:lnTo>
                    <a:pt x="547" y="116"/>
                  </a:lnTo>
                  <a:lnTo>
                    <a:pt x="547" y="113"/>
                  </a:lnTo>
                  <a:lnTo>
                    <a:pt x="547" y="110"/>
                  </a:lnTo>
                  <a:lnTo>
                    <a:pt x="544" y="110"/>
                  </a:lnTo>
                  <a:lnTo>
                    <a:pt x="540" y="110"/>
                  </a:lnTo>
                  <a:lnTo>
                    <a:pt x="537" y="110"/>
                  </a:lnTo>
                  <a:lnTo>
                    <a:pt x="537" y="110"/>
                  </a:lnTo>
                  <a:lnTo>
                    <a:pt x="537" y="110"/>
                  </a:lnTo>
                  <a:lnTo>
                    <a:pt x="533" y="106"/>
                  </a:lnTo>
                  <a:lnTo>
                    <a:pt x="533" y="106"/>
                  </a:lnTo>
                  <a:lnTo>
                    <a:pt x="530" y="106"/>
                  </a:lnTo>
                  <a:lnTo>
                    <a:pt x="526" y="106"/>
                  </a:lnTo>
                  <a:lnTo>
                    <a:pt x="520" y="103"/>
                  </a:lnTo>
                  <a:lnTo>
                    <a:pt x="520" y="103"/>
                  </a:lnTo>
                  <a:lnTo>
                    <a:pt x="520" y="103"/>
                  </a:lnTo>
                  <a:lnTo>
                    <a:pt x="516" y="103"/>
                  </a:lnTo>
                  <a:lnTo>
                    <a:pt x="513" y="103"/>
                  </a:lnTo>
                  <a:lnTo>
                    <a:pt x="513" y="103"/>
                  </a:lnTo>
                  <a:lnTo>
                    <a:pt x="509" y="103"/>
                  </a:lnTo>
                  <a:lnTo>
                    <a:pt x="509" y="103"/>
                  </a:lnTo>
                  <a:lnTo>
                    <a:pt x="506" y="103"/>
                  </a:lnTo>
                  <a:lnTo>
                    <a:pt x="499" y="103"/>
                  </a:lnTo>
                  <a:lnTo>
                    <a:pt x="499" y="106"/>
                  </a:lnTo>
                  <a:lnTo>
                    <a:pt x="499" y="110"/>
                  </a:lnTo>
                  <a:lnTo>
                    <a:pt x="495" y="113"/>
                  </a:lnTo>
                  <a:lnTo>
                    <a:pt x="489" y="116"/>
                  </a:lnTo>
                  <a:lnTo>
                    <a:pt x="482" y="119"/>
                  </a:lnTo>
                  <a:lnTo>
                    <a:pt x="478" y="123"/>
                  </a:lnTo>
                  <a:lnTo>
                    <a:pt x="478" y="126"/>
                  </a:lnTo>
                  <a:lnTo>
                    <a:pt x="475" y="132"/>
                  </a:lnTo>
                  <a:lnTo>
                    <a:pt x="475" y="132"/>
                  </a:lnTo>
                  <a:lnTo>
                    <a:pt x="471" y="136"/>
                  </a:lnTo>
                  <a:lnTo>
                    <a:pt x="471" y="139"/>
                  </a:lnTo>
                  <a:lnTo>
                    <a:pt x="471" y="142"/>
                  </a:lnTo>
                  <a:lnTo>
                    <a:pt x="471" y="148"/>
                  </a:lnTo>
                  <a:lnTo>
                    <a:pt x="471" y="145"/>
                  </a:lnTo>
                  <a:lnTo>
                    <a:pt x="468" y="139"/>
                  </a:lnTo>
                  <a:lnTo>
                    <a:pt x="468" y="139"/>
                  </a:lnTo>
                  <a:lnTo>
                    <a:pt x="471" y="136"/>
                  </a:lnTo>
                  <a:lnTo>
                    <a:pt x="471" y="132"/>
                  </a:lnTo>
                  <a:lnTo>
                    <a:pt x="471" y="129"/>
                  </a:lnTo>
                  <a:lnTo>
                    <a:pt x="475" y="123"/>
                  </a:lnTo>
                  <a:lnTo>
                    <a:pt x="475" y="123"/>
                  </a:lnTo>
                  <a:lnTo>
                    <a:pt x="471" y="123"/>
                  </a:lnTo>
                  <a:lnTo>
                    <a:pt x="468" y="123"/>
                  </a:lnTo>
                  <a:lnTo>
                    <a:pt x="461" y="123"/>
                  </a:lnTo>
                  <a:lnTo>
                    <a:pt x="458" y="123"/>
                  </a:lnTo>
                  <a:lnTo>
                    <a:pt x="454" y="123"/>
                  </a:lnTo>
                  <a:lnTo>
                    <a:pt x="451" y="123"/>
                  </a:lnTo>
                  <a:lnTo>
                    <a:pt x="454" y="123"/>
                  </a:lnTo>
                  <a:lnTo>
                    <a:pt x="458" y="119"/>
                  </a:lnTo>
                  <a:lnTo>
                    <a:pt x="461" y="119"/>
                  </a:lnTo>
                  <a:lnTo>
                    <a:pt x="468" y="119"/>
                  </a:lnTo>
                  <a:lnTo>
                    <a:pt x="471" y="119"/>
                  </a:lnTo>
                  <a:lnTo>
                    <a:pt x="475" y="116"/>
                  </a:lnTo>
                  <a:lnTo>
                    <a:pt x="475" y="116"/>
                  </a:lnTo>
                  <a:lnTo>
                    <a:pt x="478" y="116"/>
                  </a:lnTo>
                  <a:lnTo>
                    <a:pt x="478" y="116"/>
                  </a:lnTo>
                  <a:lnTo>
                    <a:pt x="482" y="116"/>
                  </a:lnTo>
                  <a:lnTo>
                    <a:pt x="489" y="113"/>
                  </a:lnTo>
                  <a:lnTo>
                    <a:pt x="489" y="110"/>
                  </a:lnTo>
                  <a:lnTo>
                    <a:pt x="492" y="103"/>
                  </a:lnTo>
                  <a:lnTo>
                    <a:pt x="492" y="100"/>
                  </a:lnTo>
                  <a:lnTo>
                    <a:pt x="495" y="100"/>
                  </a:lnTo>
                  <a:lnTo>
                    <a:pt x="495" y="97"/>
                  </a:lnTo>
                  <a:lnTo>
                    <a:pt x="489" y="94"/>
                  </a:lnTo>
                  <a:lnTo>
                    <a:pt x="485" y="90"/>
                  </a:lnTo>
                  <a:lnTo>
                    <a:pt x="482" y="90"/>
                  </a:lnTo>
                  <a:lnTo>
                    <a:pt x="475" y="94"/>
                  </a:lnTo>
                  <a:lnTo>
                    <a:pt x="471" y="94"/>
                  </a:lnTo>
                  <a:lnTo>
                    <a:pt x="464" y="94"/>
                  </a:lnTo>
                  <a:lnTo>
                    <a:pt x="458" y="94"/>
                  </a:lnTo>
                  <a:lnTo>
                    <a:pt x="451" y="97"/>
                  </a:lnTo>
                  <a:lnTo>
                    <a:pt x="451" y="100"/>
                  </a:lnTo>
                  <a:lnTo>
                    <a:pt x="454" y="100"/>
                  </a:lnTo>
                  <a:lnTo>
                    <a:pt x="454" y="100"/>
                  </a:lnTo>
                  <a:lnTo>
                    <a:pt x="451" y="103"/>
                  </a:lnTo>
                  <a:lnTo>
                    <a:pt x="451" y="103"/>
                  </a:lnTo>
                  <a:lnTo>
                    <a:pt x="451" y="106"/>
                  </a:lnTo>
                  <a:lnTo>
                    <a:pt x="447" y="103"/>
                  </a:lnTo>
                  <a:lnTo>
                    <a:pt x="447" y="103"/>
                  </a:lnTo>
                  <a:lnTo>
                    <a:pt x="444" y="103"/>
                  </a:lnTo>
                  <a:lnTo>
                    <a:pt x="437" y="110"/>
                  </a:lnTo>
                  <a:lnTo>
                    <a:pt x="434" y="116"/>
                  </a:lnTo>
                  <a:lnTo>
                    <a:pt x="437" y="110"/>
                  </a:lnTo>
                  <a:lnTo>
                    <a:pt x="437" y="106"/>
                  </a:lnTo>
                  <a:lnTo>
                    <a:pt x="437" y="103"/>
                  </a:lnTo>
                  <a:lnTo>
                    <a:pt x="437" y="103"/>
                  </a:lnTo>
                  <a:lnTo>
                    <a:pt x="437" y="103"/>
                  </a:lnTo>
                  <a:lnTo>
                    <a:pt x="434" y="103"/>
                  </a:lnTo>
                  <a:lnTo>
                    <a:pt x="430" y="110"/>
                  </a:lnTo>
                  <a:lnTo>
                    <a:pt x="427" y="113"/>
                  </a:lnTo>
                  <a:lnTo>
                    <a:pt x="423" y="113"/>
                  </a:lnTo>
                  <a:lnTo>
                    <a:pt x="427" y="110"/>
                  </a:lnTo>
                  <a:lnTo>
                    <a:pt x="430" y="106"/>
                  </a:lnTo>
                  <a:lnTo>
                    <a:pt x="437" y="97"/>
                  </a:lnTo>
                  <a:lnTo>
                    <a:pt x="437" y="94"/>
                  </a:lnTo>
                  <a:lnTo>
                    <a:pt x="440" y="90"/>
                  </a:lnTo>
                  <a:lnTo>
                    <a:pt x="444" y="87"/>
                  </a:lnTo>
                  <a:lnTo>
                    <a:pt x="447" y="87"/>
                  </a:lnTo>
                  <a:lnTo>
                    <a:pt x="451" y="84"/>
                  </a:lnTo>
                  <a:lnTo>
                    <a:pt x="454" y="81"/>
                  </a:lnTo>
                  <a:lnTo>
                    <a:pt x="464" y="71"/>
                  </a:lnTo>
                  <a:lnTo>
                    <a:pt x="464" y="71"/>
                  </a:lnTo>
                  <a:lnTo>
                    <a:pt x="464" y="71"/>
                  </a:lnTo>
                  <a:lnTo>
                    <a:pt x="464" y="68"/>
                  </a:lnTo>
                  <a:lnTo>
                    <a:pt x="464" y="64"/>
                  </a:lnTo>
                  <a:lnTo>
                    <a:pt x="464" y="64"/>
                  </a:lnTo>
                  <a:lnTo>
                    <a:pt x="464" y="61"/>
                  </a:lnTo>
                  <a:lnTo>
                    <a:pt x="461" y="58"/>
                  </a:lnTo>
                  <a:lnTo>
                    <a:pt x="458" y="58"/>
                  </a:lnTo>
                  <a:lnTo>
                    <a:pt x="458" y="61"/>
                  </a:lnTo>
                  <a:lnTo>
                    <a:pt x="454" y="58"/>
                  </a:lnTo>
                  <a:lnTo>
                    <a:pt x="451" y="52"/>
                  </a:lnTo>
                  <a:lnTo>
                    <a:pt x="447" y="42"/>
                  </a:lnTo>
                  <a:lnTo>
                    <a:pt x="444" y="39"/>
                  </a:lnTo>
                  <a:lnTo>
                    <a:pt x="440" y="32"/>
                  </a:lnTo>
                  <a:lnTo>
                    <a:pt x="440" y="29"/>
                  </a:lnTo>
                  <a:lnTo>
                    <a:pt x="44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179"/>
            <p:cNvSpPr>
              <a:spLocks/>
            </p:cNvSpPr>
            <p:nvPr/>
          </p:nvSpPr>
          <p:spPr bwMode="auto">
            <a:xfrm>
              <a:off x="4616451" y="4477405"/>
              <a:ext cx="88900" cy="107950"/>
            </a:xfrm>
            <a:custGeom>
              <a:avLst/>
              <a:gdLst>
                <a:gd name="T0" fmla="*/ 0 w 56"/>
                <a:gd name="T1" fmla="*/ 55 h 68"/>
                <a:gd name="T2" fmla="*/ 0 w 56"/>
                <a:gd name="T3" fmla="*/ 55 h 68"/>
                <a:gd name="T4" fmla="*/ 4 w 56"/>
                <a:gd name="T5" fmla="*/ 59 h 68"/>
                <a:gd name="T6" fmla="*/ 4 w 56"/>
                <a:gd name="T7" fmla="*/ 59 h 68"/>
                <a:gd name="T8" fmla="*/ 4 w 56"/>
                <a:gd name="T9" fmla="*/ 62 h 68"/>
                <a:gd name="T10" fmla="*/ 7 w 56"/>
                <a:gd name="T11" fmla="*/ 62 h 68"/>
                <a:gd name="T12" fmla="*/ 11 w 56"/>
                <a:gd name="T13" fmla="*/ 65 h 68"/>
                <a:gd name="T14" fmla="*/ 11 w 56"/>
                <a:gd name="T15" fmla="*/ 62 h 68"/>
                <a:gd name="T16" fmla="*/ 14 w 56"/>
                <a:gd name="T17" fmla="*/ 62 h 68"/>
                <a:gd name="T18" fmla="*/ 18 w 56"/>
                <a:gd name="T19" fmla="*/ 62 h 68"/>
                <a:gd name="T20" fmla="*/ 18 w 56"/>
                <a:gd name="T21" fmla="*/ 62 h 68"/>
                <a:gd name="T22" fmla="*/ 18 w 56"/>
                <a:gd name="T23" fmla="*/ 62 h 68"/>
                <a:gd name="T24" fmla="*/ 18 w 56"/>
                <a:gd name="T25" fmla="*/ 68 h 68"/>
                <a:gd name="T26" fmla="*/ 21 w 56"/>
                <a:gd name="T27" fmla="*/ 68 h 68"/>
                <a:gd name="T28" fmla="*/ 25 w 56"/>
                <a:gd name="T29" fmla="*/ 65 h 68"/>
                <a:gd name="T30" fmla="*/ 25 w 56"/>
                <a:gd name="T31" fmla="*/ 62 h 68"/>
                <a:gd name="T32" fmla="*/ 28 w 56"/>
                <a:gd name="T33" fmla="*/ 62 h 68"/>
                <a:gd name="T34" fmla="*/ 31 w 56"/>
                <a:gd name="T35" fmla="*/ 62 h 68"/>
                <a:gd name="T36" fmla="*/ 31 w 56"/>
                <a:gd name="T37" fmla="*/ 59 h 68"/>
                <a:gd name="T38" fmla="*/ 35 w 56"/>
                <a:gd name="T39" fmla="*/ 52 h 68"/>
                <a:gd name="T40" fmla="*/ 38 w 56"/>
                <a:gd name="T41" fmla="*/ 46 h 68"/>
                <a:gd name="T42" fmla="*/ 38 w 56"/>
                <a:gd name="T43" fmla="*/ 42 h 68"/>
                <a:gd name="T44" fmla="*/ 45 w 56"/>
                <a:gd name="T45" fmla="*/ 39 h 68"/>
                <a:gd name="T46" fmla="*/ 49 w 56"/>
                <a:gd name="T47" fmla="*/ 33 h 68"/>
                <a:gd name="T48" fmla="*/ 52 w 56"/>
                <a:gd name="T49" fmla="*/ 29 h 68"/>
                <a:gd name="T50" fmla="*/ 52 w 56"/>
                <a:gd name="T51" fmla="*/ 29 h 68"/>
                <a:gd name="T52" fmla="*/ 56 w 56"/>
                <a:gd name="T53" fmla="*/ 26 h 68"/>
                <a:gd name="T54" fmla="*/ 56 w 56"/>
                <a:gd name="T55" fmla="*/ 23 h 68"/>
                <a:gd name="T56" fmla="*/ 52 w 56"/>
                <a:gd name="T57" fmla="*/ 20 h 68"/>
                <a:gd name="T58" fmla="*/ 49 w 56"/>
                <a:gd name="T59" fmla="*/ 20 h 68"/>
                <a:gd name="T60" fmla="*/ 45 w 56"/>
                <a:gd name="T61" fmla="*/ 20 h 68"/>
                <a:gd name="T62" fmla="*/ 45 w 56"/>
                <a:gd name="T63" fmla="*/ 17 h 68"/>
                <a:gd name="T64" fmla="*/ 38 w 56"/>
                <a:gd name="T65" fmla="*/ 10 h 68"/>
                <a:gd name="T66" fmla="*/ 38 w 56"/>
                <a:gd name="T67" fmla="*/ 10 h 68"/>
                <a:gd name="T68" fmla="*/ 31 w 56"/>
                <a:gd name="T69" fmla="*/ 7 h 68"/>
                <a:gd name="T70" fmla="*/ 21 w 56"/>
                <a:gd name="T71" fmla="*/ 4 h 68"/>
                <a:gd name="T72" fmla="*/ 18 w 56"/>
                <a:gd name="T73" fmla="*/ 0 h 68"/>
                <a:gd name="T74" fmla="*/ 11 w 56"/>
                <a:gd name="T75" fmla="*/ 0 h 68"/>
                <a:gd name="T76" fmla="*/ 7 w 56"/>
                <a:gd name="T77" fmla="*/ 4 h 68"/>
                <a:gd name="T78" fmla="*/ 4 w 56"/>
                <a:gd name="T79" fmla="*/ 4 h 68"/>
                <a:gd name="T80" fmla="*/ 4 w 56"/>
                <a:gd name="T81" fmla="*/ 4 h 68"/>
                <a:gd name="T82" fmla="*/ 4 w 56"/>
                <a:gd name="T83" fmla="*/ 4 h 68"/>
                <a:gd name="T84" fmla="*/ 4 w 56"/>
                <a:gd name="T85" fmla="*/ 7 h 68"/>
                <a:gd name="T86" fmla="*/ 0 w 56"/>
                <a:gd name="T87" fmla="*/ 10 h 68"/>
                <a:gd name="T88" fmla="*/ 0 w 56"/>
                <a:gd name="T89" fmla="*/ 13 h 68"/>
                <a:gd name="T90" fmla="*/ 0 w 56"/>
                <a:gd name="T91" fmla="*/ 17 h 68"/>
                <a:gd name="T92" fmla="*/ 0 w 56"/>
                <a:gd name="T93" fmla="*/ 20 h 68"/>
                <a:gd name="T94" fmla="*/ 0 w 56"/>
                <a:gd name="T95" fmla="*/ 23 h 68"/>
                <a:gd name="T96" fmla="*/ 4 w 56"/>
                <a:gd name="T97" fmla="*/ 26 h 68"/>
                <a:gd name="T98" fmla="*/ 7 w 56"/>
                <a:gd name="T99" fmla="*/ 29 h 68"/>
                <a:gd name="T100" fmla="*/ 7 w 56"/>
                <a:gd name="T101" fmla="*/ 33 h 68"/>
                <a:gd name="T102" fmla="*/ 11 w 56"/>
                <a:gd name="T103" fmla="*/ 36 h 68"/>
                <a:gd name="T104" fmla="*/ 11 w 56"/>
                <a:gd name="T105" fmla="*/ 36 h 68"/>
                <a:gd name="T106" fmla="*/ 11 w 56"/>
                <a:gd name="T107" fmla="*/ 39 h 68"/>
                <a:gd name="T108" fmla="*/ 7 w 56"/>
                <a:gd name="T109" fmla="*/ 42 h 68"/>
                <a:gd name="T110" fmla="*/ 7 w 56"/>
                <a:gd name="T111" fmla="*/ 46 h 68"/>
                <a:gd name="T112" fmla="*/ 7 w 56"/>
                <a:gd name="T113" fmla="*/ 49 h 68"/>
                <a:gd name="T114" fmla="*/ 7 w 56"/>
                <a:gd name="T115" fmla="*/ 52 h 68"/>
                <a:gd name="T116" fmla="*/ 0 w 56"/>
                <a:gd name="T117" fmla="*/ 55 h 68"/>
                <a:gd name="T118" fmla="*/ 0 w 56"/>
                <a:gd name="T119"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 h="68">
                  <a:moveTo>
                    <a:pt x="0" y="55"/>
                  </a:moveTo>
                  <a:lnTo>
                    <a:pt x="0" y="55"/>
                  </a:lnTo>
                  <a:lnTo>
                    <a:pt x="4" y="59"/>
                  </a:lnTo>
                  <a:lnTo>
                    <a:pt x="4" y="59"/>
                  </a:lnTo>
                  <a:lnTo>
                    <a:pt x="4" y="62"/>
                  </a:lnTo>
                  <a:lnTo>
                    <a:pt x="7" y="62"/>
                  </a:lnTo>
                  <a:lnTo>
                    <a:pt x="11" y="65"/>
                  </a:lnTo>
                  <a:lnTo>
                    <a:pt x="11" y="62"/>
                  </a:lnTo>
                  <a:lnTo>
                    <a:pt x="14" y="62"/>
                  </a:lnTo>
                  <a:lnTo>
                    <a:pt x="18" y="62"/>
                  </a:lnTo>
                  <a:lnTo>
                    <a:pt x="18" y="62"/>
                  </a:lnTo>
                  <a:lnTo>
                    <a:pt x="18" y="62"/>
                  </a:lnTo>
                  <a:lnTo>
                    <a:pt x="18" y="68"/>
                  </a:lnTo>
                  <a:lnTo>
                    <a:pt x="21" y="68"/>
                  </a:lnTo>
                  <a:lnTo>
                    <a:pt x="25" y="65"/>
                  </a:lnTo>
                  <a:lnTo>
                    <a:pt x="25" y="62"/>
                  </a:lnTo>
                  <a:lnTo>
                    <a:pt x="28" y="62"/>
                  </a:lnTo>
                  <a:lnTo>
                    <a:pt x="31" y="62"/>
                  </a:lnTo>
                  <a:lnTo>
                    <a:pt x="31" y="59"/>
                  </a:lnTo>
                  <a:lnTo>
                    <a:pt x="35" y="52"/>
                  </a:lnTo>
                  <a:lnTo>
                    <a:pt x="38" y="46"/>
                  </a:lnTo>
                  <a:lnTo>
                    <a:pt x="38" y="42"/>
                  </a:lnTo>
                  <a:lnTo>
                    <a:pt x="45" y="39"/>
                  </a:lnTo>
                  <a:lnTo>
                    <a:pt x="49" y="33"/>
                  </a:lnTo>
                  <a:lnTo>
                    <a:pt x="52" y="29"/>
                  </a:lnTo>
                  <a:lnTo>
                    <a:pt x="52" y="29"/>
                  </a:lnTo>
                  <a:lnTo>
                    <a:pt x="56" y="26"/>
                  </a:lnTo>
                  <a:lnTo>
                    <a:pt x="56" y="23"/>
                  </a:lnTo>
                  <a:lnTo>
                    <a:pt x="52" y="20"/>
                  </a:lnTo>
                  <a:lnTo>
                    <a:pt x="49" y="20"/>
                  </a:lnTo>
                  <a:lnTo>
                    <a:pt x="45" y="20"/>
                  </a:lnTo>
                  <a:lnTo>
                    <a:pt x="45" y="17"/>
                  </a:lnTo>
                  <a:lnTo>
                    <a:pt x="38" y="10"/>
                  </a:lnTo>
                  <a:lnTo>
                    <a:pt x="38" y="10"/>
                  </a:lnTo>
                  <a:lnTo>
                    <a:pt x="31" y="7"/>
                  </a:lnTo>
                  <a:lnTo>
                    <a:pt x="21" y="4"/>
                  </a:lnTo>
                  <a:lnTo>
                    <a:pt x="18" y="0"/>
                  </a:lnTo>
                  <a:lnTo>
                    <a:pt x="11" y="0"/>
                  </a:lnTo>
                  <a:lnTo>
                    <a:pt x="7" y="4"/>
                  </a:lnTo>
                  <a:lnTo>
                    <a:pt x="4" y="4"/>
                  </a:lnTo>
                  <a:lnTo>
                    <a:pt x="4" y="4"/>
                  </a:lnTo>
                  <a:lnTo>
                    <a:pt x="4" y="4"/>
                  </a:lnTo>
                  <a:lnTo>
                    <a:pt x="4" y="7"/>
                  </a:lnTo>
                  <a:lnTo>
                    <a:pt x="0" y="10"/>
                  </a:lnTo>
                  <a:lnTo>
                    <a:pt x="0" y="13"/>
                  </a:lnTo>
                  <a:lnTo>
                    <a:pt x="0" y="17"/>
                  </a:lnTo>
                  <a:lnTo>
                    <a:pt x="0" y="20"/>
                  </a:lnTo>
                  <a:lnTo>
                    <a:pt x="0" y="23"/>
                  </a:lnTo>
                  <a:lnTo>
                    <a:pt x="4" y="26"/>
                  </a:lnTo>
                  <a:lnTo>
                    <a:pt x="7" y="29"/>
                  </a:lnTo>
                  <a:lnTo>
                    <a:pt x="7" y="33"/>
                  </a:lnTo>
                  <a:lnTo>
                    <a:pt x="11" y="36"/>
                  </a:lnTo>
                  <a:lnTo>
                    <a:pt x="11" y="36"/>
                  </a:lnTo>
                  <a:lnTo>
                    <a:pt x="11" y="39"/>
                  </a:lnTo>
                  <a:lnTo>
                    <a:pt x="7" y="42"/>
                  </a:lnTo>
                  <a:lnTo>
                    <a:pt x="7" y="46"/>
                  </a:lnTo>
                  <a:lnTo>
                    <a:pt x="7" y="49"/>
                  </a:lnTo>
                  <a:lnTo>
                    <a:pt x="7" y="52"/>
                  </a:lnTo>
                  <a:lnTo>
                    <a:pt x="0" y="55"/>
                  </a:lnTo>
                  <a:lnTo>
                    <a:pt x="0"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180"/>
            <p:cNvSpPr>
              <a:spLocks/>
            </p:cNvSpPr>
            <p:nvPr/>
          </p:nvSpPr>
          <p:spPr bwMode="auto">
            <a:xfrm>
              <a:off x="4508501" y="4467880"/>
              <a:ext cx="125413" cy="112712"/>
            </a:xfrm>
            <a:custGeom>
              <a:avLst/>
              <a:gdLst>
                <a:gd name="T0" fmla="*/ 31 w 79"/>
                <a:gd name="T1" fmla="*/ 71 h 71"/>
                <a:gd name="T2" fmla="*/ 34 w 79"/>
                <a:gd name="T3" fmla="*/ 71 h 71"/>
                <a:gd name="T4" fmla="*/ 41 w 79"/>
                <a:gd name="T5" fmla="*/ 71 h 71"/>
                <a:gd name="T6" fmla="*/ 41 w 79"/>
                <a:gd name="T7" fmla="*/ 68 h 71"/>
                <a:gd name="T8" fmla="*/ 38 w 79"/>
                <a:gd name="T9" fmla="*/ 61 h 71"/>
                <a:gd name="T10" fmla="*/ 41 w 79"/>
                <a:gd name="T11" fmla="*/ 58 h 71"/>
                <a:gd name="T12" fmla="*/ 55 w 79"/>
                <a:gd name="T13" fmla="*/ 58 h 71"/>
                <a:gd name="T14" fmla="*/ 62 w 79"/>
                <a:gd name="T15" fmla="*/ 55 h 71"/>
                <a:gd name="T16" fmla="*/ 68 w 79"/>
                <a:gd name="T17" fmla="*/ 61 h 71"/>
                <a:gd name="T18" fmla="*/ 75 w 79"/>
                <a:gd name="T19" fmla="*/ 55 h 71"/>
                <a:gd name="T20" fmla="*/ 75 w 79"/>
                <a:gd name="T21" fmla="*/ 48 h 71"/>
                <a:gd name="T22" fmla="*/ 79 w 79"/>
                <a:gd name="T23" fmla="*/ 42 h 71"/>
                <a:gd name="T24" fmla="*/ 75 w 79"/>
                <a:gd name="T25" fmla="*/ 39 h 71"/>
                <a:gd name="T26" fmla="*/ 72 w 79"/>
                <a:gd name="T27" fmla="*/ 32 h 71"/>
                <a:gd name="T28" fmla="*/ 68 w 79"/>
                <a:gd name="T29" fmla="*/ 26 h 71"/>
                <a:gd name="T30" fmla="*/ 68 w 79"/>
                <a:gd name="T31" fmla="*/ 19 h 71"/>
                <a:gd name="T32" fmla="*/ 72 w 79"/>
                <a:gd name="T33" fmla="*/ 13 h 71"/>
                <a:gd name="T34" fmla="*/ 72 w 79"/>
                <a:gd name="T35" fmla="*/ 10 h 71"/>
                <a:gd name="T36" fmla="*/ 75 w 79"/>
                <a:gd name="T37" fmla="*/ 3 h 71"/>
                <a:gd name="T38" fmla="*/ 65 w 79"/>
                <a:gd name="T39" fmla="*/ 3 h 71"/>
                <a:gd name="T40" fmla="*/ 55 w 79"/>
                <a:gd name="T41" fmla="*/ 0 h 71"/>
                <a:gd name="T42" fmla="*/ 44 w 79"/>
                <a:gd name="T43" fmla="*/ 0 h 71"/>
                <a:gd name="T44" fmla="*/ 31 w 79"/>
                <a:gd name="T45" fmla="*/ 0 h 71"/>
                <a:gd name="T46" fmla="*/ 17 w 79"/>
                <a:gd name="T47" fmla="*/ 3 h 71"/>
                <a:gd name="T48" fmla="*/ 17 w 79"/>
                <a:gd name="T49" fmla="*/ 6 h 71"/>
                <a:gd name="T50" fmla="*/ 17 w 79"/>
                <a:gd name="T51" fmla="*/ 13 h 71"/>
                <a:gd name="T52" fmla="*/ 10 w 79"/>
                <a:gd name="T53" fmla="*/ 16 h 71"/>
                <a:gd name="T54" fmla="*/ 3 w 79"/>
                <a:gd name="T55" fmla="*/ 19 h 71"/>
                <a:gd name="T56" fmla="*/ 0 w 79"/>
                <a:gd name="T57" fmla="*/ 29 h 71"/>
                <a:gd name="T58" fmla="*/ 3 w 79"/>
                <a:gd name="T59" fmla="*/ 35 h 71"/>
                <a:gd name="T60" fmla="*/ 7 w 79"/>
                <a:gd name="T61" fmla="*/ 39 h 71"/>
                <a:gd name="T62" fmla="*/ 10 w 79"/>
                <a:gd name="T63" fmla="*/ 42 h 71"/>
                <a:gd name="T64" fmla="*/ 13 w 79"/>
                <a:gd name="T65" fmla="*/ 45 h 71"/>
                <a:gd name="T66" fmla="*/ 17 w 79"/>
                <a:gd name="T67" fmla="*/ 48 h 71"/>
                <a:gd name="T68" fmla="*/ 17 w 79"/>
                <a:gd name="T69" fmla="*/ 55 h 71"/>
                <a:gd name="T70" fmla="*/ 24 w 79"/>
                <a:gd name="T71" fmla="*/ 61 h 71"/>
                <a:gd name="T72" fmla="*/ 27 w 79"/>
                <a:gd name="T73" fmla="*/ 65 h 71"/>
                <a:gd name="T74" fmla="*/ 27 w 79"/>
                <a:gd name="T75" fmla="*/ 68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1">
                  <a:moveTo>
                    <a:pt x="31" y="71"/>
                  </a:moveTo>
                  <a:lnTo>
                    <a:pt x="31" y="71"/>
                  </a:lnTo>
                  <a:lnTo>
                    <a:pt x="34" y="71"/>
                  </a:lnTo>
                  <a:lnTo>
                    <a:pt x="34" y="71"/>
                  </a:lnTo>
                  <a:lnTo>
                    <a:pt x="38" y="71"/>
                  </a:lnTo>
                  <a:lnTo>
                    <a:pt x="41" y="71"/>
                  </a:lnTo>
                  <a:lnTo>
                    <a:pt x="44" y="71"/>
                  </a:lnTo>
                  <a:lnTo>
                    <a:pt x="41" y="68"/>
                  </a:lnTo>
                  <a:lnTo>
                    <a:pt x="41" y="65"/>
                  </a:lnTo>
                  <a:lnTo>
                    <a:pt x="38" y="61"/>
                  </a:lnTo>
                  <a:lnTo>
                    <a:pt x="38" y="58"/>
                  </a:lnTo>
                  <a:lnTo>
                    <a:pt x="41" y="58"/>
                  </a:lnTo>
                  <a:lnTo>
                    <a:pt x="44" y="58"/>
                  </a:lnTo>
                  <a:lnTo>
                    <a:pt x="55" y="58"/>
                  </a:lnTo>
                  <a:lnTo>
                    <a:pt x="58" y="55"/>
                  </a:lnTo>
                  <a:lnTo>
                    <a:pt x="62" y="55"/>
                  </a:lnTo>
                  <a:lnTo>
                    <a:pt x="65" y="58"/>
                  </a:lnTo>
                  <a:lnTo>
                    <a:pt x="68" y="61"/>
                  </a:lnTo>
                  <a:lnTo>
                    <a:pt x="75" y="58"/>
                  </a:lnTo>
                  <a:lnTo>
                    <a:pt x="75" y="55"/>
                  </a:lnTo>
                  <a:lnTo>
                    <a:pt x="75" y="52"/>
                  </a:lnTo>
                  <a:lnTo>
                    <a:pt x="75" y="48"/>
                  </a:lnTo>
                  <a:lnTo>
                    <a:pt x="79" y="45"/>
                  </a:lnTo>
                  <a:lnTo>
                    <a:pt x="79" y="42"/>
                  </a:lnTo>
                  <a:lnTo>
                    <a:pt x="79" y="42"/>
                  </a:lnTo>
                  <a:lnTo>
                    <a:pt x="75" y="39"/>
                  </a:lnTo>
                  <a:lnTo>
                    <a:pt x="75" y="35"/>
                  </a:lnTo>
                  <a:lnTo>
                    <a:pt x="72" y="32"/>
                  </a:lnTo>
                  <a:lnTo>
                    <a:pt x="68" y="29"/>
                  </a:lnTo>
                  <a:lnTo>
                    <a:pt x="68" y="26"/>
                  </a:lnTo>
                  <a:lnTo>
                    <a:pt x="68" y="23"/>
                  </a:lnTo>
                  <a:lnTo>
                    <a:pt x="68" y="19"/>
                  </a:lnTo>
                  <a:lnTo>
                    <a:pt x="68" y="16"/>
                  </a:lnTo>
                  <a:lnTo>
                    <a:pt x="72" y="13"/>
                  </a:lnTo>
                  <a:lnTo>
                    <a:pt x="72" y="10"/>
                  </a:lnTo>
                  <a:lnTo>
                    <a:pt x="72" y="10"/>
                  </a:lnTo>
                  <a:lnTo>
                    <a:pt x="75" y="6"/>
                  </a:lnTo>
                  <a:lnTo>
                    <a:pt x="75" y="3"/>
                  </a:lnTo>
                  <a:lnTo>
                    <a:pt x="72" y="3"/>
                  </a:lnTo>
                  <a:lnTo>
                    <a:pt x="65" y="3"/>
                  </a:lnTo>
                  <a:lnTo>
                    <a:pt x="58" y="0"/>
                  </a:lnTo>
                  <a:lnTo>
                    <a:pt x="55" y="0"/>
                  </a:lnTo>
                  <a:lnTo>
                    <a:pt x="51" y="0"/>
                  </a:lnTo>
                  <a:lnTo>
                    <a:pt x="44" y="0"/>
                  </a:lnTo>
                  <a:lnTo>
                    <a:pt x="38" y="3"/>
                  </a:lnTo>
                  <a:lnTo>
                    <a:pt x="31" y="0"/>
                  </a:lnTo>
                  <a:lnTo>
                    <a:pt x="24" y="0"/>
                  </a:lnTo>
                  <a:lnTo>
                    <a:pt x="17" y="3"/>
                  </a:lnTo>
                  <a:lnTo>
                    <a:pt x="17" y="6"/>
                  </a:lnTo>
                  <a:lnTo>
                    <a:pt x="17" y="6"/>
                  </a:lnTo>
                  <a:lnTo>
                    <a:pt x="17" y="10"/>
                  </a:lnTo>
                  <a:lnTo>
                    <a:pt x="17" y="13"/>
                  </a:lnTo>
                  <a:lnTo>
                    <a:pt x="13" y="13"/>
                  </a:lnTo>
                  <a:lnTo>
                    <a:pt x="10" y="16"/>
                  </a:lnTo>
                  <a:lnTo>
                    <a:pt x="7" y="16"/>
                  </a:lnTo>
                  <a:lnTo>
                    <a:pt x="3" y="19"/>
                  </a:lnTo>
                  <a:lnTo>
                    <a:pt x="3" y="23"/>
                  </a:lnTo>
                  <a:lnTo>
                    <a:pt x="0" y="29"/>
                  </a:lnTo>
                  <a:lnTo>
                    <a:pt x="0" y="32"/>
                  </a:lnTo>
                  <a:lnTo>
                    <a:pt x="3" y="35"/>
                  </a:lnTo>
                  <a:lnTo>
                    <a:pt x="7" y="35"/>
                  </a:lnTo>
                  <a:lnTo>
                    <a:pt x="7" y="39"/>
                  </a:lnTo>
                  <a:lnTo>
                    <a:pt x="10" y="42"/>
                  </a:lnTo>
                  <a:lnTo>
                    <a:pt x="10" y="42"/>
                  </a:lnTo>
                  <a:lnTo>
                    <a:pt x="10" y="45"/>
                  </a:lnTo>
                  <a:lnTo>
                    <a:pt x="13" y="45"/>
                  </a:lnTo>
                  <a:lnTo>
                    <a:pt x="17" y="45"/>
                  </a:lnTo>
                  <a:lnTo>
                    <a:pt x="17" y="48"/>
                  </a:lnTo>
                  <a:lnTo>
                    <a:pt x="17" y="52"/>
                  </a:lnTo>
                  <a:lnTo>
                    <a:pt x="17" y="55"/>
                  </a:lnTo>
                  <a:lnTo>
                    <a:pt x="20" y="58"/>
                  </a:lnTo>
                  <a:lnTo>
                    <a:pt x="24" y="61"/>
                  </a:lnTo>
                  <a:lnTo>
                    <a:pt x="24" y="65"/>
                  </a:lnTo>
                  <a:lnTo>
                    <a:pt x="27" y="65"/>
                  </a:lnTo>
                  <a:lnTo>
                    <a:pt x="27" y="65"/>
                  </a:lnTo>
                  <a:lnTo>
                    <a:pt x="27" y="68"/>
                  </a:lnTo>
                  <a:lnTo>
                    <a:pt x="31" y="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181"/>
            <p:cNvSpPr>
              <a:spLocks/>
            </p:cNvSpPr>
            <p:nvPr/>
          </p:nvSpPr>
          <p:spPr bwMode="auto">
            <a:xfrm>
              <a:off x="4403726" y="4401205"/>
              <a:ext cx="153988" cy="200025"/>
            </a:xfrm>
            <a:custGeom>
              <a:avLst/>
              <a:gdLst>
                <a:gd name="T0" fmla="*/ 14 w 97"/>
                <a:gd name="T1" fmla="*/ 55 h 126"/>
                <a:gd name="T2" fmla="*/ 18 w 97"/>
                <a:gd name="T3" fmla="*/ 55 h 126"/>
                <a:gd name="T4" fmla="*/ 28 w 97"/>
                <a:gd name="T5" fmla="*/ 61 h 126"/>
                <a:gd name="T6" fmla="*/ 24 w 97"/>
                <a:gd name="T7" fmla="*/ 68 h 126"/>
                <a:gd name="T8" fmla="*/ 24 w 97"/>
                <a:gd name="T9" fmla="*/ 71 h 126"/>
                <a:gd name="T10" fmla="*/ 31 w 97"/>
                <a:gd name="T11" fmla="*/ 74 h 126"/>
                <a:gd name="T12" fmla="*/ 38 w 97"/>
                <a:gd name="T13" fmla="*/ 74 h 126"/>
                <a:gd name="T14" fmla="*/ 35 w 97"/>
                <a:gd name="T15" fmla="*/ 81 h 126"/>
                <a:gd name="T16" fmla="*/ 28 w 97"/>
                <a:gd name="T17" fmla="*/ 90 h 126"/>
                <a:gd name="T18" fmla="*/ 28 w 97"/>
                <a:gd name="T19" fmla="*/ 97 h 126"/>
                <a:gd name="T20" fmla="*/ 28 w 97"/>
                <a:gd name="T21" fmla="*/ 100 h 126"/>
                <a:gd name="T22" fmla="*/ 28 w 97"/>
                <a:gd name="T23" fmla="*/ 107 h 126"/>
                <a:gd name="T24" fmla="*/ 35 w 97"/>
                <a:gd name="T25" fmla="*/ 113 h 126"/>
                <a:gd name="T26" fmla="*/ 38 w 97"/>
                <a:gd name="T27" fmla="*/ 119 h 126"/>
                <a:gd name="T28" fmla="*/ 48 w 97"/>
                <a:gd name="T29" fmla="*/ 126 h 126"/>
                <a:gd name="T30" fmla="*/ 52 w 97"/>
                <a:gd name="T31" fmla="*/ 123 h 126"/>
                <a:gd name="T32" fmla="*/ 59 w 97"/>
                <a:gd name="T33" fmla="*/ 123 h 126"/>
                <a:gd name="T34" fmla="*/ 62 w 97"/>
                <a:gd name="T35" fmla="*/ 119 h 126"/>
                <a:gd name="T36" fmla="*/ 73 w 97"/>
                <a:gd name="T37" fmla="*/ 116 h 126"/>
                <a:gd name="T38" fmla="*/ 79 w 97"/>
                <a:gd name="T39" fmla="*/ 110 h 126"/>
                <a:gd name="T40" fmla="*/ 86 w 97"/>
                <a:gd name="T41" fmla="*/ 113 h 126"/>
                <a:gd name="T42" fmla="*/ 97 w 97"/>
                <a:gd name="T43" fmla="*/ 113 h 126"/>
                <a:gd name="T44" fmla="*/ 93 w 97"/>
                <a:gd name="T45" fmla="*/ 107 h 126"/>
                <a:gd name="T46" fmla="*/ 90 w 97"/>
                <a:gd name="T47" fmla="*/ 107 h 126"/>
                <a:gd name="T48" fmla="*/ 86 w 97"/>
                <a:gd name="T49" fmla="*/ 100 h 126"/>
                <a:gd name="T50" fmla="*/ 83 w 97"/>
                <a:gd name="T51" fmla="*/ 94 h 126"/>
                <a:gd name="T52" fmla="*/ 83 w 97"/>
                <a:gd name="T53" fmla="*/ 87 h 126"/>
                <a:gd name="T54" fmla="*/ 76 w 97"/>
                <a:gd name="T55" fmla="*/ 87 h 126"/>
                <a:gd name="T56" fmla="*/ 76 w 97"/>
                <a:gd name="T57" fmla="*/ 84 h 126"/>
                <a:gd name="T58" fmla="*/ 73 w 97"/>
                <a:gd name="T59" fmla="*/ 77 h 126"/>
                <a:gd name="T60" fmla="*/ 66 w 97"/>
                <a:gd name="T61" fmla="*/ 74 h 126"/>
                <a:gd name="T62" fmla="*/ 69 w 97"/>
                <a:gd name="T63" fmla="*/ 65 h 126"/>
                <a:gd name="T64" fmla="*/ 73 w 97"/>
                <a:gd name="T65" fmla="*/ 58 h 126"/>
                <a:gd name="T66" fmla="*/ 79 w 97"/>
                <a:gd name="T67" fmla="*/ 55 h 126"/>
                <a:gd name="T68" fmla="*/ 83 w 97"/>
                <a:gd name="T69" fmla="*/ 52 h 126"/>
                <a:gd name="T70" fmla="*/ 83 w 97"/>
                <a:gd name="T71" fmla="*/ 48 h 126"/>
                <a:gd name="T72" fmla="*/ 83 w 97"/>
                <a:gd name="T73" fmla="*/ 45 h 126"/>
                <a:gd name="T74" fmla="*/ 83 w 97"/>
                <a:gd name="T75" fmla="*/ 39 h 126"/>
                <a:gd name="T76" fmla="*/ 69 w 97"/>
                <a:gd name="T77" fmla="*/ 32 h 126"/>
                <a:gd name="T78" fmla="*/ 62 w 97"/>
                <a:gd name="T79" fmla="*/ 29 h 126"/>
                <a:gd name="T80" fmla="*/ 55 w 97"/>
                <a:gd name="T81" fmla="*/ 32 h 126"/>
                <a:gd name="T82" fmla="*/ 55 w 97"/>
                <a:gd name="T83" fmla="*/ 32 h 126"/>
                <a:gd name="T84" fmla="*/ 55 w 97"/>
                <a:gd name="T85" fmla="*/ 23 h 126"/>
                <a:gd name="T86" fmla="*/ 52 w 97"/>
                <a:gd name="T87" fmla="*/ 16 h 126"/>
                <a:gd name="T88" fmla="*/ 38 w 97"/>
                <a:gd name="T89" fmla="*/ 6 h 126"/>
                <a:gd name="T90" fmla="*/ 35 w 97"/>
                <a:gd name="T91" fmla="*/ 3 h 126"/>
                <a:gd name="T92" fmla="*/ 28 w 97"/>
                <a:gd name="T93" fmla="*/ 0 h 126"/>
                <a:gd name="T94" fmla="*/ 24 w 97"/>
                <a:gd name="T95" fmla="*/ 10 h 126"/>
                <a:gd name="T96" fmla="*/ 18 w 97"/>
                <a:gd name="T97" fmla="*/ 10 h 126"/>
                <a:gd name="T98" fmla="*/ 11 w 97"/>
                <a:gd name="T99" fmla="*/ 19 h 126"/>
                <a:gd name="T100" fmla="*/ 18 w 97"/>
                <a:gd name="T101" fmla="*/ 23 h 126"/>
                <a:gd name="T102" fmla="*/ 21 w 97"/>
                <a:gd name="T103" fmla="*/ 29 h 126"/>
                <a:gd name="T104" fmla="*/ 14 w 97"/>
                <a:gd name="T105" fmla="*/ 29 h 126"/>
                <a:gd name="T106" fmla="*/ 7 w 97"/>
                <a:gd name="T107" fmla="*/ 29 h 126"/>
                <a:gd name="T108" fmla="*/ 4 w 97"/>
                <a:gd name="T109" fmla="*/ 35 h 126"/>
                <a:gd name="T110" fmla="*/ 0 w 97"/>
                <a:gd name="T111" fmla="*/ 45 h 126"/>
                <a:gd name="T112" fmla="*/ 14 w 97"/>
                <a:gd name="T113" fmla="*/ 5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7" h="126">
                  <a:moveTo>
                    <a:pt x="14" y="55"/>
                  </a:moveTo>
                  <a:lnTo>
                    <a:pt x="14" y="55"/>
                  </a:lnTo>
                  <a:lnTo>
                    <a:pt x="18" y="58"/>
                  </a:lnTo>
                  <a:lnTo>
                    <a:pt x="18" y="55"/>
                  </a:lnTo>
                  <a:lnTo>
                    <a:pt x="24" y="58"/>
                  </a:lnTo>
                  <a:lnTo>
                    <a:pt x="28" y="61"/>
                  </a:lnTo>
                  <a:lnTo>
                    <a:pt x="28" y="65"/>
                  </a:lnTo>
                  <a:lnTo>
                    <a:pt x="24" y="68"/>
                  </a:lnTo>
                  <a:lnTo>
                    <a:pt x="21" y="71"/>
                  </a:lnTo>
                  <a:lnTo>
                    <a:pt x="24" y="71"/>
                  </a:lnTo>
                  <a:lnTo>
                    <a:pt x="31" y="71"/>
                  </a:lnTo>
                  <a:lnTo>
                    <a:pt x="31" y="74"/>
                  </a:lnTo>
                  <a:lnTo>
                    <a:pt x="31" y="74"/>
                  </a:lnTo>
                  <a:lnTo>
                    <a:pt x="38" y="74"/>
                  </a:lnTo>
                  <a:lnTo>
                    <a:pt x="38" y="77"/>
                  </a:lnTo>
                  <a:lnTo>
                    <a:pt x="35" y="81"/>
                  </a:lnTo>
                  <a:lnTo>
                    <a:pt x="31" y="84"/>
                  </a:lnTo>
                  <a:lnTo>
                    <a:pt x="28" y="90"/>
                  </a:lnTo>
                  <a:lnTo>
                    <a:pt x="28" y="94"/>
                  </a:lnTo>
                  <a:lnTo>
                    <a:pt x="28" y="97"/>
                  </a:lnTo>
                  <a:lnTo>
                    <a:pt x="28" y="100"/>
                  </a:lnTo>
                  <a:lnTo>
                    <a:pt x="28" y="100"/>
                  </a:lnTo>
                  <a:lnTo>
                    <a:pt x="28" y="103"/>
                  </a:lnTo>
                  <a:lnTo>
                    <a:pt x="28" y="107"/>
                  </a:lnTo>
                  <a:lnTo>
                    <a:pt x="31" y="110"/>
                  </a:lnTo>
                  <a:lnTo>
                    <a:pt x="35" y="113"/>
                  </a:lnTo>
                  <a:lnTo>
                    <a:pt x="35" y="116"/>
                  </a:lnTo>
                  <a:lnTo>
                    <a:pt x="38" y="119"/>
                  </a:lnTo>
                  <a:lnTo>
                    <a:pt x="45" y="126"/>
                  </a:lnTo>
                  <a:lnTo>
                    <a:pt x="48" y="126"/>
                  </a:lnTo>
                  <a:lnTo>
                    <a:pt x="52" y="123"/>
                  </a:lnTo>
                  <a:lnTo>
                    <a:pt x="52" y="123"/>
                  </a:lnTo>
                  <a:lnTo>
                    <a:pt x="55" y="123"/>
                  </a:lnTo>
                  <a:lnTo>
                    <a:pt x="59" y="123"/>
                  </a:lnTo>
                  <a:lnTo>
                    <a:pt x="62" y="119"/>
                  </a:lnTo>
                  <a:lnTo>
                    <a:pt x="62" y="119"/>
                  </a:lnTo>
                  <a:lnTo>
                    <a:pt x="66" y="116"/>
                  </a:lnTo>
                  <a:lnTo>
                    <a:pt x="73" y="116"/>
                  </a:lnTo>
                  <a:lnTo>
                    <a:pt x="76" y="113"/>
                  </a:lnTo>
                  <a:lnTo>
                    <a:pt x="79" y="110"/>
                  </a:lnTo>
                  <a:lnTo>
                    <a:pt x="86" y="110"/>
                  </a:lnTo>
                  <a:lnTo>
                    <a:pt x="86" y="113"/>
                  </a:lnTo>
                  <a:lnTo>
                    <a:pt x="90" y="113"/>
                  </a:lnTo>
                  <a:lnTo>
                    <a:pt x="97" y="113"/>
                  </a:lnTo>
                  <a:lnTo>
                    <a:pt x="93" y="110"/>
                  </a:lnTo>
                  <a:lnTo>
                    <a:pt x="93" y="107"/>
                  </a:lnTo>
                  <a:lnTo>
                    <a:pt x="93" y="107"/>
                  </a:lnTo>
                  <a:lnTo>
                    <a:pt x="90" y="107"/>
                  </a:lnTo>
                  <a:lnTo>
                    <a:pt x="90" y="103"/>
                  </a:lnTo>
                  <a:lnTo>
                    <a:pt x="86" y="100"/>
                  </a:lnTo>
                  <a:lnTo>
                    <a:pt x="83" y="97"/>
                  </a:lnTo>
                  <a:lnTo>
                    <a:pt x="83" y="94"/>
                  </a:lnTo>
                  <a:lnTo>
                    <a:pt x="83" y="90"/>
                  </a:lnTo>
                  <a:lnTo>
                    <a:pt x="83" y="87"/>
                  </a:lnTo>
                  <a:lnTo>
                    <a:pt x="79" y="87"/>
                  </a:lnTo>
                  <a:lnTo>
                    <a:pt x="76" y="87"/>
                  </a:lnTo>
                  <a:lnTo>
                    <a:pt x="76" y="84"/>
                  </a:lnTo>
                  <a:lnTo>
                    <a:pt x="76" y="84"/>
                  </a:lnTo>
                  <a:lnTo>
                    <a:pt x="73" y="81"/>
                  </a:lnTo>
                  <a:lnTo>
                    <a:pt x="73" y="77"/>
                  </a:lnTo>
                  <a:lnTo>
                    <a:pt x="69" y="77"/>
                  </a:lnTo>
                  <a:lnTo>
                    <a:pt x="66" y="74"/>
                  </a:lnTo>
                  <a:lnTo>
                    <a:pt x="66" y="71"/>
                  </a:lnTo>
                  <a:lnTo>
                    <a:pt x="69" y="65"/>
                  </a:lnTo>
                  <a:lnTo>
                    <a:pt x="69" y="61"/>
                  </a:lnTo>
                  <a:lnTo>
                    <a:pt x="73" y="58"/>
                  </a:lnTo>
                  <a:lnTo>
                    <a:pt x="76" y="58"/>
                  </a:lnTo>
                  <a:lnTo>
                    <a:pt x="79" y="55"/>
                  </a:lnTo>
                  <a:lnTo>
                    <a:pt x="83" y="55"/>
                  </a:lnTo>
                  <a:lnTo>
                    <a:pt x="83" y="52"/>
                  </a:lnTo>
                  <a:lnTo>
                    <a:pt x="83" y="48"/>
                  </a:lnTo>
                  <a:lnTo>
                    <a:pt x="83" y="48"/>
                  </a:lnTo>
                  <a:lnTo>
                    <a:pt x="83" y="48"/>
                  </a:lnTo>
                  <a:lnTo>
                    <a:pt x="83" y="45"/>
                  </a:lnTo>
                  <a:lnTo>
                    <a:pt x="83" y="42"/>
                  </a:lnTo>
                  <a:lnTo>
                    <a:pt x="83" y="39"/>
                  </a:lnTo>
                  <a:lnTo>
                    <a:pt x="73" y="35"/>
                  </a:lnTo>
                  <a:lnTo>
                    <a:pt x="69" y="32"/>
                  </a:lnTo>
                  <a:lnTo>
                    <a:pt x="66" y="29"/>
                  </a:lnTo>
                  <a:lnTo>
                    <a:pt x="62" y="29"/>
                  </a:lnTo>
                  <a:lnTo>
                    <a:pt x="59" y="29"/>
                  </a:lnTo>
                  <a:lnTo>
                    <a:pt x="55" y="32"/>
                  </a:lnTo>
                  <a:lnTo>
                    <a:pt x="55" y="35"/>
                  </a:lnTo>
                  <a:lnTo>
                    <a:pt x="55" y="32"/>
                  </a:lnTo>
                  <a:lnTo>
                    <a:pt x="55" y="26"/>
                  </a:lnTo>
                  <a:lnTo>
                    <a:pt x="55" y="23"/>
                  </a:lnTo>
                  <a:lnTo>
                    <a:pt x="55" y="19"/>
                  </a:lnTo>
                  <a:lnTo>
                    <a:pt x="52" y="16"/>
                  </a:lnTo>
                  <a:lnTo>
                    <a:pt x="42" y="13"/>
                  </a:lnTo>
                  <a:lnTo>
                    <a:pt x="38" y="6"/>
                  </a:lnTo>
                  <a:lnTo>
                    <a:pt x="38" y="6"/>
                  </a:lnTo>
                  <a:lnTo>
                    <a:pt x="35" y="3"/>
                  </a:lnTo>
                  <a:lnTo>
                    <a:pt x="31" y="3"/>
                  </a:lnTo>
                  <a:lnTo>
                    <a:pt x="28" y="0"/>
                  </a:lnTo>
                  <a:lnTo>
                    <a:pt x="28" y="3"/>
                  </a:lnTo>
                  <a:lnTo>
                    <a:pt x="24" y="10"/>
                  </a:lnTo>
                  <a:lnTo>
                    <a:pt x="18" y="10"/>
                  </a:lnTo>
                  <a:lnTo>
                    <a:pt x="18" y="10"/>
                  </a:lnTo>
                  <a:lnTo>
                    <a:pt x="11" y="16"/>
                  </a:lnTo>
                  <a:lnTo>
                    <a:pt x="11" y="19"/>
                  </a:lnTo>
                  <a:lnTo>
                    <a:pt x="14" y="23"/>
                  </a:lnTo>
                  <a:lnTo>
                    <a:pt x="18" y="23"/>
                  </a:lnTo>
                  <a:lnTo>
                    <a:pt x="21" y="26"/>
                  </a:lnTo>
                  <a:lnTo>
                    <a:pt x="21" y="29"/>
                  </a:lnTo>
                  <a:lnTo>
                    <a:pt x="14" y="29"/>
                  </a:lnTo>
                  <a:lnTo>
                    <a:pt x="14" y="29"/>
                  </a:lnTo>
                  <a:lnTo>
                    <a:pt x="11" y="32"/>
                  </a:lnTo>
                  <a:lnTo>
                    <a:pt x="7" y="29"/>
                  </a:lnTo>
                  <a:lnTo>
                    <a:pt x="4" y="32"/>
                  </a:lnTo>
                  <a:lnTo>
                    <a:pt x="4" y="35"/>
                  </a:lnTo>
                  <a:lnTo>
                    <a:pt x="0" y="39"/>
                  </a:lnTo>
                  <a:lnTo>
                    <a:pt x="0" y="45"/>
                  </a:lnTo>
                  <a:lnTo>
                    <a:pt x="7" y="52"/>
                  </a:lnTo>
                  <a:lnTo>
                    <a:pt x="14" y="55"/>
                  </a:lnTo>
                  <a:lnTo>
                    <a:pt x="14"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182"/>
            <p:cNvSpPr>
              <a:spLocks noEditPoints="1"/>
            </p:cNvSpPr>
            <p:nvPr/>
          </p:nvSpPr>
          <p:spPr bwMode="auto">
            <a:xfrm>
              <a:off x="4038601" y="4293255"/>
              <a:ext cx="409575" cy="317500"/>
            </a:xfrm>
            <a:custGeom>
              <a:avLst/>
              <a:gdLst>
                <a:gd name="T0" fmla="*/ 148 w 258"/>
                <a:gd name="T1" fmla="*/ 200 h 200"/>
                <a:gd name="T2" fmla="*/ 172 w 258"/>
                <a:gd name="T3" fmla="*/ 181 h 200"/>
                <a:gd name="T4" fmla="*/ 182 w 258"/>
                <a:gd name="T5" fmla="*/ 171 h 200"/>
                <a:gd name="T6" fmla="*/ 172 w 258"/>
                <a:gd name="T7" fmla="*/ 152 h 200"/>
                <a:gd name="T8" fmla="*/ 165 w 258"/>
                <a:gd name="T9" fmla="*/ 142 h 200"/>
                <a:gd name="T10" fmla="*/ 196 w 258"/>
                <a:gd name="T11" fmla="*/ 145 h 200"/>
                <a:gd name="T12" fmla="*/ 227 w 258"/>
                <a:gd name="T13" fmla="*/ 139 h 200"/>
                <a:gd name="T14" fmla="*/ 237 w 258"/>
                <a:gd name="T15" fmla="*/ 120 h 200"/>
                <a:gd name="T16" fmla="*/ 237 w 258"/>
                <a:gd name="T17" fmla="*/ 97 h 200"/>
                <a:gd name="T18" fmla="*/ 251 w 258"/>
                <a:gd name="T19" fmla="*/ 94 h 200"/>
                <a:gd name="T20" fmla="*/ 248 w 258"/>
                <a:gd name="T21" fmla="*/ 78 h 200"/>
                <a:gd name="T22" fmla="*/ 258 w 258"/>
                <a:gd name="T23" fmla="*/ 68 h 200"/>
                <a:gd name="T24" fmla="*/ 241 w 258"/>
                <a:gd name="T25" fmla="*/ 65 h 200"/>
                <a:gd name="T26" fmla="*/ 227 w 258"/>
                <a:gd name="T27" fmla="*/ 68 h 200"/>
                <a:gd name="T28" fmla="*/ 241 w 258"/>
                <a:gd name="T29" fmla="*/ 58 h 200"/>
                <a:gd name="T30" fmla="*/ 223 w 258"/>
                <a:gd name="T31" fmla="*/ 49 h 200"/>
                <a:gd name="T32" fmla="*/ 210 w 258"/>
                <a:gd name="T33" fmla="*/ 42 h 200"/>
                <a:gd name="T34" fmla="*/ 199 w 258"/>
                <a:gd name="T35" fmla="*/ 39 h 200"/>
                <a:gd name="T36" fmla="*/ 220 w 258"/>
                <a:gd name="T37" fmla="*/ 32 h 200"/>
                <a:gd name="T38" fmla="*/ 196 w 258"/>
                <a:gd name="T39" fmla="*/ 29 h 200"/>
                <a:gd name="T40" fmla="*/ 168 w 258"/>
                <a:gd name="T41" fmla="*/ 36 h 200"/>
                <a:gd name="T42" fmla="*/ 155 w 258"/>
                <a:gd name="T43" fmla="*/ 42 h 200"/>
                <a:gd name="T44" fmla="*/ 113 w 258"/>
                <a:gd name="T45" fmla="*/ 36 h 200"/>
                <a:gd name="T46" fmla="*/ 100 w 258"/>
                <a:gd name="T47" fmla="*/ 29 h 200"/>
                <a:gd name="T48" fmla="*/ 79 w 258"/>
                <a:gd name="T49" fmla="*/ 19 h 200"/>
                <a:gd name="T50" fmla="*/ 69 w 258"/>
                <a:gd name="T51" fmla="*/ 7 h 200"/>
                <a:gd name="T52" fmla="*/ 62 w 258"/>
                <a:gd name="T53" fmla="*/ 16 h 200"/>
                <a:gd name="T54" fmla="*/ 65 w 258"/>
                <a:gd name="T55" fmla="*/ 23 h 200"/>
                <a:gd name="T56" fmla="*/ 55 w 258"/>
                <a:gd name="T57" fmla="*/ 23 h 200"/>
                <a:gd name="T58" fmla="*/ 38 w 258"/>
                <a:gd name="T59" fmla="*/ 36 h 200"/>
                <a:gd name="T60" fmla="*/ 31 w 258"/>
                <a:gd name="T61" fmla="*/ 61 h 200"/>
                <a:gd name="T62" fmla="*/ 27 w 258"/>
                <a:gd name="T63" fmla="*/ 45 h 200"/>
                <a:gd name="T64" fmla="*/ 31 w 258"/>
                <a:gd name="T65" fmla="*/ 26 h 200"/>
                <a:gd name="T66" fmla="*/ 31 w 258"/>
                <a:gd name="T67" fmla="*/ 16 h 200"/>
                <a:gd name="T68" fmla="*/ 27 w 258"/>
                <a:gd name="T69" fmla="*/ 16 h 200"/>
                <a:gd name="T70" fmla="*/ 10 w 258"/>
                <a:gd name="T71" fmla="*/ 32 h 200"/>
                <a:gd name="T72" fmla="*/ 0 w 258"/>
                <a:gd name="T73" fmla="*/ 55 h 200"/>
                <a:gd name="T74" fmla="*/ 17 w 258"/>
                <a:gd name="T75" fmla="*/ 74 h 200"/>
                <a:gd name="T76" fmla="*/ 17 w 258"/>
                <a:gd name="T77" fmla="*/ 87 h 200"/>
                <a:gd name="T78" fmla="*/ 38 w 258"/>
                <a:gd name="T79" fmla="*/ 94 h 200"/>
                <a:gd name="T80" fmla="*/ 58 w 258"/>
                <a:gd name="T81" fmla="*/ 94 h 200"/>
                <a:gd name="T82" fmla="*/ 86 w 258"/>
                <a:gd name="T83" fmla="*/ 107 h 200"/>
                <a:gd name="T84" fmla="*/ 106 w 258"/>
                <a:gd name="T85" fmla="*/ 107 h 200"/>
                <a:gd name="T86" fmla="*/ 113 w 258"/>
                <a:gd name="T87" fmla="*/ 116 h 200"/>
                <a:gd name="T88" fmla="*/ 106 w 258"/>
                <a:gd name="T89" fmla="*/ 129 h 200"/>
                <a:gd name="T90" fmla="*/ 106 w 258"/>
                <a:gd name="T91" fmla="*/ 145 h 200"/>
                <a:gd name="T92" fmla="*/ 110 w 258"/>
                <a:gd name="T93" fmla="*/ 168 h 200"/>
                <a:gd name="T94" fmla="*/ 113 w 258"/>
                <a:gd name="T95" fmla="*/ 178 h 200"/>
                <a:gd name="T96" fmla="*/ 120 w 258"/>
                <a:gd name="T97" fmla="*/ 191 h 200"/>
                <a:gd name="T98" fmla="*/ 100 w 258"/>
                <a:gd name="T99" fmla="*/ 7 h 200"/>
                <a:gd name="T100" fmla="*/ 86 w 258"/>
                <a:gd name="T101" fmla="*/ 7 h 200"/>
                <a:gd name="T102" fmla="*/ 82 w 258"/>
                <a:gd name="T103" fmla="*/ 3 h 200"/>
                <a:gd name="T104" fmla="*/ 65 w 258"/>
                <a:gd name="T105" fmla="*/ 0 h 200"/>
                <a:gd name="T106" fmla="*/ 179 w 258"/>
                <a:gd name="T107" fmla="*/ 26 h 200"/>
                <a:gd name="T108" fmla="*/ 175 w 258"/>
                <a:gd name="T109" fmla="*/ 2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8" h="200">
                  <a:moveTo>
                    <a:pt x="120" y="191"/>
                  </a:moveTo>
                  <a:lnTo>
                    <a:pt x="127" y="197"/>
                  </a:lnTo>
                  <a:lnTo>
                    <a:pt x="134" y="200"/>
                  </a:lnTo>
                  <a:lnTo>
                    <a:pt x="141" y="200"/>
                  </a:lnTo>
                  <a:lnTo>
                    <a:pt x="148" y="200"/>
                  </a:lnTo>
                  <a:lnTo>
                    <a:pt x="151" y="197"/>
                  </a:lnTo>
                  <a:lnTo>
                    <a:pt x="158" y="194"/>
                  </a:lnTo>
                  <a:lnTo>
                    <a:pt x="162" y="191"/>
                  </a:lnTo>
                  <a:lnTo>
                    <a:pt x="172" y="184"/>
                  </a:lnTo>
                  <a:lnTo>
                    <a:pt x="172" y="181"/>
                  </a:lnTo>
                  <a:lnTo>
                    <a:pt x="175" y="178"/>
                  </a:lnTo>
                  <a:lnTo>
                    <a:pt x="186" y="178"/>
                  </a:lnTo>
                  <a:lnTo>
                    <a:pt x="189" y="175"/>
                  </a:lnTo>
                  <a:lnTo>
                    <a:pt x="189" y="171"/>
                  </a:lnTo>
                  <a:lnTo>
                    <a:pt x="182" y="171"/>
                  </a:lnTo>
                  <a:lnTo>
                    <a:pt x="179" y="171"/>
                  </a:lnTo>
                  <a:lnTo>
                    <a:pt x="168" y="168"/>
                  </a:lnTo>
                  <a:lnTo>
                    <a:pt x="168" y="165"/>
                  </a:lnTo>
                  <a:lnTo>
                    <a:pt x="168" y="162"/>
                  </a:lnTo>
                  <a:lnTo>
                    <a:pt x="172" y="152"/>
                  </a:lnTo>
                  <a:lnTo>
                    <a:pt x="172" y="149"/>
                  </a:lnTo>
                  <a:lnTo>
                    <a:pt x="168" y="145"/>
                  </a:lnTo>
                  <a:lnTo>
                    <a:pt x="165" y="145"/>
                  </a:lnTo>
                  <a:lnTo>
                    <a:pt x="162" y="142"/>
                  </a:lnTo>
                  <a:lnTo>
                    <a:pt x="165" y="142"/>
                  </a:lnTo>
                  <a:lnTo>
                    <a:pt x="172" y="142"/>
                  </a:lnTo>
                  <a:lnTo>
                    <a:pt x="179" y="145"/>
                  </a:lnTo>
                  <a:lnTo>
                    <a:pt x="186" y="145"/>
                  </a:lnTo>
                  <a:lnTo>
                    <a:pt x="192" y="145"/>
                  </a:lnTo>
                  <a:lnTo>
                    <a:pt x="196" y="145"/>
                  </a:lnTo>
                  <a:lnTo>
                    <a:pt x="203" y="145"/>
                  </a:lnTo>
                  <a:lnTo>
                    <a:pt x="210" y="139"/>
                  </a:lnTo>
                  <a:lnTo>
                    <a:pt x="213" y="139"/>
                  </a:lnTo>
                  <a:lnTo>
                    <a:pt x="217" y="139"/>
                  </a:lnTo>
                  <a:lnTo>
                    <a:pt x="227" y="139"/>
                  </a:lnTo>
                  <a:lnTo>
                    <a:pt x="230" y="136"/>
                  </a:lnTo>
                  <a:lnTo>
                    <a:pt x="241" y="133"/>
                  </a:lnTo>
                  <a:lnTo>
                    <a:pt x="244" y="126"/>
                  </a:lnTo>
                  <a:lnTo>
                    <a:pt x="244" y="123"/>
                  </a:lnTo>
                  <a:lnTo>
                    <a:pt x="237" y="120"/>
                  </a:lnTo>
                  <a:lnTo>
                    <a:pt x="230" y="113"/>
                  </a:lnTo>
                  <a:lnTo>
                    <a:pt x="230" y="107"/>
                  </a:lnTo>
                  <a:lnTo>
                    <a:pt x="234" y="103"/>
                  </a:lnTo>
                  <a:lnTo>
                    <a:pt x="234" y="100"/>
                  </a:lnTo>
                  <a:lnTo>
                    <a:pt x="237" y="97"/>
                  </a:lnTo>
                  <a:lnTo>
                    <a:pt x="241" y="100"/>
                  </a:lnTo>
                  <a:lnTo>
                    <a:pt x="244" y="97"/>
                  </a:lnTo>
                  <a:lnTo>
                    <a:pt x="244" y="97"/>
                  </a:lnTo>
                  <a:lnTo>
                    <a:pt x="251" y="97"/>
                  </a:lnTo>
                  <a:lnTo>
                    <a:pt x="251" y="94"/>
                  </a:lnTo>
                  <a:lnTo>
                    <a:pt x="248" y="91"/>
                  </a:lnTo>
                  <a:lnTo>
                    <a:pt x="244" y="91"/>
                  </a:lnTo>
                  <a:lnTo>
                    <a:pt x="241" y="87"/>
                  </a:lnTo>
                  <a:lnTo>
                    <a:pt x="241" y="84"/>
                  </a:lnTo>
                  <a:lnTo>
                    <a:pt x="248" y="78"/>
                  </a:lnTo>
                  <a:lnTo>
                    <a:pt x="248" y="78"/>
                  </a:lnTo>
                  <a:lnTo>
                    <a:pt x="254" y="78"/>
                  </a:lnTo>
                  <a:lnTo>
                    <a:pt x="258" y="71"/>
                  </a:lnTo>
                  <a:lnTo>
                    <a:pt x="258" y="68"/>
                  </a:lnTo>
                  <a:lnTo>
                    <a:pt x="258" y="68"/>
                  </a:lnTo>
                  <a:lnTo>
                    <a:pt x="251" y="65"/>
                  </a:lnTo>
                  <a:lnTo>
                    <a:pt x="248" y="65"/>
                  </a:lnTo>
                  <a:lnTo>
                    <a:pt x="244" y="68"/>
                  </a:lnTo>
                  <a:lnTo>
                    <a:pt x="241" y="65"/>
                  </a:lnTo>
                  <a:lnTo>
                    <a:pt x="241" y="65"/>
                  </a:lnTo>
                  <a:lnTo>
                    <a:pt x="237" y="68"/>
                  </a:lnTo>
                  <a:lnTo>
                    <a:pt x="230" y="68"/>
                  </a:lnTo>
                  <a:lnTo>
                    <a:pt x="227" y="68"/>
                  </a:lnTo>
                  <a:lnTo>
                    <a:pt x="223" y="68"/>
                  </a:lnTo>
                  <a:lnTo>
                    <a:pt x="227" y="68"/>
                  </a:lnTo>
                  <a:lnTo>
                    <a:pt x="230" y="68"/>
                  </a:lnTo>
                  <a:lnTo>
                    <a:pt x="234" y="65"/>
                  </a:lnTo>
                  <a:lnTo>
                    <a:pt x="234" y="61"/>
                  </a:lnTo>
                  <a:lnTo>
                    <a:pt x="237" y="61"/>
                  </a:lnTo>
                  <a:lnTo>
                    <a:pt x="241" y="58"/>
                  </a:lnTo>
                  <a:lnTo>
                    <a:pt x="237" y="58"/>
                  </a:lnTo>
                  <a:lnTo>
                    <a:pt x="237" y="55"/>
                  </a:lnTo>
                  <a:lnTo>
                    <a:pt x="237" y="52"/>
                  </a:lnTo>
                  <a:lnTo>
                    <a:pt x="230" y="52"/>
                  </a:lnTo>
                  <a:lnTo>
                    <a:pt x="223" y="49"/>
                  </a:lnTo>
                  <a:lnTo>
                    <a:pt x="223" y="49"/>
                  </a:lnTo>
                  <a:lnTo>
                    <a:pt x="220" y="45"/>
                  </a:lnTo>
                  <a:lnTo>
                    <a:pt x="217" y="45"/>
                  </a:lnTo>
                  <a:lnTo>
                    <a:pt x="213" y="45"/>
                  </a:lnTo>
                  <a:lnTo>
                    <a:pt x="210" y="42"/>
                  </a:lnTo>
                  <a:lnTo>
                    <a:pt x="210" y="42"/>
                  </a:lnTo>
                  <a:lnTo>
                    <a:pt x="210" y="45"/>
                  </a:lnTo>
                  <a:lnTo>
                    <a:pt x="206" y="42"/>
                  </a:lnTo>
                  <a:lnTo>
                    <a:pt x="206" y="39"/>
                  </a:lnTo>
                  <a:lnTo>
                    <a:pt x="199" y="39"/>
                  </a:lnTo>
                  <a:lnTo>
                    <a:pt x="199" y="36"/>
                  </a:lnTo>
                  <a:lnTo>
                    <a:pt x="203" y="36"/>
                  </a:lnTo>
                  <a:lnTo>
                    <a:pt x="210" y="36"/>
                  </a:lnTo>
                  <a:lnTo>
                    <a:pt x="213" y="32"/>
                  </a:lnTo>
                  <a:lnTo>
                    <a:pt x="220" y="32"/>
                  </a:lnTo>
                  <a:lnTo>
                    <a:pt x="220" y="29"/>
                  </a:lnTo>
                  <a:lnTo>
                    <a:pt x="213" y="32"/>
                  </a:lnTo>
                  <a:lnTo>
                    <a:pt x="206" y="29"/>
                  </a:lnTo>
                  <a:lnTo>
                    <a:pt x="199" y="29"/>
                  </a:lnTo>
                  <a:lnTo>
                    <a:pt x="196" y="29"/>
                  </a:lnTo>
                  <a:lnTo>
                    <a:pt x="186" y="32"/>
                  </a:lnTo>
                  <a:lnTo>
                    <a:pt x="186" y="32"/>
                  </a:lnTo>
                  <a:lnTo>
                    <a:pt x="179" y="32"/>
                  </a:lnTo>
                  <a:lnTo>
                    <a:pt x="172" y="36"/>
                  </a:lnTo>
                  <a:lnTo>
                    <a:pt x="168" y="36"/>
                  </a:lnTo>
                  <a:lnTo>
                    <a:pt x="165" y="39"/>
                  </a:lnTo>
                  <a:lnTo>
                    <a:pt x="165" y="42"/>
                  </a:lnTo>
                  <a:lnTo>
                    <a:pt x="158" y="42"/>
                  </a:lnTo>
                  <a:lnTo>
                    <a:pt x="155" y="42"/>
                  </a:lnTo>
                  <a:lnTo>
                    <a:pt x="155" y="42"/>
                  </a:lnTo>
                  <a:lnTo>
                    <a:pt x="144" y="36"/>
                  </a:lnTo>
                  <a:lnTo>
                    <a:pt x="144" y="32"/>
                  </a:lnTo>
                  <a:lnTo>
                    <a:pt x="141" y="32"/>
                  </a:lnTo>
                  <a:lnTo>
                    <a:pt x="131" y="36"/>
                  </a:lnTo>
                  <a:lnTo>
                    <a:pt x="113" y="36"/>
                  </a:lnTo>
                  <a:lnTo>
                    <a:pt x="103" y="36"/>
                  </a:lnTo>
                  <a:lnTo>
                    <a:pt x="100" y="36"/>
                  </a:lnTo>
                  <a:lnTo>
                    <a:pt x="100" y="32"/>
                  </a:lnTo>
                  <a:lnTo>
                    <a:pt x="100" y="29"/>
                  </a:lnTo>
                  <a:lnTo>
                    <a:pt x="100" y="29"/>
                  </a:lnTo>
                  <a:lnTo>
                    <a:pt x="100" y="26"/>
                  </a:lnTo>
                  <a:lnTo>
                    <a:pt x="96" y="23"/>
                  </a:lnTo>
                  <a:lnTo>
                    <a:pt x="93" y="23"/>
                  </a:lnTo>
                  <a:lnTo>
                    <a:pt x="82" y="23"/>
                  </a:lnTo>
                  <a:lnTo>
                    <a:pt x="79" y="19"/>
                  </a:lnTo>
                  <a:lnTo>
                    <a:pt x="76" y="19"/>
                  </a:lnTo>
                  <a:lnTo>
                    <a:pt x="76" y="19"/>
                  </a:lnTo>
                  <a:lnTo>
                    <a:pt x="72" y="16"/>
                  </a:lnTo>
                  <a:lnTo>
                    <a:pt x="72" y="13"/>
                  </a:lnTo>
                  <a:lnTo>
                    <a:pt x="69" y="7"/>
                  </a:lnTo>
                  <a:lnTo>
                    <a:pt x="69" y="7"/>
                  </a:lnTo>
                  <a:lnTo>
                    <a:pt x="62" y="7"/>
                  </a:lnTo>
                  <a:lnTo>
                    <a:pt x="58" y="13"/>
                  </a:lnTo>
                  <a:lnTo>
                    <a:pt x="58" y="16"/>
                  </a:lnTo>
                  <a:lnTo>
                    <a:pt x="62" y="16"/>
                  </a:lnTo>
                  <a:lnTo>
                    <a:pt x="65" y="16"/>
                  </a:lnTo>
                  <a:lnTo>
                    <a:pt x="69" y="16"/>
                  </a:lnTo>
                  <a:lnTo>
                    <a:pt x="69" y="19"/>
                  </a:lnTo>
                  <a:lnTo>
                    <a:pt x="69" y="23"/>
                  </a:lnTo>
                  <a:lnTo>
                    <a:pt x="65" y="23"/>
                  </a:lnTo>
                  <a:lnTo>
                    <a:pt x="62" y="19"/>
                  </a:lnTo>
                  <a:lnTo>
                    <a:pt x="62" y="19"/>
                  </a:lnTo>
                  <a:lnTo>
                    <a:pt x="58" y="19"/>
                  </a:lnTo>
                  <a:lnTo>
                    <a:pt x="58" y="23"/>
                  </a:lnTo>
                  <a:lnTo>
                    <a:pt x="55" y="23"/>
                  </a:lnTo>
                  <a:lnTo>
                    <a:pt x="48" y="26"/>
                  </a:lnTo>
                  <a:lnTo>
                    <a:pt x="38" y="29"/>
                  </a:lnTo>
                  <a:lnTo>
                    <a:pt x="34" y="32"/>
                  </a:lnTo>
                  <a:lnTo>
                    <a:pt x="34" y="32"/>
                  </a:lnTo>
                  <a:lnTo>
                    <a:pt x="38" y="36"/>
                  </a:lnTo>
                  <a:lnTo>
                    <a:pt x="38" y="42"/>
                  </a:lnTo>
                  <a:lnTo>
                    <a:pt x="38" y="49"/>
                  </a:lnTo>
                  <a:lnTo>
                    <a:pt x="41" y="52"/>
                  </a:lnTo>
                  <a:lnTo>
                    <a:pt x="38" y="58"/>
                  </a:lnTo>
                  <a:lnTo>
                    <a:pt x="31" y="61"/>
                  </a:lnTo>
                  <a:lnTo>
                    <a:pt x="27" y="58"/>
                  </a:lnTo>
                  <a:lnTo>
                    <a:pt x="27" y="55"/>
                  </a:lnTo>
                  <a:lnTo>
                    <a:pt x="24" y="52"/>
                  </a:lnTo>
                  <a:lnTo>
                    <a:pt x="24" y="49"/>
                  </a:lnTo>
                  <a:lnTo>
                    <a:pt x="27" y="45"/>
                  </a:lnTo>
                  <a:lnTo>
                    <a:pt x="27" y="42"/>
                  </a:lnTo>
                  <a:lnTo>
                    <a:pt x="34" y="36"/>
                  </a:lnTo>
                  <a:lnTo>
                    <a:pt x="34" y="32"/>
                  </a:lnTo>
                  <a:lnTo>
                    <a:pt x="31" y="29"/>
                  </a:lnTo>
                  <a:lnTo>
                    <a:pt x="31" y="26"/>
                  </a:lnTo>
                  <a:lnTo>
                    <a:pt x="31" y="26"/>
                  </a:lnTo>
                  <a:lnTo>
                    <a:pt x="27" y="23"/>
                  </a:lnTo>
                  <a:lnTo>
                    <a:pt x="27" y="19"/>
                  </a:lnTo>
                  <a:lnTo>
                    <a:pt x="27" y="19"/>
                  </a:lnTo>
                  <a:lnTo>
                    <a:pt x="31" y="16"/>
                  </a:lnTo>
                  <a:lnTo>
                    <a:pt x="38" y="16"/>
                  </a:lnTo>
                  <a:lnTo>
                    <a:pt x="41" y="13"/>
                  </a:lnTo>
                  <a:lnTo>
                    <a:pt x="38" y="13"/>
                  </a:lnTo>
                  <a:lnTo>
                    <a:pt x="38" y="13"/>
                  </a:lnTo>
                  <a:lnTo>
                    <a:pt x="27" y="16"/>
                  </a:lnTo>
                  <a:lnTo>
                    <a:pt x="20" y="23"/>
                  </a:lnTo>
                  <a:lnTo>
                    <a:pt x="20" y="26"/>
                  </a:lnTo>
                  <a:lnTo>
                    <a:pt x="17" y="26"/>
                  </a:lnTo>
                  <a:lnTo>
                    <a:pt x="14" y="29"/>
                  </a:lnTo>
                  <a:lnTo>
                    <a:pt x="10" y="32"/>
                  </a:lnTo>
                  <a:lnTo>
                    <a:pt x="3" y="39"/>
                  </a:lnTo>
                  <a:lnTo>
                    <a:pt x="3" y="42"/>
                  </a:lnTo>
                  <a:lnTo>
                    <a:pt x="3" y="45"/>
                  </a:lnTo>
                  <a:lnTo>
                    <a:pt x="3" y="52"/>
                  </a:lnTo>
                  <a:lnTo>
                    <a:pt x="0" y="55"/>
                  </a:lnTo>
                  <a:lnTo>
                    <a:pt x="0" y="58"/>
                  </a:lnTo>
                  <a:lnTo>
                    <a:pt x="3" y="58"/>
                  </a:lnTo>
                  <a:lnTo>
                    <a:pt x="7" y="58"/>
                  </a:lnTo>
                  <a:lnTo>
                    <a:pt x="14" y="68"/>
                  </a:lnTo>
                  <a:lnTo>
                    <a:pt x="17" y="74"/>
                  </a:lnTo>
                  <a:lnTo>
                    <a:pt x="20" y="78"/>
                  </a:lnTo>
                  <a:lnTo>
                    <a:pt x="17" y="81"/>
                  </a:lnTo>
                  <a:lnTo>
                    <a:pt x="17" y="84"/>
                  </a:lnTo>
                  <a:lnTo>
                    <a:pt x="17" y="84"/>
                  </a:lnTo>
                  <a:lnTo>
                    <a:pt x="17" y="87"/>
                  </a:lnTo>
                  <a:lnTo>
                    <a:pt x="20" y="91"/>
                  </a:lnTo>
                  <a:lnTo>
                    <a:pt x="27" y="94"/>
                  </a:lnTo>
                  <a:lnTo>
                    <a:pt x="31" y="94"/>
                  </a:lnTo>
                  <a:lnTo>
                    <a:pt x="34" y="94"/>
                  </a:lnTo>
                  <a:lnTo>
                    <a:pt x="38" y="94"/>
                  </a:lnTo>
                  <a:lnTo>
                    <a:pt x="41" y="94"/>
                  </a:lnTo>
                  <a:lnTo>
                    <a:pt x="45" y="94"/>
                  </a:lnTo>
                  <a:lnTo>
                    <a:pt x="48" y="94"/>
                  </a:lnTo>
                  <a:lnTo>
                    <a:pt x="55" y="94"/>
                  </a:lnTo>
                  <a:lnTo>
                    <a:pt x="58" y="94"/>
                  </a:lnTo>
                  <a:lnTo>
                    <a:pt x="62" y="94"/>
                  </a:lnTo>
                  <a:lnTo>
                    <a:pt x="79" y="107"/>
                  </a:lnTo>
                  <a:lnTo>
                    <a:pt x="82" y="107"/>
                  </a:lnTo>
                  <a:lnTo>
                    <a:pt x="86" y="107"/>
                  </a:lnTo>
                  <a:lnTo>
                    <a:pt x="86" y="107"/>
                  </a:lnTo>
                  <a:lnTo>
                    <a:pt x="89" y="107"/>
                  </a:lnTo>
                  <a:lnTo>
                    <a:pt x="93" y="110"/>
                  </a:lnTo>
                  <a:lnTo>
                    <a:pt x="96" y="107"/>
                  </a:lnTo>
                  <a:lnTo>
                    <a:pt x="100" y="107"/>
                  </a:lnTo>
                  <a:lnTo>
                    <a:pt x="106" y="107"/>
                  </a:lnTo>
                  <a:lnTo>
                    <a:pt x="106" y="107"/>
                  </a:lnTo>
                  <a:lnTo>
                    <a:pt x="110" y="107"/>
                  </a:lnTo>
                  <a:lnTo>
                    <a:pt x="113" y="107"/>
                  </a:lnTo>
                  <a:lnTo>
                    <a:pt x="113" y="113"/>
                  </a:lnTo>
                  <a:lnTo>
                    <a:pt x="113" y="116"/>
                  </a:lnTo>
                  <a:lnTo>
                    <a:pt x="113" y="120"/>
                  </a:lnTo>
                  <a:lnTo>
                    <a:pt x="110" y="123"/>
                  </a:lnTo>
                  <a:lnTo>
                    <a:pt x="106" y="123"/>
                  </a:lnTo>
                  <a:lnTo>
                    <a:pt x="103" y="126"/>
                  </a:lnTo>
                  <a:lnTo>
                    <a:pt x="106" y="129"/>
                  </a:lnTo>
                  <a:lnTo>
                    <a:pt x="106" y="133"/>
                  </a:lnTo>
                  <a:lnTo>
                    <a:pt x="103" y="136"/>
                  </a:lnTo>
                  <a:lnTo>
                    <a:pt x="103" y="142"/>
                  </a:lnTo>
                  <a:lnTo>
                    <a:pt x="106" y="145"/>
                  </a:lnTo>
                  <a:lnTo>
                    <a:pt x="106" y="145"/>
                  </a:lnTo>
                  <a:lnTo>
                    <a:pt x="110" y="155"/>
                  </a:lnTo>
                  <a:lnTo>
                    <a:pt x="103" y="165"/>
                  </a:lnTo>
                  <a:lnTo>
                    <a:pt x="106" y="168"/>
                  </a:lnTo>
                  <a:lnTo>
                    <a:pt x="106" y="168"/>
                  </a:lnTo>
                  <a:lnTo>
                    <a:pt x="110" y="168"/>
                  </a:lnTo>
                  <a:lnTo>
                    <a:pt x="110" y="168"/>
                  </a:lnTo>
                  <a:lnTo>
                    <a:pt x="110" y="171"/>
                  </a:lnTo>
                  <a:lnTo>
                    <a:pt x="113" y="171"/>
                  </a:lnTo>
                  <a:lnTo>
                    <a:pt x="113" y="175"/>
                  </a:lnTo>
                  <a:lnTo>
                    <a:pt x="113" y="178"/>
                  </a:lnTo>
                  <a:lnTo>
                    <a:pt x="117" y="181"/>
                  </a:lnTo>
                  <a:lnTo>
                    <a:pt x="120" y="187"/>
                  </a:lnTo>
                  <a:lnTo>
                    <a:pt x="120" y="191"/>
                  </a:lnTo>
                  <a:lnTo>
                    <a:pt x="120" y="191"/>
                  </a:lnTo>
                  <a:lnTo>
                    <a:pt x="120" y="191"/>
                  </a:lnTo>
                  <a:close/>
                  <a:moveTo>
                    <a:pt x="93" y="3"/>
                  </a:moveTo>
                  <a:lnTo>
                    <a:pt x="96" y="3"/>
                  </a:lnTo>
                  <a:lnTo>
                    <a:pt x="103" y="7"/>
                  </a:lnTo>
                  <a:lnTo>
                    <a:pt x="100" y="10"/>
                  </a:lnTo>
                  <a:lnTo>
                    <a:pt x="100" y="7"/>
                  </a:lnTo>
                  <a:lnTo>
                    <a:pt x="96" y="7"/>
                  </a:lnTo>
                  <a:lnTo>
                    <a:pt x="93" y="3"/>
                  </a:lnTo>
                  <a:lnTo>
                    <a:pt x="93" y="3"/>
                  </a:lnTo>
                  <a:close/>
                  <a:moveTo>
                    <a:pt x="82" y="3"/>
                  </a:moveTo>
                  <a:lnTo>
                    <a:pt x="86" y="7"/>
                  </a:lnTo>
                  <a:lnTo>
                    <a:pt x="89" y="7"/>
                  </a:lnTo>
                  <a:lnTo>
                    <a:pt x="86" y="10"/>
                  </a:lnTo>
                  <a:lnTo>
                    <a:pt x="82" y="7"/>
                  </a:lnTo>
                  <a:lnTo>
                    <a:pt x="79" y="3"/>
                  </a:lnTo>
                  <a:lnTo>
                    <a:pt x="82" y="3"/>
                  </a:lnTo>
                  <a:lnTo>
                    <a:pt x="82" y="3"/>
                  </a:lnTo>
                  <a:close/>
                  <a:moveTo>
                    <a:pt x="62" y="0"/>
                  </a:moveTo>
                  <a:lnTo>
                    <a:pt x="65" y="3"/>
                  </a:lnTo>
                  <a:lnTo>
                    <a:pt x="69" y="3"/>
                  </a:lnTo>
                  <a:lnTo>
                    <a:pt x="65" y="0"/>
                  </a:lnTo>
                  <a:lnTo>
                    <a:pt x="62" y="0"/>
                  </a:lnTo>
                  <a:lnTo>
                    <a:pt x="62" y="0"/>
                  </a:lnTo>
                  <a:close/>
                  <a:moveTo>
                    <a:pt x="172" y="29"/>
                  </a:moveTo>
                  <a:lnTo>
                    <a:pt x="175" y="26"/>
                  </a:lnTo>
                  <a:lnTo>
                    <a:pt x="179" y="26"/>
                  </a:lnTo>
                  <a:lnTo>
                    <a:pt x="182" y="23"/>
                  </a:lnTo>
                  <a:lnTo>
                    <a:pt x="186" y="26"/>
                  </a:lnTo>
                  <a:lnTo>
                    <a:pt x="182" y="29"/>
                  </a:lnTo>
                  <a:lnTo>
                    <a:pt x="179" y="29"/>
                  </a:lnTo>
                  <a:lnTo>
                    <a:pt x="175" y="29"/>
                  </a:lnTo>
                  <a:lnTo>
                    <a:pt x="175" y="29"/>
                  </a:lnTo>
                  <a:lnTo>
                    <a:pt x="172" y="29"/>
                  </a:lnTo>
                  <a:lnTo>
                    <a:pt x="172"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183"/>
            <p:cNvSpPr>
              <a:spLocks/>
            </p:cNvSpPr>
            <p:nvPr/>
          </p:nvSpPr>
          <p:spPr bwMode="auto">
            <a:xfrm>
              <a:off x="3857626" y="4298017"/>
              <a:ext cx="371475" cy="446087"/>
            </a:xfrm>
            <a:custGeom>
              <a:avLst/>
              <a:gdLst>
                <a:gd name="T0" fmla="*/ 190 w 234"/>
                <a:gd name="T1" fmla="*/ 230 h 281"/>
                <a:gd name="T2" fmla="*/ 186 w 234"/>
                <a:gd name="T3" fmla="*/ 201 h 281"/>
                <a:gd name="T4" fmla="*/ 190 w 234"/>
                <a:gd name="T5" fmla="*/ 191 h 281"/>
                <a:gd name="T6" fmla="*/ 207 w 234"/>
                <a:gd name="T7" fmla="*/ 178 h 281"/>
                <a:gd name="T8" fmla="*/ 224 w 234"/>
                <a:gd name="T9" fmla="*/ 175 h 281"/>
                <a:gd name="T10" fmla="*/ 234 w 234"/>
                <a:gd name="T11" fmla="*/ 188 h 281"/>
                <a:gd name="T12" fmla="*/ 227 w 234"/>
                <a:gd name="T13" fmla="*/ 168 h 281"/>
                <a:gd name="T14" fmla="*/ 220 w 234"/>
                <a:gd name="T15" fmla="*/ 165 h 281"/>
                <a:gd name="T16" fmla="*/ 217 w 234"/>
                <a:gd name="T17" fmla="*/ 139 h 281"/>
                <a:gd name="T18" fmla="*/ 220 w 234"/>
                <a:gd name="T19" fmla="*/ 120 h 281"/>
                <a:gd name="T20" fmla="*/ 227 w 234"/>
                <a:gd name="T21" fmla="*/ 104 h 281"/>
                <a:gd name="T22" fmla="*/ 210 w 234"/>
                <a:gd name="T23" fmla="*/ 104 h 281"/>
                <a:gd name="T24" fmla="*/ 196 w 234"/>
                <a:gd name="T25" fmla="*/ 104 h 281"/>
                <a:gd name="T26" fmla="*/ 162 w 234"/>
                <a:gd name="T27" fmla="*/ 91 h 281"/>
                <a:gd name="T28" fmla="*/ 145 w 234"/>
                <a:gd name="T29" fmla="*/ 91 h 281"/>
                <a:gd name="T30" fmla="*/ 131 w 234"/>
                <a:gd name="T31" fmla="*/ 81 h 281"/>
                <a:gd name="T32" fmla="*/ 121 w 234"/>
                <a:gd name="T33" fmla="*/ 55 h 281"/>
                <a:gd name="T34" fmla="*/ 117 w 234"/>
                <a:gd name="T35" fmla="*/ 42 h 281"/>
                <a:gd name="T36" fmla="*/ 131 w 234"/>
                <a:gd name="T37" fmla="*/ 23 h 281"/>
                <a:gd name="T38" fmla="*/ 152 w 234"/>
                <a:gd name="T39" fmla="*/ 10 h 281"/>
                <a:gd name="T40" fmla="*/ 155 w 234"/>
                <a:gd name="T41" fmla="*/ 4 h 281"/>
                <a:gd name="T42" fmla="*/ 141 w 234"/>
                <a:gd name="T43" fmla="*/ 4 h 281"/>
                <a:gd name="T44" fmla="*/ 134 w 234"/>
                <a:gd name="T45" fmla="*/ 7 h 281"/>
                <a:gd name="T46" fmla="*/ 114 w 234"/>
                <a:gd name="T47" fmla="*/ 16 h 281"/>
                <a:gd name="T48" fmla="*/ 97 w 234"/>
                <a:gd name="T49" fmla="*/ 23 h 281"/>
                <a:gd name="T50" fmla="*/ 93 w 234"/>
                <a:gd name="T51" fmla="*/ 26 h 281"/>
                <a:gd name="T52" fmla="*/ 79 w 234"/>
                <a:gd name="T53" fmla="*/ 26 h 281"/>
                <a:gd name="T54" fmla="*/ 69 w 234"/>
                <a:gd name="T55" fmla="*/ 42 h 281"/>
                <a:gd name="T56" fmla="*/ 62 w 234"/>
                <a:gd name="T57" fmla="*/ 49 h 281"/>
                <a:gd name="T58" fmla="*/ 45 w 234"/>
                <a:gd name="T59" fmla="*/ 62 h 281"/>
                <a:gd name="T60" fmla="*/ 45 w 234"/>
                <a:gd name="T61" fmla="*/ 75 h 281"/>
                <a:gd name="T62" fmla="*/ 38 w 234"/>
                <a:gd name="T63" fmla="*/ 68 h 281"/>
                <a:gd name="T64" fmla="*/ 35 w 234"/>
                <a:gd name="T65" fmla="*/ 71 h 281"/>
                <a:gd name="T66" fmla="*/ 24 w 234"/>
                <a:gd name="T67" fmla="*/ 88 h 281"/>
                <a:gd name="T68" fmla="*/ 31 w 234"/>
                <a:gd name="T69" fmla="*/ 97 h 281"/>
                <a:gd name="T70" fmla="*/ 31 w 234"/>
                <a:gd name="T71" fmla="*/ 107 h 281"/>
                <a:gd name="T72" fmla="*/ 31 w 234"/>
                <a:gd name="T73" fmla="*/ 117 h 281"/>
                <a:gd name="T74" fmla="*/ 31 w 234"/>
                <a:gd name="T75" fmla="*/ 139 h 281"/>
                <a:gd name="T76" fmla="*/ 38 w 234"/>
                <a:gd name="T77" fmla="*/ 146 h 281"/>
                <a:gd name="T78" fmla="*/ 28 w 234"/>
                <a:gd name="T79" fmla="*/ 162 h 281"/>
                <a:gd name="T80" fmla="*/ 4 w 234"/>
                <a:gd name="T81" fmla="*/ 184 h 281"/>
                <a:gd name="T82" fmla="*/ 24 w 234"/>
                <a:gd name="T83" fmla="*/ 197 h 281"/>
                <a:gd name="T84" fmla="*/ 42 w 234"/>
                <a:gd name="T85" fmla="*/ 207 h 281"/>
                <a:gd name="T86" fmla="*/ 55 w 234"/>
                <a:gd name="T87" fmla="*/ 204 h 281"/>
                <a:gd name="T88" fmla="*/ 69 w 234"/>
                <a:gd name="T89" fmla="*/ 210 h 281"/>
                <a:gd name="T90" fmla="*/ 86 w 234"/>
                <a:gd name="T91" fmla="*/ 214 h 281"/>
                <a:gd name="T92" fmla="*/ 97 w 234"/>
                <a:gd name="T93" fmla="*/ 230 h 281"/>
                <a:gd name="T94" fmla="*/ 114 w 234"/>
                <a:gd name="T95" fmla="*/ 243 h 281"/>
                <a:gd name="T96" fmla="*/ 124 w 234"/>
                <a:gd name="T97" fmla="*/ 252 h 281"/>
                <a:gd name="T98" fmla="*/ 145 w 234"/>
                <a:gd name="T99" fmla="*/ 249 h 281"/>
                <a:gd name="T100" fmla="*/ 165 w 234"/>
                <a:gd name="T101" fmla="*/ 249 h 281"/>
                <a:gd name="T102" fmla="*/ 162 w 234"/>
                <a:gd name="T103" fmla="*/ 272 h 281"/>
                <a:gd name="T104" fmla="*/ 176 w 234"/>
                <a:gd name="T105"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4" h="281">
                  <a:moveTo>
                    <a:pt x="176" y="281"/>
                  </a:moveTo>
                  <a:lnTo>
                    <a:pt x="179" y="272"/>
                  </a:lnTo>
                  <a:lnTo>
                    <a:pt x="190" y="236"/>
                  </a:lnTo>
                  <a:lnTo>
                    <a:pt x="190" y="236"/>
                  </a:lnTo>
                  <a:lnTo>
                    <a:pt x="190" y="230"/>
                  </a:lnTo>
                  <a:lnTo>
                    <a:pt x="186" y="223"/>
                  </a:lnTo>
                  <a:lnTo>
                    <a:pt x="179" y="217"/>
                  </a:lnTo>
                  <a:lnTo>
                    <a:pt x="176" y="214"/>
                  </a:lnTo>
                  <a:lnTo>
                    <a:pt x="176" y="204"/>
                  </a:lnTo>
                  <a:lnTo>
                    <a:pt x="186" y="201"/>
                  </a:lnTo>
                  <a:lnTo>
                    <a:pt x="193" y="204"/>
                  </a:lnTo>
                  <a:lnTo>
                    <a:pt x="193" y="201"/>
                  </a:lnTo>
                  <a:lnTo>
                    <a:pt x="190" y="197"/>
                  </a:lnTo>
                  <a:lnTo>
                    <a:pt x="193" y="197"/>
                  </a:lnTo>
                  <a:lnTo>
                    <a:pt x="190" y="191"/>
                  </a:lnTo>
                  <a:lnTo>
                    <a:pt x="183" y="191"/>
                  </a:lnTo>
                  <a:lnTo>
                    <a:pt x="179" y="188"/>
                  </a:lnTo>
                  <a:lnTo>
                    <a:pt x="183" y="181"/>
                  </a:lnTo>
                  <a:lnTo>
                    <a:pt x="203" y="181"/>
                  </a:lnTo>
                  <a:lnTo>
                    <a:pt x="207" y="178"/>
                  </a:lnTo>
                  <a:lnTo>
                    <a:pt x="210" y="178"/>
                  </a:lnTo>
                  <a:lnTo>
                    <a:pt x="214" y="181"/>
                  </a:lnTo>
                  <a:lnTo>
                    <a:pt x="214" y="181"/>
                  </a:lnTo>
                  <a:lnTo>
                    <a:pt x="217" y="178"/>
                  </a:lnTo>
                  <a:lnTo>
                    <a:pt x="224" y="175"/>
                  </a:lnTo>
                  <a:lnTo>
                    <a:pt x="224" y="178"/>
                  </a:lnTo>
                  <a:lnTo>
                    <a:pt x="227" y="181"/>
                  </a:lnTo>
                  <a:lnTo>
                    <a:pt x="227" y="184"/>
                  </a:lnTo>
                  <a:lnTo>
                    <a:pt x="227" y="191"/>
                  </a:lnTo>
                  <a:lnTo>
                    <a:pt x="234" y="188"/>
                  </a:lnTo>
                  <a:lnTo>
                    <a:pt x="234" y="184"/>
                  </a:lnTo>
                  <a:lnTo>
                    <a:pt x="231" y="178"/>
                  </a:lnTo>
                  <a:lnTo>
                    <a:pt x="227" y="175"/>
                  </a:lnTo>
                  <a:lnTo>
                    <a:pt x="227" y="172"/>
                  </a:lnTo>
                  <a:lnTo>
                    <a:pt x="227" y="168"/>
                  </a:lnTo>
                  <a:lnTo>
                    <a:pt x="224" y="168"/>
                  </a:lnTo>
                  <a:lnTo>
                    <a:pt x="224" y="165"/>
                  </a:lnTo>
                  <a:lnTo>
                    <a:pt x="224" y="165"/>
                  </a:lnTo>
                  <a:lnTo>
                    <a:pt x="220" y="165"/>
                  </a:lnTo>
                  <a:lnTo>
                    <a:pt x="220" y="165"/>
                  </a:lnTo>
                  <a:lnTo>
                    <a:pt x="217" y="162"/>
                  </a:lnTo>
                  <a:lnTo>
                    <a:pt x="224" y="152"/>
                  </a:lnTo>
                  <a:lnTo>
                    <a:pt x="220" y="142"/>
                  </a:lnTo>
                  <a:lnTo>
                    <a:pt x="220" y="142"/>
                  </a:lnTo>
                  <a:lnTo>
                    <a:pt x="217" y="139"/>
                  </a:lnTo>
                  <a:lnTo>
                    <a:pt x="217" y="133"/>
                  </a:lnTo>
                  <a:lnTo>
                    <a:pt x="220" y="130"/>
                  </a:lnTo>
                  <a:lnTo>
                    <a:pt x="220" y="126"/>
                  </a:lnTo>
                  <a:lnTo>
                    <a:pt x="217" y="123"/>
                  </a:lnTo>
                  <a:lnTo>
                    <a:pt x="220" y="120"/>
                  </a:lnTo>
                  <a:lnTo>
                    <a:pt x="224" y="120"/>
                  </a:lnTo>
                  <a:lnTo>
                    <a:pt x="227" y="117"/>
                  </a:lnTo>
                  <a:lnTo>
                    <a:pt x="227" y="113"/>
                  </a:lnTo>
                  <a:lnTo>
                    <a:pt x="227" y="110"/>
                  </a:lnTo>
                  <a:lnTo>
                    <a:pt x="227" y="104"/>
                  </a:lnTo>
                  <a:lnTo>
                    <a:pt x="224" y="104"/>
                  </a:lnTo>
                  <a:lnTo>
                    <a:pt x="220" y="104"/>
                  </a:lnTo>
                  <a:lnTo>
                    <a:pt x="220" y="104"/>
                  </a:lnTo>
                  <a:lnTo>
                    <a:pt x="214" y="104"/>
                  </a:lnTo>
                  <a:lnTo>
                    <a:pt x="210" y="104"/>
                  </a:lnTo>
                  <a:lnTo>
                    <a:pt x="207" y="107"/>
                  </a:lnTo>
                  <a:lnTo>
                    <a:pt x="203" y="104"/>
                  </a:lnTo>
                  <a:lnTo>
                    <a:pt x="200" y="104"/>
                  </a:lnTo>
                  <a:lnTo>
                    <a:pt x="200" y="104"/>
                  </a:lnTo>
                  <a:lnTo>
                    <a:pt x="196" y="104"/>
                  </a:lnTo>
                  <a:lnTo>
                    <a:pt x="193" y="104"/>
                  </a:lnTo>
                  <a:lnTo>
                    <a:pt x="176" y="91"/>
                  </a:lnTo>
                  <a:lnTo>
                    <a:pt x="172" y="91"/>
                  </a:lnTo>
                  <a:lnTo>
                    <a:pt x="169" y="91"/>
                  </a:lnTo>
                  <a:lnTo>
                    <a:pt x="162" y="91"/>
                  </a:lnTo>
                  <a:lnTo>
                    <a:pt x="159" y="91"/>
                  </a:lnTo>
                  <a:lnTo>
                    <a:pt x="155" y="91"/>
                  </a:lnTo>
                  <a:lnTo>
                    <a:pt x="152" y="91"/>
                  </a:lnTo>
                  <a:lnTo>
                    <a:pt x="148" y="91"/>
                  </a:lnTo>
                  <a:lnTo>
                    <a:pt x="145" y="91"/>
                  </a:lnTo>
                  <a:lnTo>
                    <a:pt x="141" y="91"/>
                  </a:lnTo>
                  <a:lnTo>
                    <a:pt x="134" y="88"/>
                  </a:lnTo>
                  <a:lnTo>
                    <a:pt x="131" y="84"/>
                  </a:lnTo>
                  <a:lnTo>
                    <a:pt x="131" y="81"/>
                  </a:lnTo>
                  <a:lnTo>
                    <a:pt x="131" y="81"/>
                  </a:lnTo>
                  <a:lnTo>
                    <a:pt x="131" y="78"/>
                  </a:lnTo>
                  <a:lnTo>
                    <a:pt x="134" y="75"/>
                  </a:lnTo>
                  <a:lnTo>
                    <a:pt x="131" y="71"/>
                  </a:lnTo>
                  <a:lnTo>
                    <a:pt x="128" y="65"/>
                  </a:lnTo>
                  <a:lnTo>
                    <a:pt x="121" y="55"/>
                  </a:lnTo>
                  <a:lnTo>
                    <a:pt x="117" y="55"/>
                  </a:lnTo>
                  <a:lnTo>
                    <a:pt x="114" y="55"/>
                  </a:lnTo>
                  <a:lnTo>
                    <a:pt x="114" y="52"/>
                  </a:lnTo>
                  <a:lnTo>
                    <a:pt x="117" y="49"/>
                  </a:lnTo>
                  <a:lnTo>
                    <a:pt x="117" y="42"/>
                  </a:lnTo>
                  <a:lnTo>
                    <a:pt x="117" y="39"/>
                  </a:lnTo>
                  <a:lnTo>
                    <a:pt x="117" y="36"/>
                  </a:lnTo>
                  <a:lnTo>
                    <a:pt x="124" y="29"/>
                  </a:lnTo>
                  <a:lnTo>
                    <a:pt x="128" y="26"/>
                  </a:lnTo>
                  <a:lnTo>
                    <a:pt x="131" y="23"/>
                  </a:lnTo>
                  <a:lnTo>
                    <a:pt x="134" y="23"/>
                  </a:lnTo>
                  <a:lnTo>
                    <a:pt x="134" y="20"/>
                  </a:lnTo>
                  <a:lnTo>
                    <a:pt x="141" y="13"/>
                  </a:lnTo>
                  <a:lnTo>
                    <a:pt x="152" y="10"/>
                  </a:lnTo>
                  <a:lnTo>
                    <a:pt x="152" y="10"/>
                  </a:lnTo>
                  <a:lnTo>
                    <a:pt x="155" y="10"/>
                  </a:lnTo>
                  <a:lnTo>
                    <a:pt x="155" y="7"/>
                  </a:lnTo>
                  <a:lnTo>
                    <a:pt x="159" y="7"/>
                  </a:lnTo>
                  <a:lnTo>
                    <a:pt x="159" y="4"/>
                  </a:lnTo>
                  <a:lnTo>
                    <a:pt x="155" y="4"/>
                  </a:lnTo>
                  <a:lnTo>
                    <a:pt x="148" y="0"/>
                  </a:lnTo>
                  <a:lnTo>
                    <a:pt x="148" y="0"/>
                  </a:lnTo>
                  <a:lnTo>
                    <a:pt x="145" y="0"/>
                  </a:lnTo>
                  <a:lnTo>
                    <a:pt x="145" y="0"/>
                  </a:lnTo>
                  <a:lnTo>
                    <a:pt x="141" y="4"/>
                  </a:lnTo>
                  <a:lnTo>
                    <a:pt x="141" y="4"/>
                  </a:lnTo>
                  <a:lnTo>
                    <a:pt x="138" y="4"/>
                  </a:lnTo>
                  <a:lnTo>
                    <a:pt x="134" y="4"/>
                  </a:lnTo>
                  <a:lnTo>
                    <a:pt x="134" y="7"/>
                  </a:lnTo>
                  <a:lnTo>
                    <a:pt x="134" y="7"/>
                  </a:lnTo>
                  <a:lnTo>
                    <a:pt x="134" y="10"/>
                  </a:lnTo>
                  <a:lnTo>
                    <a:pt x="128" y="10"/>
                  </a:lnTo>
                  <a:lnTo>
                    <a:pt x="121" y="13"/>
                  </a:lnTo>
                  <a:lnTo>
                    <a:pt x="117" y="16"/>
                  </a:lnTo>
                  <a:lnTo>
                    <a:pt x="114" y="16"/>
                  </a:lnTo>
                  <a:lnTo>
                    <a:pt x="107" y="20"/>
                  </a:lnTo>
                  <a:lnTo>
                    <a:pt x="100" y="16"/>
                  </a:lnTo>
                  <a:lnTo>
                    <a:pt x="97" y="20"/>
                  </a:lnTo>
                  <a:lnTo>
                    <a:pt x="97" y="23"/>
                  </a:lnTo>
                  <a:lnTo>
                    <a:pt x="97" y="23"/>
                  </a:lnTo>
                  <a:lnTo>
                    <a:pt x="97" y="26"/>
                  </a:lnTo>
                  <a:lnTo>
                    <a:pt x="93" y="29"/>
                  </a:lnTo>
                  <a:lnTo>
                    <a:pt x="93" y="29"/>
                  </a:lnTo>
                  <a:lnTo>
                    <a:pt x="93" y="26"/>
                  </a:lnTo>
                  <a:lnTo>
                    <a:pt x="93" y="26"/>
                  </a:lnTo>
                  <a:lnTo>
                    <a:pt x="97" y="23"/>
                  </a:lnTo>
                  <a:lnTo>
                    <a:pt x="93" y="23"/>
                  </a:lnTo>
                  <a:lnTo>
                    <a:pt x="86" y="23"/>
                  </a:lnTo>
                  <a:lnTo>
                    <a:pt x="83" y="23"/>
                  </a:lnTo>
                  <a:lnTo>
                    <a:pt x="79" y="26"/>
                  </a:lnTo>
                  <a:lnTo>
                    <a:pt x="76" y="26"/>
                  </a:lnTo>
                  <a:lnTo>
                    <a:pt x="73" y="33"/>
                  </a:lnTo>
                  <a:lnTo>
                    <a:pt x="66" y="39"/>
                  </a:lnTo>
                  <a:lnTo>
                    <a:pt x="66" y="42"/>
                  </a:lnTo>
                  <a:lnTo>
                    <a:pt x="69" y="42"/>
                  </a:lnTo>
                  <a:lnTo>
                    <a:pt x="69" y="42"/>
                  </a:lnTo>
                  <a:lnTo>
                    <a:pt x="69" y="46"/>
                  </a:lnTo>
                  <a:lnTo>
                    <a:pt x="69" y="49"/>
                  </a:lnTo>
                  <a:lnTo>
                    <a:pt x="66" y="49"/>
                  </a:lnTo>
                  <a:lnTo>
                    <a:pt x="62" y="49"/>
                  </a:lnTo>
                  <a:lnTo>
                    <a:pt x="59" y="52"/>
                  </a:lnTo>
                  <a:lnTo>
                    <a:pt x="55" y="55"/>
                  </a:lnTo>
                  <a:lnTo>
                    <a:pt x="52" y="55"/>
                  </a:lnTo>
                  <a:lnTo>
                    <a:pt x="48" y="62"/>
                  </a:lnTo>
                  <a:lnTo>
                    <a:pt x="45" y="62"/>
                  </a:lnTo>
                  <a:lnTo>
                    <a:pt x="42" y="62"/>
                  </a:lnTo>
                  <a:lnTo>
                    <a:pt x="45" y="65"/>
                  </a:lnTo>
                  <a:lnTo>
                    <a:pt x="48" y="68"/>
                  </a:lnTo>
                  <a:lnTo>
                    <a:pt x="48" y="71"/>
                  </a:lnTo>
                  <a:lnTo>
                    <a:pt x="45" y="75"/>
                  </a:lnTo>
                  <a:lnTo>
                    <a:pt x="45" y="75"/>
                  </a:lnTo>
                  <a:lnTo>
                    <a:pt x="42" y="71"/>
                  </a:lnTo>
                  <a:lnTo>
                    <a:pt x="42" y="71"/>
                  </a:lnTo>
                  <a:lnTo>
                    <a:pt x="42" y="71"/>
                  </a:lnTo>
                  <a:lnTo>
                    <a:pt x="38" y="68"/>
                  </a:lnTo>
                  <a:lnTo>
                    <a:pt x="38" y="65"/>
                  </a:lnTo>
                  <a:lnTo>
                    <a:pt x="35" y="62"/>
                  </a:lnTo>
                  <a:lnTo>
                    <a:pt x="31" y="65"/>
                  </a:lnTo>
                  <a:lnTo>
                    <a:pt x="35" y="68"/>
                  </a:lnTo>
                  <a:lnTo>
                    <a:pt x="35" y="71"/>
                  </a:lnTo>
                  <a:lnTo>
                    <a:pt x="31" y="75"/>
                  </a:lnTo>
                  <a:lnTo>
                    <a:pt x="31" y="81"/>
                  </a:lnTo>
                  <a:lnTo>
                    <a:pt x="28" y="81"/>
                  </a:lnTo>
                  <a:lnTo>
                    <a:pt x="28" y="81"/>
                  </a:lnTo>
                  <a:lnTo>
                    <a:pt x="24" y="88"/>
                  </a:lnTo>
                  <a:lnTo>
                    <a:pt x="24" y="88"/>
                  </a:lnTo>
                  <a:lnTo>
                    <a:pt x="24" y="91"/>
                  </a:lnTo>
                  <a:lnTo>
                    <a:pt x="24" y="94"/>
                  </a:lnTo>
                  <a:lnTo>
                    <a:pt x="31" y="97"/>
                  </a:lnTo>
                  <a:lnTo>
                    <a:pt x="31" y="97"/>
                  </a:lnTo>
                  <a:lnTo>
                    <a:pt x="35" y="97"/>
                  </a:lnTo>
                  <a:lnTo>
                    <a:pt x="35" y="100"/>
                  </a:lnTo>
                  <a:lnTo>
                    <a:pt x="35" y="104"/>
                  </a:lnTo>
                  <a:lnTo>
                    <a:pt x="31" y="104"/>
                  </a:lnTo>
                  <a:lnTo>
                    <a:pt x="31" y="107"/>
                  </a:lnTo>
                  <a:lnTo>
                    <a:pt x="35" y="110"/>
                  </a:lnTo>
                  <a:lnTo>
                    <a:pt x="35" y="113"/>
                  </a:lnTo>
                  <a:lnTo>
                    <a:pt x="31" y="113"/>
                  </a:lnTo>
                  <a:lnTo>
                    <a:pt x="31" y="117"/>
                  </a:lnTo>
                  <a:lnTo>
                    <a:pt x="31" y="117"/>
                  </a:lnTo>
                  <a:lnTo>
                    <a:pt x="35" y="120"/>
                  </a:lnTo>
                  <a:lnTo>
                    <a:pt x="35" y="126"/>
                  </a:lnTo>
                  <a:lnTo>
                    <a:pt x="35" y="133"/>
                  </a:lnTo>
                  <a:lnTo>
                    <a:pt x="31" y="136"/>
                  </a:lnTo>
                  <a:lnTo>
                    <a:pt x="31" y="139"/>
                  </a:lnTo>
                  <a:lnTo>
                    <a:pt x="31" y="142"/>
                  </a:lnTo>
                  <a:lnTo>
                    <a:pt x="35" y="139"/>
                  </a:lnTo>
                  <a:lnTo>
                    <a:pt x="35" y="142"/>
                  </a:lnTo>
                  <a:lnTo>
                    <a:pt x="38" y="146"/>
                  </a:lnTo>
                  <a:lnTo>
                    <a:pt x="38" y="146"/>
                  </a:lnTo>
                  <a:lnTo>
                    <a:pt x="38" y="146"/>
                  </a:lnTo>
                  <a:lnTo>
                    <a:pt x="38" y="149"/>
                  </a:lnTo>
                  <a:lnTo>
                    <a:pt x="35" y="152"/>
                  </a:lnTo>
                  <a:lnTo>
                    <a:pt x="28" y="159"/>
                  </a:lnTo>
                  <a:lnTo>
                    <a:pt x="28" y="162"/>
                  </a:lnTo>
                  <a:lnTo>
                    <a:pt x="21" y="165"/>
                  </a:lnTo>
                  <a:lnTo>
                    <a:pt x="14" y="168"/>
                  </a:lnTo>
                  <a:lnTo>
                    <a:pt x="7" y="172"/>
                  </a:lnTo>
                  <a:lnTo>
                    <a:pt x="4" y="178"/>
                  </a:lnTo>
                  <a:lnTo>
                    <a:pt x="4" y="184"/>
                  </a:lnTo>
                  <a:lnTo>
                    <a:pt x="0" y="188"/>
                  </a:lnTo>
                  <a:lnTo>
                    <a:pt x="7" y="188"/>
                  </a:lnTo>
                  <a:lnTo>
                    <a:pt x="14" y="191"/>
                  </a:lnTo>
                  <a:lnTo>
                    <a:pt x="21" y="197"/>
                  </a:lnTo>
                  <a:lnTo>
                    <a:pt x="24" y="197"/>
                  </a:lnTo>
                  <a:lnTo>
                    <a:pt x="31" y="201"/>
                  </a:lnTo>
                  <a:lnTo>
                    <a:pt x="28" y="204"/>
                  </a:lnTo>
                  <a:lnTo>
                    <a:pt x="31" y="204"/>
                  </a:lnTo>
                  <a:lnTo>
                    <a:pt x="35" y="207"/>
                  </a:lnTo>
                  <a:lnTo>
                    <a:pt x="42" y="207"/>
                  </a:lnTo>
                  <a:lnTo>
                    <a:pt x="45" y="210"/>
                  </a:lnTo>
                  <a:lnTo>
                    <a:pt x="52" y="210"/>
                  </a:lnTo>
                  <a:lnTo>
                    <a:pt x="55" y="210"/>
                  </a:lnTo>
                  <a:lnTo>
                    <a:pt x="52" y="207"/>
                  </a:lnTo>
                  <a:lnTo>
                    <a:pt x="55" y="204"/>
                  </a:lnTo>
                  <a:lnTo>
                    <a:pt x="59" y="204"/>
                  </a:lnTo>
                  <a:lnTo>
                    <a:pt x="62" y="207"/>
                  </a:lnTo>
                  <a:lnTo>
                    <a:pt x="66" y="207"/>
                  </a:lnTo>
                  <a:lnTo>
                    <a:pt x="69" y="210"/>
                  </a:lnTo>
                  <a:lnTo>
                    <a:pt x="69" y="210"/>
                  </a:lnTo>
                  <a:lnTo>
                    <a:pt x="69" y="210"/>
                  </a:lnTo>
                  <a:lnTo>
                    <a:pt x="73" y="210"/>
                  </a:lnTo>
                  <a:lnTo>
                    <a:pt x="73" y="214"/>
                  </a:lnTo>
                  <a:lnTo>
                    <a:pt x="79" y="214"/>
                  </a:lnTo>
                  <a:lnTo>
                    <a:pt x="86" y="214"/>
                  </a:lnTo>
                  <a:lnTo>
                    <a:pt x="86" y="217"/>
                  </a:lnTo>
                  <a:lnTo>
                    <a:pt x="90" y="220"/>
                  </a:lnTo>
                  <a:lnTo>
                    <a:pt x="93" y="223"/>
                  </a:lnTo>
                  <a:lnTo>
                    <a:pt x="93" y="230"/>
                  </a:lnTo>
                  <a:lnTo>
                    <a:pt x="97" y="230"/>
                  </a:lnTo>
                  <a:lnTo>
                    <a:pt x="107" y="233"/>
                  </a:lnTo>
                  <a:lnTo>
                    <a:pt x="110" y="236"/>
                  </a:lnTo>
                  <a:lnTo>
                    <a:pt x="110" y="239"/>
                  </a:lnTo>
                  <a:lnTo>
                    <a:pt x="110" y="239"/>
                  </a:lnTo>
                  <a:lnTo>
                    <a:pt x="114" y="243"/>
                  </a:lnTo>
                  <a:lnTo>
                    <a:pt x="117" y="246"/>
                  </a:lnTo>
                  <a:lnTo>
                    <a:pt x="114" y="249"/>
                  </a:lnTo>
                  <a:lnTo>
                    <a:pt x="117" y="249"/>
                  </a:lnTo>
                  <a:lnTo>
                    <a:pt x="121" y="252"/>
                  </a:lnTo>
                  <a:lnTo>
                    <a:pt x="124" y="252"/>
                  </a:lnTo>
                  <a:lnTo>
                    <a:pt x="128" y="252"/>
                  </a:lnTo>
                  <a:lnTo>
                    <a:pt x="131" y="252"/>
                  </a:lnTo>
                  <a:lnTo>
                    <a:pt x="134" y="249"/>
                  </a:lnTo>
                  <a:lnTo>
                    <a:pt x="141" y="249"/>
                  </a:lnTo>
                  <a:lnTo>
                    <a:pt x="145" y="249"/>
                  </a:lnTo>
                  <a:lnTo>
                    <a:pt x="152" y="249"/>
                  </a:lnTo>
                  <a:lnTo>
                    <a:pt x="159" y="249"/>
                  </a:lnTo>
                  <a:lnTo>
                    <a:pt x="162" y="249"/>
                  </a:lnTo>
                  <a:lnTo>
                    <a:pt x="162" y="249"/>
                  </a:lnTo>
                  <a:lnTo>
                    <a:pt x="165" y="249"/>
                  </a:lnTo>
                  <a:lnTo>
                    <a:pt x="169" y="252"/>
                  </a:lnTo>
                  <a:lnTo>
                    <a:pt x="169" y="252"/>
                  </a:lnTo>
                  <a:lnTo>
                    <a:pt x="176" y="252"/>
                  </a:lnTo>
                  <a:lnTo>
                    <a:pt x="176" y="256"/>
                  </a:lnTo>
                  <a:lnTo>
                    <a:pt x="162" y="272"/>
                  </a:lnTo>
                  <a:lnTo>
                    <a:pt x="162" y="275"/>
                  </a:lnTo>
                  <a:lnTo>
                    <a:pt x="165" y="275"/>
                  </a:lnTo>
                  <a:lnTo>
                    <a:pt x="172" y="275"/>
                  </a:lnTo>
                  <a:lnTo>
                    <a:pt x="176" y="278"/>
                  </a:lnTo>
                  <a:lnTo>
                    <a:pt x="176" y="2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3" name="Freeform 184"/>
            <p:cNvSpPr>
              <a:spLocks noEditPoints="1"/>
            </p:cNvSpPr>
            <p:nvPr/>
          </p:nvSpPr>
          <p:spPr bwMode="auto">
            <a:xfrm>
              <a:off x="3797301" y="4596467"/>
              <a:ext cx="180975" cy="168275"/>
            </a:xfrm>
            <a:custGeom>
              <a:avLst/>
              <a:gdLst>
                <a:gd name="T0" fmla="*/ 107 w 114"/>
                <a:gd name="T1" fmla="*/ 22 h 106"/>
                <a:gd name="T2" fmla="*/ 104 w 114"/>
                <a:gd name="T3" fmla="*/ 19 h 106"/>
                <a:gd name="T4" fmla="*/ 97 w 114"/>
                <a:gd name="T5" fmla="*/ 16 h 106"/>
                <a:gd name="T6" fmla="*/ 90 w 114"/>
                <a:gd name="T7" fmla="*/ 19 h 106"/>
                <a:gd name="T8" fmla="*/ 90 w 114"/>
                <a:gd name="T9" fmla="*/ 22 h 106"/>
                <a:gd name="T10" fmla="*/ 80 w 114"/>
                <a:gd name="T11" fmla="*/ 19 h 106"/>
                <a:gd name="T12" fmla="*/ 69 w 114"/>
                <a:gd name="T13" fmla="*/ 16 h 106"/>
                <a:gd name="T14" fmla="*/ 69 w 114"/>
                <a:gd name="T15" fmla="*/ 13 h 106"/>
                <a:gd name="T16" fmla="*/ 59 w 114"/>
                <a:gd name="T17" fmla="*/ 9 h 106"/>
                <a:gd name="T18" fmla="*/ 45 w 114"/>
                <a:gd name="T19" fmla="*/ 0 h 106"/>
                <a:gd name="T20" fmla="*/ 38 w 114"/>
                <a:gd name="T21" fmla="*/ 3 h 106"/>
                <a:gd name="T22" fmla="*/ 25 w 114"/>
                <a:gd name="T23" fmla="*/ 6 h 106"/>
                <a:gd name="T24" fmla="*/ 14 w 114"/>
                <a:gd name="T25" fmla="*/ 9 h 106"/>
                <a:gd name="T26" fmla="*/ 18 w 114"/>
                <a:gd name="T27" fmla="*/ 16 h 106"/>
                <a:gd name="T28" fmla="*/ 18 w 114"/>
                <a:gd name="T29" fmla="*/ 22 h 106"/>
                <a:gd name="T30" fmla="*/ 11 w 114"/>
                <a:gd name="T31" fmla="*/ 32 h 106"/>
                <a:gd name="T32" fmla="*/ 7 w 114"/>
                <a:gd name="T33" fmla="*/ 38 h 106"/>
                <a:gd name="T34" fmla="*/ 0 w 114"/>
                <a:gd name="T35" fmla="*/ 45 h 106"/>
                <a:gd name="T36" fmla="*/ 4 w 114"/>
                <a:gd name="T37" fmla="*/ 48 h 106"/>
                <a:gd name="T38" fmla="*/ 4 w 114"/>
                <a:gd name="T39" fmla="*/ 58 h 106"/>
                <a:gd name="T40" fmla="*/ 0 w 114"/>
                <a:gd name="T41" fmla="*/ 61 h 106"/>
                <a:gd name="T42" fmla="*/ 4 w 114"/>
                <a:gd name="T43" fmla="*/ 64 h 106"/>
                <a:gd name="T44" fmla="*/ 11 w 114"/>
                <a:gd name="T45" fmla="*/ 71 h 106"/>
                <a:gd name="T46" fmla="*/ 14 w 114"/>
                <a:gd name="T47" fmla="*/ 64 h 106"/>
                <a:gd name="T48" fmla="*/ 21 w 114"/>
                <a:gd name="T49" fmla="*/ 61 h 106"/>
                <a:gd name="T50" fmla="*/ 21 w 114"/>
                <a:gd name="T51" fmla="*/ 68 h 106"/>
                <a:gd name="T52" fmla="*/ 21 w 114"/>
                <a:gd name="T53" fmla="*/ 61 h 106"/>
                <a:gd name="T54" fmla="*/ 25 w 114"/>
                <a:gd name="T55" fmla="*/ 68 h 106"/>
                <a:gd name="T56" fmla="*/ 21 w 114"/>
                <a:gd name="T57" fmla="*/ 74 h 106"/>
                <a:gd name="T58" fmla="*/ 14 w 114"/>
                <a:gd name="T59" fmla="*/ 80 h 106"/>
                <a:gd name="T60" fmla="*/ 18 w 114"/>
                <a:gd name="T61" fmla="*/ 87 h 106"/>
                <a:gd name="T62" fmla="*/ 11 w 114"/>
                <a:gd name="T63" fmla="*/ 93 h 106"/>
                <a:gd name="T64" fmla="*/ 18 w 114"/>
                <a:gd name="T65" fmla="*/ 97 h 106"/>
                <a:gd name="T66" fmla="*/ 21 w 114"/>
                <a:gd name="T67" fmla="*/ 97 h 106"/>
                <a:gd name="T68" fmla="*/ 31 w 114"/>
                <a:gd name="T69" fmla="*/ 100 h 106"/>
                <a:gd name="T70" fmla="*/ 38 w 114"/>
                <a:gd name="T71" fmla="*/ 106 h 106"/>
                <a:gd name="T72" fmla="*/ 59 w 114"/>
                <a:gd name="T73" fmla="*/ 74 h 106"/>
                <a:gd name="T74" fmla="*/ 83 w 114"/>
                <a:gd name="T75" fmla="*/ 68 h 106"/>
                <a:gd name="T76" fmla="*/ 104 w 114"/>
                <a:gd name="T77" fmla="*/ 51 h 106"/>
                <a:gd name="T78" fmla="*/ 111 w 114"/>
                <a:gd name="T79" fmla="*/ 42 h 106"/>
                <a:gd name="T80" fmla="*/ 114 w 114"/>
                <a:gd name="T81" fmla="*/ 35 h 106"/>
                <a:gd name="T82" fmla="*/ 111 w 114"/>
                <a:gd name="T83" fmla="*/ 26 h 106"/>
                <a:gd name="T84" fmla="*/ 107 w 114"/>
                <a:gd name="T85" fmla="*/ 22 h 106"/>
                <a:gd name="T86" fmla="*/ 107 w 114"/>
                <a:gd name="T87" fmla="*/ 22 h 106"/>
                <a:gd name="T88" fmla="*/ 11 w 114"/>
                <a:gd name="T89" fmla="*/ 74 h 106"/>
                <a:gd name="T90" fmla="*/ 18 w 114"/>
                <a:gd name="T91" fmla="*/ 68 h 106"/>
                <a:gd name="T92" fmla="*/ 18 w 114"/>
                <a:gd name="T93" fmla="*/ 71 h 106"/>
                <a:gd name="T94" fmla="*/ 18 w 114"/>
                <a:gd name="T95" fmla="*/ 77 h 106"/>
                <a:gd name="T96" fmla="*/ 14 w 114"/>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4" h="106">
                  <a:moveTo>
                    <a:pt x="107" y="22"/>
                  </a:moveTo>
                  <a:lnTo>
                    <a:pt x="107" y="22"/>
                  </a:lnTo>
                  <a:lnTo>
                    <a:pt x="107" y="22"/>
                  </a:lnTo>
                  <a:lnTo>
                    <a:pt x="104" y="19"/>
                  </a:lnTo>
                  <a:lnTo>
                    <a:pt x="100" y="19"/>
                  </a:lnTo>
                  <a:lnTo>
                    <a:pt x="97" y="16"/>
                  </a:lnTo>
                  <a:lnTo>
                    <a:pt x="93" y="16"/>
                  </a:lnTo>
                  <a:lnTo>
                    <a:pt x="90" y="19"/>
                  </a:lnTo>
                  <a:lnTo>
                    <a:pt x="93" y="22"/>
                  </a:lnTo>
                  <a:lnTo>
                    <a:pt x="90" y="22"/>
                  </a:lnTo>
                  <a:lnTo>
                    <a:pt x="83" y="22"/>
                  </a:lnTo>
                  <a:lnTo>
                    <a:pt x="80" y="19"/>
                  </a:lnTo>
                  <a:lnTo>
                    <a:pt x="73" y="19"/>
                  </a:lnTo>
                  <a:lnTo>
                    <a:pt x="69" y="16"/>
                  </a:lnTo>
                  <a:lnTo>
                    <a:pt x="66" y="16"/>
                  </a:lnTo>
                  <a:lnTo>
                    <a:pt x="69" y="13"/>
                  </a:lnTo>
                  <a:lnTo>
                    <a:pt x="62" y="9"/>
                  </a:lnTo>
                  <a:lnTo>
                    <a:pt x="59" y="9"/>
                  </a:lnTo>
                  <a:lnTo>
                    <a:pt x="52" y="3"/>
                  </a:lnTo>
                  <a:lnTo>
                    <a:pt x="45" y="0"/>
                  </a:lnTo>
                  <a:lnTo>
                    <a:pt x="38" y="0"/>
                  </a:lnTo>
                  <a:lnTo>
                    <a:pt x="38" y="3"/>
                  </a:lnTo>
                  <a:lnTo>
                    <a:pt x="31" y="3"/>
                  </a:lnTo>
                  <a:lnTo>
                    <a:pt x="25" y="6"/>
                  </a:lnTo>
                  <a:lnTo>
                    <a:pt x="18" y="9"/>
                  </a:lnTo>
                  <a:lnTo>
                    <a:pt x="14" y="9"/>
                  </a:lnTo>
                  <a:lnTo>
                    <a:pt x="18" y="13"/>
                  </a:lnTo>
                  <a:lnTo>
                    <a:pt x="18" y="16"/>
                  </a:lnTo>
                  <a:lnTo>
                    <a:pt x="18" y="19"/>
                  </a:lnTo>
                  <a:lnTo>
                    <a:pt x="18" y="22"/>
                  </a:lnTo>
                  <a:lnTo>
                    <a:pt x="11" y="29"/>
                  </a:lnTo>
                  <a:lnTo>
                    <a:pt x="11" y="32"/>
                  </a:lnTo>
                  <a:lnTo>
                    <a:pt x="11" y="35"/>
                  </a:lnTo>
                  <a:lnTo>
                    <a:pt x="7" y="38"/>
                  </a:lnTo>
                  <a:lnTo>
                    <a:pt x="4" y="38"/>
                  </a:lnTo>
                  <a:lnTo>
                    <a:pt x="0" y="45"/>
                  </a:lnTo>
                  <a:lnTo>
                    <a:pt x="0" y="45"/>
                  </a:lnTo>
                  <a:lnTo>
                    <a:pt x="4" y="48"/>
                  </a:lnTo>
                  <a:lnTo>
                    <a:pt x="4" y="51"/>
                  </a:lnTo>
                  <a:lnTo>
                    <a:pt x="4" y="58"/>
                  </a:lnTo>
                  <a:lnTo>
                    <a:pt x="0" y="61"/>
                  </a:lnTo>
                  <a:lnTo>
                    <a:pt x="0" y="61"/>
                  </a:lnTo>
                  <a:lnTo>
                    <a:pt x="0" y="64"/>
                  </a:lnTo>
                  <a:lnTo>
                    <a:pt x="4" y="64"/>
                  </a:lnTo>
                  <a:lnTo>
                    <a:pt x="11" y="68"/>
                  </a:lnTo>
                  <a:lnTo>
                    <a:pt x="11" y="71"/>
                  </a:lnTo>
                  <a:lnTo>
                    <a:pt x="14" y="71"/>
                  </a:lnTo>
                  <a:lnTo>
                    <a:pt x="14" y="64"/>
                  </a:lnTo>
                  <a:lnTo>
                    <a:pt x="18" y="64"/>
                  </a:lnTo>
                  <a:lnTo>
                    <a:pt x="21" y="61"/>
                  </a:lnTo>
                  <a:lnTo>
                    <a:pt x="21" y="64"/>
                  </a:lnTo>
                  <a:lnTo>
                    <a:pt x="21" y="68"/>
                  </a:lnTo>
                  <a:lnTo>
                    <a:pt x="21" y="64"/>
                  </a:lnTo>
                  <a:lnTo>
                    <a:pt x="21" y="61"/>
                  </a:lnTo>
                  <a:lnTo>
                    <a:pt x="21" y="64"/>
                  </a:lnTo>
                  <a:lnTo>
                    <a:pt x="25" y="68"/>
                  </a:lnTo>
                  <a:lnTo>
                    <a:pt x="21" y="71"/>
                  </a:lnTo>
                  <a:lnTo>
                    <a:pt x="21" y="74"/>
                  </a:lnTo>
                  <a:lnTo>
                    <a:pt x="21" y="77"/>
                  </a:lnTo>
                  <a:lnTo>
                    <a:pt x="14" y="80"/>
                  </a:lnTo>
                  <a:lnTo>
                    <a:pt x="18" y="84"/>
                  </a:lnTo>
                  <a:lnTo>
                    <a:pt x="18" y="87"/>
                  </a:lnTo>
                  <a:lnTo>
                    <a:pt x="14" y="90"/>
                  </a:lnTo>
                  <a:lnTo>
                    <a:pt x="11" y="93"/>
                  </a:lnTo>
                  <a:lnTo>
                    <a:pt x="14" y="97"/>
                  </a:lnTo>
                  <a:lnTo>
                    <a:pt x="18" y="97"/>
                  </a:lnTo>
                  <a:lnTo>
                    <a:pt x="21" y="93"/>
                  </a:lnTo>
                  <a:lnTo>
                    <a:pt x="21" y="97"/>
                  </a:lnTo>
                  <a:lnTo>
                    <a:pt x="28" y="97"/>
                  </a:lnTo>
                  <a:lnTo>
                    <a:pt x="31" y="100"/>
                  </a:lnTo>
                  <a:lnTo>
                    <a:pt x="38" y="106"/>
                  </a:lnTo>
                  <a:lnTo>
                    <a:pt x="38" y="106"/>
                  </a:lnTo>
                  <a:lnTo>
                    <a:pt x="45" y="103"/>
                  </a:lnTo>
                  <a:lnTo>
                    <a:pt x="59" y="74"/>
                  </a:lnTo>
                  <a:lnTo>
                    <a:pt x="62" y="74"/>
                  </a:lnTo>
                  <a:lnTo>
                    <a:pt x="83" y="68"/>
                  </a:lnTo>
                  <a:lnTo>
                    <a:pt x="90" y="64"/>
                  </a:lnTo>
                  <a:lnTo>
                    <a:pt x="104" y="51"/>
                  </a:lnTo>
                  <a:lnTo>
                    <a:pt x="107" y="42"/>
                  </a:lnTo>
                  <a:lnTo>
                    <a:pt x="111" y="42"/>
                  </a:lnTo>
                  <a:lnTo>
                    <a:pt x="114" y="42"/>
                  </a:lnTo>
                  <a:lnTo>
                    <a:pt x="114" y="35"/>
                  </a:lnTo>
                  <a:lnTo>
                    <a:pt x="114" y="32"/>
                  </a:lnTo>
                  <a:lnTo>
                    <a:pt x="111" y="26"/>
                  </a:lnTo>
                  <a:lnTo>
                    <a:pt x="111" y="26"/>
                  </a:lnTo>
                  <a:lnTo>
                    <a:pt x="107" y="22"/>
                  </a:lnTo>
                  <a:lnTo>
                    <a:pt x="107" y="22"/>
                  </a:lnTo>
                  <a:lnTo>
                    <a:pt x="107" y="22"/>
                  </a:lnTo>
                  <a:close/>
                  <a:moveTo>
                    <a:pt x="14" y="77"/>
                  </a:moveTo>
                  <a:lnTo>
                    <a:pt x="11" y="74"/>
                  </a:lnTo>
                  <a:lnTo>
                    <a:pt x="14" y="71"/>
                  </a:lnTo>
                  <a:lnTo>
                    <a:pt x="18" y="68"/>
                  </a:lnTo>
                  <a:lnTo>
                    <a:pt x="18" y="71"/>
                  </a:lnTo>
                  <a:lnTo>
                    <a:pt x="18" y="71"/>
                  </a:lnTo>
                  <a:lnTo>
                    <a:pt x="18" y="74"/>
                  </a:lnTo>
                  <a:lnTo>
                    <a:pt x="18" y="77"/>
                  </a:lnTo>
                  <a:lnTo>
                    <a:pt x="14" y="77"/>
                  </a:lnTo>
                  <a:lnTo>
                    <a:pt x="14"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85"/>
            <p:cNvSpPr>
              <a:spLocks/>
            </p:cNvSpPr>
            <p:nvPr/>
          </p:nvSpPr>
          <p:spPr bwMode="auto">
            <a:xfrm>
              <a:off x="3787776" y="4631392"/>
              <a:ext cx="398463" cy="498475"/>
            </a:xfrm>
            <a:custGeom>
              <a:avLst/>
              <a:gdLst>
                <a:gd name="T0" fmla="*/ 227 w 251"/>
                <a:gd name="T1" fmla="*/ 184 h 314"/>
                <a:gd name="T2" fmla="*/ 213 w 251"/>
                <a:gd name="T3" fmla="*/ 184 h 314"/>
                <a:gd name="T4" fmla="*/ 213 w 251"/>
                <a:gd name="T5" fmla="*/ 165 h 314"/>
                <a:gd name="T6" fmla="*/ 196 w 251"/>
                <a:gd name="T7" fmla="*/ 168 h 314"/>
                <a:gd name="T8" fmla="*/ 172 w 251"/>
                <a:gd name="T9" fmla="*/ 159 h 314"/>
                <a:gd name="T10" fmla="*/ 151 w 251"/>
                <a:gd name="T11" fmla="*/ 139 h 314"/>
                <a:gd name="T12" fmla="*/ 148 w 251"/>
                <a:gd name="T13" fmla="*/ 126 h 314"/>
                <a:gd name="T14" fmla="*/ 148 w 251"/>
                <a:gd name="T15" fmla="*/ 117 h 314"/>
                <a:gd name="T16" fmla="*/ 158 w 251"/>
                <a:gd name="T17" fmla="*/ 107 h 314"/>
                <a:gd name="T18" fmla="*/ 161 w 251"/>
                <a:gd name="T19" fmla="*/ 91 h 314"/>
                <a:gd name="T20" fmla="*/ 175 w 251"/>
                <a:gd name="T21" fmla="*/ 81 h 314"/>
                <a:gd name="T22" fmla="*/ 203 w 251"/>
                <a:gd name="T23" fmla="*/ 71 h 314"/>
                <a:gd name="T24" fmla="*/ 209 w 251"/>
                <a:gd name="T25" fmla="*/ 71 h 314"/>
                <a:gd name="T26" fmla="*/ 220 w 251"/>
                <a:gd name="T27" fmla="*/ 71 h 314"/>
                <a:gd name="T28" fmla="*/ 206 w 251"/>
                <a:gd name="T29" fmla="*/ 65 h 314"/>
                <a:gd name="T30" fmla="*/ 213 w 251"/>
                <a:gd name="T31" fmla="*/ 42 h 314"/>
                <a:gd name="T32" fmla="*/ 206 w 251"/>
                <a:gd name="T33" fmla="*/ 39 h 314"/>
                <a:gd name="T34" fmla="*/ 185 w 251"/>
                <a:gd name="T35" fmla="*/ 39 h 314"/>
                <a:gd name="T36" fmla="*/ 168 w 251"/>
                <a:gd name="T37" fmla="*/ 42 h 314"/>
                <a:gd name="T38" fmla="*/ 161 w 251"/>
                <a:gd name="T39" fmla="*/ 36 h 314"/>
                <a:gd name="T40" fmla="*/ 154 w 251"/>
                <a:gd name="T41" fmla="*/ 26 h 314"/>
                <a:gd name="T42" fmla="*/ 137 w 251"/>
                <a:gd name="T43" fmla="*/ 13 h 314"/>
                <a:gd name="T44" fmla="*/ 123 w 251"/>
                <a:gd name="T45" fmla="*/ 4 h 314"/>
                <a:gd name="T46" fmla="*/ 117 w 251"/>
                <a:gd name="T47" fmla="*/ 4 h 314"/>
                <a:gd name="T48" fmla="*/ 120 w 251"/>
                <a:gd name="T49" fmla="*/ 20 h 314"/>
                <a:gd name="T50" fmla="*/ 96 w 251"/>
                <a:gd name="T51" fmla="*/ 42 h 314"/>
                <a:gd name="T52" fmla="*/ 51 w 251"/>
                <a:gd name="T53" fmla="*/ 81 h 314"/>
                <a:gd name="T54" fmla="*/ 34 w 251"/>
                <a:gd name="T55" fmla="*/ 75 h 314"/>
                <a:gd name="T56" fmla="*/ 20 w 251"/>
                <a:gd name="T57" fmla="*/ 75 h 314"/>
                <a:gd name="T58" fmla="*/ 24 w 251"/>
                <a:gd name="T59" fmla="*/ 62 h 314"/>
                <a:gd name="T60" fmla="*/ 10 w 251"/>
                <a:gd name="T61" fmla="*/ 65 h 314"/>
                <a:gd name="T62" fmla="*/ 0 w 251"/>
                <a:gd name="T63" fmla="*/ 81 h 314"/>
                <a:gd name="T64" fmla="*/ 0 w 251"/>
                <a:gd name="T65" fmla="*/ 88 h 314"/>
                <a:gd name="T66" fmla="*/ 3 w 251"/>
                <a:gd name="T67" fmla="*/ 100 h 314"/>
                <a:gd name="T68" fmla="*/ 6 w 251"/>
                <a:gd name="T69" fmla="*/ 107 h 314"/>
                <a:gd name="T70" fmla="*/ 31 w 251"/>
                <a:gd name="T71" fmla="*/ 117 h 314"/>
                <a:gd name="T72" fmla="*/ 37 w 251"/>
                <a:gd name="T73" fmla="*/ 133 h 314"/>
                <a:gd name="T74" fmla="*/ 51 w 251"/>
                <a:gd name="T75" fmla="*/ 149 h 314"/>
                <a:gd name="T76" fmla="*/ 62 w 251"/>
                <a:gd name="T77" fmla="*/ 165 h 314"/>
                <a:gd name="T78" fmla="*/ 72 w 251"/>
                <a:gd name="T79" fmla="*/ 181 h 314"/>
                <a:gd name="T80" fmla="*/ 75 w 251"/>
                <a:gd name="T81" fmla="*/ 191 h 314"/>
                <a:gd name="T82" fmla="*/ 86 w 251"/>
                <a:gd name="T83" fmla="*/ 207 h 314"/>
                <a:gd name="T84" fmla="*/ 99 w 251"/>
                <a:gd name="T85" fmla="*/ 223 h 314"/>
                <a:gd name="T86" fmla="*/ 103 w 251"/>
                <a:gd name="T87" fmla="*/ 233 h 314"/>
                <a:gd name="T88" fmla="*/ 106 w 251"/>
                <a:gd name="T89" fmla="*/ 239 h 314"/>
                <a:gd name="T90" fmla="*/ 113 w 251"/>
                <a:gd name="T91" fmla="*/ 249 h 314"/>
                <a:gd name="T92" fmla="*/ 127 w 251"/>
                <a:gd name="T93" fmla="*/ 255 h 314"/>
                <a:gd name="T94" fmla="*/ 137 w 251"/>
                <a:gd name="T95" fmla="*/ 262 h 314"/>
                <a:gd name="T96" fmla="*/ 148 w 251"/>
                <a:gd name="T97" fmla="*/ 268 h 314"/>
                <a:gd name="T98" fmla="*/ 158 w 251"/>
                <a:gd name="T99" fmla="*/ 278 h 314"/>
                <a:gd name="T100" fmla="*/ 175 w 251"/>
                <a:gd name="T101" fmla="*/ 281 h 314"/>
                <a:gd name="T102" fmla="*/ 189 w 251"/>
                <a:gd name="T103" fmla="*/ 288 h 314"/>
                <a:gd name="T104" fmla="*/ 199 w 251"/>
                <a:gd name="T105" fmla="*/ 297 h 314"/>
                <a:gd name="T106" fmla="*/ 209 w 251"/>
                <a:gd name="T107" fmla="*/ 304 h 314"/>
                <a:gd name="T108" fmla="*/ 223 w 251"/>
                <a:gd name="T109" fmla="*/ 314 h 314"/>
                <a:gd name="T110" fmla="*/ 237 w 251"/>
                <a:gd name="T111" fmla="*/ 307 h 314"/>
                <a:gd name="T112" fmla="*/ 240 w 251"/>
                <a:gd name="T113" fmla="*/ 297 h 314"/>
                <a:gd name="T114" fmla="*/ 237 w 251"/>
                <a:gd name="T115" fmla="*/ 294 h 314"/>
                <a:gd name="T116" fmla="*/ 247 w 251"/>
                <a:gd name="T117" fmla="*/ 278 h 314"/>
                <a:gd name="T118" fmla="*/ 244 w 251"/>
                <a:gd name="T119" fmla="*/ 255 h 314"/>
                <a:gd name="T120" fmla="*/ 247 w 251"/>
                <a:gd name="T121" fmla="*/ 236 h 314"/>
                <a:gd name="T122" fmla="*/ 251 w 251"/>
                <a:gd name="T123" fmla="*/ 2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1" h="314">
                  <a:moveTo>
                    <a:pt x="230" y="184"/>
                  </a:moveTo>
                  <a:lnTo>
                    <a:pt x="230" y="184"/>
                  </a:lnTo>
                  <a:lnTo>
                    <a:pt x="230" y="184"/>
                  </a:lnTo>
                  <a:lnTo>
                    <a:pt x="227" y="184"/>
                  </a:lnTo>
                  <a:lnTo>
                    <a:pt x="223" y="184"/>
                  </a:lnTo>
                  <a:lnTo>
                    <a:pt x="220" y="184"/>
                  </a:lnTo>
                  <a:lnTo>
                    <a:pt x="216" y="188"/>
                  </a:lnTo>
                  <a:lnTo>
                    <a:pt x="213" y="184"/>
                  </a:lnTo>
                  <a:lnTo>
                    <a:pt x="213" y="181"/>
                  </a:lnTo>
                  <a:lnTo>
                    <a:pt x="213" y="171"/>
                  </a:lnTo>
                  <a:lnTo>
                    <a:pt x="213" y="165"/>
                  </a:lnTo>
                  <a:lnTo>
                    <a:pt x="213" y="165"/>
                  </a:lnTo>
                  <a:lnTo>
                    <a:pt x="213" y="159"/>
                  </a:lnTo>
                  <a:lnTo>
                    <a:pt x="213" y="159"/>
                  </a:lnTo>
                  <a:lnTo>
                    <a:pt x="206" y="162"/>
                  </a:lnTo>
                  <a:lnTo>
                    <a:pt x="196" y="168"/>
                  </a:lnTo>
                  <a:lnTo>
                    <a:pt x="185" y="168"/>
                  </a:lnTo>
                  <a:lnTo>
                    <a:pt x="178" y="168"/>
                  </a:lnTo>
                  <a:lnTo>
                    <a:pt x="178" y="162"/>
                  </a:lnTo>
                  <a:lnTo>
                    <a:pt x="172" y="159"/>
                  </a:lnTo>
                  <a:lnTo>
                    <a:pt x="168" y="155"/>
                  </a:lnTo>
                  <a:lnTo>
                    <a:pt x="154" y="159"/>
                  </a:lnTo>
                  <a:lnTo>
                    <a:pt x="161" y="152"/>
                  </a:lnTo>
                  <a:lnTo>
                    <a:pt x="151" y="139"/>
                  </a:lnTo>
                  <a:lnTo>
                    <a:pt x="144" y="136"/>
                  </a:lnTo>
                  <a:lnTo>
                    <a:pt x="148" y="133"/>
                  </a:lnTo>
                  <a:lnTo>
                    <a:pt x="144" y="129"/>
                  </a:lnTo>
                  <a:lnTo>
                    <a:pt x="148" y="126"/>
                  </a:lnTo>
                  <a:lnTo>
                    <a:pt x="148" y="123"/>
                  </a:lnTo>
                  <a:lnTo>
                    <a:pt x="148" y="120"/>
                  </a:lnTo>
                  <a:lnTo>
                    <a:pt x="148" y="120"/>
                  </a:lnTo>
                  <a:lnTo>
                    <a:pt x="148" y="117"/>
                  </a:lnTo>
                  <a:lnTo>
                    <a:pt x="154" y="113"/>
                  </a:lnTo>
                  <a:lnTo>
                    <a:pt x="158" y="113"/>
                  </a:lnTo>
                  <a:lnTo>
                    <a:pt x="161" y="110"/>
                  </a:lnTo>
                  <a:lnTo>
                    <a:pt x="158" y="107"/>
                  </a:lnTo>
                  <a:lnTo>
                    <a:pt x="154" y="100"/>
                  </a:lnTo>
                  <a:lnTo>
                    <a:pt x="161" y="97"/>
                  </a:lnTo>
                  <a:lnTo>
                    <a:pt x="161" y="94"/>
                  </a:lnTo>
                  <a:lnTo>
                    <a:pt x="161" y="91"/>
                  </a:lnTo>
                  <a:lnTo>
                    <a:pt x="161" y="88"/>
                  </a:lnTo>
                  <a:lnTo>
                    <a:pt x="165" y="88"/>
                  </a:lnTo>
                  <a:lnTo>
                    <a:pt x="172" y="84"/>
                  </a:lnTo>
                  <a:lnTo>
                    <a:pt x="175" y="81"/>
                  </a:lnTo>
                  <a:lnTo>
                    <a:pt x="175" y="81"/>
                  </a:lnTo>
                  <a:lnTo>
                    <a:pt x="178" y="78"/>
                  </a:lnTo>
                  <a:lnTo>
                    <a:pt x="189" y="75"/>
                  </a:lnTo>
                  <a:lnTo>
                    <a:pt x="203" y="71"/>
                  </a:lnTo>
                  <a:lnTo>
                    <a:pt x="203" y="71"/>
                  </a:lnTo>
                  <a:lnTo>
                    <a:pt x="206" y="71"/>
                  </a:lnTo>
                  <a:lnTo>
                    <a:pt x="209" y="71"/>
                  </a:lnTo>
                  <a:lnTo>
                    <a:pt x="209" y="71"/>
                  </a:lnTo>
                  <a:lnTo>
                    <a:pt x="216" y="71"/>
                  </a:lnTo>
                  <a:lnTo>
                    <a:pt x="213" y="75"/>
                  </a:lnTo>
                  <a:lnTo>
                    <a:pt x="220" y="75"/>
                  </a:lnTo>
                  <a:lnTo>
                    <a:pt x="220" y="71"/>
                  </a:lnTo>
                  <a:lnTo>
                    <a:pt x="220" y="68"/>
                  </a:lnTo>
                  <a:lnTo>
                    <a:pt x="216" y="65"/>
                  </a:lnTo>
                  <a:lnTo>
                    <a:pt x="209" y="65"/>
                  </a:lnTo>
                  <a:lnTo>
                    <a:pt x="206" y="65"/>
                  </a:lnTo>
                  <a:lnTo>
                    <a:pt x="206" y="62"/>
                  </a:lnTo>
                  <a:lnTo>
                    <a:pt x="220" y="46"/>
                  </a:lnTo>
                  <a:lnTo>
                    <a:pt x="220" y="42"/>
                  </a:lnTo>
                  <a:lnTo>
                    <a:pt x="213" y="42"/>
                  </a:lnTo>
                  <a:lnTo>
                    <a:pt x="213" y="42"/>
                  </a:lnTo>
                  <a:lnTo>
                    <a:pt x="209" y="39"/>
                  </a:lnTo>
                  <a:lnTo>
                    <a:pt x="206" y="39"/>
                  </a:lnTo>
                  <a:lnTo>
                    <a:pt x="206" y="39"/>
                  </a:lnTo>
                  <a:lnTo>
                    <a:pt x="203" y="39"/>
                  </a:lnTo>
                  <a:lnTo>
                    <a:pt x="196" y="39"/>
                  </a:lnTo>
                  <a:lnTo>
                    <a:pt x="189" y="39"/>
                  </a:lnTo>
                  <a:lnTo>
                    <a:pt x="185" y="39"/>
                  </a:lnTo>
                  <a:lnTo>
                    <a:pt x="178" y="39"/>
                  </a:lnTo>
                  <a:lnTo>
                    <a:pt x="175" y="42"/>
                  </a:lnTo>
                  <a:lnTo>
                    <a:pt x="172" y="42"/>
                  </a:lnTo>
                  <a:lnTo>
                    <a:pt x="168" y="42"/>
                  </a:lnTo>
                  <a:lnTo>
                    <a:pt x="165" y="42"/>
                  </a:lnTo>
                  <a:lnTo>
                    <a:pt x="161" y="39"/>
                  </a:lnTo>
                  <a:lnTo>
                    <a:pt x="158" y="39"/>
                  </a:lnTo>
                  <a:lnTo>
                    <a:pt x="161" y="36"/>
                  </a:lnTo>
                  <a:lnTo>
                    <a:pt x="158" y="33"/>
                  </a:lnTo>
                  <a:lnTo>
                    <a:pt x="154" y="29"/>
                  </a:lnTo>
                  <a:lnTo>
                    <a:pt x="154" y="29"/>
                  </a:lnTo>
                  <a:lnTo>
                    <a:pt x="154" y="26"/>
                  </a:lnTo>
                  <a:lnTo>
                    <a:pt x="151" y="23"/>
                  </a:lnTo>
                  <a:lnTo>
                    <a:pt x="141" y="20"/>
                  </a:lnTo>
                  <a:lnTo>
                    <a:pt x="137" y="20"/>
                  </a:lnTo>
                  <a:lnTo>
                    <a:pt x="137" y="13"/>
                  </a:lnTo>
                  <a:lnTo>
                    <a:pt x="134" y="10"/>
                  </a:lnTo>
                  <a:lnTo>
                    <a:pt x="130" y="7"/>
                  </a:lnTo>
                  <a:lnTo>
                    <a:pt x="130" y="4"/>
                  </a:lnTo>
                  <a:lnTo>
                    <a:pt x="123" y="4"/>
                  </a:lnTo>
                  <a:lnTo>
                    <a:pt x="117" y="4"/>
                  </a:lnTo>
                  <a:lnTo>
                    <a:pt x="117" y="0"/>
                  </a:lnTo>
                  <a:lnTo>
                    <a:pt x="113" y="0"/>
                  </a:lnTo>
                  <a:lnTo>
                    <a:pt x="117" y="4"/>
                  </a:lnTo>
                  <a:lnTo>
                    <a:pt x="117" y="4"/>
                  </a:lnTo>
                  <a:lnTo>
                    <a:pt x="120" y="10"/>
                  </a:lnTo>
                  <a:lnTo>
                    <a:pt x="120" y="13"/>
                  </a:lnTo>
                  <a:lnTo>
                    <a:pt x="120" y="20"/>
                  </a:lnTo>
                  <a:lnTo>
                    <a:pt x="117" y="20"/>
                  </a:lnTo>
                  <a:lnTo>
                    <a:pt x="113" y="20"/>
                  </a:lnTo>
                  <a:lnTo>
                    <a:pt x="110" y="29"/>
                  </a:lnTo>
                  <a:lnTo>
                    <a:pt x="96" y="42"/>
                  </a:lnTo>
                  <a:lnTo>
                    <a:pt x="89" y="46"/>
                  </a:lnTo>
                  <a:lnTo>
                    <a:pt x="68" y="52"/>
                  </a:lnTo>
                  <a:lnTo>
                    <a:pt x="65" y="52"/>
                  </a:lnTo>
                  <a:lnTo>
                    <a:pt x="51" y="81"/>
                  </a:lnTo>
                  <a:lnTo>
                    <a:pt x="44" y="84"/>
                  </a:lnTo>
                  <a:lnTo>
                    <a:pt x="44" y="84"/>
                  </a:lnTo>
                  <a:lnTo>
                    <a:pt x="37" y="78"/>
                  </a:lnTo>
                  <a:lnTo>
                    <a:pt x="34" y="75"/>
                  </a:lnTo>
                  <a:lnTo>
                    <a:pt x="27" y="75"/>
                  </a:lnTo>
                  <a:lnTo>
                    <a:pt x="27" y="71"/>
                  </a:lnTo>
                  <a:lnTo>
                    <a:pt x="24" y="75"/>
                  </a:lnTo>
                  <a:lnTo>
                    <a:pt x="20" y="75"/>
                  </a:lnTo>
                  <a:lnTo>
                    <a:pt x="17" y="71"/>
                  </a:lnTo>
                  <a:lnTo>
                    <a:pt x="20" y="68"/>
                  </a:lnTo>
                  <a:lnTo>
                    <a:pt x="24" y="65"/>
                  </a:lnTo>
                  <a:lnTo>
                    <a:pt x="24" y="62"/>
                  </a:lnTo>
                  <a:lnTo>
                    <a:pt x="20" y="58"/>
                  </a:lnTo>
                  <a:lnTo>
                    <a:pt x="20" y="62"/>
                  </a:lnTo>
                  <a:lnTo>
                    <a:pt x="13" y="65"/>
                  </a:lnTo>
                  <a:lnTo>
                    <a:pt x="10" y="65"/>
                  </a:lnTo>
                  <a:lnTo>
                    <a:pt x="3" y="71"/>
                  </a:lnTo>
                  <a:lnTo>
                    <a:pt x="0" y="75"/>
                  </a:lnTo>
                  <a:lnTo>
                    <a:pt x="0" y="78"/>
                  </a:lnTo>
                  <a:lnTo>
                    <a:pt x="0" y="81"/>
                  </a:lnTo>
                  <a:lnTo>
                    <a:pt x="3" y="84"/>
                  </a:lnTo>
                  <a:lnTo>
                    <a:pt x="3" y="84"/>
                  </a:lnTo>
                  <a:lnTo>
                    <a:pt x="0" y="88"/>
                  </a:lnTo>
                  <a:lnTo>
                    <a:pt x="0" y="88"/>
                  </a:lnTo>
                  <a:lnTo>
                    <a:pt x="3" y="91"/>
                  </a:lnTo>
                  <a:lnTo>
                    <a:pt x="6" y="97"/>
                  </a:lnTo>
                  <a:lnTo>
                    <a:pt x="6" y="100"/>
                  </a:lnTo>
                  <a:lnTo>
                    <a:pt x="3" y="100"/>
                  </a:lnTo>
                  <a:lnTo>
                    <a:pt x="0" y="100"/>
                  </a:lnTo>
                  <a:lnTo>
                    <a:pt x="0" y="104"/>
                  </a:lnTo>
                  <a:lnTo>
                    <a:pt x="3" y="107"/>
                  </a:lnTo>
                  <a:lnTo>
                    <a:pt x="6" y="107"/>
                  </a:lnTo>
                  <a:lnTo>
                    <a:pt x="13" y="110"/>
                  </a:lnTo>
                  <a:lnTo>
                    <a:pt x="17" y="110"/>
                  </a:lnTo>
                  <a:lnTo>
                    <a:pt x="27" y="117"/>
                  </a:lnTo>
                  <a:lnTo>
                    <a:pt x="31" y="117"/>
                  </a:lnTo>
                  <a:lnTo>
                    <a:pt x="31" y="120"/>
                  </a:lnTo>
                  <a:lnTo>
                    <a:pt x="34" y="126"/>
                  </a:lnTo>
                  <a:lnTo>
                    <a:pt x="34" y="129"/>
                  </a:lnTo>
                  <a:lnTo>
                    <a:pt x="37" y="133"/>
                  </a:lnTo>
                  <a:lnTo>
                    <a:pt x="44" y="136"/>
                  </a:lnTo>
                  <a:lnTo>
                    <a:pt x="48" y="142"/>
                  </a:lnTo>
                  <a:lnTo>
                    <a:pt x="51" y="146"/>
                  </a:lnTo>
                  <a:lnTo>
                    <a:pt x="51" y="149"/>
                  </a:lnTo>
                  <a:lnTo>
                    <a:pt x="55" y="155"/>
                  </a:lnTo>
                  <a:lnTo>
                    <a:pt x="55" y="159"/>
                  </a:lnTo>
                  <a:lnTo>
                    <a:pt x="58" y="159"/>
                  </a:lnTo>
                  <a:lnTo>
                    <a:pt x="62" y="165"/>
                  </a:lnTo>
                  <a:lnTo>
                    <a:pt x="62" y="168"/>
                  </a:lnTo>
                  <a:lnTo>
                    <a:pt x="62" y="171"/>
                  </a:lnTo>
                  <a:lnTo>
                    <a:pt x="65" y="175"/>
                  </a:lnTo>
                  <a:lnTo>
                    <a:pt x="72" y="181"/>
                  </a:lnTo>
                  <a:lnTo>
                    <a:pt x="72" y="184"/>
                  </a:lnTo>
                  <a:lnTo>
                    <a:pt x="72" y="188"/>
                  </a:lnTo>
                  <a:lnTo>
                    <a:pt x="72" y="191"/>
                  </a:lnTo>
                  <a:lnTo>
                    <a:pt x="75" y="191"/>
                  </a:lnTo>
                  <a:lnTo>
                    <a:pt x="82" y="197"/>
                  </a:lnTo>
                  <a:lnTo>
                    <a:pt x="86" y="201"/>
                  </a:lnTo>
                  <a:lnTo>
                    <a:pt x="86" y="204"/>
                  </a:lnTo>
                  <a:lnTo>
                    <a:pt x="86" y="207"/>
                  </a:lnTo>
                  <a:lnTo>
                    <a:pt x="92" y="207"/>
                  </a:lnTo>
                  <a:lnTo>
                    <a:pt x="92" y="210"/>
                  </a:lnTo>
                  <a:lnTo>
                    <a:pt x="99" y="220"/>
                  </a:lnTo>
                  <a:lnTo>
                    <a:pt x="99" y="223"/>
                  </a:lnTo>
                  <a:lnTo>
                    <a:pt x="106" y="230"/>
                  </a:lnTo>
                  <a:lnTo>
                    <a:pt x="106" y="233"/>
                  </a:lnTo>
                  <a:lnTo>
                    <a:pt x="103" y="233"/>
                  </a:lnTo>
                  <a:lnTo>
                    <a:pt x="103" y="233"/>
                  </a:lnTo>
                  <a:lnTo>
                    <a:pt x="103" y="236"/>
                  </a:lnTo>
                  <a:lnTo>
                    <a:pt x="103" y="236"/>
                  </a:lnTo>
                  <a:lnTo>
                    <a:pt x="103" y="239"/>
                  </a:lnTo>
                  <a:lnTo>
                    <a:pt x="106" y="239"/>
                  </a:lnTo>
                  <a:lnTo>
                    <a:pt x="106" y="243"/>
                  </a:lnTo>
                  <a:lnTo>
                    <a:pt x="110" y="243"/>
                  </a:lnTo>
                  <a:lnTo>
                    <a:pt x="106" y="246"/>
                  </a:lnTo>
                  <a:lnTo>
                    <a:pt x="113" y="249"/>
                  </a:lnTo>
                  <a:lnTo>
                    <a:pt x="120" y="252"/>
                  </a:lnTo>
                  <a:lnTo>
                    <a:pt x="120" y="252"/>
                  </a:lnTo>
                  <a:lnTo>
                    <a:pt x="123" y="255"/>
                  </a:lnTo>
                  <a:lnTo>
                    <a:pt x="127" y="255"/>
                  </a:lnTo>
                  <a:lnTo>
                    <a:pt x="127" y="259"/>
                  </a:lnTo>
                  <a:lnTo>
                    <a:pt x="130" y="262"/>
                  </a:lnTo>
                  <a:lnTo>
                    <a:pt x="134" y="262"/>
                  </a:lnTo>
                  <a:lnTo>
                    <a:pt x="137" y="262"/>
                  </a:lnTo>
                  <a:lnTo>
                    <a:pt x="141" y="262"/>
                  </a:lnTo>
                  <a:lnTo>
                    <a:pt x="137" y="262"/>
                  </a:lnTo>
                  <a:lnTo>
                    <a:pt x="141" y="265"/>
                  </a:lnTo>
                  <a:lnTo>
                    <a:pt x="148" y="268"/>
                  </a:lnTo>
                  <a:lnTo>
                    <a:pt x="151" y="272"/>
                  </a:lnTo>
                  <a:lnTo>
                    <a:pt x="151" y="275"/>
                  </a:lnTo>
                  <a:lnTo>
                    <a:pt x="154" y="275"/>
                  </a:lnTo>
                  <a:lnTo>
                    <a:pt x="158" y="278"/>
                  </a:lnTo>
                  <a:lnTo>
                    <a:pt x="161" y="275"/>
                  </a:lnTo>
                  <a:lnTo>
                    <a:pt x="165" y="278"/>
                  </a:lnTo>
                  <a:lnTo>
                    <a:pt x="172" y="281"/>
                  </a:lnTo>
                  <a:lnTo>
                    <a:pt x="175" y="281"/>
                  </a:lnTo>
                  <a:lnTo>
                    <a:pt x="182" y="281"/>
                  </a:lnTo>
                  <a:lnTo>
                    <a:pt x="182" y="285"/>
                  </a:lnTo>
                  <a:lnTo>
                    <a:pt x="182" y="285"/>
                  </a:lnTo>
                  <a:lnTo>
                    <a:pt x="189" y="288"/>
                  </a:lnTo>
                  <a:lnTo>
                    <a:pt x="192" y="291"/>
                  </a:lnTo>
                  <a:lnTo>
                    <a:pt x="196" y="294"/>
                  </a:lnTo>
                  <a:lnTo>
                    <a:pt x="199" y="294"/>
                  </a:lnTo>
                  <a:lnTo>
                    <a:pt x="199" y="297"/>
                  </a:lnTo>
                  <a:lnTo>
                    <a:pt x="199" y="297"/>
                  </a:lnTo>
                  <a:lnTo>
                    <a:pt x="199" y="301"/>
                  </a:lnTo>
                  <a:lnTo>
                    <a:pt x="203" y="301"/>
                  </a:lnTo>
                  <a:lnTo>
                    <a:pt x="209" y="304"/>
                  </a:lnTo>
                  <a:lnTo>
                    <a:pt x="213" y="307"/>
                  </a:lnTo>
                  <a:lnTo>
                    <a:pt x="220" y="310"/>
                  </a:lnTo>
                  <a:lnTo>
                    <a:pt x="223" y="314"/>
                  </a:lnTo>
                  <a:lnTo>
                    <a:pt x="223" y="314"/>
                  </a:lnTo>
                  <a:lnTo>
                    <a:pt x="227" y="310"/>
                  </a:lnTo>
                  <a:lnTo>
                    <a:pt x="230" y="310"/>
                  </a:lnTo>
                  <a:lnTo>
                    <a:pt x="234" y="310"/>
                  </a:lnTo>
                  <a:lnTo>
                    <a:pt x="237" y="307"/>
                  </a:lnTo>
                  <a:lnTo>
                    <a:pt x="240" y="304"/>
                  </a:lnTo>
                  <a:lnTo>
                    <a:pt x="237" y="301"/>
                  </a:lnTo>
                  <a:lnTo>
                    <a:pt x="237" y="297"/>
                  </a:lnTo>
                  <a:lnTo>
                    <a:pt x="240" y="297"/>
                  </a:lnTo>
                  <a:lnTo>
                    <a:pt x="240" y="297"/>
                  </a:lnTo>
                  <a:lnTo>
                    <a:pt x="240" y="294"/>
                  </a:lnTo>
                  <a:lnTo>
                    <a:pt x="237" y="294"/>
                  </a:lnTo>
                  <a:lnTo>
                    <a:pt x="237" y="294"/>
                  </a:lnTo>
                  <a:lnTo>
                    <a:pt x="240" y="288"/>
                  </a:lnTo>
                  <a:lnTo>
                    <a:pt x="244" y="285"/>
                  </a:lnTo>
                  <a:lnTo>
                    <a:pt x="247" y="281"/>
                  </a:lnTo>
                  <a:lnTo>
                    <a:pt x="247" y="278"/>
                  </a:lnTo>
                  <a:lnTo>
                    <a:pt x="244" y="265"/>
                  </a:lnTo>
                  <a:lnTo>
                    <a:pt x="244" y="262"/>
                  </a:lnTo>
                  <a:lnTo>
                    <a:pt x="244" y="259"/>
                  </a:lnTo>
                  <a:lnTo>
                    <a:pt x="244" y="255"/>
                  </a:lnTo>
                  <a:lnTo>
                    <a:pt x="244" y="252"/>
                  </a:lnTo>
                  <a:lnTo>
                    <a:pt x="244" y="252"/>
                  </a:lnTo>
                  <a:lnTo>
                    <a:pt x="247" y="246"/>
                  </a:lnTo>
                  <a:lnTo>
                    <a:pt x="247" y="236"/>
                  </a:lnTo>
                  <a:lnTo>
                    <a:pt x="244" y="230"/>
                  </a:lnTo>
                  <a:lnTo>
                    <a:pt x="247" y="226"/>
                  </a:lnTo>
                  <a:lnTo>
                    <a:pt x="247" y="213"/>
                  </a:lnTo>
                  <a:lnTo>
                    <a:pt x="251" y="210"/>
                  </a:lnTo>
                  <a:lnTo>
                    <a:pt x="251" y="207"/>
                  </a:lnTo>
                  <a:lnTo>
                    <a:pt x="230" y="1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Freeform 186"/>
            <p:cNvSpPr>
              <a:spLocks/>
            </p:cNvSpPr>
            <p:nvPr/>
          </p:nvSpPr>
          <p:spPr bwMode="auto">
            <a:xfrm>
              <a:off x="4152901" y="4888567"/>
              <a:ext cx="387350" cy="363537"/>
            </a:xfrm>
            <a:custGeom>
              <a:avLst/>
              <a:gdLst>
                <a:gd name="T0" fmla="*/ 234 w 244"/>
                <a:gd name="T1" fmla="*/ 168 h 229"/>
                <a:gd name="T2" fmla="*/ 231 w 244"/>
                <a:gd name="T3" fmla="*/ 129 h 229"/>
                <a:gd name="T4" fmla="*/ 220 w 244"/>
                <a:gd name="T5" fmla="*/ 110 h 229"/>
                <a:gd name="T6" fmla="*/ 179 w 244"/>
                <a:gd name="T7" fmla="*/ 93 h 229"/>
                <a:gd name="T8" fmla="*/ 182 w 244"/>
                <a:gd name="T9" fmla="*/ 74 h 229"/>
                <a:gd name="T10" fmla="*/ 162 w 244"/>
                <a:gd name="T11" fmla="*/ 68 h 229"/>
                <a:gd name="T12" fmla="*/ 151 w 244"/>
                <a:gd name="T13" fmla="*/ 61 h 229"/>
                <a:gd name="T14" fmla="*/ 134 w 244"/>
                <a:gd name="T15" fmla="*/ 58 h 229"/>
                <a:gd name="T16" fmla="*/ 117 w 244"/>
                <a:gd name="T17" fmla="*/ 45 h 229"/>
                <a:gd name="T18" fmla="*/ 100 w 244"/>
                <a:gd name="T19" fmla="*/ 45 h 229"/>
                <a:gd name="T20" fmla="*/ 90 w 244"/>
                <a:gd name="T21" fmla="*/ 35 h 229"/>
                <a:gd name="T22" fmla="*/ 83 w 244"/>
                <a:gd name="T23" fmla="*/ 26 h 229"/>
                <a:gd name="T24" fmla="*/ 83 w 244"/>
                <a:gd name="T25" fmla="*/ 6 h 229"/>
                <a:gd name="T26" fmla="*/ 76 w 244"/>
                <a:gd name="T27" fmla="*/ 3 h 229"/>
                <a:gd name="T28" fmla="*/ 62 w 244"/>
                <a:gd name="T29" fmla="*/ 3 h 229"/>
                <a:gd name="T30" fmla="*/ 41 w 244"/>
                <a:gd name="T31" fmla="*/ 16 h 229"/>
                <a:gd name="T32" fmla="*/ 28 w 244"/>
                <a:gd name="T33" fmla="*/ 22 h 229"/>
                <a:gd name="T34" fmla="*/ 14 w 244"/>
                <a:gd name="T35" fmla="*/ 22 h 229"/>
                <a:gd name="T36" fmla="*/ 21 w 244"/>
                <a:gd name="T37" fmla="*/ 48 h 229"/>
                <a:gd name="T38" fmla="*/ 14 w 244"/>
                <a:gd name="T39" fmla="*/ 68 h 229"/>
                <a:gd name="T40" fmla="*/ 14 w 244"/>
                <a:gd name="T41" fmla="*/ 90 h 229"/>
                <a:gd name="T42" fmla="*/ 14 w 244"/>
                <a:gd name="T43" fmla="*/ 97 h 229"/>
                <a:gd name="T44" fmla="*/ 17 w 244"/>
                <a:gd name="T45" fmla="*/ 116 h 229"/>
                <a:gd name="T46" fmla="*/ 10 w 244"/>
                <a:gd name="T47" fmla="*/ 126 h 229"/>
                <a:gd name="T48" fmla="*/ 10 w 244"/>
                <a:gd name="T49" fmla="*/ 132 h 229"/>
                <a:gd name="T50" fmla="*/ 14 w 244"/>
                <a:gd name="T51" fmla="*/ 139 h 229"/>
                <a:gd name="T52" fmla="*/ 21 w 244"/>
                <a:gd name="T53" fmla="*/ 148 h 229"/>
                <a:gd name="T54" fmla="*/ 21 w 244"/>
                <a:gd name="T55" fmla="*/ 158 h 229"/>
                <a:gd name="T56" fmla="*/ 34 w 244"/>
                <a:gd name="T57" fmla="*/ 171 h 229"/>
                <a:gd name="T58" fmla="*/ 28 w 244"/>
                <a:gd name="T59" fmla="*/ 187 h 229"/>
                <a:gd name="T60" fmla="*/ 55 w 244"/>
                <a:gd name="T61" fmla="*/ 229 h 229"/>
                <a:gd name="T62" fmla="*/ 62 w 244"/>
                <a:gd name="T63" fmla="*/ 226 h 229"/>
                <a:gd name="T64" fmla="*/ 69 w 244"/>
                <a:gd name="T65" fmla="*/ 219 h 229"/>
                <a:gd name="T66" fmla="*/ 86 w 244"/>
                <a:gd name="T67" fmla="*/ 213 h 229"/>
                <a:gd name="T68" fmla="*/ 100 w 244"/>
                <a:gd name="T69" fmla="*/ 213 h 229"/>
                <a:gd name="T70" fmla="*/ 110 w 244"/>
                <a:gd name="T71" fmla="*/ 216 h 229"/>
                <a:gd name="T72" fmla="*/ 117 w 244"/>
                <a:gd name="T73" fmla="*/ 226 h 229"/>
                <a:gd name="T74" fmla="*/ 120 w 244"/>
                <a:gd name="T75" fmla="*/ 216 h 229"/>
                <a:gd name="T76" fmla="*/ 145 w 244"/>
                <a:gd name="T77" fmla="*/ 213 h 229"/>
                <a:gd name="T78" fmla="*/ 155 w 244"/>
                <a:gd name="T79" fmla="*/ 200 h 229"/>
                <a:gd name="T80" fmla="*/ 151 w 244"/>
                <a:gd name="T81" fmla="*/ 187 h 229"/>
                <a:gd name="T82" fmla="*/ 158 w 244"/>
                <a:gd name="T83" fmla="*/ 171 h 229"/>
                <a:gd name="T84" fmla="*/ 213 w 244"/>
                <a:gd name="T85" fmla="*/ 165 h 229"/>
                <a:gd name="T86" fmla="*/ 231 w 244"/>
                <a:gd name="T87" fmla="*/ 174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4" h="229">
                  <a:moveTo>
                    <a:pt x="231" y="174"/>
                  </a:moveTo>
                  <a:lnTo>
                    <a:pt x="234" y="171"/>
                  </a:lnTo>
                  <a:lnTo>
                    <a:pt x="234" y="168"/>
                  </a:lnTo>
                  <a:lnTo>
                    <a:pt x="244" y="152"/>
                  </a:lnTo>
                  <a:lnTo>
                    <a:pt x="241" y="145"/>
                  </a:lnTo>
                  <a:lnTo>
                    <a:pt x="231" y="129"/>
                  </a:lnTo>
                  <a:lnTo>
                    <a:pt x="220" y="129"/>
                  </a:lnTo>
                  <a:lnTo>
                    <a:pt x="224" y="119"/>
                  </a:lnTo>
                  <a:lnTo>
                    <a:pt x="220" y="110"/>
                  </a:lnTo>
                  <a:lnTo>
                    <a:pt x="186" y="110"/>
                  </a:lnTo>
                  <a:lnTo>
                    <a:pt x="186" y="103"/>
                  </a:lnTo>
                  <a:lnTo>
                    <a:pt x="179" y="93"/>
                  </a:lnTo>
                  <a:lnTo>
                    <a:pt x="182" y="87"/>
                  </a:lnTo>
                  <a:lnTo>
                    <a:pt x="179" y="81"/>
                  </a:lnTo>
                  <a:lnTo>
                    <a:pt x="182" y="74"/>
                  </a:lnTo>
                  <a:lnTo>
                    <a:pt x="179" y="71"/>
                  </a:lnTo>
                  <a:lnTo>
                    <a:pt x="172" y="68"/>
                  </a:lnTo>
                  <a:lnTo>
                    <a:pt x="162" y="68"/>
                  </a:lnTo>
                  <a:lnTo>
                    <a:pt x="155" y="68"/>
                  </a:lnTo>
                  <a:lnTo>
                    <a:pt x="151" y="64"/>
                  </a:lnTo>
                  <a:lnTo>
                    <a:pt x="151" y="61"/>
                  </a:lnTo>
                  <a:lnTo>
                    <a:pt x="145" y="58"/>
                  </a:lnTo>
                  <a:lnTo>
                    <a:pt x="138" y="58"/>
                  </a:lnTo>
                  <a:lnTo>
                    <a:pt x="134" y="58"/>
                  </a:lnTo>
                  <a:lnTo>
                    <a:pt x="127" y="51"/>
                  </a:lnTo>
                  <a:lnTo>
                    <a:pt x="124" y="51"/>
                  </a:lnTo>
                  <a:lnTo>
                    <a:pt x="117" y="45"/>
                  </a:lnTo>
                  <a:lnTo>
                    <a:pt x="107" y="48"/>
                  </a:lnTo>
                  <a:lnTo>
                    <a:pt x="107" y="48"/>
                  </a:lnTo>
                  <a:lnTo>
                    <a:pt x="100" y="45"/>
                  </a:lnTo>
                  <a:lnTo>
                    <a:pt x="96" y="42"/>
                  </a:lnTo>
                  <a:lnTo>
                    <a:pt x="90" y="42"/>
                  </a:lnTo>
                  <a:lnTo>
                    <a:pt x="90" y="35"/>
                  </a:lnTo>
                  <a:lnTo>
                    <a:pt x="86" y="35"/>
                  </a:lnTo>
                  <a:lnTo>
                    <a:pt x="83" y="29"/>
                  </a:lnTo>
                  <a:lnTo>
                    <a:pt x="83" y="26"/>
                  </a:lnTo>
                  <a:lnTo>
                    <a:pt x="79" y="16"/>
                  </a:lnTo>
                  <a:lnTo>
                    <a:pt x="83" y="13"/>
                  </a:lnTo>
                  <a:lnTo>
                    <a:pt x="83" y="6"/>
                  </a:lnTo>
                  <a:lnTo>
                    <a:pt x="83" y="3"/>
                  </a:lnTo>
                  <a:lnTo>
                    <a:pt x="79" y="0"/>
                  </a:lnTo>
                  <a:lnTo>
                    <a:pt x="76" y="3"/>
                  </a:lnTo>
                  <a:lnTo>
                    <a:pt x="72" y="0"/>
                  </a:lnTo>
                  <a:lnTo>
                    <a:pt x="69" y="0"/>
                  </a:lnTo>
                  <a:lnTo>
                    <a:pt x="62" y="3"/>
                  </a:lnTo>
                  <a:lnTo>
                    <a:pt x="55" y="3"/>
                  </a:lnTo>
                  <a:lnTo>
                    <a:pt x="45" y="9"/>
                  </a:lnTo>
                  <a:lnTo>
                    <a:pt x="41" y="16"/>
                  </a:lnTo>
                  <a:lnTo>
                    <a:pt x="38" y="19"/>
                  </a:lnTo>
                  <a:lnTo>
                    <a:pt x="31" y="19"/>
                  </a:lnTo>
                  <a:lnTo>
                    <a:pt x="28" y="22"/>
                  </a:lnTo>
                  <a:lnTo>
                    <a:pt x="24" y="22"/>
                  </a:lnTo>
                  <a:lnTo>
                    <a:pt x="21" y="22"/>
                  </a:lnTo>
                  <a:lnTo>
                    <a:pt x="14" y="22"/>
                  </a:lnTo>
                  <a:lnTo>
                    <a:pt x="0" y="22"/>
                  </a:lnTo>
                  <a:lnTo>
                    <a:pt x="21" y="45"/>
                  </a:lnTo>
                  <a:lnTo>
                    <a:pt x="21" y="48"/>
                  </a:lnTo>
                  <a:lnTo>
                    <a:pt x="17" y="51"/>
                  </a:lnTo>
                  <a:lnTo>
                    <a:pt x="17" y="64"/>
                  </a:lnTo>
                  <a:lnTo>
                    <a:pt x="14" y="68"/>
                  </a:lnTo>
                  <a:lnTo>
                    <a:pt x="17" y="74"/>
                  </a:lnTo>
                  <a:lnTo>
                    <a:pt x="17" y="84"/>
                  </a:lnTo>
                  <a:lnTo>
                    <a:pt x="14" y="90"/>
                  </a:lnTo>
                  <a:lnTo>
                    <a:pt x="14" y="90"/>
                  </a:lnTo>
                  <a:lnTo>
                    <a:pt x="14" y="93"/>
                  </a:lnTo>
                  <a:lnTo>
                    <a:pt x="14" y="97"/>
                  </a:lnTo>
                  <a:lnTo>
                    <a:pt x="14" y="100"/>
                  </a:lnTo>
                  <a:lnTo>
                    <a:pt x="14" y="103"/>
                  </a:lnTo>
                  <a:lnTo>
                    <a:pt x="17" y="116"/>
                  </a:lnTo>
                  <a:lnTo>
                    <a:pt x="17" y="119"/>
                  </a:lnTo>
                  <a:lnTo>
                    <a:pt x="14" y="123"/>
                  </a:lnTo>
                  <a:lnTo>
                    <a:pt x="10" y="126"/>
                  </a:lnTo>
                  <a:lnTo>
                    <a:pt x="7" y="132"/>
                  </a:lnTo>
                  <a:lnTo>
                    <a:pt x="7" y="132"/>
                  </a:lnTo>
                  <a:lnTo>
                    <a:pt x="10" y="132"/>
                  </a:lnTo>
                  <a:lnTo>
                    <a:pt x="10" y="135"/>
                  </a:lnTo>
                  <a:lnTo>
                    <a:pt x="14" y="135"/>
                  </a:lnTo>
                  <a:lnTo>
                    <a:pt x="14" y="139"/>
                  </a:lnTo>
                  <a:lnTo>
                    <a:pt x="17" y="142"/>
                  </a:lnTo>
                  <a:lnTo>
                    <a:pt x="17" y="145"/>
                  </a:lnTo>
                  <a:lnTo>
                    <a:pt x="21" y="148"/>
                  </a:lnTo>
                  <a:lnTo>
                    <a:pt x="17" y="152"/>
                  </a:lnTo>
                  <a:lnTo>
                    <a:pt x="21" y="152"/>
                  </a:lnTo>
                  <a:lnTo>
                    <a:pt x="21" y="158"/>
                  </a:lnTo>
                  <a:lnTo>
                    <a:pt x="24" y="161"/>
                  </a:lnTo>
                  <a:lnTo>
                    <a:pt x="31" y="168"/>
                  </a:lnTo>
                  <a:lnTo>
                    <a:pt x="34" y="171"/>
                  </a:lnTo>
                  <a:lnTo>
                    <a:pt x="31" y="174"/>
                  </a:lnTo>
                  <a:lnTo>
                    <a:pt x="31" y="177"/>
                  </a:lnTo>
                  <a:lnTo>
                    <a:pt x="28" y="187"/>
                  </a:lnTo>
                  <a:lnTo>
                    <a:pt x="31" y="190"/>
                  </a:lnTo>
                  <a:lnTo>
                    <a:pt x="38" y="197"/>
                  </a:lnTo>
                  <a:lnTo>
                    <a:pt x="55" y="229"/>
                  </a:lnTo>
                  <a:lnTo>
                    <a:pt x="59" y="229"/>
                  </a:lnTo>
                  <a:lnTo>
                    <a:pt x="62" y="229"/>
                  </a:lnTo>
                  <a:lnTo>
                    <a:pt x="62" y="226"/>
                  </a:lnTo>
                  <a:lnTo>
                    <a:pt x="62" y="226"/>
                  </a:lnTo>
                  <a:lnTo>
                    <a:pt x="65" y="226"/>
                  </a:lnTo>
                  <a:lnTo>
                    <a:pt x="69" y="219"/>
                  </a:lnTo>
                  <a:lnTo>
                    <a:pt x="76" y="213"/>
                  </a:lnTo>
                  <a:lnTo>
                    <a:pt x="83" y="210"/>
                  </a:lnTo>
                  <a:lnTo>
                    <a:pt x="86" y="213"/>
                  </a:lnTo>
                  <a:lnTo>
                    <a:pt x="93" y="213"/>
                  </a:lnTo>
                  <a:lnTo>
                    <a:pt x="96" y="213"/>
                  </a:lnTo>
                  <a:lnTo>
                    <a:pt x="100" y="213"/>
                  </a:lnTo>
                  <a:lnTo>
                    <a:pt x="107" y="213"/>
                  </a:lnTo>
                  <a:lnTo>
                    <a:pt x="110" y="213"/>
                  </a:lnTo>
                  <a:lnTo>
                    <a:pt x="110" y="216"/>
                  </a:lnTo>
                  <a:lnTo>
                    <a:pt x="114" y="226"/>
                  </a:lnTo>
                  <a:lnTo>
                    <a:pt x="117" y="226"/>
                  </a:lnTo>
                  <a:lnTo>
                    <a:pt x="117" y="226"/>
                  </a:lnTo>
                  <a:lnTo>
                    <a:pt x="117" y="223"/>
                  </a:lnTo>
                  <a:lnTo>
                    <a:pt x="120" y="219"/>
                  </a:lnTo>
                  <a:lnTo>
                    <a:pt x="120" y="216"/>
                  </a:lnTo>
                  <a:lnTo>
                    <a:pt x="124" y="210"/>
                  </a:lnTo>
                  <a:lnTo>
                    <a:pt x="134" y="210"/>
                  </a:lnTo>
                  <a:lnTo>
                    <a:pt x="145" y="213"/>
                  </a:lnTo>
                  <a:lnTo>
                    <a:pt x="148" y="213"/>
                  </a:lnTo>
                  <a:lnTo>
                    <a:pt x="148" y="210"/>
                  </a:lnTo>
                  <a:lnTo>
                    <a:pt x="155" y="200"/>
                  </a:lnTo>
                  <a:lnTo>
                    <a:pt x="155" y="197"/>
                  </a:lnTo>
                  <a:lnTo>
                    <a:pt x="155" y="190"/>
                  </a:lnTo>
                  <a:lnTo>
                    <a:pt x="151" y="187"/>
                  </a:lnTo>
                  <a:lnTo>
                    <a:pt x="158" y="181"/>
                  </a:lnTo>
                  <a:lnTo>
                    <a:pt x="158" y="174"/>
                  </a:lnTo>
                  <a:lnTo>
                    <a:pt x="158" y="171"/>
                  </a:lnTo>
                  <a:lnTo>
                    <a:pt x="165" y="171"/>
                  </a:lnTo>
                  <a:lnTo>
                    <a:pt x="189" y="165"/>
                  </a:lnTo>
                  <a:lnTo>
                    <a:pt x="213" y="165"/>
                  </a:lnTo>
                  <a:lnTo>
                    <a:pt x="227" y="171"/>
                  </a:lnTo>
                  <a:lnTo>
                    <a:pt x="231" y="171"/>
                  </a:lnTo>
                  <a:lnTo>
                    <a:pt x="231" y="1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187"/>
            <p:cNvSpPr>
              <a:spLocks/>
            </p:cNvSpPr>
            <p:nvPr/>
          </p:nvSpPr>
          <p:spPr bwMode="auto">
            <a:xfrm>
              <a:off x="4387851" y="5150505"/>
              <a:ext cx="261938" cy="234950"/>
            </a:xfrm>
            <a:custGeom>
              <a:avLst/>
              <a:gdLst>
                <a:gd name="T0" fmla="*/ 0 w 165"/>
                <a:gd name="T1" fmla="*/ 45 h 148"/>
                <a:gd name="T2" fmla="*/ 7 w 165"/>
                <a:gd name="T3" fmla="*/ 32 h 148"/>
                <a:gd name="T4" fmla="*/ 3 w 165"/>
                <a:gd name="T5" fmla="*/ 22 h 148"/>
                <a:gd name="T6" fmla="*/ 10 w 165"/>
                <a:gd name="T7" fmla="*/ 9 h 148"/>
                <a:gd name="T8" fmla="*/ 17 w 165"/>
                <a:gd name="T9" fmla="*/ 6 h 148"/>
                <a:gd name="T10" fmla="*/ 65 w 165"/>
                <a:gd name="T11" fmla="*/ 0 h 148"/>
                <a:gd name="T12" fmla="*/ 83 w 165"/>
                <a:gd name="T13" fmla="*/ 6 h 148"/>
                <a:gd name="T14" fmla="*/ 83 w 165"/>
                <a:gd name="T15" fmla="*/ 16 h 148"/>
                <a:gd name="T16" fmla="*/ 89 w 165"/>
                <a:gd name="T17" fmla="*/ 22 h 148"/>
                <a:gd name="T18" fmla="*/ 89 w 165"/>
                <a:gd name="T19" fmla="*/ 38 h 148"/>
                <a:gd name="T20" fmla="*/ 89 w 165"/>
                <a:gd name="T21" fmla="*/ 45 h 148"/>
                <a:gd name="T22" fmla="*/ 100 w 165"/>
                <a:gd name="T23" fmla="*/ 48 h 148"/>
                <a:gd name="T24" fmla="*/ 110 w 165"/>
                <a:gd name="T25" fmla="*/ 48 h 148"/>
                <a:gd name="T26" fmla="*/ 127 w 165"/>
                <a:gd name="T27" fmla="*/ 48 h 148"/>
                <a:gd name="T28" fmla="*/ 134 w 165"/>
                <a:gd name="T29" fmla="*/ 51 h 148"/>
                <a:gd name="T30" fmla="*/ 141 w 165"/>
                <a:gd name="T31" fmla="*/ 74 h 148"/>
                <a:gd name="T32" fmla="*/ 148 w 165"/>
                <a:gd name="T33" fmla="*/ 80 h 148"/>
                <a:gd name="T34" fmla="*/ 158 w 165"/>
                <a:gd name="T35" fmla="*/ 77 h 148"/>
                <a:gd name="T36" fmla="*/ 165 w 165"/>
                <a:gd name="T37" fmla="*/ 80 h 148"/>
                <a:gd name="T38" fmla="*/ 162 w 165"/>
                <a:gd name="T39" fmla="*/ 100 h 148"/>
                <a:gd name="T40" fmla="*/ 162 w 165"/>
                <a:gd name="T41" fmla="*/ 100 h 148"/>
                <a:gd name="T42" fmla="*/ 162 w 165"/>
                <a:gd name="T43" fmla="*/ 106 h 148"/>
                <a:gd name="T44" fmla="*/ 158 w 165"/>
                <a:gd name="T45" fmla="*/ 106 h 148"/>
                <a:gd name="T46" fmla="*/ 158 w 165"/>
                <a:gd name="T47" fmla="*/ 113 h 148"/>
                <a:gd name="T48" fmla="*/ 155 w 165"/>
                <a:gd name="T49" fmla="*/ 122 h 148"/>
                <a:gd name="T50" fmla="*/ 151 w 165"/>
                <a:gd name="T51" fmla="*/ 129 h 148"/>
                <a:gd name="T52" fmla="*/ 141 w 165"/>
                <a:gd name="T53" fmla="*/ 138 h 148"/>
                <a:gd name="T54" fmla="*/ 134 w 165"/>
                <a:gd name="T55" fmla="*/ 142 h 148"/>
                <a:gd name="T56" fmla="*/ 127 w 165"/>
                <a:gd name="T57" fmla="*/ 148 h 148"/>
                <a:gd name="T58" fmla="*/ 124 w 165"/>
                <a:gd name="T59" fmla="*/ 145 h 148"/>
                <a:gd name="T60" fmla="*/ 110 w 165"/>
                <a:gd name="T61" fmla="*/ 142 h 148"/>
                <a:gd name="T62" fmla="*/ 86 w 165"/>
                <a:gd name="T63" fmla="*/ 142 h 148"/>
                <a:gd name="T64" fmla="*/ 83 w 165"/>
                <a:gd name="T65" fmla="*/ 138 h 148"/>
                <a:gd name="T66" fmla="*/ 93 w 165"/>
                <a:gd name="T67" fmla="*/ 126 h 148"/>
                <a:gd name="T68" fmla="*/ 93 w 165"/>
                <a:gd name="T69" fmla="*/ 119 h 148"/>
                <a:gd name="T70" fmla="*/ 100 w 165"/>
                <a:gd name="T71" fmla="*/ 113 h 148"/>
                <a:gd name="T72" fmla="*/ 100 w 165"/>
                <a:gd name="T73" fmla="*/ 106 h 148"/>
                <a:gd name="T74" fmla="*/ 89 w 165"/>
                <a:gd name="T75" fmla="*/ 100 h 148"/>
                <a:gd name="T76" fmla="*/ 69 w 165"/>
                <a:gd name="T77" fmla="*/ 93 h 148"/>
                <a:gd name="T78" fmla="*/ 55 w 165"/>
                <a:gd name="T79" fmla="*/ 87 h 148"/>
                <a:gd name="T80" fmla="*/ 38 w 165"/>
                <a:gd name="T81" fmla="*/ 80 h 148"/>
                <a:gd name="T82" fmla="*/ 28 w 165"/>
                <a:gd name="T83" fmla="*/ 74 h 148"/>
                <a:gd name="T84" fmla="*/ 14 w 165"/>
                <a:gd name="T85" fmla="*/ 61 h 148"/>
                <a:gd name="T86" fmla="*/ 3 w 165"/>
                <a:gd name="T87" fmla="*/ 54 h 148"/>
                <a:gd name="T88" fmla="*/ 0 w 165"/>
                <a:gd name="T89" fmla="*/ 4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5" h="148">
                  <a:moveTo>
                    <a:pt x="0" y="48"/>
                  </a:moveTo>
                  <a:lnTo>
                    <a:pt x="0" y="45"/>
                  </a:lnTo>
                  <a:lnTo>
                    <a:pt x="7" y="35"/>
                  </a:lnTo>
                  <a:lnTo>
                    <a:pt x="7" y="32"/>
                  </a:lnTo>
                  <a:lnTo>
                    <a:pt x="7" y="25"/>
                  </a:lnTo>
                  <a:lnTo>
                    <a:pt x="3" y="22"/>
                  </a:lnTo>
                  <a:lnTo>
                    <a:pt x="10" y="16"/>
                  </a:lnTo>
                  <a:lnTo>
                    <a:pt x="10" y="9"/>
                  </a:lnTo>
                  <a:lnTo>
                    <a:pt x="10" y="6"/>
                  </a:lnTo>
                  <a:lnTo>
                    <a:pt x="17" y="6"/>
                  </a:lnTo>
                  <a:lnTo>
                    <a:pt x="41" y="0"/>
                  </a:lnTo>
                  <a:lnTo>
                    <a:pt x="65" y="0"/>
                  </a:lnTo>
                  <a:lnTo>
                    <a:pt x="79" y="6"/>
                  </a:lnTo>
                  <a:lnTo>
                    <a:pt x="83" y="6"/>
                  </a:lnTo>
                  <a:lnTo>
                    <a:pt x="86" y="9"/>
                  </a:lnTo>
                  <a:lnTo>
                    <a:pt x="83" y="16"/>
                  </a:lnTo>
                  <a:lnTo>
                    <a:pt x="89" y="19"/>
                  </a:lnTo>
                  <a:lnTo>
                    <a:pt x="89" y="22"/>
                  </a:lnTo>
                  <a:lnTo>
                    <a:pt x="93" y="29"/>
                  </a:lnTo>
                  <a:lnTo>
                    <a:pt x="89" y="38"/>
                  </a:lnTo>
                  <a:lnTo>
                    <a:pt x="93" y="42"/>
                  </a:lnTo>
                  <a:lnTo>
                    <a:pt x="89" y="45"/>
                  </a:lnTo>
                  <a:lnTo>
                    <a:pt x="93" y="48"/>
                  </a:lnTo>
                  <a:lnTo>
                    <a:pt x="100" y="48"/>
                  </a:lnTo>
                  <a:lnTo>
                    <a:pt x="103" y="48"/>
                  </a:lnTo>
                  <a:lnTo>
                    <a:pt x="110" y="48"/>
                  </a:lnTo>
                  <a:lnTo>
                    <a:pt x="117" y="51"/>
                  </a:lnTo>
                  <a:lnTo>
                    <a:pt x="127" y="48"/>
                  </a:lnTo>
                  <a:lnTo>
                    <a:pt x="131" y="51"/>
                  </a:lnTo>
                  <a:lnTo>
                    <a:pt x="134" y="51"/>
                  </a:lnTo>
                  <a:lnTo>
                    <a:pt x="134" y="54"/>
                  </a:lnTo>
                  <a:lnTo>
                    <a:pt x="141" y="74"/>
                  </a:lnTo>
                  <a:lnTo>
                    <a:pt x="144" y="80"/>
                  </a:lnTo>
                  <a:lnTo>
                    <a:pt x="148" y="80"/>
                  </a:lnTo>
                  <a:lnTo>
                    <a:pt x="155" y="77"/>
                  </a:lnTo>
                  <a:lnTo>
                    <a:pt x="158" y="77"/>
                  </a:lnTo>
                  <a:lnTo>
                    <a:pt x="162" y="80"/>
                  </a:lnTo>
                  <a:lnTo>
                    <a:pt x="165" y="80"/>
                  </a:lnTo>
                  <a:lnTo>
                    <a:pt x="162" y="84"/>
                  </a:lnTo>
                  <a:lnTo>
                    <a:pt x="162" y="100"/>
                  </a:lnTo>
                  <a:lnTo>
                    <a:pt x="162" y="100"/>
                  </a:lnTo>
                  <a:lnTo>
                    <a:pt x="162" y="100"/>
                  </a:lnTo>
                  <a:lnTo>
                    <a:pt x="162" y="103"/>
                  </a:lnTo>
                  <a:lnTo>
                    <a:pt x="162" y="106"/>
                  </a:lnTo>
                  <a:lnTo>
                    <a:pt x="162" y="106"/>
                  </a:lnTo>
                  <a:lnTo>
                    <a:pt x="158" y="106"/>
                  </a:lnTo>
                  <a:lnTo>
                    <a:pt x="158" y="113"/>
                  </a:lnTo>
                  <a:lnTo>
                    <a:pt x="158" y="113"/>
                  </a:lnTo>
                  <a:lnTo>
                    <a:pt x="158" y="119"/>
                  </a:lnTo>
                  <a:lnTo>
                    <a:pt x="155" y="122"/>
                  </a:lnTo>
                  <a:lnTo>
                    <a:pt x="151" y="126"/>
                  </a:lnTo>
                  <a:lnTo>
                    <a:pt x="151" y="129"/>
                  </a:lnTo>
                  <a:lnTo>
                    <a:pt x="144" y="135"/>
                  </a:lnTo>
                  <a:lnTo>
                    <a:pt x="141" y="138"/>
                  </a:lnTo>
                  <a:lnTo>
                    <a:pt x="138" y="142"/>
                  </a:lnTo>
                  <a:lnTo>
                    <a:pt x="134" y="142"/>
                  </a:lnTo>
                  <a:lnTo>
                    <a:pt x="131" y="142"/>
                  </a:lnTo>
                  <a:lnTo>
                    <a:pt x="127" y="148"/>
                  </a:lnTo>
                  <a:lnTo>
                    <a:pt x="127" y="145"/>
                  </a:lnTo>
                  <a:lnTo>
                    <a:pt x="124" y="145"/>
                  </a:lnTo>
                  <a:lnTo>
                    <a:pt x="120" y="148"/>
                  </a:lnTo>
                  <a:lnTo>
                    <a:pt x="110" y="142"/>
                  </a:lnTo>
                  <a:lnTo>
                    <a:pt x="100" y="138"/>
                  </a:lnTo>
                  <a:lnTo>
                    <a:pt x="86" y="142"/>
                  </a:lnTo>
                  <a:lnTo>
                    <a:pt x="83" y="142"/>
                  </a:lnTo>
                  <a:lnTo>
                    <a:pt x="83" y="138"/>
                  </a:lnTo>
                  <a:lnTo>
                    <a:pt x="89" y="132"/>
                  </a:lnTo>
                  <a:lnTo>
                    <a:pt x="93" y="126"/>
                  </a:lnTo>
                  <a:lnTo>
                    <a:pt x="93" y="122"/>
                  </a:lnTo>
                  <a:lnTo>
                    <a:pt x="93" y="119"/>
                  </a:lnTo>
                  <a:lnTo>
                    <a:pt x="96" y="119"/>
                  </a:lnTo>
                  <a:lnTo>
                    <a:pt x="100" y="113"/>
                  </a:lnTo>
                  <a:lnTo>
                    <a:pt x="100" y="109"/>
                  </a:lnTo>
                  <a:lnTo>
                    <a:pt x="100" y="106"/>
                  </a:lnTo>
                  <a:lnTo>
                    <a:pt x="93" y="103"/>
                  </a:lnTo>
                  <a:lnTo>
                    <a:pt x="89" y="100"/>
                  </a:lnTo>
                  <a:lnTo>
                    <a:pt x="76" y="96"/>
                  </a:lnTo>
                  <a:lnTo>
                    <a:pt x="69" y="93"/>
                  </a:lnTo>
                  <a:lnTo>
                    <a:pt x="58" y="87"/>
                  </a:lnTo>
                  <a:lnTo>
                    <a:pt x="55" y="87"/>
                  </a:lnTo>
                  <a:lnTo>
                    <a:pt x="48" y="84"/>
                  </a:lnTo>
                  <a:lnTo>
                    <a:pt x="38" y="80"/>
                  </a:lnTo>
                  <a:lnTo>
                    <a:pt x="34" y="77"/>
                  </a:lnTo>
                  <a:lnTo>
                    <a:pt x="28" y="74"/>
                  </a:lnTo>
                  <a:lnTo>
                    <a:pt x="24" y="74"/>
                  </a:lnTo>
                  <a:lnTo>
                    <a:pt x="14" y="61"/>
                  </a:lnTo>
                  <a:lnTo>
                    <a:pt x="7" y="54"/>
                  </a:lnTo>
                  <a:lnTo>
                    <a:pt x="3" y="54"/>
                  </a:lnTo>
                  <a:lnTo>
                    <a:pt x="0" y="51"/>
                  </a:lnTo>
                  <a:lnTo>
                    <a:pt x="0"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188"/>
            <p:cNvSpPr>
              <a:spLocks/>
            </p:cNvSpPr>
            <p:nvPr/>
          </p:nvSpPr>
          <p:spPr bwMode="auto">
            <a:xfrm>
              <a:off x="4546601" y="5452130"/>
              <a:ext cx="158750" cy="149225"/>
            </a:xfrm>
            <a:custGeom>
              <a:avLst/>
              <a:gdLst>
                <a:gd name="T0" fmla="*/ 14 w 100"/>
                <a:gd name="T1" fmla="*/ 3 h 94"/>
                <a:gd name="T2" fmla="*/ 24 w 100"/>
                <a:gd name="T3" fmla="*/ 0 h 94"/>
                <a:gd name="T4" fmla="*/ 34 w 100"/>
                <a:gd name="T5" fmla="*/ 7 h 94"/>
                <a:gd name="T6" fmla="*/ 41 w 100"/>
                <a:gd name="T7" fmla="*/ 13 h 94"/>
                <a:gd name="T8" fmla="*/ 48 w 100"/>
                <a:gd name="T9" fmla="*/ 20 h 94"/>
                <a:gd name="T10" fmla="*/ 51 w 100"/>
                <a:gd name="T11" fmla="*/ 16 h 94"/>
                <a:gd name="T12" fmla="*/ 62 w 100"/>
                <a:gd name="T13" fmla="*/ 26 h 94"/>
                <a:gd name="T14" fmla="*/ 72 w 100"/>
                <a:gd name="T15" fmla="*/ 29 h 94"/>
                <a:gd name="T16" fmla="*/ 75 w 100"/>
                <a:gd name="T17" fmla="*/ 32 h 94"/>
                <a:gd name="T18" fmla="*/ 86 w 100"/>
                <a:gd name="T19" fmla="*/ 42 h 94"/>
                <a:gd name="T20" fmla="*/ 96 w 100"/>
                <a:gd name="T21" fmla="*/ 49 h 94"/>
                <a:gd name="T22" fmla="*/ 93 w 100"/>
                <a:gd name="T23" fmla="*/ 58 h 94"/>
                <a:gd name="T24" fmla="*/ 96 w 100"/>
                <a:gd name="T25" fmla="*/ 65 h 94"/>
                <a:gd name="T26" fmla="*/ 96 w 100"/>
                <a:gd name="T27" fmla="*/ 68 h 94"/>
                <a:gd name="T28" fmla="*/ 96 w 100"/>
                <a:gd name="T29" fmla="*/ 71 h 94"/>
                <a:gd name="T30" fmla="*/ 93 w 100"/>
                <a:gd name="T31" fmla="*/ 78 h 94"/>
                <a:gd name="T32" fmla="*/ 89 w 100"/>
                <a:gd name="T33" fmla="*/ 84 h 94"/>
                <a:gd name="T34" fmla="*/ 89 w 100"/>
                <a:gd name="T35" fmla="*/ 87 h 94"/>
                <a:gd name="T36" fmla="*/ 75 w 100"/>
                <a:gd name="T37" fmla="*/ 94 h 94"/>
                <a:gd name="T38" fmla="*/ 72 w 100"/>
                <a:gd name="T39" fmla="*/ 91 h 94"/>
                <a:gd name="T40" fmla="*/ 72 w 100"/>
                <a:gd name="T41" fmla="*/ 94 h 94"/>
                <a:gd name="T42" fmla="*/ 65 w 100"/>
                <a:gd name="T43" fmla="*/ 94 h 94"/>
                <a:gd name="T44" fmla="*/ 62 w 100"/>
                <a:gd name="T45" fmla="*/ 94 h 94"/>
                <a:gd name="T46" fmla="*/ 51 w 100"/>
                <a:gd name="T47" fmla="*/ 94 h 94"/>
                <a:gd name="T48" fmla="*/ 44 w 100"/>
                <a:gd name="T49" fmla="*/ 94 h 94"/>
                <a:gd name="T50" fmla="*/ 44 w 100"/>
                <a:gd name="T51" fmla="*/ 91 h 94"/>
                <a:gd name="T52" fmla="*/ 41 w 100"/>
                <a:gd name="T53" fmla="*/ 91 h 94"/>
                <a:gd name="T54" fmla="*/ 31 w 100"/>
                <a:gd name="T55" fmla="*/ 87 h 94"/>
                <a:gd name="T56" fmla="*/ 17 w 100"/>
                <a:gd name="T57" fmla="*/ 87 h 94"/>
                <a:gd name="T58" fmla="*/ 10 w 100"/>
                <a:gd name="T59" fmla="*/ 84 h 94"/>
                <a:gd name="T60" fmla="*/ 3 w 100"/>
                <a:gd name="T61" fmla="*/ 74 h 94"/>
                <a:gd name="T62" fmla="*/ 0 w 100"/>
                <a:gd name="T63" fmla="*/ 62 h 94"/>
                <a:gd name="T64" fmla="*/ 0 w 100"/>
                <a:gd name="T65" fmla="*/ 62 h 94"/>
                <a:gd name="T66" fmla="*/ 3 w 100"/>
                <a:gd name="T67" fmla="*/ 58 h 94"/>
                <a:gd name="T68" fmla="*/ 3 w 100"/>
                <a:gd name="T69" fmla="*/ 45 h 94"/>
                <a:gd name="T70" fmla="*/ 3 w 100"/>
                <a:gd name="T71" fmla="*/ 39 h 94"/>
                <a:gd name="T72" fmla="*/ 3 w 100"/>
                <a:gd name="T73" fmla="*/ 32 h 94"/>
                <a:gd name="T74" fmla="*/ 7 w 100"/>
                <a:gd name="T75" fmla="*/ 20 h 94"/>
                <a:gd name="T76" fmla="*/ 7 w 100"/>
                <a:gd name="T77" fmla="*/ 16 h 94"/>
                <a:gd name="T78" fmla="*/ 7 w 100"/>
                <a:gd name="T79" fmla="*/ 7 h 94"/>
                <a:gd name="T80" fmla="*/ 10 w 100"/>
                <a:gd name="T81" fmla="*/ 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 h="94">
                  <a:moveTo>
                    <a:pt x="10" y="3"/>
                  </a:moveTo>
                  <a:lnTo>
                    <a:pt x="14" y="3"/>
                  </a:lnTo>
                  <a:lnTo>
                    <a:pt x="17" y="3"/>
                  </a:lnTo>
                  <a:lnTo>
                    <a:pt x="24" y="0"/>
                  </a:lnTo>
                  <a:lnTo>
                    <a:pt x="31" y="3"/>
                  </a:lnTo>
                  <a:lnTo>
                    <a:pt x="34" y="7"/>
                  </a:lnTo>
                  <a:lnTo>
                    <a:pt x="38" y="10"/>
                  </a:lnTo>
                  <a:lnTo>
                    <a:pt x="41" y="13"/>
                  </a:lnTo>
                  <a:lnTo>
                    <a:pt x="44" y="20"/>
                  </a:lnTo>
                  <a:lnTo>
                    <a:pt x="48" y="20"/>
                  </a:lnTo>
                  <a:lnTo>
                    <a:pt x="51" y="16"/>
                  </a:lnTo>
                  <a:lnTo>
                    <a:pt x="51" y="16"/>
                  </a:lnTo>
                  <a:lnTo>
                    <a:pt x="58" y="23"/>
                  </a:lnTo>
                  <a:lnTo>
                    <a:pt x="62" y="26"/>
                  </a:lnTo>
                  <a:lnTo>
                    <a:pt x="69" y="26"/>
                  </a:lnTo>
                  <a:lnTo>
                    <a:pt x="72" y="29"/>
                  </a:lnTo>
                  <a:lnTo>
                    <a:pt x="72" y="36"/>
                  </a:lnTo>
                  <a:lnTo>
                    <a:pt x="75" y="32"/>
                  </a:lnTo>
                  <a:lnTo>
                    <a:pt x="82" y="36"/>
                  </a:lnTo>
                  <a:lnTo>
                    <a:pt x="86" y="42"/>
                  </a:lnTo>
                  <a:lnTo>
                    <a:pt x="93" y="49"/>
                  </a:lnTo>
                  <a:lnTo>
                    <a:pt x="96" y="49"/>
                  </a:lnTo>
                  <a:lnTo>
                    <a:pt x="96" y="55"/>
                  </a:lnTo>
                  <a:lnTo>
                    <a:pt x="93" y="58"/>
                  </a:lnTo>
                  <a:lnTo>
                    <a:pt x="93" y="65"/>
                  </a:lnTo>
                  <a:lnTo>
                    <a:pt x="96" y="65"/>
                  </a:lnTo>
                  <a:lnTo>
                    <a:pt x="96" y="65"/>
                  </a:lnTo>
                  <a:lnTo>
                    <a:pt x="96" y="68"/>
                  </a:lnTo>
                  <a:lnTo>
                    <a:pt x="100" y="68"/>
                  </a:lnTo>
                  <a:lnTo>
                    <a:pt x="96" y="71"/>
                  </a:lnTo>
                  <a:lnTo>
                    <a:pt x="93" y="74"/>
                  </a:lnTo>
                  <a:lnTo>
                    <a:pt x="93" y="78"/>
                  </a:lnTo>
                  <a:lnTo>
                    <a:pt x="89" y="81"/>
                  </a:lnTo>
                  <a:lnTo>
                    <a:pt x="89" y="84"/>
                  </a:lnTo>
                  <a:lnTo>
                    <a:pt x="89" y="84"/>
                  </a:lnTo>
                  <a:lnTo>
                    <a:pt x="89" y="87"/>
                  </a:lnTo>
                  <a:lnTo>
                    <a:pt x="82" y="91"/>
                  </a:lnTo>
                  <a:lnTo>
                    <a:pt x="75" y="94"/>
                  </a:lnTo>
                  <a:lnTo>
                    <a:pt x="75" y="91"/>
                  </a:lnTo>
                  <a:lnTo>
                    <a:pt x="72" y="91"/>
                  </a:lnTo>
                  <a:lnTo>
                    <a:pt x="72" y="94"/>
                  </a:lnTo>
                  <a:lnTo>
                    <a:pt x="72" y="94"/>
                  </a:lnTo>
                  <a:lnTo>
                    <a:pt x="69" y="94"/>
                  </a:lnTo>
                  <a:lnTo>
                    <a:pt x="65" y="94"/>
                  </a:lnTo>
                  <a:lnTo>
                    <a:pt x="62" y="94"/>
                  </a:lnTo>
                  <a:lnTo>
                    <a:pt x="62" y="94"/>
                  </a:lnTo>
                  <a:lnTo>
                    <a:pt x="58" y="91"/>
                  </a:lnTo>
                  <a:lnTo>
                    <a:pt x="51" y="94"/>
                  </a:lnTo>
                  <a:lnTo>
                    <a:pt x="48" y="94"/>
                  </a:lnTo>
                  <a:lnTo>
                    <a:pt x="44" y="94"/>
                  </a:lnTo>
                  <a:lnTo>
                    <a:pt x="44" y="94"/>
                  </a:lnTo>
                  <a:lnTo>
                    <a:pt x="44" y="91"/>
                  </a:lnTo>
                  <a:lnTo>
                    <a:pt x="44" y="91"/>
                  </a:lnTo>
                  <a:lnTo>
                    <a:pt x="41" y="91"/>
                  </a:lnTo>
                  <a:lnTo>
                    <a:pt x="38" y="91"/>
                  </a:lnTo>
                  <a:lnTo>
                    <a:pt x="31" y="87"/>
                  </a:lnTo>
                  <a:lnTo>
                    <a:pt x="27" y="87"/>
                  </a:lnTo>
                  <a:lnTo>
                    <a:pt x="17" y="87"/>
                  </a:lnTo>
                  <a:lnTo>
                    <a:pt x="17" y="87"/>
                  </a:lnTo>
                  <a:lnTo>
                    <a:pt x="10" y="84"/>
                  </a:lnTo>
                  <a:lnTo>
                    <a:pt x="10" y="84"/>
                  </a:lnTo>
                  <a:lnTo>
                    <a:pt x="3" y="74"/>
                  </a:lnTo>
                  <a:lnTo>
                    <a:pt x="0" y="71"/>
                  </a:lnTo>
                  <a:lnTo>
                    <a:pt x="0" y="62"/>
                  </a:lnTo>
                  <a:lnTo>
                    <a:pt x="0" y="62"/>
                  </a:lnTo>
                  <a:lnTo>
                    <a:pt x="0" y="62"/>
                  </a:lnTo>
                  <a:lnTo>
                    <a:pt x="3" y="58"/>
                  </a:lnTo>
                  <a:lnTo>
                    <a:pt x="3" y="58"/>
                  </a:lnTo>
                  <a:lnTo>
                    <a:pt x="3" y="52"/>
                  </a:lnTo>
                  <a:lnTo>
                    <a:pt x="3" y="45"/>
                  </a:lnTo>
                  <a:lnTo>
                    <a:pt x="3" y="42"/>
                  </a:lnTo>
                  <a:lnTo>
                    <a:pt x="3" y="39"/>
                  </a:lnTo>
                  <a:lnTo>
                    <a:pt x="3" y="32"/>
                  </a:lnTo>
                  <a:lnTo>
                    <a:pt x="3" y="32"/>
                  </a:lnTo>
                  <a:lnTo>
                    <a:pt x="7" y="29"/>
                  </a:lnTo>
                  <a:lnTo>
                    <a:pt x="7" y="20"/>
                  </a:lnTo>
                  <a:lnTo>
                    <a:pt x="3" y="20"/>
                  </a:lnTo>
                  <a:lnTo>
                    <a:pt x="7" y="16"/>
                  </a:lnTo>
                  <a:lnTo>
                    <a:pt x="3" y="10"/>
                  </a:lnTo>
                  <a:lnTo>
                    <a:pt x="7" y="7"/>
                  </a:lnTo>
                  <a:lnTo>
                    <a:pt x="10" y="3"/>
                  </a:lnTo>
                  <a:lnTo>
                    <a:pt x="1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89"/>
            <p:cNvSpPr>
              <a:spLocks noEditPoints="1"/>
            </p:cNvSpPr>
            <p:nvPr/>
          </p:nvSpPr>
          <p:spPr bwMode="auto">
            <a:xfrm>
              <a:off x="4175126" y="5221942"/>
              <a:ext cx="496888" cy="1081087"/>
            </a:xfrm>
            <a:custGeom>
              <a:avLst/>
              <a:gdLst>
                <a:gd name="T0" fmla="*/ 82 w 313"/>
                <a:gd name="T1" fmla="*/ 3 h 681"/>
                <a:gd name="T2" fmla="*/ 103 w 313"/>
                <a:gd name="T3" fmla="*/ 13 h 681"/>
                <a:gd name="T4" fmla="*/ 141 w 313"/>
                <a:gd name="T5" fmla="*/ 9 h 681"/>
                <a:gd name="T6" fmla="*/ 192 w 313"/>
                <a:gd name="T7" fmla="*/ 42 h 681"/>
                <a:gd name="T8" fmla="*/ 230 w 313"/>
                <a:gd name="T9" fmla="*/ 74 h 681"/>
                <a:gd name="T10" fmla="*/ 234 w 313"/>
                <a:gd name="T11" fmla="*/ 93 h 681"/>
                <a:gd name="T12" fmla="*/ 272 w 313"/>
                <a:gd name="T13" fmla="*/ 97 h 681"/>
                <a:gd name="T14" fmla="*/ 292 w 313"/>
                <a:gd name="T15" fmla="*/ 68 h 681"/>
                <a:gd name="T16" fmla="*/ 313 w 313"/>
                <a:gd name="T17" fmla="*/ 90 h 681"/>
                <a:gd name="T18" fmla="*/ 289 w 313"/>
                <a:gd name="T19" fmla="*/ 103 h 681"/>
                <a:gd name="T20" fmla="*/ 261 w 313"/>
                <a:gd name="T21" fmla="*/ 123 h 681"/>
                <a:gd name="T22" fmla="*/ 244 w 313"/>
                <a:gd name="T23" fmla="*/ 145 h 681"/>
                <a:gd name="T24" fmla="*/ 237 w 313"/>
                <a:gd name="T25" fmla="*/ 177 h 681"/>
                <a:gd name="T26" fmla="*/ 234 w 313"/>
                <a:gd name="T27" fmla="*/ 207 h 681"/>
                <a:gd name="T28" fmla="*/ 237 w 313"/>
                <a:gd name="T29" fmla="*/ 226 h 681"/>
                <a:gd name="T30" fmla="*/ 261 w 313"/>
                <a:gd name="T31" fmla="*/ 258 h 681"/>
                <a:gd name="T32" fmla="*/ 275 w 313"/>
                <a:gd name="T33" fmla="*/ 278 h 681"/>
                <a:gd name="T34" fmla="*/ 265 w 313"/>
                <a:gd name="T35" fmla="*/ 300 h 681"/>
                <a:gd name="T36" fmla="*/ 210 w 313"/>
                <a:gd name="T37" fmla="*/ 320 h 681"/>
                <a:gd name="T38" fmla="*/ 179 w 313"/>
                <a:gd name="T39" fmla="*/ 316 h 681"/>
                <a:gd name="T40" fmla="*/ 186 w 313"/>
                <a:gd name="T41" fmla="*/ 336 h 681"/>
                <a:gd name="T42" fmla="*/ 186 w 313"/>
                <a:gd name="T43" fmla="*/ 349 h 681"/>
                <a:gd name="T44" fmla="*/ 162 w 313"/>
                <a:gd name="T45" fmla="*/ 368 h 681"/>
                <a:gd name="T46" fmla="*/ 131 w 313"/>
                <a:gd name="T47" fmla="*/ 362 h 681"/>
                <a:gd name="T48" fmla="*/ 151 w 313"/>
                <a:gd name="T49" fmla="*/ 391 h 681"/>
                <a:gd name="T50" fmla="*/ 151 w 313"/>
                <a:gd name="T51" fmla="*/ 387 h 681"/>
                <a:gd name="T52" fmla="*/ 168 w 313"/>
                <a:gd name="T53" fmla="*/ 397 h 681"/>
                <a:gd name="T54" fmla="*/ 144 w 313"/>
                <a:gd name="T55" fmla="*/ 397 h 681"/>
                <a:gd name="T56" fmla="*/ 141 w 313"/>
                <a:gd name="T57" fmla="*/ 413 h 681"/>
                <a:gd name="T58" fmla="*/ 137 w 313"/>
                <a:gd name="T59" fmla="*/ 433 h 681"/>
                <a:gd name="T60" fmla="*/ 141 w 313"/>
                <a:gd name="T61" fmla="*/ 449 h 681"/>
                <a:gd name="T62" fmla="*/ 113 w 313"/>
                <a:gd name="T63" fmla="*/ 458 h 681"/>
                <a:gd name="T64" fmla="*/ 110 w 313"/>
                <a:gd name="T65" fmla="*/ 484 h 681"/>
                <a:gd name="T66" fmla="*/ 144 w 313"/>
                <a:gd name="T67" fmla="*/ 497 h 681"/>
                <a:gd name="T68" fmla="*/ 151 w 313"/>
                <a:gd name="T69" fmla="*/ 513 h 681"/>
                <a:gd name="T70" fmla="*/ 137 w 313"/>
                <a:gd name="T71" fmla="*/ 530 h 681"/>
                <a:gd name="T72" fmla="*/ 120 w 313"/>
                <a:gd name="T73" fmla="*/ 549 h 681"/>
                <a:gd name="T74" fmla="*/ 110 w 313"/>
                <a:gd name="T75" fmla="*/ 562 h 681"/>
                <a:gd name="T76" fmla="*/ 103 w 313"/>
                <a:gd name="T77" fmla="*/ 581 h 681"/>
                <a:gd name="T78" fmla="*/ 113 w 313"/>
                <a:gd name="T79" fmla="*/ 604 h 681"/>
                <a:gd name="T80" fmla="*/ 117 w 313"/>
                <a:gd name="T81" fmla="*/ 614 h 681"/>
                <a:gd name="T82" fmla="*/ 55 w 313"/>
                <a:gd name="T83" fmla="*/ 597 h 681"/>
                <a:gd name="T84" fmla="*/ 24 w 313"/>
                <a:gd name="T85" fmla="*/ 572 h 681"/>
                <a:gd name="T86" fmla="*/ 34 w 313"/>
                <a:gd name="T87" fmla="*/ 510 h 681"/>
                <a:gd name="T88" fmla="*/ 31 w 313"/>
                <a:gd name="T89" fmla="*/ 468 h 681"/>
                <a:gd name="T90" fmla="*/ 20 w 313"/>
                <a:gd name="T91" fmla="*/ 446 h 681"/>
                <a:gd name="T92" fmla="*/ 17 w 313"/>
                <a:gd name="T93" fmla="*/ 426 h 681"/>
                <a:gd name="T94" fmla="*/ 14 w 313"/>
                <a:gd name="T95" fmla="*/ 384 h 681"/>
                <a:gd name="T96" fmla="*/ 14 w 313"/>
                <a:gd name="T97" fmla="*/ 326 h 681"/>
                <a:gd name="T98" fmla="*/ 17 w 313"/>
                <a:gd name="T99" fmla="*/ 268 h 681"/>
                <a:gd name="T100" fmla="*/ 20 w 313"/>
                <a:gd name="T101" fmla="*/ 226 h 681"/>
                <a:gd name="T102" fmla="*/ 0 w 313"/>
                <a:gd name="T103" fmla="*/ 174 h 681"/>
                <a:gd name="T104" fmla="*/ 10 w 313"/>
                <a:gd name="T105" fmla="*/ 132 h 681"/>
                <a:gd name="T106" fmla="*/ 31 w 313"/>
                <a:gd name="T107" fmla="*/ 87 h 681"/>
                <a:gd name="T108" fmla="*/ 27 w 313"/>
                <a:gd name="T109" fmla="*/ 61 h 681"/>
                <a:gd name="T110" fmla="*/ 210 w 313"/>
                <a:gd name="T111" fmla="*/ 675 h 681"/>
                <a:gd name="T112" fmla="*/ 210 w 313"/>
                <a:gd name="T113" fmla="*/ 675 h 681"/>
                <a:gd name="T114" fmla="*/ 127 w 313"/>
                <a:gd name="T115" fmla="*/ 636 h 681"/>
                <a:gd name="T116" fmla="*/ 141 w 313"/>
                <a:gd name="T117" fmla="*/ 649 h 681"/>
                <a:gd name="T118" fmla="*/ 182 w 313"/>
                <a:gd name="T119" fmla="*/ 672 h 681"/>
                <a:gd name="T120" fmla="*/ 186 w 313"/>
                <a:gd name="T121" fmla="*/ 678 h 681"/>
                <a:gd name="T122" fmla="*/ 141 w 313"/>
                <a:gd name="T123" fmla="*/ 678 h 681"/>
                <a:gd name="T124" fmla="*/ 144 w 313"/>
                <a:gd name="T125" fmla="*/ 672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3" h="681">
                  <a:moveTo>
                    <a:pt x="48" y="16"/>
                  </a:moveTo>
                  <a:lnTo>
                    <a:pt x="51" y="16"/>
                  </a:lnTo>
                  <a:lnTo>
                    <a:pt x="55" y="9"/>
                  </a:lnTo>
                  <a:lnTo>
                    <a:pt x="62" y="3"/>
                  </a:lnTo>
                  <a:lnTo>
                    <a:pt x="69" y="0"/>
                  </a:lnTo>
                  <a:lnTo>
                    <a:pt x="72" y="3"/>
                  </a:lnTo>
                  <a:lnTo>
                    <a:pt x="79" y="3"/>
                  </a:lnTo>
                  <a:lnTo>
                    <a:pt x="82" y="3"/>
                  </a:lnTo>
                  <a:lnTo>
                    <a:pt x="86" y="3"/>
                  </a:lnTo>
                  <a:lnTo>
                    <a:pt x="93" y="3"/>
                  </a:lnTo>
                  <a:lnTo>
                    <a:pt x="96" y="3"/>
                  </a:lnTo>
                  <a:lnTo>
                    <a:pt x="96" y="6"/>
                  </a:lnTo>
                  <a:lnTo>
                    <a:pt x="100" y="16"/>
                  </a:lnTo>
                  <a:lnTo>
                    <a:pt x="103" y="16"/>
                  </a:lnTo>
                  <a:lnTo>
                    <a:pt x="103" y="16"/>
                  </a:lnTo>
                  <a:lnTo>
                    <a:pt x="103" y="13"/>
                  </a:lnTo>
                  <a:lnTo>
                    <a:pt x="106" y="9"/>
                  </a:lnTo>
                  <a:lnTo>
                    <a:pt x="106" y="6"/>
                  </a:lnTo>
                  <a:lnTo>
                    <a:pt x="110" y="0"/>
                  </a:lnTo>
                  <a:lnTo>
                    <a:pt x="120" y="0"/>
                  </a:lnTo>
                  <a:lnTo>
                    <a:pt x="131" y="3"/>
                  </a:lnTo>
                  <a:lnTo>
                    <a:pt x="134" y="6"/>
                  </a:lnTo>
                  <a:lnTo>
                    <a:pt x="137" y="9"/>
                  </a:lnTo>
                  <a:lnTo>
                    <a:pt x="141" y="9"/>
                  </a:lnTo>
                  <a:lnTo>
                    <a:pt x="148" y="16"/>
                  </a:lnTo>
                  <a:lnTo>
                    <a:pt x="158" y="29"/>
                  </a:lnTo>
                  <a:lnTo>
                    <a:pt x="162" y="29"/>
                  </a:lnTo>
                  <a:lnTo>
                    <a:pt x="168" y="32"/>
                  </a:lnTo>
                  <a:lnTo>
                    <a:pt x="172" y="35"/>
                  </a:lnTo>
                  <a:lnTo>
                    <a:pt x="182" y="39"/>
                  </a:lnTo>
                  <a:lnTo>
                    <a:pt x="189" y="42"/>
                  </a:lnTo>
                  <a:lnTo>
                    <a:pt x="192" y="42"/>
                  </a:lnTo>
                  <a:lnTo>
                    <a:pt x="203" y="48"/>
                  </a:lnTo>
                  <a:lnTo>
                    <a:pt x="210" y="51"/>
                  </a:lnTo>
                  <a:lnTo>
                    <a:pt x="223" y="55"/>
                  </a:lnTo>
                  <a:lnTo>
                    <a:pt x="227" y="58"/>
                  </a:lnTo>
                  <a:lnTo>
                    <a:pt x="234" y="61"/>
                  </a:lnTo>
                  <a:lnTo>
                    <a:pt x="234" y="64"/>
                  </a:lnTo>
                  <a:lnTo>
                    <a:pt x="234" y="68"/>
                  </a:lnTo>
                  <a:lnTo>
                    <a:pt x="230" y="74"/>
                  </a:lnTo>
                  <a:lnTo>
                    <a:pt x="227" y="74"/>
                  </a:lnTo>
                  <a:lnTo>
                    <a:pt x="227" y="77"/>
                  </a:lnTo>
                  <a:lnTo>
                    <a:pt x="227" y="81"/>
                  </a:lnTo>
                  <a:lnTo>
                    <a:pt x="223" y="87"/>
                  </a:lnTo>
                  <a:lnTo>
                    <a:pt x="217" y="93"/>
                  </a:lnTo>
                  <a:lnTo>
                    <a:pt x="217" y="97"/>
                  </a:lnTo>
                  <a:lnTo>
                    <a:pt x="220" y="97"/>
                  </a:lnTo>
                  <a:lnTo>
                    <a:pt x="234" y="93"/>
                  </a:lnTo>
                  <a:lnTo>
                    <a:pt x="244" y="97"/>
                  </a:lnTo>
                  <a:lnTo>
                    <a:pt x="254" y="103"/>
                  </a:lnTo>
                  <a:lnTo>
                    <a:pt x="258" y="100"/>
                  </a:lnTo>
                  <a:lnTo>
                    <a:pt x="261" y="100"/>
                  </a:lnTo>
                  <a:lnTo>
                    <a:pt x="261" y="103"/>
                  </a:lnTo>
                  <a:lnTo>
                    <a:pt x="265" y="97"/>
                  </a:lnTo>
                  <a:lnTo>
                    <a:pt x="268" y="97"/>
                  </a:lnTo>
                  <a:lnTo>
                    <a:pt x="272" y="97"/>
                  </a:lnTo>
                  <a:lnTo>
                    <a:pt x="275" y="93"/>
                  </a:lnTo>
                  <a:lnTo>
                    <a:pt x="278" y="90"/>
                  </a:lnTo>
                  <a:lnTo>
                    <a:pt x="285" y="84"/>
                  </a:lnTo>
                  <a:lnTo>
                    <a:pt x="285" y="81"/>
                  </a:lnTo>
                  <a:lnTo>
                    <a:pt x="289" y="77"/>
                  </a:lnTo>
                  <a:lnTo>
                    <a:pt x="292" y="74"/>
                  </a:lnTo>
                  <a:lnTo>
                    <a:pt x="292" y="68"/>
                  </a:lnTo>
                  <a:lnTo>
                    <a:pt x="292" y="68"/>
                  </a:lnTo>
                  <a:lnTo>
                    <a:pt x="292" y="61"/>
                  </a:lnTo>
                  <a:lnTo>
                    <a:pt x="299" y="61"/>
                  </a:lnTo>
                  <a:lnTo>
                    <a:pt x="306" y="61"/>
                  </a:lnTo>
                  <a:lnTo>
                    <a:pt x="306" y="64"/>
                  </a:lnTo>
                  <a:lnTo>
                    <a:pt x="309" y="71"/>
                  </a:lnTo>
                  <a:lnTo>
                    <a:pt x="309" y="77"/>
                  </a:lnTo>
                  <a:lnTo>
                    <a:pt x="313" y="84"/>
                  </a:lnTo>
                  <a:lnTo>
                    <a:pt x="313" y="90"/>
                  </a:lnTo>
                  <a:lnTo>
                    <a:pt x="309" y="90"/>
                  </a:lnTo>
                  <a:lnTo>
                    <a:pt x="306" y="90"/>
                  </a:lnTo>
                  <a:lnTo>
                    <a:pt x="303" y="93"/>
                  </a:lnTo>
                  <a:lnTo>
                    <a:pt x="303" y="93"/>
                  </a:lnTo>
                  <a:lnTo>
                    <a:pt x="299" y="97"/>
                  </a:lnTo>
                  <a:lnTo>
                    <a:pt x="299" y="97"/>
                  </a:lnTo>
                  <a:lnTo>
                    <a:pt x="289" y="100"/>
                  </a:lnTo>
                  <a:lnTo>
                    <a:pt x="289" y="103"/>
                  </a:lnTo>
                  <a:lnTo>
                    <a:pt x="285" y="103"/>
                  </a:lnTo>
                  <a:lnTo>
                    <a:pt x="278" y="110"/>
                  </a:lnTo>
                  <a:lnTo>
                    <a:pt x="275" y="110"/>
                  </a:lnTo>
                  <a:lnTo>
                    <a:pt x="275" y="113"/>
                  </a:lnTo>
                  <a:lnTo>
                    <a:pt x="272" y="113"/>
                  </a:lnTo>
                  <a:lnTo>
                    <a:pt x="272" y="113"/>
                  </a:lnTo>
                  <a:lnTo>
                    <a:pt x="265" y="119"/>
                  </a:lnTo>
                  <a:lnTo>
                    <a:pt x="261" y="123"/>
                  </a:lnTo>
                  <a:lnTo>
                    <a:pt x="261" y="126"/>
                  </a:lnTo>
                  <a:lnTo>
                    <a:pt x="261" y="126"/>
                  </a:lnTo>
                  <a:lnTo>
                    <a:pt x="258" y="129"/>
                  </a:lnTo>
                  <a:lnTo>
                    <a:pt x="254" y="135"/>
                  </a:lnTo>
                  <a:lnTo>
                    <a:pt x="251" y="139"/>
                  </a:lnTo>
                  <a:lnTo>
                    <a:pt x="248" y="142"/>
                  </a:lnTo>
                  <a:lnTo>
                    <a:pt x="248" y="145"/>
                  </a:lnTo>
                  <a:lnTo>
                    <a:pt x="244" y="145"/>
                  </a:lnTo>
                  <a:lnTo>
                    <a:pt x="244" y="148"/>
                  </a:lnTo>
                  <a:lnTo>
                    <a:pt x="241" y="152"/>
                  </a:lnTo>
                  <a:lnTo>
                    <a:pt x="237" y="155"/>
                  </a:lnTo>
                  <a:lnTo>
                    <a:pt x="241" y="161"/>
                  </a:lnTo>
                  <a:lnTo>
                    <a:pt x="237" y="165"/>
                  </a:lnTo>
                  <a:lnTo>
                    <a:pt x="241" y="165"/>
                  </a:lnTo>
                  <a:lnTo>
                    <a:pt x="241" y="174"/>
                  </a:lnTo>
                  <a:lnTo>
                    <a:pt x="237" y="177"/>
                  </a:lnTo>
                  <a:lnTo>
                    <a:pt x="237" y="177"/>
                  </a:lnTo>
                  <a:lnTo>
                    <a:pt x="237" y="184"/>
                  </a:lnTo>
                  <a:lnTo>
                    <a:pt x="237" y="187"/>
                  </a:lnTo>
                  <a:lnTo>
                    <a:pt x="237" y="190"/>
                  </a:lnTo>
                  <a:lnTo>
                    <a:pt x="237" y="197"/>
                  </a:lnTo>
                  <a:lnTo>
                    <a:pt x="237" y="203"/>
                  </a:lnTo>
                  <a:lnTo>
                    <a:pt x="237" y="203"/>
                  </a:lnTo>
                  <a:lnTo>
                    <a:pt x="234" y="207"/>
                  </a:lnTo>
                  <a:lnTo>
                    <a:pt x="234" y="207"/>
                  </a:lnTo>
                  <a:lnTo>
                    <a:pt x="234" y="207"/>
                  </a:lnTo>
                  <a:lnTo>
                    <a:pt x="234" y="207"/>
                  </a:lnTo>
                  <a:lnTo>
                    <a:pt x="234" y="216"/>
                  </a:lnTo>
                  <a:lnTo>
                    <a:pt x="234" y="219"/>
                  </a:lnTo>
                  <a:lnTo>
                    <a:pt x="234" y="223"/>
                  </a:lnTo>
                  <a:lnTo>
                    <a:pt x="237" y="226"/>
                  </a:lnTo>
                  <a:lnTo>
                    <a:pt x="237" y="226"/>
                  </a:lnTo>
                  <a:lnTo>
                    <a:pt x="234" y="229"/>
                  </a:lnTo>
                  <a:lnTo>
                    <a:pt x="237" y="232"/>
                  </a:lnTo>
                  <a:lnTo>
                    <a:pt x="244" y="236"/>
                  </a:lnTo>
                  <a:lnTo>
                    <a:pt x="254" y="239"/>
                  </a:lnTo>
                  <a:lnTo>
                    <a:pt x="265" y="245"/>
                  </a:lnTo>
                  <a:lnTo>
                    <a:pt x="265" y="249"/>
                  </a:lnTo>
                  <a:lnTo>
                    <a:pt x="265" y="252"/>
                  </a:lnTo>
                  <a:lnTo>
                    <a:pt x="261" y="258"/>
                  </a:lnTo>
                  <a:lnTo>
                    <a:pt x="261" y="261"/>
                  </a:lnTo>
                  <a:lnTo>
                    <a:pt x="261" y="268"/>
                  </a:lnTo>
                  <a:lnTo>
                    <a:pt x="268" y="271"/>
                  </a:lnTo>
                  <a:lnTo>
                    <a:pt x="272" y="271"/>
                  </a:lnTo>
                  <a:lnTo>
                    <a:pt x="275" y="268"/>
                  </a:lnTo>
                  <a:lnTo>
                    <a:pt x="275" y="268"/>
                  </a:lnTo>
                  <a:lnTo>
                    <a:pt x="275" y="271"/>
                  </a:lnTo>
                  <a:lnTo>
                    <a:pt x="275" y="278"/>
                  </a:lnTo>
                  <a:lnTo>
                    <a:pt x="275" y="281"/>
                  </a:lnTo>
                  <a:lnTo>
                    <a:pt x="272" y="287"/>
                  </a:lnTo>
                  <a:lnTo>
                    <a:pt x="272" y="291"/>
                  </a:lnTo>
                  <a:lnTo>
                    <a:pt x="268" y="294"/>
                  </a:lnTo>
                  <a:lnTo>
                    <a:pt x="268" y="291"/>
                  </a:lnTo>
                  <a:lnTo>
                    <a:pt x="268" y="291"/>
                  </a:lnTo>
                  <a:lnTo>
                    <a:pt x="265" y="297"/>
                  </a:lnTo>
                  <a:lnTo>
                    <a:pt x="265" y="300"/>
                  </a:lnTo>
                  <a:lnTo>
                    <a:pt x="265" y="303"/>
                  </a:lnTo>
                  <a:lnTo>
                    <a:pt x="254" y="310"/>
                  </a:lnTo>
                  <a:lnTo>
                    <a:pt x="248" y="313"/>
                  </a:lnTo>
                  <a:lnTo>
                    <a:pt x="244" y="310"/>
                  </a:lnTo>
                  <a:lnTo>
                    <a:pt x="244" y="313"/>
                  </a:lnTo>
                  <a:lnTo>
                    <a:pt x="234" y="316"/>
                  </a:lnTo>
                  <a:lnTo>
                    <a:pt x="220" y="320"/>
                  </a:lnTo>
                  <a:lnTo>
                    <a:pt x="210" y="320"/>
                  </a:lnTo>
                  <a:lnTo>
                    <a:pt x="203" y="320"/>
                  </a:lnTo>
                  <a:lnTo>
                    <a:pt x="199" y="320"/>
                  </a:lnTo>
                  <a:lnTo>
                    <a:pt x="196" y="320"/>
                  </a:lnTo>
                  <a:lnTo>
                    <a:pt x="189" y="316"/>
                  </a:lnTo>
                  <a:lnTo>
                    <a:pt x="186" y="316"/>
                  </a:lnTo>
                  <a:lnTo>
                    <a:pt x="182" y="316"/>
                  </a:lnTo>
                  <a:lnTo>
                    <a:pt x="179" y="313"/>
                  </a:lnTo>
                  <a:lnTo>
                    <a:pt x="179" y="316"/>
                  </a:lnTo>
                  <a:lnTo>
                    <a:pt x="179" y="316"/>
                  </a:lnTo>
                  <a:lnTo>
                    <a:pt x="179" y="320"/>
                  </a:lnTo>
                  <a:lnTo>
                    <a:pt x="179" y="326"/>
                  </a:lnTo>
                  <a:lnTo>
                    <a:pt x="182" y="329"/>
                  </a:lnTo>
                  <a:lnTo>
                    <a:pt x="182" y="329"/>
                  </a:lnTo>
                  <a:lnTo>
                    <a:pt x="186" y="329"/>
                  </a:lnTo>
                  <a:lnTo>
                    <a:pt x="186" y="333"/>
                  </a:lnTo>
                  <a:lnTo>
                    <a:pt x="186" y="336"/>
                  </a:lnTo>
                  <a:lnTo>
                    <a:pt x="182" y="336"/>
                  </a:lnTo>
                  <a:lnTo>
                    <a:pt x="182" y="336"/>
                  </a:lnTo>
                  <a:lnTo>
                    <a:pt x="179" y="339"/>
                  </a:lnTo>
                  <a:lnTo>
                    <a:pt x="182" y="342"/>
                  </a:lnTo>
                  <a:lnTo>
                    <a:pt x="179" y="342"/>
                  </a:lnTo>
                  <a:lnTo>
                    <a:pt x="179" y="345"/>
                  </a:lnTo>
                  <a:lnTo>
                    <a:pt x="182" y="349"/>
                  </a:lnTo>
                  <a:lnTo>
                    <a:pt x="186" y="349"/>
                  </a:lnTo>
                  <a:lnTo>
                    <a:pt x="186" y="352"/>
                  </a:lnTo>
                  <a:lnTo>
                    <a:pt x="182" y="355"/>
                  </a:lnTo>
                  <a:lnTo>
                    <a:pt x="182" y="358"/>
                  </a:lnTo>
                  <a:lnTo>
                    <a:pt x="182" y="362"/>
                  </a:lnTo>
                  <a:lnTo>
                    <a:pt x="179" y="362"/>
                  </a:lnTo>
                  <a:lnTo>
                    <a:pt x="179" y="365"/>
                  </a:lnTo>
                  <a:lnTo>
                    <a:pt x="172" y="368"/>
                  </a:lnTo>
                  <a:lnTo>
                    <a:pt x="162" y="368"/>
                  </a:lnTo>
                  <a:lnTo>
                    <a:pt x="155" y="368"/>
                  </a:lnTo>
                  <a:lnTo>
                    <a:pt x="148" y="362"/>
                  </a:lnTo>
                  <a:lnTo>
                    <a:pt x="141" y="358"/>
                  </a:lnTo>
                  <a:lnTo>
                    <a:pt x="137" y="362"/>
                  </a:lnTo>
                  <a:lnTo>
                    <a:pt x="137" y="358"/>
                  </a:lnTo>
                  <a:lnTo>
                    <a:pt x="137" y="358"/>
                  </a:lnTo>
                  <a:lnTo>
                    <a:pt x="134" y="358"/>
                  </a:lnTo>
                  <a:lnTo>
                    <a:pt x="131" y="362"/>
                  </a:lnTo>
                  <a:lnTo>
                    <a:pt x="131" y="368"/>
                  </a:lnTo>
                  <a:lnTo>
                    <a:pt x="134" y="371"/>
                  </a:lnTo>
                  <a:lnTo>
                    <a:pt x="137" y="375"/>
                  </a:lnTo>
                  <a:lnTo>
                    <a:pt x="137" y="384"/>
                  </a:lnTo>
                  <a:lnTo>
                    <a:pt x="137" y="387"/>
                  </a:lnTo>
                  <a:lnTo>
                    <a:pt x="141" y="387"/>
                  </a:lnTo>
                  <a:lnTo>
                    <a:pt x="148" y="387"/>
                  </a:lnTo>
                  <a:lnTo>
                    <a:pt x="151" y="391"/>
                  </a:lnTo>
                  <a:lnTo>
                    <a:pt x="148" y="391"/>
                  </a:lnTo>
                  <a:lnTo>
                    <a:pt x="144" y="391"/>
                  </a:lnTo>
                  <a:lnTo>
                    <a:pt x="148" y="394"/>
                  </a:lnTo>
                  <a:lnTo>
                    <a:pt x="155" y="391"/>
                  </a:lnTo>
                  <a:lnTo>
                    <a:pt x="155" y="391"/>
                  </a:lnTo>
                  <a:lnTo>
                    <a:pt x="151" y="387"/>
                  </a:lnTo>
                  <a:lnTo>
                    <a:pt x="151" y="387"/>
                  </a:lnTo>
                  <a:lnTo>
                    <a:pt x="151" y="387"/>
                  </a:lnTo>
                  <a:lnTo>
                    <a:pt x="155" y="387"/>
                  </a:lnTo>
                  <a:lnTo>
                    <a:pt x="158" y="384"/>
                  </a:lnTo>
                  <a:lnTo>
                    <a:pt x="162" y="384"/>
                  </a:lnTo>
                  <a:lnTo>
                    <a:pt x="165" y="387"/>
                  </a:lnTo>
                  <a:lnTo>
                    <a:pt x="165" y="391"/>
                  </a:lnTo>
                  <a:lnTo>
                    <a:pt x="162" y="391"/>
                  </a:lnTo>
                  <a:lnTo>
                    <a:pt x="165" y="394"/>
                  </a:lnTo>
                  <a:lnTo>
                    <a:pt x="168" y="397"/>
                  </a:lnTo>
                  <a:lnTo>
                    <a:pt x="165" y="400"/>
                  </a:lnTo>
                  <a:lnTo>
                    <a:pt x="158" y="404"/>
                  </a:lnTo>
                  <a:lnTo>
                    <a:pt x="155" y="404"/>
                  </a:lnTo>
                  <a:lnTo>
                    <a:pt x="155" y="400"/>
                  </a:lnTo>
                  <a:lnTo>
                    <a:pt x="155" y="400"/>
                  </a:lnTo>
                  <a:lnTo>
                    <a:pt x="155" y="397"/>
                  </a:lnTo>
                  <a:lnTo>
                    <a:pt x="151" y="397"/>
                  </a:lnTo>
                  <a:lnTo>
                    <a:pt x="144" y="397"/>
                  </a:lnTo>
                  <a:lnTo>
                    <a:pt x="141" y="400"/>
                  </a:lnTo>
                  <a:lnTo>
                    <a:pt x="141" y="400"/>
                  </a:lnTo>
                  <a:lnTo>
                    <a:pt x="141" y="404"/>
                  </a:lnTo>
                  <a:lnTo>
                    <a:pt x="148" y="404"/>
                  </a:lnTo>
                  <a:lnTo>
                    <a:pt x="151" y="407"/>
                  </a:lnTo>
                  <a:lnTo>
                    <a:pt x="151" y="407"/>
                  </a:lnTo>
                  <a:lnTo>
                    <a:pt x="148" y="410"/>
                  </a:lnTo>
                  <a:lnTo>
                    <a:pt x="141" y="413"/>
                  </a:lnTo>
                  <a:lnTo>
                    <a:pt x="141" y="413"/>
                  </a:lnTo>
                  <a:lnTo>
                    <a:pt x="141" y="416"/>
                  </a:lnTo>
                  <a:lnTo>
                    <a:pt x="141" y="420"/>
                  </a:lnTo>
                  <a:lnTo>
                    <a:pt x="137" y="423"/>
                  </a:lnTo>
                  <a:lnTo>
                    <a:pt x="137" y="426"/>
                  </a:lnTo>
                  <a:lnTo>
                    <a:pt x="141" y="426"/>
                  </a:lnTo>
                  <a:lnTo>
                    <a:pt x="141" y="429"/>
                  </a:lnTo>
                  <a:lnTo>
                    <a:pt x="137" y="433"/>
                  </a:lnTo>
                  <a:lnTo>
                    <a:pt x="144" y="436"/>
                  </a:lnTo>
                  <a:lnTo>
                    <a:pt x="144" y="436"/>
                  </a:lnTo>
                  <a:lnTo>
                    <a:pt x="141" y="439"/>
                  </a:lnTo>
                  <a:lnTo>
                    <a:pt x="141" y="439"/>
                  </a:lnTo>
                  <a:lnTo>
                    <a:pt x="137" y="442"/>
                  </a:lnTo>
                  <a:lnTo>
                    <a:pt x="137" y="446"/>
                  </a:lnTo>
                  <a:lnTo>
                    <a:pt x="134" y="449"/>
                  </a:lnTo>
                  <a:lnTo>
                    <a:pt x="141" y="449"/>
                  </a:lnTo>
                  <a:lnTo>
                    <a:pt x="141" y="449"/>
                  </a:lnTo>
                  <a:lnTo>
                    <a:pt x="141" y="452"/>
                  </a:lnTo>
                  <a:lnTo>
                    <a:pt x="134" y="452"/>
                  </a:lnTo>
                  <a:lnTo>
                    <a:pt x="131" y="452"/>
                  </a:lnTo>
                  <a:lnTo>
                    <a:pt x="127" y="452"/>
                  </a:lnTo>
                  <a:lnTo>
                    <a:pt x="124" y="455"/>
                  </a:lnTo>
                  <a:lnTo>
                    <a:pt x="117" y="455"/>
                  </a:lnTo>
                  <a:lnTo>
                    <a:pt x="113" y="458"/>
                  </a:lnTo>
                  <a:lnTo>
                    <a:pt x="113" y="462"/>
                  </a:lnTo>
                  <a:lnTo>
                    <a:pt x="110" y="465"/>
                  </a:lnTo>
                  <a:lnTo>
                    <a:pt x="110" y="468"/>
                  </a:lnTo>
                  <a:lnTo>
                    <a:pt x="103" y="468"/>
                  </a:lnTo>
                  <a:lnTo>
                    <a:pt x="103" y="471"/>
                  </a:lnTo>
                  <a:lnTo>
                    <a:pt x="106" y="475"/>
                  </a:lnTo>
                  <a:lnTo>
                    <a:pt x="106" y="478"/>
                  </a:lnTo>
                  <a:lnTo>
                    <a:pt x="110" y="484"/>
                  </a:lnTo>
                  <a:lnTo>
                    <a:pt x="113" y="488"/>
                  </a:lnTo>
                  <a:lnTo>
                    <a:pt x="117" y="488"/>
                  </a:lnTo>
                  <a:lnTo>
                    <a:pt x="124" y="491"/>
                  </a:lnTo>
                  <a:lnTo>
                    <a:pt x="131" y="497"/>
                  </a:lnTo>
                  <a:lnTo>
                    <a:pt x="137" y="497"/>
                  </a:lnTo>
                  <a:lnTo>
                    <a:pt x="141" y="497"/>
                  </a:lnTo>
                  <a:lnTo>
                    <a:pt x="141" y="497"/>
                  </a:lnTo>
                  <a:lnTo>
                    <a:pt x="144" y="497"/>
                  </a:lnTo>
                  <a:lnTo>
                    <a:pt x="148" y="497"/>
                  </a:lnTo>
                  <a:lnTo>
                    <a:pt x="144" y="500"/>
                  </a:lnTo>
                  <a:lnTo>
                    <a:pt x="144" y="500"/>
                  </a:lnTo>
                  <a:lnTo>
                    <a:pt x="148" y="507"/>
                  </a:lnTo>
                  <a:lnTo>
                    <a:pt x="148" y="507"/>
                  </a:lnTo>
                  <a:lnTo>
                    <a:pt x="144" y="510"/>
                  </a:lnTo>
                  <a:lnTo>
                    <a:pt x="144" y="510"/>
                  </a:lnTo>
                  <a:lnTo>
                    <a:pt x="151" y="513"/>
                  </a:lnTo>
                  <a:lnTo>
                    <a:pt x="148" y="517"/>
                  </a:lnTo>
                  <a:lnTo>
                    <a:pt x="148" y="517"/>
                  </a:lnTo>
                  <a:lnTo>
                    <a:pt x="148" y="520"/>
                  </a:lnTo>
                  <a:lnTo>
                    <a:pt x="144" y="520"/>
                  </a:lnTo>
                  <a:lnTo>
                    <a:pt x="141" y="523"/>
                  </a:lnTo>
                  <a:lnTo>
                    <a:pt x="141" y="526"/>
                  </a:lnTo>
                  <a:lnTo>
                    <a:pt x="137" y="526"/>
                  </a:lnTo>
                  <a:lnTo>
                    <a:pt x="137" y="530"/>
                  </a:lnTo>
                  <a:lnTo>
                    <a:pt x="134" y="533"/>
                  </a:lnTo>
                  <a:lnTo>
                    <a:pt x="131" y="533"/>
                  </a:lnTo>
                  <a:lnTo>
                    <a:pt x="127" y="536"/>
                  </a:lnTo>
                  <a:lnTo>
                    <a:pt x="124" y="539"/>
                  </a:lnTo>
                  <a:lnTo>
                    <a:pt x="124" y="542"/>
                  </a:lnTo>
                  <a:lnTo>
                    <a:pt x="120" y="546"/>
                  </a:lnTo>
                  <a:lnTo>
                    <a:pt x="120" y="549"/>
                  </a:lnTo>
                  <a:lnTo>
                    <a:pt x="120" y="549"/>
                  </a:lnTo>
                  <a:lnTo>
                    <a:pt x="124" y="549"/>
                  </a:lnTo>
                  <a:lnTo>
                    <a:pt x="127" y="552"/>
                  </a:lnTo>
                  <a:lnTo>
                    <a:pt x="124" y="555"/>
                  </a:lnTo>
                  <a:lnTo>
                    <a:pt x="120" y="559"/>
                  </a:lnTo>
                  <a:lnTo>
                    <a:pt x="120" y="562"/>
                  </a:lnTo>
                  <a:lnTo>
                    <a:pt x="117" y="565"/>
                  </a:lnTo>
                  <a:lnTo>
                    <a:pt x="113" y="565"/>
                  </a:lnTo>
                  <a:lnTo>
                    <a:pt x="110" y="562"/>
                  </a:lnTo>
                  <a:lnTo>
                    <a:pt x="110" y="562"/>
                  </a:lnTo>
                  <a:lnTo>
                    <a:pt x="110" y="562"/>
                  </a:lnTo>
                  <a:lnTo>
                    <a:pt x="110" y="565"/>
                  </a:lnTo>
                  <a:lnTo>
                    <a:pt x="113" y="565"/>
                  </a:lnTo>
                  <a:lnTo>
                    <a:pt x="110" y="568"/>
                  </a:lnTo>
                  <a:lnTo>
                    <a:pt x="106" y="572"/>
                  </a:lnTo>
                  <a:lnTo>
                    <a:pt x="103" y="578"/>
                  </a:lnTo>
                  <a:lnTo>
                    <a:pt x="103" y="581"/>
                  </a:lnTo>
                  <a:lnTo>
                    <a:pt x="106" y="588"/>
                  </a:lnTo>
                  <a:lnTo>
                    <a:pt x="110" y="594"/>
                  </a:lnTo>
                  <a:lnTo>
                    <a:pt x="110" y="597"/>
                  </a:lnTo>
                  <a:lnTo>
                    <a:pt x="113" y="597"/>
                  </a:lnTo>
                  <a:lnTo>
                    <a:pt x="110" y="601"/>
                  </a:lnTo>
                  <a:lnTo>
                    <a:pt x="110" y="601"/>
                  </a:lnTo>
                  <a:lnTo>
                    <a:pt x="110" y="604"/>
                  </a:lnTo>
                  <a:lnTo>
                    <a:pt x="113" y="604"/>
                  </a:lnTo>
                  <a:lnTo>
                    <a:pt x="117" y="607"/>
                  </a:lnTo>
                  <a:lnTo>
                    <a:pt x="117" y="610"/>
                  </a:lnTo>
                  <a:lnTo>
                    <a:pt x="124" y="614"/>
                  </a:lnTo>
                  <a:lnTo>
                    <a:pt x="127" y="614"/>
                  </a:lnTo>
                  <a:lnTo>
                    <a:pt x="127" y="617"/>
                  </a:lnTo>
                  <a:lnTo>
                    <a:pt x="127" y="617"/>
                  </a:lnTo>
                  <a:lnTo>
                    <a:pt x="120" y="617"/>
                  </a:lnTo>
                  <a:lnTo>
                    <a:pt x="117" y="614"/>
                  </a:lnTo>
                  <a:lnTo>
                    <a:pt x="113" y="610"/>
                  </a:lnTo>
                  <a:lnTo>
                    <a:pt x="110" y="610"/>
                  </a:lnTo>
                  <a:lnTo>
                    <a:pt x="86" y="610"/>
                  </a:lnTo>
                  <a:lnTo>
                    <a:pt x="72" y="614"/>
                  </a:lnTo>
                  <a:lnTo>
                    <a:pt x="69" y="610"/>
                  </a:lnTo>
                  <a:lnTo>
                    <a:pt x="58" y="610"/>
                  </a:lnTo>
                  <a:lnTo>
                    <a:pt x="55" y="604"/>
                  </a:lnTo>
                  <a:lnTo>
                    <a:pt x="55" y="597"/>
                  </a:lnTo>
                  <a:lnTo>
                    <a:pt x="51" y="594"/>
                  </a:lnTo>
                  <a:lnTo>
                    <a:pt x="48" y="584"/>
                  </a:lnTo>
                  <a:lnTo>
                    <a:pt x="48" y="581"/>
                  </a:lnTo>
                  <a:lnTo>
                    <a:pt x="45" y="581"/>
                  </a:lnTo>
                  <a:lnTo>
                    <a:pt x="38" y="584"/>
                  </a:lnTo>
                  <a:lnTo>
                    <a:pt x="34" y="588"/>
                  </a:lnTo>
                  <a:lnTo>
                    <a:pt x="31" y="588"/>
                  </a:lnTo>
                  <a:lnTo>
                    <a:pt x="24" y="572"/>
                  </a:lnTo>
                  <a:lnTo>
                    <a:pt x="20" y="565"/>
                  </a:lnTo>
                  <a:lnTo>
                    <a:pt x="24" y="552"/>
                  </a:lnTo>
                  <a:lnTo>
                    <a:pt x="27" y="546"/>
                  </a:lnTo>
                  <a:lnTo>
                    <a:pt x="34" y="539"/>
                  </a:lnTo>
                  <a:lnTo>
                    <a:pt x="38" y="533"/>
                  </a:lnTo>
                  <a:lnTo>
                    <a:pt x="34" y="523"/>
                  </a:lnTo>
                  <a:lnTo>
                    <a:pt x="31" y="517"/>
                  </a:lnTo>
                  <a:lnTo>
                    <a:pt x="34" y="510"/>
                  </a:lnTo>
                  <a:lnTo>
                    <a:pt x="38" y="507"/>
                  </a:lnTo>
                  <a:lnTo>
                    <a:pt x="34" y="497"/>
                  </a:lnTo>
                  <a:lnTo>
                    <a:pt x="34" y="494"/>
                  </a:lnTo>
                  <a:lnTo>
                    <a:pt x="38" y="491"/>
                  </a:lnTo>
                  <a:lnTo>
                    <a:pt x="34" y="484"/>
                  </a:lnTo>
                  <a:lnTo>
                    <a:pt x="34" y="475"/>
                  </a:lnTo>
                  <a:lnTo>
                    <a:pt x="31" y="471"/>
                  </a:lnTo>
                  <a:lnTo>
                    <a:pt x="31" y="468"/>
                  </a:lnTo>
                  <a:lnTo>
                    <a:pt x="38" y="465"/>
                  </a:lnTo>
                  <a:lnTo>
                    <a:pt x="38" y="462"/>
                  </a:lnTo>
                  <a:lnTo>
                    <a:pt x="34" y="455"/>
                  </a:lnTo>
                  <a:lnTo>
                    <a:pt x="27" y="452"/>
                  </a:lnTo>
                  <a:lnTo>
                    <a:pt x="24" y="452"/>
                  </a:lnTo>
                  <a:lnTo>
                    <a:pt x="20" y="452"/>
                  </a:lnTo>
                  <a:lnTo>
                    <a:pt x="17" y="449"/>
                  </a:lnTo>
                  <a:lnTo>
                    <a:pt x="20" y="446"/>
                  </a:lnTo>
                  <a:lnTo>
                    <a:pt x="27" y="446"/>
                  </a:lnTo>
                  <a:lnTo>
                    <a:pt x="34" y="442"/>
                  </a:lnTo>
                  <a:lnTo>
                    <a:pt x="34" y="439"/>
                  </a:lnTo>
                  <a:lnTo>
                    <a:pt x="31" y="439"/>
                  </a:lnTo>
                  <a:lnTo>
                    <a:pt x="27" y="439"/>
                  </a:lnTo>
                  <a:lnTo>
                    <a:pt x="24" y="439"/>
                  </a:lnTo>
                  <a:lnTo>
                    <a:pt x="20" y="433"/>
                  </a:lnTo>
                  <a:lnTo>
                    <a:pt x="17" y="426"/>
                  </a:lnTo>
                  <a:lnTo>
                    <a:pt x="17" y="420"/>
                  </a:lnTo>
                  <a:lnTo>
                    <a:pt x="17" y="413"/>
                  </a:lnTo>
                  <a:lnTo>
                    <a:pt x="14" y="413"/>
                  </a:lnTo>
                  <a:lnTo>
                    <a:pt x="10" y="407"/>
                  </a:lnTo>
                  <a:lnTo>
                    <a:pt x="10" y="394"/>
                  </a:lnTo>
                  <a:lnTo>
                    <a:pt x="14" y="394"/>
                  </a:lnTo>
                  <a:lnTo>
                    <a:pt x="14" y="387"/>
                  </a:lnTo>
                  <a:lnTo>
                    <a:pt x="14" y="384"/>
                  </a:lnTo>
                  <a:lnTo>
                    <a:pt x="10" y="384"/>
                  </a:lnTo>
                  <a:lnTo>
                    <a:pt x="7" y="375"/>
                  </a:lnTo>
                  <a:lnTo>
                    <a:pt x="7" y="365"/>
                  </a:lnTo>
                  <a:lnTo>
                    <a:pt x="7" y="352"/>
                  </a:lnTo>
                  <a:lnTo>
                    <a:pt x="3" y="349"/>
                  </a:lnTo>
                  <a:lnTo>
                    <a:pt x="3" y="342"/>
                  </a:lnTo>
                  <a:lnTo>
                    <a:pt x="10" y="333"/>
                  </a:lnTo>
                  <a:lnTo>
                    <a:pt x="14" y="326"/>
                  </a:lnTo>
                  <a:lnTo>
                    <a:pt x="17" y="323"/>
                  </a:lnTo>
                  <a:lnTo>
                    <a:pt x="20" y="320"/>
                  </a:lnTo>
                  <a:lnTo>
                    <a:pt x="7" y="300"/>
                  </a:lnTo>
                  <a:lnTo>
                    <a:pt x="10" y="294"/>
                  </a:lnTo>
                  <a:lnTo>
                    <a:pt x="10" y="291"/>
                  </a:lnTo>
                  <a:lnTo>
                    <a:pt x="10" y="278"/>
                  </a:lnTo>
                  <a:lnTo>
                    <a:pt x="14" y="271"/>
                  </a:lnTo>
                  <a:lnTo>
                    <a:pt x="17" y="268"/>
                  </a:lnTo>
                  <a:lnTo>
                    <a:pt x="17" y="261"/>
                  </a:lnTo>
                  <a:lnTo>
                    <a:pt x="14" y="255"/>
                  </a:lnTo>
                  <a:lnTo>
                    <a:pt x="10" y="255"/>
                  </a:lnTo>
                  <a:lnTo>
                    <a:pt x="14" y="249"/>
                  </a:lnTo>
                  <a:lnTo>
                    <a:pt x="14" y="242"/>
                  </a:lnTo>
                  <a:lnTo>
                    <a:pt x="17" y="236"/>
                  </a:lnTo>
                  <a:lnTo>
                    <a:pt x="20" y="236"/>
                  </a:lnTo>
                  <a:lnTo>
                    <a:pt x="20" y="226"/>
                  </a:lnTo>
                  <a:lnTo>
                    <a:pt x="20" y="213"/>
                  </a:lnTo>
                  <a:lnTo>
                    <a:pt x="17" y="213"/>
                  </a:lnTo>
                  <a:lnTo>
                    <a:pt x="14" y="203"/>
                  </a:lnTo>
                  <a:lnTo>
                    <a:pt x="14" y="197"/>
                  </a:lnTo>
                  <a:lnTo>
                    <a:pt x="7" y="190"/>
                  </a:lnTo>
                  <a:lnTo>
                    <a:pt x="7" y="187"/>
                  </a:lnTo>
                  <a:lnTo>
                    <a:pt x="3" y="184"/>
                  </a:lnTo>
                  <a:lnTo>
                    <a:pt x="0" y="174"/>
                  </a:lnTo>
                  <a:lnTo>
                    <a:pt x="3" y="171"/>
                  </a:lnTo>
                  <a:lnTo>
                    <a:pt x="7" y="168"/>
                  </a:lnTo>
                  <a:lnTo>
                    <a:pt x="7" y="158"/>
                  </a:lnTo>
                  <a:lnTo>
                    <a:pt x="10" y="155"/>
                  </a:lnTo>
                  <a:lnTo>
                    <a:pt x="10" y="148"/>
                  </a:lnTo>
                  <a:lnTo>
                    <a:pt x="7" y="142"/>
                  </a:lnTo>
                  <a:lnTo>
                    <a:pt x="7" y="132"/>
                  </a:lnTo>
                  <a:lnTo>
                    <a:pt x="10" y="132"/>
                  </a:lnTo>
                  <a:lnTo>
                    <a:pt x="10" y="119"/>
                  </a:lnTo>
                  <a:lnTo>
                    <a:pt x="14" y="113"/>
                  </a:lnTo>
                  <a:lnTo>
                    <a:pt x="20" y="103"/>
                  </a:lnTo>
                  <a:lnTo>
                    <a:pt x="24" y="100"/>
                  </a:lnTo>
                  <a:lnTo>
                    <a:pt x="27" y="97"/>
                  </a:lnTo>
                  <a:lnTo>
                    <a:pt x="31" y="93"/>
                  </a:lnTo>
                  <a:lnTo>
                    <a:pt x="31" y="93"/>
                  </a:lnTo>
                  <a:lnTo>
                    <a:pt x="31" y="87"/>
                  </a:lnTo>
                  <a:lnTo>
                    <a:pt x="27" y="87"/>
                  </a:lnTo>
                  <a:lnTo>
                    <a:pt x="27" y="84"/>
                  </a:lnTo>
                  <a:lnTo>
                    <a:pt x="27" y="81"/>
                  </a:lnTo>
                  <a:lnTo>
                    <a:pt x="31" y="77"/>
                  </a:lnTo>
                  <a:lnTo>
                    <a:pt x="31" y="74"/>
                  </a:lnTo>
                  <a:lnTo>
                    <a:pt x="27" y="71"/>
                  </a:lnTo>
                  <a:lnTo>
                    <a:pt x="24" y="64"/>
                  </a:lnTo>
                  <a:lnTo>
                    <a:pt x="27" y="61"/>
                  </a:lnTo>
                  <a:lnTo>
                    <a:pt x="27" y="58"/>
                  </a:lnTo>
                  <a:lnTo>
                    <a:pt x="24" y="55"/>
                  </a:lnTo>
                  <a:lnTo>
                    <a:pt x="24" y="51"/>
                  </a:lnTo>
                  <a:lnTo>
                    <a:pt x="48" y="42"/>
                  </a:lnTo>
                  <a:lnTo>
                    <a:pt x="51" y="22"/>
                  </a:lnTo>
                  <a:lnTo>
                    <a:pt x="48" y="16"/>
                  </a:lnTo>
                  <a:lnTo>
                    <a:pt x="48" y="16"/>
                  </a:lnTo>
                  <a:close/>
                  <a:moveTo>
                    <a:pt x="210" y="675"/>
                  </a:moveTo>
                  <a:lnTo>
                    <a:pt x="213" y="675"/>
                  </a:lnTo>
                  <a:lnTo>
                    <a:pt x="217" y="675"/>
                  </a:lnTo>
                  <a:lnTo>
                    <a:pt x="220" y="672"/>
                  </a:lnTo>
                  <a:lnTo>
                    <a:pt x="223" y="672"/>
                  </a:lnTo>
                  <a:lnTo>
                    <a:pt x="220" y="668"/>
                  </a:lnTo>
                  <a:lnTo>
                    <a:pt x="217" y="672"/>
                  </a:lnTo>
                  <a:lnTo>
                    <a:pt x="210" y="672"/>
                  </a:lnTo>
                  <a:lnTo>
                    <a:pt x="210" y="675"/>
                  </a:lnTo>
                  <a:lnTo>
                    <a:pt x="210" y="675"/>
                  </a:lnTo>
                  <a:close/>
                  <a:moveTo>
                    <a:pt x="120" y="620"/>
                  </a:moveTo>
                  <a:lnTo>
                    <a:pt x="124" y="620"/>
                  </a:lnTo>
                  <a:lnTo>
                    <a:pt x="127" y="626"/>
                  </a:lnTo>
                  <a:lnTo>
                    <a:pt x="131" y="630"/>
                  </a:lnTo>
                  <a:lnTo>
                    <a:pt x="134" y="639"/>
                  </a:lnTo>
                  <a:lnTo>
                    <a:pt x="131" y="636"/>
                  </a:lnTo>
                  <a:lnTo>
                    <a:pt x="127" y="636"/>
                  </a:lnTo>
                  <a:lnTo>
                    <a:pt x="127" y="639"/>
                  </a:lnTo>
                  <a:lnTo>
                    <a:pt x="120" y="620"/>
                  </a:lnTo>
                  <a:lnTo>
                    <a:pt x="120" y="620"/>
                  </a:lnTo>
                  <a:close/>
                  <a:moveTo>
                    <a:pt x="127" y="643"/>
                  </a:moveTo>
                  <a:lnTo>
                    <a:pt x="131" y="643"/>
                  </a:lnTo>
                  <a:lnTo>
                    <a:pt x="137" y="643"/>
                  </a:lnTo>
                  <a:lnTo>
                    <a:pt x="137" y="646"/>
                  </a:lnTo>
                  <a:lnTo>
                    <a:pt x="141" y="649"/>
                  </a:lnTo>
                  <a:lnTo>
                    <a:pt x="144" y="652"/>
                  </a:lnTo>
                  <a:lnTo>
                    <a:pt x="151" y="656"/>
                  </a:lnTo>
                  <a:lnTo>
                    <a:pt x="151" y="659"/>
                  </a:lnTo>
                  <a:lnTo>
                    <a:pt x="155" y="659"/>
                  </a:lnTo>
                  <a:lnTo>
                    <a:pt x="172" y="662"/>
                  </a:lnTo>
                  <a:lnTo>
                    <a:pt x="172" y="665"/>
                  </a:lnTo>
                  <a:lnTo>
                    <a:pt x="179" y="665"/>
                  </a:lnTo>
                  <a:lnTo>
                    <a:pt x="182" y="672"/>
                  </a:lnTo>
                  <a:lnTo>
                    <a:pt x="186" y="672"/>
                  </a:lnTo>
                  <a:lnTo>
                    <a:pt x="192" y="668"/>
                  </a:lnTo>
                  <a:lnTo>
                    <a:pt x="196" y="672"/>
                  </a:lnTo>
                  <a:lnTo>
                    <a:pt x="196" y="672"/>
                  </a:lnTo>
                  <a:lnTo>
                    <a:pt x="192" y="675"/>
                  </a:lnTo>
                  <a:lnTo>
                    <a:pt x="192" y="675"/>
                  </a:lnTo>
                  <a:lnTo>
                    <a:pt x="186" y="675"/>
                  </a:lnTo>
                  <a:lnTo>
                    <a:pt x="186" y="678"/>
                  </a:lnTo>
                  <a:lnTo>
                    <a:pt x="182" y="681"/>
                  </a:lnTo>
                  <a:lnTo>
                    <a:pt x="179" y="681"/>
                  </a:lnTo>
                  <a:lnTo>
                    <a:pt x="175" y="681"/>
                  </a:lnTo>
                  <a:lnTo>
                    <a:pt x="168" y="678"/>
                  </a:lnTo>
                  <a:lnTo>
                    <a:pt x="162" y="678"/>
                  </a:lnTo>
                  <a:lnTo>
                    <a:pt x="155" y="678"/>
                  </a:lnTo>
                  <a:lnTo>
                    <a:pt x="148" y="678"/>
                  </a:lnTo>
                  <a:lnTo>
                    <a:pt x="141" y="678"/>
                  </a:lnTo>
                  <a:lnTo>
                    <a:pt x="137" y="678"/>
                  </a:lnTo>
                  <a:lnTo>
                    <a:pt x="137" y="675"/>
                  </a:lnTo>
                  <a:lnTo>
                    <a:pt x="148" y="672"/>
                  </a:lnTo>
                  <a:lnTo>
                    <a:pt x="151" y="672"/>
                  </a:lnTo>
                  <a:lnTo>
                    <a:pt x="155" y="672"/>
                  </a:lnTo>
                  <a:lnTo>
                    <a:pt x="155" y="668"/>
                  </a:lnTo>
                  <a:lnTo>
                    <a:pt x="151" y="672"/>
                  </a:lnTo>
                  <a:lnTo>
                    <a:pt x="144" y="672"/>
                  </a:lnTo>
                  <a:lnTo>
                    <a:pt x="137" y="672"/>
                  </a:lnTo>
                  <a:lnTo>
                    <a:pt x="137" y="672"/>
                  </a:lnTo>
                  <a:lnTo>
                    <a:pt x="127" y="6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90"/>
            <p:cNvSpPr>
              <a:spLocks noEditPoints="1"/>
            </p:cNvSpPr>
            <p:nvPr/>
          </p:nvSpPr>
          <p:spPr bwMode="auto">
            <a:xfrm>
              <a:off x="4110038" y="5102880"/>
              <a:ext cx="331788" cy="1236662"/>
            </a:xfrm>
            <a:custGeom>
              <a:avLst/>
              <a:gdLst>
                <a:gd name="T0" fmla="*/ 144 w 209"/>
                <a:gd name="T1" fmla="*/ 747 h 779"/>
                <a:gd name="T2" fmla="*/ 141 w 209"/>
                <a:gd name="T3" fmla="*/ 760 h 779"/>
                <a:gd name="T4" fmla="*/ 178 w 209"/>
                <a:gd name="T5" fmla="*/ 753 h 779"/>
                <a:gd name="T6" fmla="*/ 137 w 209"/>
                <a:gd name="T7" fmla="*/ 714 h 779"/>
                <a:gd name="T8" fmla="*/ 161 w 209"/>
                <a:gd name="T9" fmla="*/ 692 h 779"/>
                <a:gd name="T10" fmla="*/ 79 w 209"/>
                <a:gd name="T11" fmla="*/ 608 h 779"/>
                <a:gd name="T12" fmla="*/ 75 w 209"/>
                <a:gd name="T13" fmla="*/ 514 h 779"/>
                <a:gd name="T14" fmla="*/ 58 w 209"/>
                <a:gd name="T15" fmla="*/ 398 h 779"/>
                <a:gd name="T16" fmla="*/ 44 w 209"/>
                <a:gd name="T17" fmla="*/ 259 h 779"/>
                <a:gd name="T18" fmla="*/ 72 w 209"/>
                <a:gd name="T19" fmla="*/ 149 h 779"/>
                <a:gd name="T20" fmla="*/ 48 w 209"/>
                <a:gd name="T21" fmla="*/ 17 h 779"/>
                <a:gd name="T22" fmla="*/ 24 w 209"/>
                <a:gd name="T23" fmla="*/ 49 h 779"/>
                <a:gd name="T24" fmla="*/ 24 w 209"/>
                <a:gd name="T25" fmla="*/ 152 h 779"/>
                <a:gd name="T26" fmla="*/ 17 w 209"/>
                <a:gd name="T27" fmla="*/ 233 h 779"/>
                <a:gd name="T28" fmla="*/ 24 w 209"/>
                <a:gd name="T29" fmla="*/ 311 h 779"/>
                <a:gd name="T30" fmla="*/ 6 w 209"/>
                <a:gd name="T31" fmla="*/ 369 h 779"/>
                <a:gd name="T32" fmla="*/ 13 w 209"/>
                <a:gd name="T33" fmla="*/ 430 h 779"/>
                <a:gd name="T34" fmla="*/ 41 w 209"/>
                <a:gd name="T35" fmla="*/ 466 h 779"/>
                <a:gd name="T36" fmla="*/ 41 w 209"/>
                <a:gd name="T37" fmla="*/ 501 h 779"/>
                <a:gd name="T38" fmla="*/ 34 w 209"/>
                <a:gd name="T39" fmla="*/ 553 h 779"/>
                <a:gd name="T40" fmla="*/ 13 w 209"/>
                <a:gd name="T41" fmla="*/ 550 h 779"/>
                <a:gd name="T42" fmla="*/ 20 w 209"/>
                <a:gd name="T43" fmla="*/ 572 h 779"/>
                <a:gd name="T44" fmla="*/ 44 w 209"/>
                <a:gd name="T45" fmla="*/ 592 h 779"/>
                <a:gd name="T46" fmla="*/ 41 w 209"/>
                <a:gd name="T47" fmla="*/ 614 h 779"/>
                <a:gd name="T48" fmla="*/ 44 w 209"/>
                <a:gd name="T49" fmla="*/ 647 h 779"/>
                <a:gd name="T50" fmla="*/ 68 w 209"/>
                <a:gd name="T51" fmla="*/ 679 h 779"/>
                <a:gd name="T52" fmla="*/ 75 w 209"/>
                <a:gd name="T53" fmla="*/ 679 h 779"/>
                <a:gd name="T54" fmla="*/ 86 w 209"/>
                <a:gd name="T55" fmla="*/ 692 h 779"/>
                <a:gd name="T56" fmla="*/ 79 w 209"/>
                <a:gd name="T57" fmla="*/ 714 h 779"/>
                <a:gd name="T58" fmla="*/ 117 w 209"/>
                <a:gd name="T59" fmla="*/ 701 h 779"/>
                <a:gd name="T60" fmla="*/ 103 w 209"/>
                <a:gd name="T61" fmla="*/ 721 h 779"/>
                <a:gd name="T62" fmla="*/ 113 w 209"/>
                <a:gd name="T63" fmla="*/ 724 h 779"/>
                <a:gd name="T64" fmla="*/ 130 w 209"/>
                <a:gd name="T65" fmla="*/ 705 h 779"/>
                <a:gd name="T66" fmla="*/ 20 w 209"/>
                <a:gd name="T67" fmla="*/ 479 h 779"/>
                <a:gd name="T68" fmla="*/ 13 w 209"/>
                <a:gd name="T69" fmla="*/ 462 h 779"/>
                <a:gd name="T70" fmla="*/ 6 w 209"/>
                <a:gd name="T71" fmla="*/ 504 h 779"/>
                <a:gd name="T72" fmla="*/ 17 w 209"/>
                <a:gd name="T73" fmla="*/ 504 h 779"/>
                <a:gd name="T74" fmla="*/ 31 w 209"/>
                <a:gd name="T75" fmla="*/ 521 h 779"/>
                <a:gd name="T76" fmla="*/ 17 w 209"/>
                <a:gd name="T77" fmla="*/ 524 h 779"/>
                <a:gd name="T78" fmla="*/ 34 w 209"/>
                <a:gd name="T79" fmla="*/ 517 h 779"/>
                <a:gd name="T80" fmla="*/ 20 w 209"/>
                <a:gd name="T81" fmla="*/ 527 h 779"/>
                <a:gd name="T82" fmla="*/ 20 w 209"/>
                <a:gd name="T83" fmla="*/ 543 h 779"/>
                <a:gd name="T84" fmla="*/ 31 w 209"/>
                <a:gd name="T85" fmla="*/ 611 h 779"/>
                <a:gd name="T86" fmla="*/ 20 w 209"/>
                <a:gd name="T87" fmla="*/ 614 h 779"/>
                <a:gd name="T88" fmla="*/ 27 w 209"/>
                <a:gd name="T89" fmla="*/ 634 h 779"/>
                <a:gd name="T90" fmla="*/ 41 w 209"/>
                <a:gd name="T91" fmla="*/ 624 h 779"/>
                <a:gd name="T92" fmla="*/ 34 w 209"/>
                <a:gd name="T93" fmla="*/ 653 h 779"/>
                <a:gd name="T94" fmla="*/ 48 w 209"/>
                <a:gd name="T95" fmla="*/ 659 h 779"/>
                <a:gd name="T96" fmla="*/ 55 w 209"/>
                <a:gd name="T97" fmla="*/ 676 h 779"/>
                <a:gd name="T98" fmla="*/ 55 w 209"/>
                <a:gd name="T99" fmla="*/ 682 h 779"/>
                <a:gd name="T100" fmla="*/ 58 w 209"/>
                <a:gd name="T101" fmla="*/ 692 h 779"/>
                <a:gd name="T102" fmla="*/ 65 w 209"/>
                <a:gd name="T103" fmla="*/ 698 h 779"/>
                <a:gd name="T104" fmla="*/ 75 w 209"/>
                <a:gd name="T105" fmla="*/ 724 h 779"/>
                <a:gd name="T106" fmla="*/ 72 w 209"/>
                <a:gd name="T107" fmla="*/ 727 h 779"/>
                <a:gd name="T108" fmla="*/ 86 w 209"/>
                <a:gd name="T109" fmla="*/ 731 h 779"/>
                <a:gd name="T110" fmla="*/ 113 w 209"/>
                <a:gd name="T111" fmla="*/ 740 h 779"/>
                <a:gd name="T112" fmla="*/ 120 w 209"/>
                <a:gd name="T113" fmla="*/ 737 h 779"/>
                <a:gd name="T114" fmla="*/ 144 w 209"/>
                <a:gd name="T115" fmla="*/ 737 h 779"/>
                <a:gd name="T116" fmla="*/ 209 w 209"/>
                <a:gd name="T117" fmla="*/ 773 h 779"/>
                <a:gd name="T118" fmla="*/ 192 w 209"/>
                <a:gd name="T119" fmla="*/ 763 h 779"/>
                <a:gd name="T120" fmla="*/ 172 w 209"/>
                <a:gd name="T121" fmla="*/ 769 h 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9" h="779">
                  <a:moveTo>
                    <a:pt x="178" y="753"/>
                  </a:moveTo>
                  <a:lnTo>
                    <a:pt x="178" y="750"/>
                  </a:lnTo>
                  <a:lnTo>
                    <a:pt x="175" y="750"/>
                  </a:lnTo>
                  <a:lnTo>
                    <a:pt x="172" y="747"/>
                  </a:lnTo>
                  <a:lnTo>
                    <a:pt x="165" y="743"/>
                  </a:lnTo>
                  <a:lnTo>
                    <a:pt x="154" y="743"/>
                  </a:lnTo>
                  <a:lnTo>
                    <a:pt x="151" y="740"/>
                  </a:lnTo>
                  <a:lnTo>
                    <a:pt x="151" y="743"/>
                  </a:lnTo>
                  <a:lnTo>
                    <a:pt x="151" y="743"/>
                  </a:lnTo>
                  <a:lnTo>
                    <a:pt x="151" y="743"/>
                  </a:lnTo>
                  <a:lnTo>
                    <a:pt x="151" y="743"/>
                  </a:lnTo>
                  <a:lnTo>
                    <a:pt x="144" y="740"/>
                  </a:lnTo>
                  <a:lnTo>
                    <a:pt x="141" y="740"/>
                  </a:lnTo>
                  <a:lnTo>
                    <a:pt x="137" y="740"/>
                  </a:lnTo>
                  <a:lnTo>
                    <a:pt x="141" y="743"/>
                  </a:lnTo>
                  <a:lnTo>
                    <a:pt x="147" y="747"/>
                  </a:lnTo>
                  <a:lnTo>
                    <a:pt x="147" y="747"/>
                  </a:lnTo>
                  <a:lnTo>
                    <a:pt x="147" y="747"/>
                  </a:lnTo>
                  <a:lnTo>
                    <a:pt x="144" y="747"/>
                  </a:lnTo>
                  <a:lnTo>
                    <a:pt x="144" y="750"/>
                  </a:lnTo>
                  <a:lnTo>
                    <a:pt x="144" y="750"/>
                  </a:lnTo>
                  <a:lnTo>
                    <a:pt x="144" y="747"/>
                  </a:lnTo>
                  <a:lnTo>
                    <a:pt x="137" y="743"/>
                  </a:lnTo>
                  <a:lnTo>
                    <a:pt x="137" y="747"/>
                  </a:lnTo>
                  <a:lnTo>
                    <a:pt x="137" y="747"/>
                  </a:lnTo>
                  <a:lnTo>
                    <a:pt x="137" y="747"/>
                  </a:lnTo>
                  <a:lnTo>
                    <a:pt x="130" y="750"/>
                  </a:lnTo>
                  <a:lnTo>
                    <a:pt x="127" y="750"/>
                  </a:lnTo>
                  <a:lnTo>
                    <a:pt x="130" y="750"/>
                  </a:lnTo>
                  <a:lnTo>
                    <a:pt x="127" y="750"/>
                  </a:lnTo>
                  <a:lnTo>
                    <a:pt x="127" y="750"/>
                  </a:lnTo>
                  <a:lnTo>
                    <a:pt x="120" y="753"/>
                  </a:lnTo>
                  <a:lnTo>
                    <a:pt x="123" y="753"/>
                  </a:lnTo>
                  <a:lnTo>
                    <a:pt x="127" y="753"/>
                  </a:lnTo>
                  <a:lnTo>
                    <a:pt x="130" y="753"/>
                  </a:lnTo>
                  <a:lnTo>
                    <a:pt x="130" y="753"/>
                  </a:lnTo>
                  <a:lnTo>
                    <a:pt x="134" y="753"/>
                  </a:lnTo>
                  <a:lnTo>
                    <a:pt x="134" y="753"/>
                  </a:lnTo>
                  <a:lnTo>
                    <a:pt x="137" y="756"/>
                  </a:lnTo>
                  <a:lnTo>
                    <a:pt x="141" y="753"/>
                  </a:lnTo>
                  <a:lnTo>
                    <a:pt x="141" y="756"/>
                  </a:lnTo>
                  <a:lnTo>
                    <a:pt x="141" y="756"/>
                  </a:lnTo>
                  <a:lnTo>
                    <a:pt x="144" y="760"/>
                  </a:lnTo>
                  <a:lnTo>
                    <a:pt x="141" y="760"/>
                  </a:lnTo>
                  <a:lnTo>
                    <a:pt x="141" y="763"/>
                  </a:lnTo>
                  <a:lnTo>
                    <a:pt x="141" y="766"/>
                  </a:lnTo>
                  <a:lnTo>
                    <a:pt x="144" y="766"/>
                  </a:lnTo>
                  <a:lnTo>
                    <a:pt x="147" y="766"/>
                  </a:lnTo>
                  <a:lnTo>
                    <a:pt x="147" y="769"/>
                  </a:lnTo>
                  <a:lnTo>
                    <a:pt x="151" y="769"/>
                  </a:lnTo>
                  <a:lnTo>
                    <a:pt x="151" y="766"/>
                  </a:lnTo>
                  <a:lnTo>
                    <a:pt x="151" y="766"/>
                  </a:lnTo>
                  <a:lnTo>
                    <a:pt x="147" y="763"/>
                  </a:lnTo>
                  <a:lnTo>
                    <a:pt x="144" y="763"/>
                  </a:lnTo>
                  <a:lnTo>
                    <a:pt x="147" y="763"/>
                  </a:lnTo>
                  <a:lnTo>
                    <a:pt x="147" y="763"/>
                  </a:lnTo>
                  <a:lnTo>
                    <a:pt x="151" y="763"/>
                  </a:lnTo>
                  <a:lnTo>
                    <a:pt x="151" y="760"/>
                  </a:lnTo>
                  <a:lnTo>
                    <a:pt x="151" y="760"/>
                  </a:lnTo>
                  <a:lnTo>
                    <a:pt x="147" y="760"/>
                  </a:lnTo>
                  <a:lnTo>
                    <a:pt x="154" y="756"/>
                  </a:lnTo>
                  <a:lnTo>
                    <a:pt x="158" y="753"/>
                  </a:lnTo>
                  <a:lnTo>
                    <a:pt x="175" y="756"/>
                  </a:lnTo>
                  <a:lnTo>
                    <a:pt x="175" y="756"/>
                  </a:lnTo>
                  <a:lnTo>
                    <a:pt x="175" y="753"/>
                  </a:lnTo>
                  <a:lnTo>
                    <a:pt x="178" y="753"/>
                  </a:lnTo>
                  <a:lnTo>
                    <a:pt x="178" y="753"/>
                  </a:lnTo>
                  <a:close/>
                  <a:moveTo>
                    <a:pt x="178" y="747"/>
                  </a:moveTo>
                  <a:lnTo>
                    <a:pt x="172" y="747"/>
                  </a:lnTo>
                  <a:lnTo>
                    <a:pt x="165" y="740"/>
                  </a:lnTo>
                  <a:lnTo>
                    <a:pt x="158" y="737"/>
                  </a:lnTo>
                  <a:lnTo>
                    <a:pt x="154" y="740"/>
                  </a:lnTo>
                  <a:lnTo>
                    <a:pt x="151" y="737"/>
                  </a:lnTo>
                  <a:lnTo>
                    <a:pt x="147" y="734"/>
                  </a:lnTo>
                  <a:lnTo>
                    <a:pt x="147" y="734"/>
                  </a:lnTo>
                  <a:lnTo>
                    <a:pt x="147" y="731"/>
                  </a:lnTo>
                  <a:lnTo>
                    <a:pt x="151" y="727"/>
                  </a:lnTo>
                  <a:lnTo>
                    <a:pt x="154" y="727"/>
                  </a:lnTo>
                  <a:lnTo>
                    <a:pt x="158" y="724"/>
                  </a:lnTo>
                  <a:lnTo>
                    <a:pt x="158" y="721"/>
                  </a:lnTo>
                  <a:lnTo>
                    <a:pt x="158" y="718"/>
                  </a:lnTo>
                  <a:lnTo>
                    <a:pt x="154" y="718"/>
                  </a:lnTo>
                  <a:lnTo>
                    <a:pt x="147" y="721"/>
                  </a:lnTo>
                  <a:lnTo>
                    <a:pt x="144" y="724"/>
                  </a:lnTo>
                  <a:lnTo>
                    <a:pt x="144" y="724"/>
                  </a:lnTo>
                  <a:lnTo>
                    <a:pt x="141" y="721"/>
                  </a:lnTo>
                  <a:lnTo>
                    <a:pt x="137" y="718"/>
                  </a:lnTo>
                  <a:lnTo>
                    <a:pt x="137" y="714"/>
                  </a:lnTo>
                  <a:lnTo>
                    <a:pt x="141" y="711"/>
                  </a:lnTo>
                  <a:lnTo>
                    <a:pt x="141" y="711"/>
                  </a:lnTo>
                  <a:lnTo>
                    <a:pt x="137" y="711"/>
                  </a:lnTo>
                  <a:lnTo>
                    <a:pt x="137" y="708"/>
                  </a:lnTo>
                  <a:lnTo>
                    <a:pt x="137" y="705"/>
                  </a:lnTo>
                  <a:lnTo>
                    <a:pt x="141" y="705"/>
                  </a:lnTo>
                  <a:lnTo>
                    <a:pt x="144" y="708"/>
                  </a:lnTo>
                  <a:lnTo>
                    <a:pt x="144" y="708"/>
                  </a:lnTo>
                  <a:lnTo>
                    <a:pt x="147" y="705"/>
                  </a:lnTo>
                  <a:lnTo>
                    <a:pt x="151" y="701"/>
                  </a:lnTo>
                  <a:lnTo>
                    <a:pt x="147" y="698"/>
                  </a:lnTo>
                  <a:lnTo>
                    <a:pt x="151" y="698"/>
                  </a:lnTo>
                  <a:lnTo>
                    <a:pt x="154" y="698"/>
                  </a:lnTo>
                  <a:lnTo>
                    <a:pt x="154" y="698"/>
                  </a:lnTo>
                  <a:lnTo>
                    <a:pt x="158" y="698"/>
                  </a:lnTo>
                  <a:lnTo>
                    <a:pt x="161" y="695"/>
                  </a:lnTo>
                  <a:lnTo>
                    <a:pt x="168" y="714"/>
                  </a:lnTo>
                  <a:lnTo>
                    <a:pt x="168" y="714"/>
                  </a:lnTo>
                  <a:lnTo>
                    <a:pt x="168" y="718"/>
                  </a:lnTo>
                  <a:lnTo>
                    <a:pt x="178" y="747"/>
                  </a:lnTo>
                  <a:lnTo>
                    <a:pt x="178" y="747"/>
                  </a:lnTo>
                  <a:close/>
                  <a:moveTo>
                    <a:pt x="161" y="692"/>
                  </a:moveTo>
                  <a:lnTo>
                    <a:pt x="158" y="689"/>
                  </a:lnTo>
                  <a:lnTo>
                    <a:pt x="154" y="685"/>
                  </a:lnTo>
                  <a:lnTo>
                    <a:pt x="151" y="685"/>
                  </a:lnTo>
                  <a:lnTo>
                    <a:pt x="127" y="685"/>
                  </a:lnTo>
                  <a:lnTo>
                    <a:pt x="113" y="689"/>
                  </a:lnTo>
                  <a:lnTo>
                    <a:pt x="110" y="685"/>
                  </a:lnTo>
                  <a:lnTo>
                    <a:pt x="99" y="685"/>
                  </a:lnTo>
                  <a:lnTo>
                    <a:pt x="96" y="679"/>
                  </a:lnTo>
                  <a:lnTo>
                    <a:pt x="96" y="672"/>
                  </a:lnTo>
                  <a:lnTo>
                    <a:pt x="92" y="669"/>
                  </a:lnTo>
                  <a:lnTo>
                    <a:pt x="89" y="659"/>
                  </a:lnTo>
                  <a:lnTo>
                    <a:pt x="89" y="656"/>
                  </a:lnTo>
                  <a:lnTo>
                    <a:pt x="86" y="656"/>
                  </a:lnTo>
                  <a:lnTo>
                    <a:pt x="79" y="659"/>
                  </a:lnTo>
                  <a:lnTo>
                    <a:pt x="75" y="663"/>
                  </a:lnTo>
                  <a:lnTo>
                    <a:pt x="72" y="663"/>
                  </a:lnTo>
                  <a:lnTo>
                    <a:pt x="65" y="647"/>
                  </a:lnTo>
                  <a:lnTo>
                    <a:pt x="61" y="640"/>
                  </a:lnTo>
                  <a:lnTo>
                    <a:pt x="65" y="627"/>
                  </a:lnTo>
                  <a:lnTo>
                    <a:pt x="68" y="621"/>
                  </a:lnTo>
                  <a:lnTo>
                    <a:pt x="75" y="614"/>
                  </a:lnTo>
                  <a:lnTo>
                    <a:pt x="79" y="608"/>
                  </a:lnTo>
                  <a:lnTo>
                    <a:pt x="75" y="598"/>
                  </a:lnTo>
                  <a:lnTo>
                    <a:pt x="72" y="592"/>
                  </a:lnTo>
                  <a:lnTo>
                    <a:pt x="75" y="585"/>
                  </a:lnTo>
                  <a:lnTo>
                    <a:pt x="79" y="582"/>
                  </a:lnTo>
                  <a:lnTo>
                    <a:pt x="75" y="572"/>
                  </a:lnTo>
                  <a:lnTo>
                    <a:pt x="75" y="569"/>
                  </a:lnTo>
                  <a:lnTo>
                    <a:pt x="79" y="566"/>
                  </a:lnTo>
                  <a:lnTo>
                    <a:pt x="75" y="559"/>
                  </a:lnTo>
                  <a:lnTo>
                    <a:pt x="75" y="550"/>
                  </a:lnTo>
                  <a:lnTo>
                    <a:pt x="72" y="546"/>
                  </a:lnTo>
                  <a:lnTo>
                    <a:pt x="72" y="543"/>
                  </a:lnTo>
                  <a:lnTo>
                    <a:pt x="79" y="540"/>
                  </a:lnTo>
                  <a:lnTo>
                    <a:pt x="79" y="537"/>
                  </a:lnTo>
                  <a:lnTo>
                    <a:pt x="75" y="530"/>
                  </a:lnTo>
                  <a:lnTo>
                    <a:pt x="68" y="527"/>
                  </a:lnTo>
                  <a:lnTo>
                    <a:pt x="65" y="527"/>
                  </a:lnTo>
                  <a:lnTo>
                    <a:pt x="61" y="527"/>
                  </a:lnTo>
                  <a:lnTo>
                    <a:pt x="58" y="524"/>
                  </a:lnTo>
                  <a:lnTo>
                    <a:pt x="61" y="521"/>
                  </a:lnTo>
                  <a:lnTo>
                    <a:pt x="68" y="521"/>
                  </a:lnTo>
                  <a:lnTo>
                    <a:pt x="75" y="517"/>
                  </a:lnTo>
                  <a:lnTo>
                    <a:pt x="75" y="514"/>
                  </a:lnTo>
                  <a:lnTo>
                    <a:pt x="72" y="514"/>
                  </a:lnTo>
                  <a:lnTo>
                    <a:pt x="68" y="514"/>
                  </a:lnTo>
                  <a:lnTo>
                    <a:pt x="65" y="514"/>
                  </a:lnTo>
                  <a:lnTo>
                    <a:pt x="61" y="508"/>
                  </a:lnTo>
                  <a:lnTo>
                    <a:pt x="58" y="501"/>
                  </a:lnTo>
                  <a:lnTo>
                    <a:pt x="58" y="495"/>
                  </a:lnTo>
                  <a:lnTo>
                    <a:pt x="58" y="488"/>
                  </a:lnTo>
                  <a:lnTo>
                    <a:pt x="55" y="488"/>
                  </a:lnTo>
                  <a:lnTo>
                    <a:pt x="51" y="482"/>
                  </a:lnTo>
                  <a:lnTo>
                    <a:pt x="51" y="469"/>
                  </a:lnTo>
                  <a:lnTo>
                    <a:pt x="55" y="469"/>
                  </a:lnTo>
                  <a:lnTo>
                    <a:pt x="55" y="462"/>
                  </a:lnTo>
                  <a:lnTo>
                    <a:pt x="55" y="459"/>
                  </a:lnTo>
                  <a:lnTo>
                    <a:pt x="51" y="459"/>
                  </a:lnTo>
                  <a:lnTo>
                    <a:pt x="48" y="450"/>
                  </a:lnTo>
                  <a:lnTo>
                    <a:pt x="48" y="440"/>
                  </a:lnTo>
                  <a:lnTo>
                    <a:pt x="48" y="427"/>
                  </a:lnTo>
                  <a:lnTo>
                    <a:pt x="44" y="424"/>
                  </a:lnTo>
                  <a:lnTo>
                    <a:pt x="44" y="417"/>
                  </a:lnTo>
                  <a:lnTo>
                    <a:pt x="51" y="408"/>
                  </a:lnTo>
                  <a:lnTo>
                    <a:pt x="55" y="401"/>
                  </a:lnTo>
                  <a:lnTo>
                    <a:pt x="58" y="398"/>
                  </a:lnTo>
                  <a:lnTo>
                    <a:pt x="61" y="395"/>
                  </a:lnTo>
                  <a:lnTo>
                    <a:pt x="48" y="375"/>
                  </a:lnTo>
                  <a:lnTo>
                    <a:pt x="51" y="369"/>
                  </a:lnTo>
                  <a:lnTo>
                    <a:pt x="51" y="366"/>
                  </a:lnTo>
                  <a:lnTo>
                    <a:pt x="51" y="353"/>
                  </a:lnTo>
                  <a:lnTo>
                    <a:pt x="55" y="346"/>
                  </a:lnTo>
                  <a:lnTo>
                    <a:pt x="58" y="343"/>
                  </a:lnTo>
                  <a:lnTo>
                    <a:pt x="58" y="336"/>
                  </a:lnTo>
                  <a:lnTo>
                    <a:pt x="55" y="330"/>
                  </a:lnTo>
                  <a:lnTo>
                    <a:pt x="51" y="330"/>
                  </a:lnTo>
                  <a:lnTo>
                    <a:pt x="55" y="324"/>
                  </a:lnTo>
                  <a:lnTo>
                    <a:pt x="55" y="317"/>
                  </a:lnTo>
                  <a:lnTo>
                    <a:pt x="58" y="311"/>
                  </a:lnTo>
                  <a:lnTo>
                    <a:pt x="61" y="311"/>
                  </a:lnTo>
                  <a:lnTo>
                    <a:pt x="61" y="301"/>
                  </a:lnTo>
                  <a:lnTo>
                    <a:pt x="61" y="288"/>
                  </a:lnTo>
                  <a:lnTo>
                    <a:pt x="58" y="288"/>
                  </a:lnTo>
                  <a:lnTo>
                    <a:pt x="55" y="278"/>
                  </a:lnTo>
                  <a:lnTo>
                    <a:pt x="55" y="272"/>
                  </a:lnTo>
                  <a:lnTo>
                    <a:pt x="48" y="265"/>
                  </a:lnTo>
                  <a:lnTo>
                    <a:pt x="48" y="262"/>
                  </a:lnTo>
                  <a:lnTo>
                    <a:pt x="44" y="259"/>
                  </a:lnTo>
                  <a:lnTo>
                    <a:pt x="41" y="249"/>
                  </a:lnTo>
                  <a:lnTo>
                    <a:pt x="44" y="246"/>
                  </a:lnTo>
                  <a:lnTo>
                    <a:pt x="48" y="243"/>
                  </a:lnTo>
                  <a:lnTo>
                    <a:pt x="48" y="233"/>
                  </a:lnTo>
                  <a:lnTo>
                    <a:pt x="51" y="230"/>
                  </a:lnTo>
                  <a:lnTo>
                    <a:pt x="51" y="223"/>
                  </a:lnTo>
                  <a:lnTo>
                    <a:pt x="48" y="217"/>
                  </a:lnTo>
                  <a:lnTo>
                    <a:pt x="48" y="207"/>
                  </a:lnTo>
                  <a:lnTo>
                    <a:pt x="51" y="207"/>
                  </a:lnTo>
                  <a:lnTo>
                    <a:pt x="51" y="194"/>
                  </a:lnTo>
                  <a:lnTo>
                    <a:pt x="55" y="188"/>
                  </a:lnTo>
                  <a:lnTo>
                    <a:pt x="61" y="178"/>
                  </a:lnTo>
                  <a:lnTo>
                    <a:pt x="65" y="175"/>
                  </a:lnTo>
                  <a:lnTo>
                    <a:pt x="68" y="172"/>
                  </a:lnTo>
                  <a:lnTo>
                    <a:pt x="72" y="168"/>
                  </a:lnTo>
                  <a:lnTo>
                    <a:pt x="72" y="168"/>
                  </a:lnTo>
                  <a:lnTo>
                    <a:pt x="72" y="162"/>
                  </a:lnTo>
                  <a:lnTo>
                    <a:pt x="68" y="162"/>
                  </a:lnTo>
                  <a:lnTo>
                    <a:pt x="68" y="159"/>
                  </a:lnTo>
                  <a:lnTo>
                    <a:pt x="68" y="156"/>
                  </a:lnTo>
                  <a:lnTo>
                    <a:pt x="72" y="152"/>
                  </a:lnTo>
                  <a:lnTo>
                    <a:pt x="72" y="149"/>
                  </a:lnTo>
                  <a:lnTo>
                    <a:pt x="68" y="146"/>
                  </a:lnTo>
                  <a:lnTo>
                    <a:pt x="65" y="139"/>
                  </a:lnTo>
                  <a:lnTo>
                    <a:pt x="68" y="136"/>
                  </a:lnTo>
                  <a:lnTo>
                    <a:pt x="68" y="133"/>
                  </a:lnTo>
                  <a:lnTo>
                    <a:pt x="65" y="130"/>
                  </a:lnTo>
                  <a:lnTo>
                    <a:pt x="65" y="126"/>
                  </a:lnTo>
                  <a:lnTo>
                    <a:pt x="89" y="117"/>
                  </a:lnTo>
                  <a:lnTo>
                    <a:pt x="92" y="97"/>
                  </a:lnTo>
                  <a:lnTo>
                    <a:pt x="89" y="91"/>
                  </a:lnTo>
                  <a:lnTo>
                    <a:pt x="89" y="94"/>
                  </a:lnTo>
                  <a:lnTo>
                    <a:pt x="86" y="94"/>
                  </a:lnTo>
                  <a:lnTo>
                    <a:pt x="82" y="94"/>
                  </a:lnTo>
                  <a:lnTo>
                    <a:pt x="65" y="62"/>
                  </a:lnTo>
                  <a:lnTo>
                    <a:pt x="58" y="55"/>
                  </a:lnTo>
                  <a:lnTo>
                    <a:pt x="55" y="52"/>
                  </a:lnTo>
                  <a:lnTo>
                    <a:pt x="58" y="42"/>
                  </a:lnTo>
                  <a:lnTo>
                    <a:pt x="58" y="39"/>
                  </a:lnTo>
                  <a:lnTo>
                    <a:pt x="61" y="36"/>
                  </a:lnTo>
                  <a:lnTo>
                    <a:pt x="58" y="33"/>
                  </a:lnTo>
                  <a:lnTo>
                    <a:pt x="51" y="26"/>
                  </a:lnTo>
                  <a:lnTo>
                    <a:pt x="48" y="23"/>
                  </a:lnTo>
                  <a:lnTo>
                    <a:pt x="48" y="17"/>
                  </a:lnTo>
                  <a:lnTo>
                    <a:pt x="44" y="17"/>
                  </a:lnTo>
                  <a:lnTo>
                    <a:pt x="48" y="13"/>
                  </a:lnTo>
                  <a:lnTo>
                    <a:pt x="44" y="10"/>
                  </a:lnTo>
                  <a:lnTo>
                    <a:pt x="44" y="7"/>
                  </a:lnTo>
                  <a:lnTo>
                    <a:pt x="41" y="4"/>
                  </a:lnTo>
                  <a:lnTo>
                    <a:pt x="41" y="0"/>
                  </a:lnTo>
                  <a:lnTo>
                    <a:pt x="37" y="0"/>
                  </a:lnTo>
                  <a:lnTo>
                    <a:pt x="34" y="0"/>
                  </a:lnTo>
                  <a:lnTo>
                    <a:pt x="34" y="4"/>
                  </a:lnTo>
                  <a:lnTo>
                    <a:pt x="37" y="7"/>
                  </a:lnTo>
                  <a:lnTo>
                    <a:pt x="34" y="10"/>
                  </a:lnTo>
                  <a:lnTo>
                    <a:pt x="31" y="13"/>
                  </a:lnTo>
                  <a:lnTo>
                    <a:pt x="27" y="13"/>
                  </a:lnTo>
                  <a:lnTo>
                    <a:pt x="24" y="13"/>
                  </a:lnTo>
                  <a:lnTo>
                    <a:pt x="20" y="17"/>
                  </a:lnTo>
                  <a:lnTo>
                    <a:pt x="20" y="17"/>
                  </a:lnTo>
                  <a:lnTo>
                    <a:pt x="20" y="23"/>
                  </a:lnTo>
                  <a:lnTo>
                    <a:pt x="20" y="26"/>
                  </a:lnTo>
                  <a:lnTo>
                    <a:pt x="20" y="30"/>
                  </a:lnTo>
                  <a:lnTo>
                    <a:pt x="24" y="42"/>
                  </a:lnTo>
                  <a:lnTo>
                    <a:pt x="24" y="46"/>
                  </a:lnTo>
                  <a:lnTo>
                    <a:pt x="24" y="49"/>
                  </a:lnTo>
                  <a:lnTo>
                    <a:pt x="20" y="52"/>
                  </a:lnTo>
                  <a:lnTo>
                    <a:pt x="24" y="59"/>
                  </a:lnTo>
                  <a:lnTo>
                    <a:pt x="27" y="65"/>
                  </a:lnTo>
                  <a:lnTo>
                    <a:pt x="27" y="72"/>
                  </a:lnTo>
                  <a:lnTo>
                    <a:pt x="27" y="78"/>
                  </a:lnTo>
                  <a:lnTo>
                    <a:pt x="27" y="81"/>
                  </a:lnTo>
                  <a:lnTo>
                    <a:pt x="27" y="81"/>
                  </a:lnTo>
                  <a:lnTo>
                    <a:pt x="27" y="94"/>
                  </a:lnTo>
                  <a:lnTo>
                    <a:pt x="27" y="97"/>
                  </a:lnTo>
                  <a:lnTo>
                    <a:pt x="24" y="97"/>
                  </a:lnTo>
                  <a:lnTo>
                    <a:pt x="20" y="101"/>
                  </a:lnTo>
                  <a:lnTo>
                    <a:pt x="20" y="107"/>
                  </a:lnTo>
                  <a:lnTo>
                    <a:pt x="24" y="107"/>
                  </a:lnTo>
                  <a:lnTo>
                    <a:pt x="27" y="107"/>
                  </a:lnTo>
                  <a:lnTo>
                    <a:pt x="27" y="107"/>
                  </a:lnTo>
                  <a:lnTo>
                    <a:pt x="24" y="110"/>
                  </a:lnTo>
                  <a:lnTo>
                    <a:pt x="24" y="126"/>
                  </a:lnTo>
                  <a:lnTo>
                    <a:pt x="27" y="133"/>
                  </a:lnTo>
                  <a:lnTo>
                    <a:pt x="27" y="139"/>
                  </a:lnTo>
                  <a:lnTo>
                    <a:pt x="27" y="143"/>
                  </a:lnTo>
                  <a:lnTo>
                    <a:pt x="24" y="146"/>
                  </a:lnTo>
                  <a:lnTo>
                    <a:pt x="24" y="152"/>
                  </a:lnTo>
                  <a:lnTo>
                    <a:pt x="27" y="156"/>
                  </a:lnTo>
                  <a:lnTo>
                    <a:pt x="27" y="159"/>
                  </a:lnTo>
                  <a:lnTo>
                    <a:pt x="27" y="168"/>
                  </a:lnTo>
                  <a:lnTo>
                    <a:pt x="24" y="172"/>
                  </a:lnTo>
                  <a:lnTo>
                    <a:pt x="24" y="175"/>
                  </a:lnTo>
                  <a:lnTo>
                    <a:pt x="27" y="178"/>
                  </a:lnTo>
                  <a:lnTo>
                    <a:pt x="27" y="181"/>
                  </a:lnTo>
                  <a:lnTo>
                    <a:pt x="24" y="185"/>
                  </a:lnTo>
                  <a:lnTo>
                    <a:pt x="24" y="188"/>
                  </a:lnTo>
                  <a:lnTo>
                    <a:pt x="20" y="191"/>
                  </a:lnTo>
                  <a:lnTo>
                    <a:pt x="20" y="198"/>
                  </a:lnTo>
                  <a:lnTo>
                    <a:pt x="20" y="198"/>
                  </a:lnTo>
                  <a:lnTo>
                    <a:pt x="17" y="204"/>
                  </a:lnTo>
                  <a:lnTo>
                    <a:pt x="17" y="207"/>
                  </a:lnTo>
                  <a:lnTo>
                    <a:pt x="20" y="214"/>
                  </a:lnTo>
                  <a:lnTo>
                    <a:pt x="20" y="217"/>
                  </a:lnTo>
                  <a:lnTo>
                    <a:pt x="24" y="220"/>
                  </a:lnTo>
                  <a:lnTo>
                    <a:pt x="20" y="223"/>
                  </a:lnTo>
                  <a:lnTo>
                    <a:pt x="20" y="227"/>
                  </a:lnTo>
                  <a:lnTo>
                    <a:pt x="24" y="230"/>
                  </a:lnTo>
                  <a:lnTo>
                    <a:pt x="20" y="230"/>
                  </a:lnTo>
                  <a:lnTo>
                    <a:pt x="17" y="233"/>
                  </a:lnTo>
                  <a:lnTo>
                    <a:pt x="17" y="236"/>
                  </a:lnTo>
                  <a:lnTo>
                    <a:pt x="17" y="240"/>
                  </a:lnTo>
                  <a:lnTo>
                    <a:pt x="17" y="243"/>
                  </a:lnTo>
                  <a:lnTo>
                    <a:pt x="24" y="252"/>
                  </a:lnTo>
                  <a:lnTo>
                    <a:pt x="24" y="259"/>
                  </a:lnTo>
                  <a:lnTo>
                    <a:pt x="20" y="262"/>
                  </a:lnTo>
                  <a:lnTo>
                    <a:pt x="20" y="262"/>
                  </a:lnTo>
                  <a:lnTo>
                    <a:pt x="24" y="269"/>
                  </a:lnTo>
                  <a:lnTo>
                    <a:pt x="24" y="275"/>
                  </a:lnTo>
                  <a:lnTo>
                    <a:pt x="24" y="278"/>
                  </a:lnTo>
                  <a:lnTo>
                    <a:pt x="24" y="282"/>
                  </a:lnTo>
                  <a:lnTo>
                    <a:pt x="24" y="282"/>
                  </a:lnTo>
                  <a:lnTo>
                    <a:pt x="24" y="285"/>
                  </a:lnTo>
                  <a:lnTo>
                    <a:pt x="24" y="288"/>
                  </a:lnTo>
                  <a:lnTo>
                    <a:pt x="24" y="291"/>
                  </a:lnTo>
                  <a:lnTo>
                    <a:pt x="31" y="294"/>
                  </a:lnTo>
                  <a:lnTo>
                    <a:pt x="31" y="298"/>
                  </a:lnTo>
                  <a:lnTo>
                    <a:pt x="27" y="301"/>
                  </a:lnTo>
                  <a:lnTo>
                    <a:pt x="24" y="301"/>
                  </a:lnTo>
                  <a:lnTo>
                    <a:pt x="20" y="307"/>
                  </a:lnTo>
                  <a:lnTo>
                    <a:pt x="20" y="307"/>
                  </a:lnTo>
                  <a:lnTo>
                    <a:pt x="24" y="311"/>
                  </a:lnTo>
                  <a:lnTo>
                    <a:pt x="20" y="314"/>
                  </a:lnTo>
                  <a:lnTo>
                    <a:pt x="20" y="317"/>
                  </a:lnTo>
                  <a:lnTo>
                    <a:pt x="20" y="317"/>
                  </a:lnTo>
                  <a:lnTo>
                    <a:pt x="20" y="324"/>
                  </a:lnTo>
                  <a:lnTo>
                    <a:pt x="17" y="327"/>
                  </a:lnTo>
                  <a:lnTo>
                    <a:pt x="17" y="330"/>
                  </a:lnTo>
                  <a:lnTo>
                    <a:pt x="17" y="330"/>
                  </a:lnTo>
                  <a:lnTo>
                    <a:pt x="17" y="333"/>
                  </a:lnTo>
                  <a:lnTo>
                    <a:pt x="13" y="336"/>
                  </a:lnTo>
                  <a:lnTo>
                    <a:pt x="13" y="340"/>
                  </a:lnTo>
                  <a:lnTo>
                    <a:pt x="17" y="340"/>
                  </a:lnTo>
                  <a:lnTo>
                    <a:pt x="13" y="343"/>
                  </a:lnTo>
                  <a:lnTo>
                    <a:pt x="13" y="346"/>
                  </a:lnTo>
                  <a:lnTo>
                    <a:pt x="13" y="349"/>
                  </a:lnTo>
                  <a:lnTo>
                    <a:pt x="10" y="353"/>
                  </a:lnTo>
                  <a:lnTo>
                    <a:pt x="10" y="356"/>
                  </a:lnTo>
                  <a:lnTo>
                    <a:pt x="10" y="356"/>
                  </a:lnTo>
                  <a:lnTo>
                    <a:pt x="10" y="359"/>
                  </a:lnTo>
                  <a:lnTo>
                    <a:pt x="10" y="362"/>
                  </a:lnTo>
                  <a:lnTo>
                    <a:pt x="10" y="366"/>
                  </a:lnTo>
                  <a:lnTo>
                    <a:pt x="6" y="369"/>
                  </a:lnTo>
                  <a:lnTo>
                    <a:pt x="6" y="369"/>
                  </a:lnTo>
                  <a:lnTo>
                    <a:pt x="3" y="366"/>
                  </a:lnTo>
                  <a:lnTo>
                    <a:pt x="0" y="369"/>
                  </a:lnTo>
                  <a:lnTo>
                    <a:pt x="0" y="369"/>
                  </a:lnTo>
                  <a:lnTo>
                    <a:pt x="0" y="372"/>
                  </a:lnTo>
                  <a:lnTo>
                    <a:pt x="0" y="378"/>
                  </a:lnTo>
                  <a:lnTo>
                    <a:pt x="3" y="382"/>
                  </a:lnTo>
                  <a:lnTo>
                    <a:pt x="6" y="385"/>
                  </a:lnTo>
                  <a:lnTo>
                    <a:pt x="10" y="388"/>
                  </a:lnTo>
                  <a:lnTo>
                    <a:pt x="6" y="391"/>
                  </a:lnTo>
                  <a:lnTo>
                    <a:pt x="13" y="401"/>
                  </a:lnTo>
                  <a:lnTo>
                    <a:pt x="13" y="404"/>
                  </a:lnTo>
                  <a:lnTo>
                    <a:pt x="17" y="404"/>
                  </a:lnTo>
                  <a:lnTo>
                    <a:pt x="17" y="411"/>
                  </a:lnTo>
                  <a:lnTo>
                    <a:pt x="17" y="417"/>
                  </a:lnTo>
                  <a:lnTo>
                    <a:pt x="13" y="420"/>
                  </a:lnTo>
                  <a:lnTo>
                    <a:pt x="13" y="420"/>
                  </a:lnTo>
                  <a:lnTo>
                    <a:pt x="13" y="424"/>
                  </a:lnTo>
                  <a:lnTo>
                    <a:pt x="13" y="424"/>
                  </a:lnTo>
                  <a:lnTo>
                    <a:pt x="10" y="424"/>
                  </a:lnTo>
                  <a:lnTo>
                    <a:pt x="10" y="427"/>
                  </a:lnTo>
                  <a:lnTo>
                    <a:pt x="10" y="430"/>
                  </a:lnTo>
                  <a:lnTo>
                    <a:pt x="13" y="430"/>
                  </a:lnTo>
                  <a:lnTo>
                    <a:pt x="10" y="437"/>
                  </a:lnTo>
                  <a:lnTo>
                    <a:pt x="10" y="440"/>
                  </a:lnTo>
                  <a:lnTo>
                    <a:pt x="10" y="443"/>
                  </a:lnTo>
                  <a:lnTo>
                    <a:pt x="10" y="443"/>
                  </a:lnTo>
                  <a:lnTo>
                    <a:pt x="10" y="446"/>
                  </a:lnTo>
                  <a:lnTo>
                    <a:pt x="10" y="446"/>
                  </a:lnTo>
                  <a:lnTo>
                    <a:pt x="10" y="450"/>
                  </a:lnTo>
                  <a:lnTo>
                    <a:pt x="17" y="456"/>
                  </a:lnTo>
                  <a:lnTo>
                    <a:pt x="20" y="459"/>
                  </a:lnTo>
                  <a:lnTo>
                    <a:pt x="20" y="459"/>
                  </a:lnTo>
                  <a:lnTo>
                    <a:pt x="27" y="462"/>
                  </a:lnTo>
                  <a:lnTo>
                    <a:pt x="31" y="462"/>
                  </a:lnTo>
                  <a:lnTo>
                    <a:pt x="31" y="456"/>
                  </a:lnTo>
                  <a:lnTo>
                    <a:pt x="31" y="456"/>
                  </a:lnTo>
                  <a:lnTo>
                    <a:pt x="37" y="456"/>
                  </a:lnTo>
                  <a:lnTo>
                    <a:pt x="37" y="459"/>
                  </a:lnTo>
                  <a:lnTo>
                    <a:pt x="41" y="459"/>
                  </a:lnTo>
                  <a:lnTo>
                    <a:pt x="41" y="459"/>
                  </a:lnTo>
                  <a:lnTo>
                    <a:pt x="41" y="459"/>
                  </a:lnTo>
                  <a:lnTo>
                    <a:pt x="37" y="462"/>
                  </a:lnTo>
                  <a:lnTo>
                    <a:pt x="37" y="466"/>
                  </a:lnTo>
                  <a:lnTo>
                    <a:pt x="41" y="466"/>
                  </a:lnTo>
                  <a:lnTo>
                    <a:pt x="41" y="466"/>
                  </a:lnTo>
                  <a:lnTo>
                    <a:pt x="41" y="469"/>
                  </a:lnTo>
                  <a:lnTo>
                    <a:pt x="41" y="475"/>
                  </a:lnTo>
                  <a:lnTo>
                    <a:pt x="44" y="475"/>
                  </a:lnTo>
                  <a:lnTo>
                    <a:pt x="44" y="475"/>
                  </a:lnTo>
                  <a:lnTo>
                    <a:pt x="41" y="475"/>
                  </a:lnTo>
                  <a:lnTo>
                    <a:pt x="41" y="472"/>
                  </a:lnTo>
                  <a:lnTo>
                    <a:pt x="37" y="472"/>
                  </a:lnTo>
                  <a:lnTo>
                    <a:pt x="37" y="472"/>
                  </a:lnTo>
                  <a:lnTo>
                    <a:pt x="37" y="475"/>
                  </a:lnTo>
                  <a:lnTo>
                    <a:pt x="41" y="479"/>
                  </a:lnTo>
                  <a:lnTo>
                    <a:pt x="41" y="479"/>
                  </a:lnTo>
                  <a:lnTo>
                    <a:pt x="37" y="479"/>
                  </a:lnTo>
                  <a:lnTo>
                    <a:pt x="37" y="482"/>
                  </a:lnTo>
                  <a:lnTo>
                    <a:pt x="37" y="485"/>
                  </a:lnTo>
                  <a:lnTo>
                    <a:pt x="41" y="488"/>
                  </a:lnTo>
                  <a:lnTo>
                    <a:pt x="37" y="491"/>
                  </a:lnTo>
                  <a:lnTo>
                    <a:pt x="37" y="491"/>
                  </a:lnTo>
                  <a:lnTo>
                    <a:pt x="37" y="495"/>
                  </a:lnTo>
                  <a:lnTo>
                    <a:pt x="34" y="495"/>
                  </a:lnTo>
                  <a:lnTo>
                    <a:pt x="37" y="498"/>
                  </a:lnTo>
                  <a:lnTo>
                    <a:pt x="41" y="501"/>
                  </a:lnTo>
                  <a:lnTo>
                    <a:pt x="41" y="504"/>
                  </a:lnTo>
                  <a:lnTo>
                    <a:pt x="37" y="508"/>
                  </a:lnTo>
                  <a:lnTo>
                    <a:pt x="37" y="511"/>
                  </a:lnTo>
                  <a:lnTo>
                    <a:pt x="37" y="511"/>
                  </a:lnTo>
                  <a:lnTo>
                    <a:pt x="37" y="514"/>
                  </a:lnTo>
                  <a:lnTo>
                    <a:pt x="41" y="514"/>
                  </a:lnTo>
                  <a:lnTo>
                    <a:pt x="44" y="514"/>
                  </a:lnTo>
                  <a:lnTo>
                    <a:pt x="44" y="517"/>
                  </a:lnTo>
                  <a:lnTo>
                    <a:pt x="48" y="517"/>
                  </a:lnTo>
                  <a:lnTo>
                    <a:pt x="48" y="521"/>
                  </a:lnTo>
                  <a:lnTo>
                    <a:pt x="48" y="527"/>
                  </a:lnTo>
                  <a:lnTo>
                    <a:pt x="48" y="530"/>
                  </a:lnTo>
                  <a:lnTo>
                    <a:pt x="41" y="530"/>
                  </a:lnTo>
                  <a:lnTo>
                    <a:pt x="37" y="530"/>
                  </a:lnTo>
                  <a:lnTo>
                    <a:pt x="37" y="533"/>
                  </a:lnTo>
                  <a:lnTo>
                    <a:pt x="41" y="540"/>
                  </a:lnTo>
                  <a:lnTo>
                    <a:pt x="37" y="540"/>
                  </a:lnTo>
                  <a:lnTo>
                    <a:pt x="37" y="543"/>
                  </a:lnTo>
                  <a:lnTo>
                    <a:pt x="41" y="543"/>
                  </a:lnTo>
                  <a:lnTo>
                    <a:pt x="37" y="546"/>
                  </a:lnTo>
                  <a:lnTo>
                    <a:pt x="34" y="550"/>
                  </a:lnTo>
                  <a:lnTo>
                    <a:pt x="34" y="553"/>
                  </a:lnTo>
                  <a:lnTo>
                    <a:pt x="37" y="556"/>
                  </a:lnTo>
                  <a:lnTo>
                    <a:pt x="37" y="556"/>
                  </a:lnTo>
                  <a:lnTo>
                    <a:pt x="37" y="563"/>
                  </a:lnTo>
                  <a:lnTo>
                    <a:pt x="34" y="566"/>
                  </a:lnTo>
                  <a:lnTo>
                    <a:pt x="34" y="569"/>
                  </a:lnTo>
                  <a:lnTo>
                    <a:pt x="31" y="566"/>
                  </a:lnTo>
                  <a:lnTo>
                    <a:pt x="34" y="563"/>
                  </a:lnTo>
                  <a:lnTo>
                    <a:pt x="34" y="559"/>
                  </a:lnTo>
                  <a:lnTo>
                    <a:pt x="34" y="556"/>
                  </a:lnTo>
                  <a:lnTo>
                    <a:pt x="34" y="556"/>
                  </a:lnTo>
                  <a:lnTo>
                    <a:pt x="34" y="553"/>
                  </a:lnTo>
                  <a:lnTo>
                    <a:pt x="27" y="556"/>
                  </a:lnTo>
                  <a:lnTo>
                    <a:pt x="24" y="556"/>
                  </a:lnTo>
                  <a:lnTo>
                    <a:pt x="20" y="556"/>
                  </a:lnTo>
                  <a:lnTo>
                    <a:pt x="20" y="556"/>
                  </a:lnTo>
                  <a:lnTo>
                    <a:pt x="24" y="556"/>
                  </a:lnTo>
                  <a:lnTo>
                    <a:pt x="27" y="553"/>
                  </a:lnTo>
                  <a:lnTo>
                    <a:pt x="27" y="550"/>
                  </a:lnTo>
                  <a:lnTo>
                    <a:pt x="27" y="550"/>
                  </a:lnTo>
                  <a:lnTo>
                    <a:pt x="24" y="550"/>
                  </a:lnTo>
                  <a:lnTo>
                    <a:pt x="17" y="550"/>
                  </a:lnTo>
                  <a:lnTo>
                    <a:pt x="13" y="550"/>
                  </a:lnTo>
                  <a:lnTo>
                    <a:pt x="10" y="550"/>
                  </a:lnTo>
                  <a:lnTo>
                    <a:pt x="10" y="553"/>
                  </a:lnTo>
                  <a:lnTo>
                    <a:pt x="13" y="556"/>
                  </a:lnTo>
                  <a:lnTo>
                    <a:pt x="13" y="556"/>
                  </a:lnTo>
                  <a:lnTo>
                    <a:pt x="13" y="556"/>
                  </a:lnTo>
                  <a:lnTo>
                    <a:pt x="13" y="559"/>
                  </a:lnTo>
                  <a:lnTo>
                    <a:pt x="10" y="563"/>
                  </a:lnTo>
                  <a:lnTo>
                    <a:pt x="10" y="563"/>
                  </a:lnTo>
                  <a:lnTo>
                    <a:pt x="6" y="566"/>
                  </a:lnTo>
                  <a:lnTo>
                    <a:pt x="3" y="569"/>
                  </a:lnTo>
                  <a:lnTo>
                    <a:pt x="3" y="569"/>
                  </a:lnTo>
                  <a:lnTo>
                    <a:pt x="6" y="575"/>
                  </a:lnTo>
                  <a:lnTo>
                    <a:pt x="10" y="575"/>
                  </a:lnTo>
                  <a:lnTo>
                    <a:pt x="10" y="575"/>
                  </a:lnTo>
                  <a:lnTo>
                    <a:pt x="10" y="572"/>
                  </a:lnTo>
                  <a:lnTo>
                    <a:pt x="6" y="572"/>
                  </a:lnTo>
                  <a:lnTo>
                    <a:pt x="6" y="569"/>
                  </a:lnTo>
                  <a:lnTo>
                    <a:pt x="10" y="566"/>
                  </a:lnTo>
                  <a:lnTo>
                    <a:pt x="13" y="566"/>
                  </a:lnTo>
                  <a:lnTo>
                    <a:pt x="17" y="566"/>
                  </a:lnTo>
                  <a:lnTo>
                    <a:pt x="17" y="569"/>
                  </a:lnTo>
                  <a:lnTo>
                    <a:pt x="20" y="572"/>
                  </a:lnTo>
                  <a:lnTo>
                    <a:pt x="24" y="572"/>
                  </a:lnTo>
                  <a:lnTo>
                    <a:pt x="27" y="569"/>
                  </a:lnTo>
                  <a:lnTo>
                    <a:pt x="27" y="569"/>
                  </a:lnTo>
                  <a:lnTo>
                    <a:pt x="31" y="572"/>
                  </a:lnTo>
                  <a:lnTo>
                    <a:pt x="34" y="575"/>
                  </a:lnTo>
                  <a:lnTo>
                    <a:pt x="37" y="575"/>
                  </a:lnTo>
                  <a:lnTo>
                    <a:pt x="34" y="575"/>
                  </a:lnTo>
                  <a:lnTo>
                    <a:pt x="34" y="579"/>
                  </a:lnTo>
                  <a:lnTo>
                    <a:pt x="34" y="579"/>
                  </a:lnTo>
                  <a:lnTo>
                    <a:pt x="34" y="582"/>
                  </a:lnTo>
                  <a:lnTo>
                    <a:pt x="31" y="582"/>
                  </a:lnTo>
                  <a:lnTo>
                    <a:pt x="34" y="585"/>
                  </a:lnTo>
                  <a:lnTo>
                    <a:pt x="37" y="588"/>
                  </a:lnTo>
                  <a:lnTo>
                    <a:pt x="34" y="588"/>
                  </a:lnTo>
                  <a:lnTo>
                    <a:pt x="31" y="588"/>
                  </a:lnTo>
                  <a:lnTo>
                    <a:pt x="31" y="585"/>
                  </a:lnTo>
                  <a:lnTo>
                    <a:pt x="27" y="585"/>
                  </a:lnTo>
                  <a:lnTo>
                    <a:pt x="27" y="588"/>
                  </a:lnTo>
                  <a:lnTo>
                    <a:pt x="31" y="592"/>
                  </a:lnTo>
                  <a:lnTo>
                    <a:pt x="34" y="592"/>
                  </a:lnTo>
                  <a:lnTo>
                    <a:pt x="37" y="595"/>
                  </a:lnTo>
                  <a:lnTo>
                    <a:pt x="44" y="592"/>
                  </a:lnTo>
                  <a:lnTo>
                    <a:pt x="44" y="592"/>
                  </a:lnTo>
                  <a:lnTo>
                    <a:pt x="48" y="592"/>
                  </a:lnTo>
                  <a:lnTo>
                    <a:pt x="51" y="592"/>
                  </a:lnTo>
                  <a:lnTo>
                    <a:pt x="48" y="595"/>
                  </a:lnTo>
                  <a:lnTo>
                    <a:pt x="51" y="595"/>
                  </a:lnTo>
                  <a:lnTo>
                    <a:pt x="48" y="595"/>
                  </a:lnTo>
                  <a:lnTo>
                    <a:pt x="44" y="595"/>
                  </a:lnTo>
                  <a:lnTo>
                    <a:pt x="44" y="598"/>
                  </a:lnTo>
                  <a:lnTo>
                    <a:pt x="41" y="595"/>
                  </a:lnTo>
                  <a:lnTo>
                    <a:pt x="34" y="595"/>
                  </a:lnTo>
                  <a:lnTo>
                    <a:pt x="34" y="598"/>
                  </a:lnTo>
                  <a:lnTo>
                    <a:pt x="34" y="601"/>
                  </a:lnTo>
                  <a:lnTo>
                    <a:pt x="37" y="601"/>
                  </a:lnTo>
                  <a:lnTo>
                    <a:pt x="37" y="605"/>
                  </a:lnTo>
                  <a:lnTo>
                    <a:pt x="41" y="605"/>
                  </a:lnTo>
                  <a:lnTo>
                    <a:pt x="44" y="605"/>
                  </a:lnTo>
                  <a:lnTo>
                    <a:pt x="44" y="608"/>
                  </a:lnTo>
                  <a:lnTo>
                    <a:pt x="41" y="608"/>
                  </a:lnTo>
                  <a:lnTo>
                    <a:pt x="41" y="611"/>
                  </a:lnTo>
                  <a:lnTo>
                    <a:pt x="41" y="611"/>
                  </a:lnTo>
                  <a:lnTo>
                    <a:pt x="41" y="614"/>
                  </a:lnTo>
                  <a:lnTo>
                    <a:pt x="41" y="614"/>
                  </a:lnTo>
                  <a:lnTo>
                    <a:pt x="37" y="617"/>
                  </a:lnTo>
                  <a:lnTo>
                    <a:pt x="41" y="624"/>
                  </a:lnTo>
                  <a:lnTo>
                    <a:pt x="44" y="627"/>
                  </a:lnTo>
                  <a:lnTo>
                    <a:pt x="44" y="630"/>
                  </a:lnTo>
                  <a:lnTo>
                    <a:pt x="44" y="634"/>
                  </a:lnTo>
                  <a:lnTo>
                    <a:pt x="48" y="634"/>
                  </a:lnTo>
                  <a:lnTo>
                    <a:pt x="48" y="627"/>
                  </a:lnTo>
                  <a:lnTo>
                    <a:pt x="51" y="624"/>
                  </a:lnTo>
                  <a:lnTo>
                    <a:pt x="55" y="621"/>
                  </a:lnTo>
                  <a:lnTo>
                    <a:pt x="55" y="621"/>
                  </a:lnTo>
                  <a:lnTo>
                    <a:pt x="51" y="624"/>
                  </a:lnTo>
                  <a:lnTo>
                    <a:pt x="51" y="630"/>
                  </a:lnTo>
                  <a:lnTo>
                    <a:pt x="51" y="630"/>
                  </a:lnTo>
                  <a:lnTo>
                    <a:pt x="55" y="634"/>
                  </a:lnTo>
                  <a:lnTo>
                    <a:pt x="55" y="634"/>
                  </a:lnTo>
                  <a:lnTo>
                    <a:pt x="55" y="634"/>
                  </a:lnTo>
                  <a:lnTo>
                    <a:pt x="51" y="634"/>
                  </a:lnTo>
                  <a:lnTo>
                    <a:pt x="48" y="637"/>
                  </a:lnTo>
                  <a:lnTo>
                    <a:pt x="48" y="640"/>
                  </a:lnTo>
                  <a:lnTo>
                    <a:pt x="48" y="640"/>
                  </a:lnTo>
                  <a:lnTo>
                    <a:pt x="48" y="643"/>
                  </a:lnTo>
                  <a:lnTo>
                    <a:pt x="44" y="647"/>
                  </a:lnTo>
                  <a:lnTo>
                    <a:pt x="44" y="650"/>
                  </a:lnTo>
                  <a:lnTo>
                    <a:pt x="44" y="650"/>
                  </a:lnTo>
                  <a:lnTo>
                    <a:pt x="48" y="653"/>
                  </a:lnTo>
                  <a:lnTo>
                    <a:pt x="55" y="656"/>
                  </a:lnTo>
                  <a:lnTo>
                    <a:pt x="58" y="656"/>
                  </a:lnTo>
                  <a:lnTo>
                    <a:pt x="58" y="659"/>
                  </a:lnTo>
                  <a:lnTo>
                    <a:pt x="58" y="659"/>
                  </a:lnTo>
                  <a:lnTo>
                    <a:pt x="58" y="663"/>
                  </a:lnTo>
                  <a:lnTo>
                    <a:pt x="58" y="663"/>
                  </a:lnTo>
                  <a:lnTo>
                    <a:pt x="61" y="659"/>
                  </a:lnTo>
                  <a:lnTo>
                    <a:pt x="61" y="663"/>
                  </a:lnTo>
                  <a:lnTo>
                    <a:pt x="61" y="666"/>
                  </a:lnTo>
                  <a:lnTo>
                    <a:pt x="58" y="666"/>
                  </a:lnTo>
                  <a:lnTo>
                    <a:pt x="55" y="669"/>
                  </a:lnTo>
                  <a:lnTo>
                    <a:pt x="58" y="669"/>
                  </a:lnTo>
                  <a:lnTo>
                    <a:pt x="61" y="669"/>
                  </a:lnTo>
                  <a:lnTo>
                    <a:pt x="61" y="672"/>
                  </a:lnTo>
                  <a:lnTo>
                    <a:pt x="65" y="676"/>
                  </a:lnTo>
                  <a:lnTo>
                    <a:pt x="65" y="676"/>
                  </a:lnTo>
                  <a:lnTo>
                    <a:pt x="68" y="672"/>
                  </a:lnTo>
                  <a:lnTo>
                    <a:pt x="68" y="676"/>
                  </a:lnTo>
                  <a:lnTo>
                    <a:pt x="68" y="679"/>
                  </a:lnTo>
                  <a:lnTo>
                    <a:pt x="68" y="679"/>
                  </a:lnTo>
                  <a:lnTo>
                    <a:pt x="65" y="679"/>
                  </a:lnTo>
                  <a:lnTo>
                    <a:pt x="65" y="679"/>
                  </a:lnTo>
                  <a:lnTo>
                    <a:pt x="61" y="679"/>
                  </a:lnTo>
                  <a:lnTo>
                    <a:pt x="65" y="682"/>
                  </a:lnTo>
                  <a:lnTo>
                    <a:pt x="68" y="685"/>
                  </a:lnTo>
                  <a:lnTo>
                    <a:pt x="68" y="689"/>
                  </a:lnTo>
                  <a:lnTo>
                    <a:pt x="72" y="689"/>
                  </a:lnTo>
                  <a:lnTo>
                    <a:pt x="72" y="692"/>
                  </a:lnTo>
                  <a:lnTo>
                    <a:pt x="75" y="692"/>
                  </a:lnTo>
                  <a:lnTo>
                    <a:pt x="75" y="689"/>
                  </a:lnTo>
                  <a:lnTo>
                    <a:pt x="75" y="685"/>
                  </a:lnTo>
                  <a:lnTo>
                    <a:pt x="75" y="682"/>
                  </a:lnTo>
                  <a:lnTo>
                    <a:pt x="79" y="685"/>
                  </a:lnTo>
                  <a:lnTo>
                    <a:pt x="79" y="689"/>
                  </a:lnTo>
                  <a:lnTo>
                    <a:pt x="79" y="689"/>
                  </a:lnTo>
                  <a:lnTo>
                    <a:pt x="82" y="685"/>
                  </a:lnTo>
                  <a:lnTo>
                    <a:pt x="86" y="685"/>
                  </a:lnTo>
                  <a:lnTo>
                    <a:pt x="82" y="682"/>
                  </a:lnTo>
                  <a:lnTo>
                    <a:pt x="82" y="682"/>
                  </a:lnTo>
                  <a:lnTo>
                    <a:pt x="75" y="682"/>
                  </a:lnTo>
                  <a:lnTo>
                    <a:pt x="75" y="679"/>
                  </a:lnTo>
                  <a:lnTo>
                    <a:pt x="79" y="679"/>
                  </a:lnTo>
                  <a:lnTo>
                    <a:pt x="86" y="682"/>
                  </a:lnTo>
                  <a:lnTo>
                    <a:pt x="86" y="682"/>
                  </a:lnTo>
                  <a:lnTo>
                    <a:pt x="89" y="682"/>
                  </a:lnTo>
                  <a:lnTo>
                    <a:pt x="89" y="679"/>
                  </a:lnTo>
                  <a:lnTo>
                    <a:pt x="86" y="679"/>
                  </a:lnTo>
                  <a:lnTo>
                    <a:pt x="79" y="679"/>
                  </a:lnTo>
                  <a:lnTo>
                    <a:pt x="79" y="676"/>
                  </a:lnTo>
                  <a:lnTo>
                    <a:pt x="82" y="676"/>
                  </a:lnTo>
                  <a:lnTo>
                    <a:pt x="86" y="679"/>
                  </a:lnTo>
                  <a:lnTo>
                    <a:pt x="92" y="682"/>
                  </a:lnTo>
                  <a:lnTo>
                    <a:pt x="92" y="685"/>
                  </a:lnTo>
                  <a:lnTo>
                    <a:pt x="92" y="685"/>
                  </a:lnTo>
                  <a:lnTo>
                    <a:pt x="92" y="689"/>
                  </a:lnTo>
                  <a:lnTo>
                    <a:pt x="92" y="695"/>
                  </a:lnTo>
                  <a:lnTo>
                    <a:pt x="92" y="695"/>
                  </a:lnTo>
                  <a:lnTo>
                    <a:pt x="92" y="698"/>
                  </a:lnTo>
                  <a:lnTo>
                    <a:pt x="92" y="695"/>
                  </a:lnTo>
                  <a:lnTo>
                    <a:pt x="89" y="689"/>
                  </a:lnTo>
                  <a:lnTo>
                    <a:pt x="86" y="685"/>
                  </a:lnTo>
                  <a:lnTo>
                    <a:pt x="86" y="689"/>
                  </a:lnTo>
                  <a:lnTo>
                    <a:pt x="86" y="692"/>
                  </a:lnTo>
                  <a:lnTo>
                    <a:pt x="86" y="695"/>
                  </a:lnTo>
                  <a:lnTo>
                    <a:pt x="86" y="695"/>
                  </a:lnTo>
                  <a:lnTo>
                    <a:pt x="86" y="695"/>
                  </a:lnTo>
                  <a:lnTo>
                    <a:pt x="82" y="692"/>
                  </a:lnTo>
                  <a:lnTo>
                    <a:pt x="82" y="692"/>
                  </a:lnTo>
                  <a:lnTo>
                    <a:pt x="79" y="695"/>
                  </a:lnTo>
                  <a:lnTo>
                    <a:pt x="75" y="695"/>
                  </a:lnTo>
                  <a:lnTo>
                    <a:pt x="72" y="695"/>
                  </a:lnTo>
                  <a:lnTo>
                    <a:pt x="72" y="698"/>
                  </a:lnTo>
                  <a:lnTo>
                    <a:pt x="75" y="701"/>
                  </a:lnTo>
                  <a:lnTo>
                    <a:pt x="75" y="705"/>
                  </a:lnTo>
                  <a:lnTo>
                    <a:pt x="75" y="705"/>
                  </a:lnTo>
                  <a:lnTo>
                    <a:pt x="75" y="708"/>
                  </a:lnTo>
                  <a:lnTo>
                    <a:pt x="75" y="708"/>
                  </a:lnTo>
                  <a:lnTo>
                    <a:pt x="79" y="708"/>
                  </a:lnTo>
                  <a:lnTo>
                    <a:pt x="79" y="705"/>
                  </a:lnTo>
                  <a:lnTo>
                    <a:pt x="82" y="708"/>
                  </a:lnTo>
                  <a:lnTo>
                    <a:pt x="86" y="708"/>
                  </a:lnTo>
                  <a:lnTo>
                    <a:pt x="86" y="708"/>
                  </a:lnTo>
                  <a:lnTo>
                    <a:pt x="82" y="711"/>
                  </a:lnTo>
                  <a:lnTo>
                    <a:pt x="79" y="711"/>
                  </a:lnTo>
                  <a:lnTo>
                    <a:pt x="79" y="714"/>
                  </a:lnTo>
                  <a:lnTo>
                    <a:pt x="86" y="714"/>
                  </a:lnTo>
                  <a:lnTo>
                    <a:pt x="89" y="718"/>
                  </a:lnTo>
                  <a:lnTo>
                    <a:pt x="92" y="714"/>
                  </a:lnTo>
                  <a:lnTo>
                    <a:pt x="92" y="714"/>
                  </a:lnTo>
                  <a:lnTo>
                    <a:pt x="92" y="711"/>
                  </a:lnTo>
                  <a:lnTo>
                    <a:pt x="92" y="708"/>
                  </a:lnTo>
                  <a:lnTo>
                    <a:pt x="92" y="705"/>
                  </a:lnTo>
                  <a:lnTo>
                    <a:pt x="89" y="705"/>
                  </a:lnTo>
                  <a:lnTo>
                    <a:pt x="86" y="705"/>
                  </a:lnTo>
                  <a:lnTo>
                    <a:pt x="89" y="705"/>
                  </a:lnTo>
                  <a:lnTo>
                    <a:pt x="89" y="705"/>
                  </a:lnTo>
                  <a:lnTo>
                    <a:pt x="89" y="701"/>
                  </a:lnTo>
                  <a:lnTo>
                    <a:pt x="92" y="701"/>
                  </a:lnTo>
                  <a:lnTo>
                    <a:pt x="96" y="701"/>
                  </a:lnTo>
                  <a:lnTo>
                    <a:pt x="99" y="701"/>
                  </a:lnTo>
                  <a:lnTo>
                    <a:pt x="99" y="701"/>
                  </a:lnTo>
                  <a:lnTo>
                    <a:pt x="99" y="705"/>
                  </a:lnTo>
                  <a:lnTo>
                    <a:pt x="103" y="701"/>
                  </a:lnTo>
                  <a:lnTo>
                    <a:pt x="106" y="701"/>
                  </a:lnTo>
                  <a:lnTo>
                    <a:pt x="110" y="701"/>
                  </a:lnTo>
                  <a:lnTo>
                    <a:pt x="113" y="701"/>
                  </a:lnTo>
                  <a:lnTo>
                    <a:pt x="117" y="701"/>
                  </a:lnTo>
                  <a:lnTo>
                    <a:pt x="117" y="705"/>
                  </a:lnTo>
                  <a:lnTo>
                    <a:pt x="113" y="705"/>
                  </a:lnTo>
                  <a:lnTo>
                    <a:pt x="113" y="705"/>
                  </a:lnTo>
                  <a:lnTo>
                    <a:pt x="110" y="705"/>
                  </a:lnTo>
                  <a:lnTo>
                    <a:pt x="106" y="705"/>
                  </a:lnTo>
                  <a:lnTo>
                    <a:pt x="106" y="705"/>
                  </a:lnTo>
                  <a:lnTo>
                    <a:pt x="99" y="708"/>
                  </a:lnTo>
                  <a:lnTo>
                    <a:pt x="99" y="708"/>
                  </a:lnTo>
                  <a:lnTo>
                    <a:pt x="96" y="708"/>
                  </a:lnTo>
                  <a:lnTo>
                    <a:pt x="92" y="711"/>
                  </a:lnTo>
                  <a:lnTo>
                    <a:pt x="96" y="714"/>
                  </a:lnTo>
                  <a:lnTo>
                    <a:pt x="92" y="714"/>
                  </a:lnTo>
                  <a:lnTo>
                    <a:pt x="92" y="718"/>
                  </a:lnTo>
                  <a:lnTo>
                    <a:pt x="92" y="718"/>
                  </a:lnTo>
                  <a:lnTo>
                    <a:pt x="92" y="718"/>
                  </a:lnTo>
                  <a:lnTo>
                    <a:pt x="92" y="721"/>
                  </a:lnTo>
                  <a:lnTo>
                    <a:pt x="92" y="721"/>
                  </a:lnTo>
                  <a:lnTo>
                    <a:pt x="99" y="724"/>
                  </a:lnTo>
                  <a:lnTo>
                    <a:pt x="103" y="727"/>
                  </a:lnTo>
                  <a:lnTo>
                    <a:pt x="103" y="727"/>
                  </a:lnTo>
                  <a:lnTo>
                    <a:pt x="103" y="724"/>
                  </a:lnTo>
                  <a:lnTo>
                    <a:pt x="103" y="721"/>
                  </a:lnTo>
                  <a:lnTo>
                    <a:pt x="106" y="721"/>
                  </a:lnTo>
                  <a:lnTo>
                    <a:pt x="106" y="718"/>
                  </a:lnTo>
                  <a:lnTo>
                    <a:pt x="110" y="718"/>
                  </a:lnTo>
                  <a:lnTo>
                    <a:pt x="106" y="714"/>
                  </a:lnTo>
                  <a:lnTo>
                    <a:pt x="110" y="714"/>
                  </a:lnTo>
                  <a:lnTo>
                    <a:pt x="113" y="711"/>
                  </a:lnTo>
                  <a:lnTo>
                    <a:pt x="117" y="708"/>
                  </a:lnTo>
                  <a:lnTo>
                    <a:pt x="120" y="708"/>
                  </a:lnTo>
                  <a:lnTo>
                    <a:pt x="120" y="708"/>
                  </a:lnTo>
                  <a:lnTo>
                    <a:pt x="123" y="708"/>
                  </a:lnTo>
                  <a:lnTo>
                    <a:pt x="123" y="708"/>
                  </a:lnTo>
                  <a:lnTo>
                    <a:pt x="123" y="708"/>
                  </a:lnTo>
                  <a:lnTo>
                    <a:pt x="123" y="711"/>
                  </a:lnTo>
                  <a:lnTo>
                    <a:pt x="120" y="714"/>
                  </a:lnTo>
                  <a:lnTo>
                    <a:pt x="120" y="714"/>
                  </a:lnTo>
                  <a:lnTo>
                    <a:pt x="117" y="718"/>
                  </a:lnTo>
                  <a:lnTo>
                    <a:pt x="117" y="721"/>
                  </a:lnTo>
                  <a:lnTo>
                    <a:pt x="117" y="724"/>
                  </a:lnTo>
                  <a:lnTo>
                    <a:pt x="117" y="724"/>
                  </a:lnTo>
                  <a:lnTo>
                    <a:pt x="113" y="727"/>
                  </a:lnTo>
                  <a:lnTo>
                    <a:pt x="113" y="724"/>
                  </a:lnTo>
                  <a:lnTo>
                    <a:pt x="113" y="724"/>
                  </a:lnTo>
                  <a:lnTo>
                    <a:pt x="113" y="721"/>
                  </a:lnTo>
                  <a:lnTo>
                    <a:pt x="113" y="718"/>
                  </a:lnTo>
                  <a:lnTo>
                    <a:pt x="110" y="721"/>
                  </a:lnTo>
                  <a:lnTo>
                    <a:pt x="110" y="724"/>
                  </a:lnTo>
                  <a:lnTo>
                    <a:pt x="110" y="721"/>
                  </a:lnTo>
                  <a:lnTo>
                    <a:pt x="106" y="721"/>
                  </a:lnTo>
                  <a:lnTo>
                    <a:pt x="106" y="724"/>
                  </a:lnTo>
                  <a:lnTo>
                    <a:pt x="106" y="727"/>
                  </a:lnTo>
                  <a:lnTo>
                    <a:pt x="113" y="731"/>
                  </a:lnTo>
                  <a:lnTo>
                    <a:pt x="120" y="734"/>
                  </a:lnTo>
                  <a:lnTo>
                    <a:pt x="123" y="734"/>
                  </a:lnTo>
                  <a:lnTo>
                    <a:pt x="127" y="734"/>
                  </a:lnTo>
                  <a:lnTo>
                    <a:pt x="127" y="734"/>
                  </a:lnTo>
                  <a:lnTo>
                    <a:pt x="130" y="734"/>
                  </a:lnTo>
                  <a:lnTo>
                    <a:pt x="134" y="731"/>
                  </a:lnTo>
                  <a:lnTo>
                    <a:pt x="130" y="724"/>
                  </a:lnTo>
                  <a:lnTo>
                    <a:pt x="130" y="724"/>
                  </a:lnTo>
                  <a:lnTo>
                    <a:pt x="130" y="721"/>
                  </a:lnTo>
                  <a:lnTo>
                    <a:pt x="130" y="718"/>
                  </a:lnTo>
                  <a:lnTo>
                    <a:pt x="130" y="711"/>
                  </a:lnTo>
                  <a:lnTo>
                    <a:pt x="130" y="708"/>
                  </a:lnTo>
                  <a:lnTo>
                    <a:pt x="130" y="705"/>
                  </a:lnTo>
                  <a:lnTo>
                    <a:pt x="137" y="705"/>
                  </a:lnTo>
                  <a:lnTo>
                    <a:pt x="141" y="698"/>
                  </a:lnTo>
                  <a:lnTo>
                    <a:pt x="144" y="698"/>
                  </a:lnTo>
                  <a:lnTo>
                    <a:pt x="147" y="698"/>
                  </a:lnTo>
                  <a:lnTo>
                    <a:pt x="147" y="695"/>
                  </a:lnTo>
                  <a:lnTo>
                    <a:pt x="147" y="692"/>
                  </a:lnTo>
                  <a:lnTo>
                    <a:pt x="151" y="692"/>
                  </a:lnTo>
                  <a:lnTo>
                    <a:pt x="154" y="689"/>
                  </a:lnTo>
                  <a:lnTo>
                    <a:pt x="158" y="692"/>
                  </a:lnTo>
                  <a:lnTo>
                    <a:pt x="161" y="692"/>
                  </a:lnTo>
                  <a:lnTo>
                    <a:pt x="161" y="692"/>
                  </a:lnTo>
                  <a:lnTo>
                    <a:pt x="161" y="692"/>
                  </a:lnTo>
                  <a:close/>
                  <a:moveTo>
                    <a:pt x="203" y="779"/>
                  </a:moveTo>
                  <a:lnTo>
                    <a:pt x="203" y="779"/>
                  </a:lnTo>
                  <a:lnTo>
                    <a:pt x="206" y="776"/>
                  </a:lnTo>
                  <a:lnTo>
                    <a:pt x="203" y="776"/>
                  </a:lnTo>
                  <a:lnTo>
                    <a:pt x="203" y="776"/>
                  </a:lnTo>
                  <a:lnTo>
                    <a:pt x="203" y="779"/>
                  </a:lnTo>
                  <a:lnTo>
                    <a:pt x="203" y="779"/>
                  </a:lnTo>
                  <a:close/>
                  <a:moveTo>
                    <a:pt x="27" y="482"/>
                  </a:moveTo>
                  <a:lnTo>
                    <a:pt x="24" y="479"/>
                  </a:lnTo>
                  <a:lnTo>
                    <a:pt x="20" y="479"/>
                  </a:lnTo>
                  <a:lnTo>
                    <a:pt x="20" y="482"/>
                  </a:lnTo>
                  <a:lnTo>
                    <a:pt x="24" y="485"/>
                  </a:lnTo>
                  <a:lnTo>
                    <a:pt x="24" y="485"/>
                  </a:lnTo>
                  <a:lnTo>
                    <a:pt x="27" y="488"/>
                  </a:lnTo>
                  <a:lnTo>
                    <a:pt x="27" y="488"/>
                  </a:lnTo>
                  <a:lnTo>
                    <a:pt x="24" y="488"/>
                  </a:lnTo>
                  <a:lnTo>
                    <a:pt x="20" y="491"/>
                  </a:lnTo>
                  <a:lnTo>
                    <a:pt x="20" y="495"/>
                  </a:lnTo>
                  <a:lnTo>
                    <a:pt x="20" y="495"/>
                  </a:lnTo>
                  <a:lnTo>
                    <a:pt x="13" y="495"/>
                  </a:lnTo>
                  <a:lnTo>
                    <a:pt x="10" y="495"/>
                  </a:lnTo>
                  <a:lnTo>
                    <a:pt x="13" y="491"/>
                  </a:lnTo>
                  <a:lnTo>
                    <a:pt x="10" y="482"/>
                  </a:lnTo>
                  <a:lnTo>
                    <a:pt x="10" y="475"/>
                  </a:lnTo>
                  <a:lnTo>
                    <a:pt x="10" y="475"/>
                  </a:lnTo>
                  <a:lnTo>
                    <a:pt x="6" y="475"/>
                  </a:lnTo>
                  <a:lnTo>
                    <a:pt x="10" y="472"/>
                  </a:lnTo>
                  <a:lnTo>
                    <a:pt x="10" y="469"/>
                  </a:lnTo>
                  <a:lnTo>
                    <a:pt x="10" y="469"/>
                  </a:lnTo>
                  <a:lnTo>
                    <a:pt x="10" y="466"/>
                  </a:lnTo>
                  <a:lnTo>
                    <a:pt x="10" y="466"/>
                  </a:lnTo>
                  <a:lnTo>
                    <a:pt x="13" y="462"/>
                  </a:lnTo>
                  <a:lnTo>
                    <a:pt x="17" y="462"/>
                  </a:lnTo>
                  <a:lnTo>
                    <a:pt x="20" y="462"/>
                  </a:lnTo>
                  <a:lnTo>
                    <a:pt x="24" y="469"/>
                  </a:lnTo>
                  <a:lnTo>
                    <a:pt x="24" y="472"/>
                  </a:lnTo>
                  <a:lnTo>
                    <a:pt x="24" y="472"/>
                  </a:lnTo>
                  <a:lnTo>
                    <a:pt x="24" y="475"/>
                  </a:lnTo>
                  <a:lnTo>
                    <a:pt x="20" y="475"/>
                  </a:lnTo>
                  <a:lnTo>
                    <a:pt x="24" y="479"/>
                  </a:lnTo>
                  <a:lnTo>
                    <a:pt x="27" y="479"/>
                  </a:lnTo>
                  <a:lnTo>
                    <a:pt x="27" y="482"/>
                  </a:lnTo>
                  <a:lnTo>
                    <a:pt x="27" y="482"/>
                  </a:lnTo>
                  <a:close/>
                  <a:moveTo>
                    <a:pt x="27" y="472"/>
                  </a:moveTo>
                  <a:lnTo>
                    <a:pt x="31" y="472"/>
                  </a:lnTo>
                  <a:lnTo>
                    <a:pt x="34" y="472"/>
                  </a:lnTo>
                  <a:lnTo>
                    <a:pt x="31" y="475"/>
                  </a:lnTo>
                  <a:lnTo>
                    <a:pt x="27" y="472"/>
                  </a:lnTo>
                  <a:lnTo>
                    <a:pt x="27" y="472"/>
                  </a:lnTo>
                  <a:close/>
                  <a:moveTo>
                    <a:pt x="6" y="504"/>
                  </a:moveTo>
                  <a:lnTo>
                    <a:pt x="6" y="501"/>
                  </a:lnTo>
                  <a:lnTo>
                    <a:pt x="10" y="501"/>
                  </a:lnTo>
                  <a:lnTo>
                    <a:pt x="13" y="504"/>
                  </a:lnTo>
                  <a:lnTo>
                    <a:pt x="6" y="504"/>
                  </a:lnTo>
                  <a:lnTo>
                    <a:pt x="6" y="504"/>
                  </a:lnTo>
                  <a:lnTo>
                    <a:pt x="6" y="504"/>
                  </a:lnTo>
                  <a:close/>
                  <a:moveTo>
                    <a:pt x="34" y="508"/>
                  </a:moveTo>
                  <a:lnTo>
                    <a:pt x="37" y="504"/>
                  </a:lnTo>
                  <a:lnTo>
                    <a:pt x="37" y="508"/>
                  </a:lnTo>
                  <a:lnTo>
                    <a:pt x="34" y="508"/>
                  </a:lnTo>
                  <a:lnTo>
                    <a:pt x="34" y="508"/>
                  </a:lnTo>
                  <a:lnTo>
                    <a:pt x="34" y="508"/>
                  </a:lnTo>
                  <a:close/>
                  <a:moveTo>
                    <a:pt x="27" y="508"/>
                  </a:moveTo>
                  <a:lnTo>
                    <a:pt x="31" y="508"/>
                  </a:lnTo>
                  <a:lnTo>
                    <a:pt x="31" y="511"/>
                  </a:lnTo>
                  <a:lnTo>
                    <a:pt x="27" y="511"/>
                  </a:lnTo>
                  <a:lnTo>
                    <a:pt x="27" y="511"/>
                  </a:lnTo>
                  <a:lnTo>
                    <a:pt x="24" y="508"/>
                  </a:lnTo>
                  <a:lnTo>
                    <a:pt x="27" y="508"/>
                  </a:lnTo>
                  <a:lnTo>
                    <a:pt x="27" y="508"/>
                  </a:lnTo>
                  <a:close/>
                  <a:moveTo>
                    <a:pt x="17" y="504"/>
                  </a:moveTo>
                  <a:lnTo>
                    <a:pt x="20" y="504"/>
                  </a:lnTo>
                  <a:lnTo>
                    <a:pt x="24" y="504"/>
                  </a:lnTo>
                  <a:lnTo>
                    <a:pt x="20" y="508"/>
                  </a:lnTo>
                  <a:lnTo>
                    <a:pt x="17" y="504"/>
                  </a:lnTo>
                  <a:lnTo>
                    <a:pt x="17" y="504"/>
                  </a:lnTo>
                  <a:close/>
                  <a:moveTo>
                    <a:pt x="20" y="511"/>
                  </a:moveTo>
                  <a:lnTo>
                    <a:pt x="20" y="511"/>
                  </a:lnTo>
                  <a:lnTo>
                    <a:pt x="20" y="511"/>
                  </a:lnTo>
                  <a:lnTo>
                    <a:pt x="20" y="514"/>
                  </a:lnTo>
                  <a:lnTo>
                    <a:pt x="20" y="511"/>
                  </a:lnTo>
                  <a:lnTo>
                    <a:pt x="20" y="511"/>
                  </a:lnTo>
                  <a:close/>
                  <a:moveTo>
                    <a:pt x="13" y="514"/>
                  </a:moveTo>
                  <a:lnTo>
                    <a:pt x="17" y="514"/>
                  </a:lnTo>
                  <a:lnTo>
                    <a:pt x="20" y="514"/>
                  </a:lnTo>
                  <a:lnTo>
                    <a:pt x="20" y="514"/>
                  </a:lnTo>
                  <a:lnTo>
                    <a:pt x="20" y="517"/>
                  </a:lnTo>
                  <a:lnTo>
                    <a:pt x="17" y="517"/>
                  </a:lnTo>
                  <a:lnTo>
                    <a:pt x="13" y="517"/>
                  </a:lnTo>
                  <a:lnTo>
                    <a:pt x="13" y="514"/>
                  </a:lnTo>
                  <a:lnTo>
                    <a:pt x="13" y="514"/>
                  </a:lnTo>
                  <a:close/>
                  <a:moveTo>
                    <a:pt x="10" y="521"/>
                  </a:moveTo>
                  <a:lnTo>
                    <a:pt x="13" y="524"/>
                  </a:lnTo>
                  <a:lnTo>
                    <a:pt x="10" y="524"/>
                  </a:lnTo>
                  <a:lnTo>
                    <a:pt x="10" y="524"/>
                  </a:lnTo>
                  <a:lnTo>
                    <a:pt x="10" y="521"/>
                  </a:lnTo>
                  <a:lnTo>
                    <a:pt x="10" y="521"/>
                  </a:lnTo>
                  <a:close/>
                  <a:moveTo>
                    <a:pt x="31" y="521"/>
                  </a:moveTo>
                  <a:lnTo>
                    <a:pt x="31" y="524"/>
                  </a:lnTo>
                  <a:lnTo>
                    <a:pt x="27" y="524"/>
                  </a:lnTo>
                  <a:lnTo>
                    <a:pt x="31" y="521"/>
                  </a:lnTo>
                  <a:lnTo>
                    <a:pt x="31" y="521"/>
                  </a:lnTo>
                  <a:close/>
                  <a:moveTo>
                    <a:pt x="24" y="517"/>
                  </a:moveTo>
                  <a:lnTo>
                    <a:pt x="27" y="517"/>
                  </a:lnTo>
                  <a:lnTo>
                    <a:pt x="27" y="521"/>
                  </a:lnTo>
                  <a:lnTo>
                    <a:pt x="24" y="517"/>
                  </a:lnTo>
                  <a:lnTo>
                    <a:pt x="24" y="517"/>
                  </a:lnTo>
                  <a:close/>
                  <a:moveTo>
                    <a:pt x="13" y="543"/>
                  </a:moveTo>
                  <a:lnTo>
                    <a:pt x="17" y="543"/>
                  </a:lnTo>
                  <a:lnTo>
                    <a:pt x="17" y="546"/>
                  </a:lnTo>
                  <a:lnTo>
                    <a:pt x="17" y="546"/>
                  </a:lnTo>
                  <a:lnTo>
                    <a:pt x="13" y="543"/>
                  </a:lnTo>
                  <a:lnTo>
                    <a:pt x="13" y="543"/>
                  </a:lnTo>
                  <a:close/>
                  <a:moveTo>
                    <a:pt x="17" y="524"/>
                  </a:moveTo>
                  <a:lnTo>
                    <a:pt x="17" y="521"/>
                  </a:lnTo>
                  <a:lnTo>
                    <a:pt x="13" y="517"/>
                  </a:lnTo>
                  <a:lnTo>
                    <a:pt x="20" y="517"/>
                  </a:lnTo>
                  <a:lnTo>
                    <a:pt x="20" y="521"/>
                  </a:lnTo>
                  <a:lnTo>
                    <a:pt x="17" y="524"/>
                  </a:lnTo>
                  <a:lnTo>
                    <a:pt x="17" y="524"/>
                  </a:lnTo>
                  <a:lnTo>
                    <a:pt x="17" y="524"/>
                  </a:lnTo>
                  <a:close/>
                  <a:moveTo>
                    <a:pt x="6" y="527"/>
                  </a:moveTo>
                  <a:lnTo>
                    <a:pt x="3" y="527"/>
                  </a:lnTo>
                  <a:lnTo>
                    <a:pt x="3" y="524"/>
                  </a:lnTo>
                  <a:lnTo>
                    <a:pt x="6" y="524"/>
                  </a:lnTo>
                  <a:lnTo>
                    <a:pt x="10" y="527"/>
                  </a:lnTo>
                  <a:lnTo>
                    <a:pt x="6" y="527"/>
                  </a:lnTo>
                  <a:lnTo>
                    <a:pt x="6" y="527"/>
                  </a:lnTo>
                  <a:close/>
                  <a:moveTo>
                    <a:pt x="20" y="540"/>
                  </a:moveTo>
                  <a:lnTo>
                    <a:pt x="24" y="540"/>
                  </a:lnTo>
                  <a:lnTo>
                    <a:pt x="24" y="543"/>
                  </a:lnTo>
                  <a:lnTo>
                    <a:pt x="20" y="540"/>
                  </a:lnTo>
                  <a:lnTo>
                    <a:pt x="20" y="540"/>
                  </a:lnTo>
                  <a:close/>
                  <a:moveTo>
                    <a:pt x="27" y="543"/>
                  </a:moveTo>
                  <a:lnTo>
                    <a:pt x="31" y="543"/>
                  </a:lnTo>
                  <a:lnTo>
                    <a:pt x="27" y="546"/>
                  </a:lnTo>
                  <a:lnTo>
                    <a:pt x="27" y="543"/>
                  </a:lnTo>
                  <a:lnTo>
                    <a:pt x="27" y="543"/>
                  </a:lnTo>
                  <a:close/>
                  <a:moveTo>
                    <a:pt x="34" y="514"/>
                  </a:moveTo>
                  <a:lnTo>
                    <a:pt x="34" y="514"/>
                  </a:lnTo>
                  <a:lnTo>
                    <a:pt x="37" y="517"/>
                  </a:lnTo>
                  <a:lnTo>
                    <a:pt x="34" y="517"/>
                  </a:lnTo>
                  <a:lnTo>
                    <a:pt x="34" y="514"/>
                  </a:lnTo>
                  <a:lnTo>
                    <a:pt x="34" y="514"/>
                  </a:lnTo>
                  <a:close/>
                  <a:moveTo>
                    <a:pt x="41" y="517"/>
                  </a:moveTo>
                  <a:lnTo>
                    <a:pt x="44" y="517"/>
                  </a:lnTo>
                  <a:lnTo>
                    <a:pt x="44" y="521"/>
                  </a:lnTo>
                  <a:lnTo>
                    <a:pt x="48" y="524"/>
                  </a:lnTo>
                  <a:lnTo>
                    <a:pt x="44" y="527"/>
                  </a:lnTo>
                  <a:lnTo>
                    <a:pt x="44" y="527"/>
                  </a:lnTo>
                  <a:lnTo>
                    <a:pt x="41" y="527"/>
                  </a:lnTo>
                  <a:lnTo>
                    <a:pt x="41" y="527"/>
                  </a:lnTo>
                  <a:lnTo>
                    <a:pt x="37" y="527"/>
                  </a:lnTo>
                  <a:lnTo>
                    <a:pt x="34" y="530"/>
                  </a:lnTo>
                  <a:lnTo>
                    <a:pt x="34" y="527"/>
                  </a:lnTo>
                  <a:lnTo>
                    <a:pt x="34" y="524"/>
                  </a:lnTo>
                  <a:lnTo>
                    <a:pt x="34" y="517"/>
                  </a:lnTo>
                  <a:lnTo>
                    <a:pt x="41" y="517"/>
                  </a:lnTo>
                  <a:lnTo>
                    <a:pt x="41" y="517"/>
                  </a:lnTo>
                  <a:close/>
                  <a:moveTo>
                    <a:pt x="17" y="527"/>
                  </a:moveTo>
                  <a:lnTo>
                    <a:pt x="20" y="524"/>
                  </a:lnTo>
                  <a:lnTo>
                    <a:pt x="27" y="524"/>
                  </a:lnTo>
                  <a:lnTo>
                    <a:pt x="24" y="527"/>
                  </a:lnTo>
                  <a:lnTo>
                    <a:pt x="20" y="527"/>
                  </a:lnTo>
                  <a:lnTo>
                    <a:pt x="20" y="527"/>
                  </a:lnTo>
                  <a:lnTo>
                    <a:pt x="20" y="527"/>
                  </a:lnTo>
                  <a:lnTo>
                    <a:pt x="17" y="527"/>
                  </a:lnTo>
                  <a:lnTo>
                    <a:pt x="17" y="527"/>
                  </a:lnTo>
                  <a:close/>
                  <a:moveTo>
                    <a:pt x="24" y="533"/>
                  </a:moveTo>
                  <a:lnTo>
                    <a:pt x="20" y="530"/>
                  </a:lnTo>
                  <a:lnTo>
                    <a:pt x="24" y="530"/>
                  </a:lnTo>
                  <a:lnTo>
                    <a:pt x="27" y="530"/>
                  </a:lnTo>
                  <a:lnTo>
                    <a:pt x="27" y="533"/>
                  </a:lnTo>
                  <a:lnTo>
                    <a:pt x="24" y="533"/>
                  </a:lnTo>
                  <a:lnTo>
                    <a:pt x="24" y="533"/>
                  </a:lnTo>
                  <a:close/>
                  <a:moveTo>
                    <a:pt x="24" y="537"/>
                  </a:moveTo>
                  <a:lnTo>
                    <a:pt x="27" y="533"/>
                  </a:lnTo>
                  <a:lnTo>
                    <a:pt x="31" y="533"/>
                  </a:lnTo>
                  <a:lnTo>
                    <a:pt x="31" y="540"/>
                  </a:lnTo>
                  <a:lnTo>
                    <a:pt x="31" y="540"/>
                  </a:lnTo>
                  <a:lnTo>
                    <a:pt x="27" y="540"/>
                  </a:lnTo>
                  <a:lnTo>
                    <a:pt x="27" y="537"/>
                  </a:lnTo>
                  <a:lnTo>
                    <a:pt x="24" y="537"/>
                  </a:lnTo>
                  <a:lnTo>
                    <a:pt x="24" y="537"/>
                  </a:lnTo>
                  <a:close/>
                  <a:moveTo>
                    <a:pt x="17" y="543"/>
                  </a:moveTo>
                  <a:lnTo>
                    <a:pt x="20" y="543"/>
                  </a:lnTo>
                  <a:lnTo>
                    <a:pt x="20" y="543"/>
                  </a:lnTo>
                  <a:lnTo>
                    <a:pt x="24" y="543"/>
                  </a:lnTo>
                  <a:lnTo>
                    <a:pt x="27" y="546"/>
                  </a:lnTo>
                  <a:lnTo>
                    <a:pt x="20" y="546"/>
                  </a:lnTo>
                  <a:lnTo>
                    <a:pt x="17" y="543"/>
                  </a:lnTo>
                  <a:lnTo>
                    <a:pt x="17" y="543"/>
                  </a:lnTo>
                  <a:close/>
                  <a:moveTo>
                    <a:pt x="27" y="608"/>
                  </a:moveTo>
                  <a:lnTo>
                    <a:pt x="31" y="608"/>
                  </a:lnTo>
                  <a:lnTo>
                    <a:pt x="31" y="605"/>
                  </a:lnTo>
                  <a:lnTo>
                    <a:pt x="27" y="605"/>
                  </a:lnTo>
                  <a:lnTo>
                    <a:pt x="24" y="601"/>
                  </a:lnTo>
                  <a:lnTo>
                    <a:pt x="20" y="598"/>
                  </a:lnTo>
                  <a:lnTo>
                    <a:pt x="20" y="595"/>
                  </a:lnTo>
                  <a:lnTo>
                    <a:pt x="24" y="595"/>
                  </a:lnTo>
                  <a:lnTo>
                    <a:pt x="27" y="595"/>
                  </a:lnTo>
                  <a:lnTo>
                    <a:pt x="27" y="598"/>
                  </a:lnTo>
                  <a:lnTo>
                    <a:pt x="31" y="601"/>
                  </a:lnTo>
                  <a:lnTo>
                    <a:pt x="31" y="605"/>
                  </a:lnTo>
                  <a:lnTo>
                    <a:pt x="34" y="608"/>
                  </a:lnTo>
                  <a:lnTo>
                    <a:pt x="37" y="611"/>
                  </a:lnTo>
                  <a:lnTo>
                    <a:pt x="34" y="611"/>
                  </a:lnTo>
                  <a:lnTo>
                    <a:pt x="31" y="611"/>
                  </a:lnTo>
                  <a:lnTo>
                    <a:pt x="27" y="608"/>
                  </a:lnTo>
                  <a:lnTo>
                    <a:pt x="27" y="608"/>
                  </a:lnTo>
                  <a:close/>
                  <a:moveTo>
                    <a:pt x="13" y="601"/>
                  </a:moveTo>
                  <a:lnTo>
                    <a:pt x="13" y="601"/>
                  </a:lnTo>
                  <a:lnTo>
                    <a:pt x="17" y="598"/>
                  </a:lnTo>
                  <a:lnTo>
                    <a:pt x="20" y="598"/>
                  </a:lnTo>
                  <a:lnTo>
                    <a:pt x="24" y="605"/>
                  </a:lnTo>
                  <a:lnTo>
                    <a:pt x="27" y="611"/>
                  </a:lnTo>
                  <a:lnTo>
                    <a:pt x="27" y="614"/>
                  </a:lnTo>
                  <a:lnTo>
                    <a:pt x="27" y="614"/>
                  </a:lnTo>
                  <a:lnTo>
                    <a:pt x="24" y="614"/>
                  </a:lnTo>
                  <a:lnTo>
                    <a:pt x="20" y="608"/>
                  </a:lnTo>
                  <a:lnTo>
                    <a:pt x="20" y="608"/>
                  </a:lnTo>
                  <a:lnTo>
                    <a:pt x="20" y="608"/>
                  </a:lnTo>
                  <a:lnTo>
                    <a:pt x="17" y="605"/>
                  </a:lnTo>
                  <a:lnTo>
                    <a:pt x="13" y="601"/>
                  </a:lnTo>
                  <a:lnTo>
                    <a:pt x="13" y="601"/>
                  </a:lnTo>
                  <a:close/>
                  <a:moveTo>
                    <a:pt x="13" y="608"/>
                  </a:moveTo>
                  <a:lnTo>
                    <a:pt x="17" y="608"/>
                  </a:lnTo>
                  <a:lnTo>
                    <a:pt x="20" y="608"/>
                  </a:lnTo>
                  <a:lnTo>
                    <a:pt x="20" y="611"/>
                  </a:lnTo>
                  <a:lnTo>
                    <a:pt x="20" y="614"/>
                  </a:lnTo>
                  <a:lnTo>
                    <a:pt x="17" y="614"/>
                  </a:lnTo>
                  <a:lnTo>
                    <a:pt x="17" y="614"/>
                  </a:lnTo>
                  <a:lnTo>
                    <a:pt x="13" y="611"/>
                  </a:lnTo>
                  <a:lnTo>
                    <a:pt x="13" y="608"/>
                  </a:lnTo>
                  <a:lnTo>
                    <a:pt x="13" y="608"/>
                  </a:lnTo>
                  <a:close/>
                  <a:moveTo>
                    <a:pt x="24" y="627"/>
                  </a:moveTo>
                  <a:lnTo>
                    <a:pt x="20" y="627"/>
                  </a:lnTo>
                  <a:lnTo>
                    <a:pt x="20" y="624"/>
                  </a:lnTo>
                  <a:lnTo>
                    <a:pt x="20" y="617"/>
                  </a:lnTo>
                  <a:lnTo>
                    <a:pt x="20" y="617"/>
                  </a:lnTo>
                  <a:lnTo>
                    <a:pt x="20" y="617"/>
                  </a:lnTo>
                  <a:lnTo>
                    <a:pt x="27" y="617"/>
                  </a:lnTo>
                  <a:lnTo>
                    <a:pt x="27" y="621"/>
                  </a:lnTo>
                  <a:lnTo>
                    <a:pt x="24" y="621"/>
                  </a:lnTo>
                  <a:lnTo>
                    <a:pt x="24" y="627"/>
                  </a:lnTo>
                  <a:lnTo>
                    <a:pt x="24" y="627"/>
                  </a:lnTo>
                  <a:close/>
                  <a:moveTo>
                    <a:pt x="27" y="640"/>
                  </a:moveTo>
                  <a:lnTo>
                    <a:pt x="24" y="640"/>
                  </a:lnTo>
                  <a:lnTo>
                    <a:pt x="24" y="640"/>
                  </a:lnTo>
                  <a:lnTo>
                    <a:pt x="24" y="637"/>
                  </a:lnTo>
                  <a:lnTo>
                    <a:pt x="20" y="634"/>
                  </a:lnTo>
                  <a:lnTo>
                    <a:pt x="27" y="634"/>
                  </a:lnTo>
                  <a:lnTo>
                    <a:pt x="27" y="637"/>
                  </a:lnTo>
                  <a:lnTo>
                    <a:pt x="27" y="640"/>
                  </a:lnTo>
                  <a:lnTo>
                    <a:pt x="27" y="640"/>
                  </a:lnTo>
                  <a:close/>
                  <a:moveTo>
                    <a:pt x="37" y="637"/>
                  </a:moveTo>
                  <a:lnTo>
                    <a:pt x="37" y="640"/>
                  </a:lnTo>
                  <a:lnTo>
                    <a:pt x="34" y="643"/>
                  </a:lnTo>
                  <a:lnTo>
                    <a:pt x="31" y="640"/>
                  </a:lnTo>
                  <a:lnTo>
                    <a:pt x="31" y="637"/>
                  </a:lnTo>
                  <a:lnTo>
                    <a:pt x="27" y="630"/>
                  </a:lnTo>
                  <a:lnTo>
                    <a:pt x="31" y="627"/>
                  </a:lnTo>
                  <a:lnTo>
                    <a:pt x="34" y="627"/>
                  </a:lnTo>
                  <a:lnTo>
                    <a:pt x="34" y="624"/>
                  </a:lnTo>
                  <a:lnTo>
                    <a:pt x="31" y="627"/>
                  </a:lnTo>
                  <a:lnTo>
                    <a:pt x="31" y="627"/>
                  </a:lnTo>
                  <a:lnTo>
                    <a:pt x="31" y="624"/>
                  </a:lnTo>
                  <a:lnTo>
                    <a:pt x="31" y="621"/>
                  </a:lnTo>
                  <a:lnTo>
                    <a:pt x="27" y="621"/>
                  </a:lnTo>
                  <a:lnTo>
                    <a:pt x="27" y="614"/>
                  </a:lnTo>
                  <a:lnTo>
                    <a:pt x="31" y="614"/>
                  </a:lnTo>
                  <a:lnTo>
                    <a:pt x="34" y="614"/>
                  </a:lnTo>
                  <a:lnTo>
                    <a:pt x="37" y="614"/>
                  </a:lnTo>
                  <a:lnTo>
                    <a:pt x="41" y="624"/>
                  </a:lnTo>
                  <a:lnTo>
                    <a:pt x="41" y="627"/>
                  </a:lnTo>
                  <a:lnTo>
                    <a:pt x="41" y="634"/>
                  </a:lnTo>
                  <a:lnTo>
                    <a:pt x="41" y="634"/>
                  </a:lnTo>
                  <a:lnTo>
                    <a:pt x="44" y="637"/>
                  </a:lnTo>
                  <a:lnTo>
                    <a:pt x="44" y="643"/>
                  </a:lnTo>
                  <a:lnTo>
                    <a:pt x="41" y="647"/>
                  </a:lnTo>
                  <a:lnTo>
                    <a:pt x="37" y="643"/>
                  </a:lnTo>
                  <a:lnTo>
                    <a:pt x="37" y="640"/>
                  </a:lnTo>
                  <a:lnTo>
                    <a:pt x="37" y="637"/>
                  </a:lnTo>
                  <a:lnTo>
                    <a:pt x="37" y="637"/>
                  </a:lnTo>
                  <a:close/>
                  <a:moveTo>
                    <a:pt x="34" y="653"/>
                  </a:moveTo>
                  <a:lnTo>
                    <a:pt x="34" y="653"/>
                  </a:lnTo>
                  <a:lnTo>
                    <a:pt x="31" y="650"/>
                  </a:lnTo>
                  <a:lnTo>
                    <a:pt x="31" y="650"/>
                  </a:lnTo>
                  <a:lnTo>
                    <a:pt x="31" y="647"/>
                  </a:lnTo>
                  <a:lnTo>
                    <a:pt x="34" y="647"/>
                  </a:lnTo>
                  <a:lnTo>
                    <a:pt x="34" y="647"/>
                  </a:lnTo>
                  <a:lnTo>
                    <a:pt x="41" y="647"/>
                  </a:lnTo>
                  <a:lnTo>
                    <a:pt x="37" y="650"/>
                  </a:lnTo>
                  <a:lnTo>
                    <a:pt x="37" y="653"/>
                  </a:lnTo>
                  <a:lnTo>
                    <a:pt x="34" y="653"/>
                  </a:lnTo>
                  <a:lnTo>
                    <a:pt x="34" y="653"/>
                  </a:lnTo>
                  <a:lnTo>
                    <a:pt x="34" y="653"/>
                  </a:lnTo>
                  <a:close/>
                  <a:moveTo>
                    <a:pt x="31" y="659"/>
                  </a:moveTo>
                  <a:lnTo>
                    <a:pt x="31" y="656"/>
                  </a:lnTo>
                  <a:lnTo>
                    <a:pt x="37" y="656"/>
                  </a:lnTo>
                  <a:lnTo>
                    <a:pt x="34" y="659"/>
                  </a:lnTo>
                  <a:lnTo>
                    <a:pt x="31" y="659"/>
                  </a:lnTo>
                  <a:lnTo>
                    <a:pt x="31" y="659"/>
                  </a:lnTo>
                  <a:close/>
                  <a:moveTo>
                    <a:pt x="41" y="656"/>
                  </a:moveTo>
                  <a:lnTo>
                    <a:pt x="41" y="659"/>
                  </a:lnTo>
                  <a:lnTo>
                    <a:pt x="41" y="663"/>
                  </a:lnTo>
                  <a:lnTo>
                    <a:pt x="41" y="663"/>
                  </a:lnTo>
                  <a:lnTo>
                    <a:pt x="37" y="659"/>
                  </a:lnTo>
                  <a:lnTo>
                    <a:pt x="41" y="656"/>
                  </a:lnTo>
                  <a:lnTo>
                    <a:pt x="41" y="656"/>
                  </a:lnTo>
                  <a:close/>
                  <a:moveTo>
                    <a:pt x="41" y="656"/>
                  </a:moveTo>
                  <a:lnTo>
                    <a:pt x="41" y="653"/>
                  </a:lnTo>
                  <a:lnTo>
                    <a:pt x="44" y="653"/>
                  </a:lnTo>
                  <a:lnTo>
                    <a:pt x="48" y="656"/>
                  </a:lnTo>
                  <a:lnTo>
                    <a:pt x="48" y="656"/>
                  </a:lnTo>
                  <a:lnTo>
                    <a:pt x="51" y="659"/>
                  </a:lnTo>
                  <a:lnTo>
                    <a:pt x="55" y="666"/>
                  </a:lnTo>
                  <a:lnTo>
                    <a:pt x="48" y="659"/>
                  </a:lnTo>
                  <a:lnTo>
                    <a:pt x="44" y="659"/>
                  </a:lnTo>
                  <a:lnTo>
                    <a:pt x="41" y="656"/>
                  </a:lnTo>
                  <a:lnTo>
                    <a:pt x="41" y="656"/>
                  </a:lnTo>
                  <a:close/>
                  <a:moveTo>
                    <a:pt x="41" y="663"/>
                  </a:moveTo>
                  <a:lnTo>
                    <a:pt x="44" y="659"/>
                  </a:lnTo>
                  <a:lnTo>
                    <a:pt x="48" y="663"/>
                  </a:lnTo>
                  <a:lnTo>
                    <a:pt x="51" y="669"/>
                  </a:lnTo>
                  <a:lnTo>
                    <a:pt x="51" y="669"/>
                  </a:lnTo>
                  <a:lnTo>
                    <a:pt x="48" y="669"/>
                  </a:lnTo>
                  <a:lnTo>
                    <a:pt x="44" y="666"/>
                  </a:lnTo>
                  <a:lnTo>
                    <a:pt x="41" y="663"/>
                  </a:lnTo>
                  <a:lnTo>
                    <a:pt x="41" y="663"/>
                  </a:lnTo>
                  <a:close/>
                  <a:moveTo>
                    <a:pt x="44" y="679"/>
                  </a:moveTo>
                  <a:lnTo>
                    <a:pt x="41" y="679"/>
                  </a:lnTo>
                  <a:lnTo>
                    <a:pt x="37" y="679"/>
                  </a:lnTo>
                  <a:lnTo>
                    <a:pt x="41" y="676"/>
                  </a:lnTo>
                  <a:lnTo>
                    <a:pt x="41" y="672"/>
                  </a:lnTo>
                  <a:lnTo>
                    <a:pt x="41" y="669"/>
                  </a:lnTo>
                  <a:lnTo>
                    <a:pt x="44" y="669"/>
                  </a:lnTo>
                  <a:lnTo>
                    <a:pt x="44" y="672"/>
                  </a:lnTo>
                  <a:lnTo>
                    <a:pt x="48" y="672"/>
                  </a:lnTo>
                  <a:lnTo>
                    <a:pt x="55" y="676"/>
                  </a:lnTo>
                  <a:lnTo>
                    <a:pt x="55" y="676"/>
                  </a:lnTo>
                  <a:lnTo>
                    <a:pt x="51" y="676"/>
                  </a:lnTo>
                  <a:lnTo>
                    <a:pt x="51" y="676"/>
                  </a:lnTo>
                  <a:lnTo>
                    <a:pt x="44" y="679"/>
                  </a:lnTo>
                  <a:lnTo>
                    <a:pt x="44" y="679"/>
                  </a:lnTo>
                  <a:close/>
                  <a:moveTo>
                    <a:pt x="51" y="692"/>
                  </a:moveTo>
                  <a:lnTo>
                    <a:pt x="48" y="692"/>
                  </a:lnTo>
                  <a:lnTo>
                    <a:pt x="48" y="689"/>
                  </a:lnTo>
                  <a:lnTo>
                    <a:pt x="44" y="689"/>
                  </a:lnTo>
                  <a:lnTo>
                    <a:pt x="48" y="685"/>
                  </a:lnTo>
                  <a:lnTo>
                    <a:pt x="48" y="685"/>
                  </a:lnTo>
                  <a:lnTo>
                    <a:pt x="48" y="685"/>
                  </a:lnTo>
                  <a:lnTo>
                    <a:pt x="48" y="682"/>
                  </a:lnTo>
                  <a:lnTo>
                    <a:pt x="48" y="682"/>
                  </a:lnTo>
                  <a:lnTo>
                    <a:pt x="51" y="685"/>
                  </a:lnTo>
                  <a:lnTo>
                    <a:pt x="51" y="689"/>
                  </a:lnTo>
                  <a:lnTo>
                    <a:pt x="48" y="689"/>
                  </a:lnTo>
                  <a:lnTo>
                    <a:pt x="51" y="692"/>
                  </a:lnTo>
                  <a:lnTo>
                    <a:pt x="51" y="692"/>
                  </a:lnTo>
                  <a:close/>
                  <a:moveTo>
                    <a:pt x="51" y="685"/>
                  </a:moveTo>
                  <a:lnTo>
                    <a:pt x="51" y="685"/>
                  </a:lnTo>
                  <a:lnTo>
                    <a:pt x="55" y="682"/>
                  </a:lnTo>
                  <a:lnTo>
                    <a:pt x="55" y="685"/>
                  </a:lnTo>
                  <a:lnTo>
                    <a:pt x="58" y="685"/>
                  </a:lnTo>
                  <a:lnTo>
                    <a:pt x="58" y="689"/>
                  </a:lnTo>
                  <a:lnTo>
                    <a:pt x="55" y="692"/>
                  </a:lnTo>
                  <a:lnTo>
                    <a:pt x="55" y="692"/>
                  </a:lnTo>
                  <a:lnTo>
                    <a:pt x="51" y="689"/>
                  </a:lnTo>
                  <a:lnTo>
                    <a:pt x="51" y="689"/>
                  </a:lnTo>
                  <a:lnTo>
                    <a:pt x="51" y="685"/>
                  </a:lnTo>
                  <a:lnTo>
                    <a:pt x="51" y="685"/>
                  </a:lnTo>
                  <a:close/>
                  <a:moveTo>
                    <a:pt x="58" y="689"/>
                  </a:moveTo>
                  <a:lnTo>
                    <a:pt x="61" y="689"/>
                  </a:lnTo>
                  <a:lnTo>
                    <a:pt x="61" y="692"/>
                  </a:lnTo>
                  <a:lnTo>
                    <a:pt x="61" y="692"/>
                  </a:lnTo>
                  <a:lnTo>
                    <a:pt x="58" y="689"/>
                  </a:lnTo>
                  <a:lnTo>
                    <a:pt x="58" y="689"/>
                  </a:lnTo>
                  <a:lnTo>
                    <a:pt x="58" y="689"/>
                  </a:lnTo>
                  <a:close/>
                  <a:moveTo>
                    <a:pt x="55" y="698"/>
                  </a:moveTo>
                  <a:lnTo>
                    <a:pt x="55" y="698"/>
                  </a:lnTo>
                  <a:lnTo>
                    <a:pt x="55" y="698"/>
                  </a:lnTo>
                  <a:lnTo>
                    <a:pt x="55" y="698"/>
                  </a:lnTo>
                  <a:lnTo>
                    <a:pt x="55" y="695"/>
                  </a:lnTo>
                  <a:lnTo>
                    <a:pt x="58" y="692"/>
                  </a:lnTo>
                  <a:lnTo>
                    <a:pt x="58" y="695"/>
                  </a:lnTo>
                  <a:lnTo>
                    <a:pt x="55" y="698"/>
                  </a:lnTo>
                  <a:lnTo>
                    <a:pt x="55" y="698"/>
                  </a:lnTo>
                  <a:close/>
                  <a:moveTo>
                    <a:pt x="68" y="689"/>
                  </a:moveTo>
                  <a:lnTo>
                    <a:pt x="61" y="689"/>
                  </a:lnTo>
                  <a:lnTo>
                    <a:pt x="61" y="685"/>
                  </a:lnTo>
                  <a:lnTo>
                    <a:pt x="61" y="682"/>
                  </a:lnTo>
                  <a:lnTo>
                    <a:pt x="61" y="682"/>
                  </a:lnTo>
                  <a:lnTo>
                    <a:pt x="65" y="685"/>
                  </a:lnTo>
                  <a:lnTo>
                    <a:pt x="68" y="689"/>
                  </a:lnTo>
                  <a:lnTo>
                    <a:pt x="68" y="689"/>
                  </a:lnTo>
                  <a:lnTo>
                    <a:pt x="68" y="689"/>
                  </a:lnTo>
                  <a:lnTo>
                    <a:pt x="68" y="689"/>
                  </a:lnTo>
                  <a:close/>
                  <a:moveTo>
                    <a:pt x="65" y="695"/>
                  </a:moveTo>
                  <a:lnTo>
                    <a:pt x="65" y="692"/>
                  </a:lnTo>
                  <a:lnTo>
                    <a:pt x="65" y="692"/>
                  </a:lnTo>
                  <a:lnTo>
                    <a:pt x="68" y="692"/>
                  </a:lnTo>
                  <a:lnTo>
                    <a:pt x="68" y="695"/>
                  </a:lnTo>
                  <a:lnTo>
                    <a:pt x="65" y="695"/>
                  </a:lnTo>
                  <a:lnTo>
                    <a:pt x="65" y="695"/>
                  </a:lnTo>
                  <a:close/>
                  <a:moveTo>
                    <a:pt x="68" y="701"/>
                  </a:moveTo>
                  <a:lnTo>
                    <a:pt x="65" y="698"/>
                  </a:lnTo>
                  <a:lnTo>
                    <a:pt x="61" y="695"/>
                  </a:lnTo>
                  <a:lnTo>
                    <a:pt x="65" y="695"/>
                  </a:lnTo>
                  <a:lnTo>
                    <a:pt x="68" y="698"/>
                  </a:lnTo>
                  <a:lnTo>
                    <a:pt x="68" y="701"/>
                  </a:lnTo>
                  <a:lnTo>
                    <a:pt x="68" y="701"/>
                  </a:lnTo>
                  <a:lnTo>
                    <a:pt x="68" y="701"/>
                  </a:lnTo>
                  <a:close/>
                  <a:moveTo>
                    <a:pt x="72" y="708"/>
                  </a:moveTo>
                  <a:lnTo>
                    <a:pt x="72" y="708"/>
                  </a:lnTo>
                  <a:lnTo>
                    <a:pt x="68" y="708"/>
                  </a:lnTo>
                  <a:lnTo>
                    <a:pt x="68" y="705"/>
                  </a:lnTo>
                  <a:lnTo>
                    <a:pt x="65" y="705"/>
                  </a:lnTo>
                  <a:lnTo>
                    <a:pt x="65" y="705"/>
                  </a:lnTo>
                  <a:lnTo>
                    <a:pt x="65" y="701"/>
                  </a:lnTo>
                  <a:lnTo>
                    <a:pt x="68" y="705"/>
                  </a:lnTo>
                  <a:lnTo>
                    <a:pt x="72" y="701"/>
                  </a:lnTo>
                  <a:lnTo>
                    <a:pt x="75" y="705"/>
                  </a:lnTo>
                  <a:lnTo>
                    <a:pt x="72" y="708"/>
                  </a:lnTo>
                  <a:lnTo>
                    <a:pt x="72" y="708"/>
                  </a:lnTo>
                  <a:close/>
                  <a:moveTo>
                    <a:pt x="86" y="724"/>
                  </a:moveTo>
                  <a:lnTo>
                    <a:pt x="79" y="724"/>
                  </a:lnTo>
                  <a:lnTo>
                    <a:pt x="79" y="724"/>
                  </a:lnTo>
                  <a:lnTo>
                    <a:pt x="75" y="724"/>
                  </a:lnTo>
                  <a:lnTo>
                    <a:pt x="72" y="721"/>
                  </a:lnTo>
                  <a:lnTo>
                    <a:pt x="68" y="721"/>
                  </a:lnTo>
                  <a:lnTo>
                    <a:pt x="65" y="721"/>
                  </a:lnTo>
                  <a:lnTo>
                    <a:pt x="61" y="714"/>
                  </a:lnTo>
                  <a:lnTo>
                    <a:pt x="61" y="711"/>
                  </a:lnTo>
                  <a:lnTo>
                    <a:pt x="61" y="711"/>
                  </a:lnTo>
                  <a:lnTo>
                    <a:pt x="65" y="711"/>
                  </a:lnTo>
                  <a:lnTo>
                    <a:pt x="68" y="718"/>
                  </a:lnTo>
                  <a:lnTo>
                    <a:pt x="68" y="718"/>
                  </a:lnTo>
                  <a:lnTo>
                    <a:pt x="72" y="718"/>
                  </a:lnTo>
                  <a:lnTo>
                    <a:pt x="75" y="718"/>
                  </a:lnTo>
                  <a:lnTo>
                    <a:pt x="79" y="721"/>
                  </a:lnTo>
                  <a:lnTo>
                    <a:pt x="86" y="721"/>
                  </a:lnTo>
                  <a:lnTo>
                    <a:pt x="86" y="721"/>
                  </a:lnTo>
                  <a:lnTo>
                    <a:pt x="89" y="724"/>
                  </a:lnTo>
                  <a:lnTo>
                    <a:pt x="92" y="724"/>
                  </a:lnTo>
                  <a:lnTo>
                    <a:pt x="92" y="724"/>
                  </a:lnTo>
                  <a:lnTo>
                    <a:pt x="92" y="727"/>
                  </a:lnTo>
                  <a:lnTo>
                    <a:pt x="89" y="727"/>
                  </a:lnTo>
                  <a:lnTo>
                    <a:pt x="86" y="724"/>
                  </a:lnTo>
                  <a:lnTo>
                    <a:pt x="86" y="724"/>
                  </a:lnTo>
                  <a:close/>
                  <a:moveTo>
                    <a:pt x="72" y="727"/>
                  </a:moveTo>
                  <a:lnTo>
                    <a:pt x="72" y="727"/>
                  </a:lnTo>
                  <a:lnTo>
                    <a:pt x="75" y="727"/>
                  </a:lnTo>
                  <a:lnTo>
                    <a:pt x="68" y="727"/>
                  </a:lnTo>
                  <a:lnTo>
                    <a:pt x="72" y="727"/>
                  </a:lnTo>
                  <a:lnTo>
                    <a:pt x="72" y="727"/>
                  </a:lnTo>
                  <a:close/>
                  <a:moveTo>
                    <a:pt x="99" y="740"/>
                  </a:moveTo>
                  <a:lnTo>
                    <a:pt x="99" y="743"/>
                  </a:lnTo>
                  <a:lnTo>
                    <a:pt x="103" y="740"/>
                  </a:lnTo>
                  <a:lnTo>
                    <a:pt x="99" y="740"/>
                  </a:lnTo>
                  <a:lnTo>
                    <a:pt x="96" y="740"/>
                  </a:lnTo>
                  <a:lnTo>
                    <a:pt x="99" y="740"/>
                  </a:lnTo>
                  <a:lnTo>
                    <a:pt x="99" y="740"/>
                  </a:lnTo>
                  <a:close/>
                  <a:moveTo>
                    <a:pt x="110" y="743"/>
                  </a:moveTo>
                  <a:lnTo>
                    <a:pt x="106" y="743"/>
                  </a:lnTo>
                  <a:lnTo>
                    <a:pt x="103" y="740"/>
                  </a:lnTo>
                  <a:lnTo>
                    <a:pt x="103" y="740"/>
                  </a:lnTo>
                  <a:lnTo>
                    <a:pt x="99" y="737"/>
                  </a:lnTo>
                  <a:lnTo>
                    <a:pt x="96" y="740"/>
                  </a:lnTo>
                  <a:lnTo>
                    <a:pt x="92" y="740"/>
                  </a:lnTo>
                  <a:lnTo>
                    <a:pt x="89" y="734"/>
                  </a:lnTo>
                  <a:lnTo>
                    <a:pt x="86" y="734"/>
                  </a:lnTo>
                  <a:lnTo>
                    <a:pt x="86" y="731"/>
                  </a:lnTo>
                  <a:lnTo>
                    <a:pt x="82" y="731"/>
                  </a:lnTo>
                  <a:lnTo>
                    <a:pt x="82" y="727"/>
                  </a:lnTo>
                  <a:lnTo>
                    <a:pt x="82" y="727"/>
                  </a:lnTo>
                  <a:lnTo>
                    <a:pt x="86" y="727"/>
                  </a:lnTo>
                  <a:lnTo>
                    <a:pt x="86" y="727"/>
                  </a:lnTo>
                  <a:lnTo>
                    <a:pt x="89" y="727"/>
                  </a:lnTo>
                  <a:lnTo>
                    <a:pt x="92" y="727"/>
                  </a:lnTo>
                  <a:lnTo>
                    <a:pt x="96" y="727"/>
                  </a:lnTo>
                  <a:lnTo>
                    <a:pt x="103" y="731"/>
                  </a:lnTo>
                  <a:lnTo>
                    <a:pt x="103" y="731"/>
                  </a:lnTo>
                  <a:lnTo>
                    <a:pt x="106" y="734"/>
                  </a:lnTo>
                  <a:lnTo>
                    <a:pt x="110" y="734"/>
                  </a:lnTo>
                  <a:lnTo>
                    <a:pt x="113" y="734"/>
                  </a:lnTo>
                  <a:lnTo>
                    <a:pt x="113" y="737"/>
                  </a:lnTo>
                  <a:lnTo>
                    <a:pt x="110" y="737"/>
                  </a:lnTo>
                  <a:lnTo>
                    <a:pt x="110" y="737"/>
                  </a:lnTo>
                  <a:lnTo>
                    <a:pt x="110" y="737"/>
                  </a:lnTo>
                  <a:lnTo>
                    <a:pt x="110" y="740"/>
                  </a:lnTo>
                  <a:lnTo>
                    <a:pt x="106" y="740"/>
                  </a:lnTo>
                  <a:lnTo>
                    <a:pt x="110" y="743"/>
                  </a:lnTo>
                  <a:lnTo>
                    <a:pt x="110" y="743"/>
                  </a:lnTo>
                  <a:close/>
                  <a:moveTo>
                    <a:pt x="113" y="740"/>
                  </a:moveTo>
                  <a:lnTo>
                    <a:pt x="110" y="743"/>
                  </a:lnTo>
                  <a:lnTo>
                    <a:pt x="110" y="747"/>
                  </a:lnTo>
                  <a:lnTo>
                    <a:pt x="113" y="747"/>
                  </a:lnTo>
                  <a:lnTo>
                    <a:pt x="117" y="743"/>
                  </a:lnTo>
                  <a:lnTo>
                    <a:pt x="117" y="743"/>
                  </a:lnTo>
                  <a:lnTo>
                    <a:pt x="113" y="740"/>
                  </a:lnTo>
                  <a:lnTo>
                    <a:pt x="113" y="740"/>
                  </a:lnTo>
                  <a:lnTo>
                    <a:pt x="113" y="740"/>
                  </a:lnTo>
                  <a:close/>
                  <a:moveTo>
                    <a:pt x="134" y="740"/>
                  </a:moveTo>
                  <a:lnTo>
                    <a:pt x="134" y="740"/>
                  </a:lnTo>
                  <a:lnTo>
                    <a:pt x="134" y="743"/>
                  </a:lnTo>
                  <a:lnTo>
                    <a:pt x="130" y="743"/>
                  </a:lnTo>
                  <a:lnTo>
                    <a:pt x="130" y="743"/>
                  </a:lnTo>
                  <a:lnTo>
                    <a:pt x="127" y="743"/>
                  </a:lnTo>
                  <a:lnTo>
                    <a:pt x="127" y="743"/>
                  </a:lnTo>
                  <a:lnTo>
                    <a:pt x="123" y="743"/>
                  </a:lnTo>
                  <a:lnTo>
                    <a:pt x="120" y="740"/>
                  </a:lnTo>
                  <a:lnTo>
                    <a:pt x="120" y="743"/>
                  </a:lnTo>
                  <a:lnTo>
                    <a:pt x="117" y="740"/>
                  </a:lnTo>
                  <a:lnTo>
                    <a:pt x="113" y="740"/>
                  </a:lnTo>
                  <a:lnTo>
                    <a:pt x="113" y="737"/>
                  </a:lnTo>
                  <a:lnTo>
                    <a:pt x="120" y="737"/>
                  </a:lnTo>
                  <a:lnTo>
                    <a:pt x="120" y="737"/>
                  </a:lnTo>
                  <a:lnTo>
                    <a:pt x="127" y="737"/>
                  </a:lnTo>
                  <a:lnTo>
                    <a:pt x="130" y="740"/>
                  </a:lnTo>
                  <a:lnTo>
                    <a:pt x="130" y="737"/>
                  </a:lnTo>
                  <a:lnTo>
                    <a:pt x="134" y="737"/>
                  </a:lnTo>
                  <a:lnTo>
                    <a:pt x="134" y="740"/>
                  </a:lnTo>
                  <a:lnTo>
                    <a:pt x="134" y="740"/>
                  </a:lnTo>
                  <a:close/>
                  <a:moveTo>
                    <a:pt x="144" y="737"/>
                  </a:moveTo>
                  <a:lnTo>
                    <a:pt x="141" y="734"/>
                  </a:lnTo>
                  <a:lnTo>
                    <a:pt x="144" y="734"/>
                  </a:lnTo>
                  <a:lnTo>
                    <a:pt x="141" y="731"/>
                  </a:lnTo>
                  <a:lnTo>
                    <a:pt x="144" y="731"/>
                  </a:lnTo>
                  <a:lnTo>
                    <a:pt x="141" y="727"/>
                  </a:lnTo>
                  <a:lnTo>
                    <a:pt x="141" y="724"/>
                  </a:lnTo>
                  <a:lnTo>
                    <a:pt x="137" y="721"/>
                  </a:lnTo>
                  <a:lnTo>
                    <a:pt x="137" y="724"/>
                  </a:lnTo>
                  <a:lnTo>
                    <a:pt x="134" y="727"/>
                  </a:lnTo>
                  <a:lnTo>
                    <a:pt x="137" y="731"/>
                  </a:lnTo>
                  <a:lnTo>
                    <a:pt x="137" y="734"/>
                  </a:lnTo>
                  <a:lnTo>
                    <a:pt x="137" y="737"/>
                  </a:lnTo>
                  <a:lnTo>
                    <a:pt x="141" y="737"/>
                  </a:lnTo>
                  <a:lnTo>
                    <a:pt x="144" y="737"/>
                  </a:lnTo>
                  <a:lnTo>
                    <a:pt x="144" y="740"/>
                  </a:lnTo>
                  <a:lnTo>
                    <a:pt x="144" y="737"/>
                  </a:lnTo>
                  <a:lnTo>
                    <a:pt x="144" y="737"/>
                  </a:lnTo>
                  <a:close/>
                  <a:moveTo>
                    <a:pt x="130" y="763"/>
                  </a:moveTo>
                  <a:lnTo>
                    <a:pt x="134" y="760"/>
                  </a:lnTo>
                  <a:lnTo>
                    <a:pt x="137" y="763"/>
                  </a:lnTo>
                  <a:lnTo>
                    <a:pt x="134" y="763"/>
                  </a:lnTo>
                  <a:lnTo>
                    <a:pt x="130" y="763"/>
                  </a:lnTo>
                  <a:lnTo>
                    <a:pt x="130" y="763"/>
                  </a:lnTo>
                  <a:close/>
                  <a:moveTo>
                    <a:pt x="134" y="760"/>
                  </a:moveTo>
                  <a:lnTo>
                    <a:pt x="130" y="760"/>
                  </a:lnTo>
                  <a:lnTo>
                    <a:pt x="130" y="756"/>
                  </a:lnTo>
                  <a:lnTo>
                    <a:pt x="134" y="756"/>
                  </a:lnTo>
                  <a:lnTo>
                    <a:pt x="134" y="760"/>
                  </a:lnTo>
                  <a:lnTo>
                    <a:pt x="134" y="760"/>
                  </a:lnTo>
                  <a:lnTo>
                    <a:pt x="134" y="760"/>
                  </a:lnTo>
                  <a:close/>
                  <a:moveTo>
                    <a:pt x="209" y="776"/>
                  </a:moveTo>
                  <a:lnTo>
                    <a:pt x="206" y="776"/>
                  </a:lnTo>
                  <a:lnTo>
                    <a:pt x="209" y="773"/>
                  </a:lnTo>
                  <a:lnTo>
                    <a:pt x="206" y="769"/>
                  </a:lnTo>
                  <a:lnTo>
                    <a:pt x="209" y="773"/>
                  </a:lnTo>
                  <a:lnTo>
                    <a:pt x="209" y="773"/>
                  </a:lnTo>
                  <a:lnTo>
                    <a:pt x="209" y="776"/>
                  </a:lnTo>
                  <a:lnTo>
                    <a:pt x="209" y="776"/>
                  </a:lnTo>
                  <a:lnTo>
                    <a:pt x="209" y="776"/>
                  </a:lnTo>
                  <a:close/>
                  <a:moveTo>
                    <a:pt x="161" y="760"/>
                  </a:moveTo>
                  <a:lnTo>
                    <a:pt x="161" y="760"/>
                  </a:lnTo>
                  <a:lnTo>
                    <a:pt x="165" y="760"/>
                  </a:lnTo>
                  <a:lnTo>
                    <a:pt x="168" y="760"/>
                  </a:lnTo>
                  <a:lnTo>
                    <a:pt x="172" y="760"/>
                  </a:lnTo>
                  <a:lnTo>
                    <a:pt x="182" y="756"/>
                  </a:lnTo>
                  <a:lnTo>
                    <a:pt x="185" y="756"/>
                  </a:lnTo>
                  <a:lnTo>
                    <a:pt x="192" y="756"/>
                  </a:lnTo>
                  <a:lnTo>
                    <a:pt x="196" y="756"/>
                  </a:lnTo>
                  <a:lnTo>
                    <a:pt x="203" y="756"/>
                  </a:lnTo>
                  <a:lnTo>
                    <a:pt x="206" y="756"/>
                  </a:lnTo>
                  <a:lnTo>
                    <a:pt x="206" y="760"/>
                  </a:lnTo>
                  <a:lnTo>
                    <a:pt x="209" y="760"/>
                  </a:lnTo>
                  <a:lnTo>
                    <a:pt x="206" y="763"/>
                  </a:lnTo>
                  <a:lnTo>
                    <a:pt x="206" y="763"/>
                  </a:lnTo>
                  <a:lnTo>
                    <a:pt x="203" y="763"/>
                  </a:lnTo>
                  <a:lnTo>
                    <a:pt x="199" y="763"/>
                  </a:lnTo>
                  <a:lnTo>
                    <a:pt x="196" y="763"/>
                  </a:lnTo>
                  <a:lnTo>
                    <a:pt x="192" y="763"/>
                  </a:lnTo>
                  <a:lnTo>
                    <a:pt x="192" y="763"/>
                  </a:lnTo>
                  <a:lnTo>
                    <a:pt x="189" y="760"/>
                  </a:lnTo>
                  <a:lnTo>
                    <a:pt x="185" y="760"/>
                  </a:lnTo>
                  <a:lnTo>
                    <a:pt x="182" y="760"/>
                  </a:lnTo>
                  <a:lnTo>
                    <a:pt x="182" y="760"/>
                  </a:lnTo>
                  <a:lnTo>
                    <a:pt x="175" y="763"/>
                  </a:lnTo>
                  <a:lnTo>
                    <a:pt x="178" y="763"/>
                  </a:lnTo>
                  <a:lnTo>
                    <a:pt x="182" y="763"/>
                  </a:lnTo>
                  <a:lnTo>
                    <a:pt x="185" y="766"/>
                  </a:lnTo>
                  <a:lnTo>
                    <a:pt x="189" y="766"/>
                  </a:lnTo>
                  <a:lnTo>
                    <a:pt x="185" y="766"/>
                  </a:lnTo>
                  <a:lnTo>
                    <a:pt x="189" y="769"/>
                  </a:lnTo>
                  <a:lnTo>
                    <a:pt x="192" y="773"/>
                  </a:lnTo>
                  <a:lnTo>
                    <a:pt x="192" y="773"/>
                  </a:lnTo>
                  <a:lnTo>
                    <a:pt x="192" y="773"/>
                  </a:lnTo>
                  <a:lnTo>
                    <a:pt x="189" y="769"/>
                  </a:lnTo>
                  <a:lnTo>
                    <a:pt x="185" y="769"/>
                  </a:lnTo>
                  <a:lnTo>
                    <a:pt x="182" y="773"/>
                  </a:lnTo>
                  <a:lnTo>
                    <a:pt x="178" y="769"/>
                  </a:lnTo>
                  <a:lnTo>
                    <a:pt x="178" y="766"/>
                  </a:lnTo>
                  <a:lnTo>
                    <a:pt x="175" y="766"/>
                  </a:lnTo>
                  <a:lnTo>
                    <a:pt x="172" y="769"/>
                  </a:lnTo>
                  <a:lnTo>
                    <a:pt x="175" y="769"/>
                  </a:lnTo>
                  <a:lnTo>
                    <a:pt x="175" y="773"/>
                  </a:lnTo>
                  <a:lnTo>
                    <a:pt x="175" y="773"/>
                  </a:lnTo>
                  <a:lnTo>
                    <a:pt x="168" y="769"/>
                  </a:lnTo>
                  <a:lnTo>
                    <a:pt x="168" y="773"/>
                  </a:lnTo>
                  <a:lnTo>
                    <a:pt x="165" y="769"/>
                  </a:lnTo>
                  <a:lnTo>
                    <a:pt x="165" y="769"/>
                  </a:lnTo>
                  <a:lnTo>
                    <a:pt x="165" y="766"/>
                  </a:lnTo>
                  <a:lnTo>
                    <a:pt x="161" y="769"/>
                  </a:lnTo>
                  <a:lnTo>
                    <a:pt x="158" y="766"/>
                  </a:lnTo>
                  <a:lnTo>
                    <a:pt x="158" y="766"/>
                  </a:lnTo>
                  <a:lnTo>
                    <a:pt x="161" y="763"/>
                  </a:lnTo>
                  <a:lnTo>
                    <a:pt x="168" y="763"/>
                  </a:lnTo>
                  <a:lnTo>
                    <a:pt x="165" y="760"/>
                  </a:lnTo>
                  <a:lnTo>
                    <a:pt x="161" y="763"/>
                  </a:lnTo>
                  <a:lnTo>
                    <a:pt x="161" y="7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91"/>
            <p:cNvSpPr>
              <a:spLocks/>
            </p:cNvSpPr>
            <p:nvPr/>
          </p:nvSpPr>
          <p:spPr bwMode="auto">
            <a:xfrm>
              <a:off x="4383088" y="4175780"/>
              <a:ext cx="4763" cy="4762"/>
            </a:xfrm>
            <a:custGeom>
              <a:avLst/>
              <a:gdLst>
                <a:gd name="T0" fmla="*/ 0 w 3"/>
                <a:gd name="T1" fmla="*/ 0 h 3"/>
                <a:gd name="T2" fmla="*/ 0 w 3"/>
                <a:gd name="T3" fmla="*/ 3 h 3"/>
                <a:gd name="T4" fmla="*/ 3 w 3"/>
                <a:gd name="T5" fmla="*/ 3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3"/>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1" name="Freeform 192"/>
            <p:cNvSpPr>
              <a:spLocks noEditPoints="1"/>
            </p:cNvSpPr>
            <p:nvPr/>
          </p:nvSpPr>
          <p:spPr bwMode="auto">
            <a:xfrm>
              <a:off x="4392613" y="4180542"/>
              <a:ext cx="22225" cy="25400"/>
            </a:xfrm>
            <a:custGeom>
              <a:avLst/>
              <a:gdLst>
                <a:gd name="T0" fmla="*/ 14 w 14"/>
                <a:gd name="T1" fmla="*/ 13 h 16"/>
                <a:gd name="T2" fmla="*/ 11 w 14"/>
                <a:gd name="T3" fmla="*/ 13 h 16"/>
                <a:gd name="T4" fmla="*/ 14 w 14"/>
                <a:gd name="T5" fmla="*/ 16 h 16"/>
                <a:gd name="T6" fmla="*/ 14 w 14"/>
                <a:gd name="T7" fmla="*/ 13 h 16"/>
                <a:gd name="T8" fmla="*/ 14 w 14"/>
                <a:gd name="T9" fmla="*/ 13 h 16"/>
                <a:gd name="T10" fmla="*/ 14 w 14"/>
                <a:gd name="T11" fmla="*/ 0 h 16"/>
                <a:gd name="T12" fmla="*/ 7 w 14"/>
                <a:gd name="T13" fmla="*/ 3 h 16"/>
                <a:gd name="T14" fmla="*/ 11 w 14"/>
                <a:gd name="T15" fmla="*/ 6 h 16"/>
                <a:gd name="T16" fmla="*/ 14 w 14"/>
                <a:gd name="T17" fmla="*/ 10 h 16"/>
                <a:gd name="T18" fmla="*/ 14 w 14"/>
                <a:gd name="T19" fmla="*/ 0 h 16"/>
                <a:gd name="T20" fmla="*/ 14 w 14"/>
                <a:gd name="T21" fmla="*/ 0 h 16"/>
                <a:gd name="T22" fmla="*/ 4 w 14"/>
                <a:gd name="T23" fmla="*/ 3 h 16"/>
                <a:gd name="T24" fmla="*/ 7 w 14"/>
                <a:gd name="T25" fmla="*/ 10 h 16"/>
                <a:gd name="T26" fmla="*/ 7 w 14"/>
                <a:gd name="T27" fmla="*/ 13 h 16"/>
                <a:gd name="T28" fmla="*/ 0 w 14"/>
                <a:gd name="T29" fmla="*/ 10 h 16"/>
                <a:gd name="T30" fmla="*/ 4 w 14"/>
                <a:gd name="T31" fmla="*/ 6 h 16"/>
                <a:gd name="T32" fmla="*/ 4 w 14"/>
                <a:gd name="T3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16">
                  <a:moveTo>
                    <a:pt x="14" y="13"/>
                  </a:moveTo>
                  <a:lnTo>
                    <a:pt x="11" y="13"/>
                  </a:lnTo>
                  <a:lnTo>
                    <a:pt x="14" y="16"/>
                  </a:lnTo>
                  <a:lnTo>
                    <a:pt x="14" y="13"/>
                  </a:lnTo>
                  <a:lnTo>
                    <a:pt x="14" y="13"/>
                  </a:lnTo>
                  <a:close/>
                  <a:moveTo>
                    <a:pt x="14" y="0"/>
                  </a:moveTo>
                  <a:lnTo>
                    <a:pt x="7" y="3"/>
                  </a:lnTo>
                  <a:lnTo>
                    <a:pt x="11" y="6"/>
                  </a:lnTo>
                  <a:lnTo>
                    <a:pt x="14" y="10"/>
                  </a:lnTo>
                  <a:lnTo>
                    <a:pt x="14" y="0"/>
                  </a:lnTo>
                  <a:lnTo>
                    <a:pt x="14" y="0"/>
                  </a:lnTo>
                  <a:close/>
                  <a:moveTo>
                    <a:pt x="4" y="3"/>
                  </a:moveTo>
                  <a:lnTo>
                    <a:pt x="7" y="10"/>
                  </a:lnTo>
                  <a:lnTo>
                    <a:pt x="7" y="13"/>
                  </a:lnTo>
                  <a:lnTo>
                    <a:pt x="0" y="10"/>
                  </a:lnTo>
                  <a:lnTo>
                    <a:pt x="4" y="6"/>
                  </a:lnTo>
                  <a:lnTo>
                    <a:pt x="4"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Freeform 193"/>
            <p:cNvSpPr>
              <a:spLocks/>
            </p:cNvSpPr>
            <p:nvPr/>
          </p:nvSpPr>
          <p:spPr bwMode="auto">
            <a:xfrm>
              <a:off x="4403726" y="4210705"/>
              <a:ext cx="11113" cy="11112"/>
            </a:xfrm>
            <a:custGeom>
              <a:avLst/>
              <a:gdLst>
                <a:gd name="T0" fmla="*/ 4 w 7"/>
                <a:gd name="T1" fmla="*/ 0 h 7"/>
                <a:gd name="T2" fmla="*/ 7 w 7"/>
                <a:gd name="T3" fmla="*/ 4 h 7"/>
                <a:gd name="T4" fmla="*/ 7 w 7"/>
                <a:gd name="T5" fmla="*/ 7 h 7"/>
                <a:gd name="T6" fmla="*/ 4 w 7"/>
                <a:gd name="T7" fmla="*/ 7 h 7"/>
                <a:gd name="T8" fmla="*/ 0 w 7"/>
                <a:gd name="T9" fmla="*/ 4 h 7"/>
                <a:gd name="T10" fmla="*/ 0 w 7"/>
                <a:gd name="T11" fmla="*/ 4 h 7"/>
                <a:gd name="T12" fmla="*/ 4 w 7"/>
                <a:gd name="T13" fmla="*/ 0 h 7"/>
                <a:gd name="T14" fmla="*/ 4 w 7"/>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7">
                  <a:moveTo>
                    <a:pt x="4" y="0"/>
                  </a:moveTo>
                  <a:lnTo>
                    <a:pt x="7" y="4"/>
                  </a:lnTo>
                  <a:lnTo>
                    <a:pt x="7" y="7"/>
                  </a:lnTo>
                  <a:lnTo>
                    <a:pt x="4" y="7"/>
                  </a:lnTo>
                  <a:lnTo>
                    <a:pt x="0" y="4"/>
                  </a:lnTo>
                  <a:lnTo>
                    <a:pt x="0" y="4"/>
                  </a:lnTo>
                  <a:lnTo>
                    <a:pt x="4" y="0"/>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94"/>
            <p:cNvSpPr>
              <a:spLocks noEditPoints="1"/>
            </p:cNvSpPr>
            <p:nvPr/>
          </p:nvSpPr>
          <p:spPr bwMode="auto">
            <a:xfrm>
              <a:off x="4410076" y="4231342"/>
              <a:ext cx="15875" cy="36512"/>
            </a:xfrm>
            <a:custGeom>
              <a:avLst/>
              <a:gdLst>
                <a:gd name="T0" fmla="*/ 7 w 10"/>
                <a:gd name="T1" fmla="*/ 13 h 23"/>
                <a:gd name="T2" fmla="*/ 3 w 10"/>
                <a:gd name="T3" fmla="*/ 20 h 23"/>
                <a:gd name="T4" fmla="*/ 3 w 10"/>
                <a:gd name="T5" fmla="*/ 23 h 23"/>
                <a:gd name="T6" fmla="*/ 7 w 10"/>
                <a:gd name="T7" fmla="*/ 23 h 23"/>
                <a:gd name="T8" fmla="*/ 7 w 10"/>
                <a:gd name="T9" fmla="*/ 20 h 23"/>
                <a:gd name="T10" fmla="*/ 7 w 10"/>
                <a:gd name="T11" fmla="*/ 13 h 23"/>
                <a:gd name="T12" fmla="*/ 7 w 10"/>
                <a:gd name="T13" fmla="*/ 13 h 23"/>
                <a:gd name="T14" fmla="*/ 0 w 10"/>
                <a:gd name="T15" fmla="*/ 0 h 23"/>
                <a:gd name="T16" fmla="*/ 7 w 10"/>
                <a:gd name="T17" fmla="*/ 0 h 23"/>
                <a:gd name="T18" fmla="*/ 10 w 10"/>
                <a:gd name="T19" fmla="*/ 7 h 23"/>
                <a:gd name="T20" fmla="*/ 7 w 10"/>
                <a:gd name="T21" fmla="*/ 10 h 23"/>
                <a:gd name="T22" fmla="*/ 7 w 10"/>
                <a:gd name="T23" fmla="*/ 10 h 23"/>
                <a:gd name="T24" fmla="*/ 3 w 10"/>
                <a:gd name="T25" fmla="*/ 10 h 23"/>
                <a:gd name="T26" fmla="*/ 3 w 10"/>
                <a:gd name="T27" fmla="*/ 7 h 23"/>
                <a:gd name="T28" fmla="*/ 0 w 10"/>
                <a:gd name="T29" fmla="*/ 0 h 23"/>
                <a:gd name="T30" fmla="*/ 0 w 10"/>
                <a:gd name="T3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 h="23">
                  <a:moveTo>
                    <a:pt x="7" y="13"/>
                  </a:moveTo>
                  <a:lnTo>
                    <a:pt x="3" y="20"/>
                  </a:lnTo>
                  <a:lnTo>
                    <a:pt x="3" y="23"/>
                  </a:lnTo>
                  <a:lnTo>
                    <a:pt x="7" y="23"/>
                  </a:lnTo>
                  <a:lnTo>
                    <a:pt x="7" y="20"/>
                  </a:lnTo>
                  <a:lnTo>
                    <a:pt x="7" y="13"/>
                  </a:lnTo>
                  <a:lnTo>
                    <a:pt x="7" y="13"/>
                  </a:lnTo>
                  <a:close/>
                  <a:moveTo>
                    <a:pt x="0" y="0"/>
                  </a:moveTo>
                  <a:lnTo>
                    <a:pt x="7" y="0"/>
                  </a:lnTo>
                  <a:lnTo>
                    <a:pt x="10" y="7"/>
                  </a:lnTo>
                  <a:lnTo>
                    <a:pt x="7" y="10"/>
                  </a:lnTo>
                  <a:lnTo>
                    <a:pt x="7" y="10"/>
                  </a:lnTo>
                  <a:lnTo>
                    <a:pt x="3" y="10"/>
                  </a:lnTo>
                  <a:lnTo>
                    <a:pt x="3" y="7"/>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95"/>
            <p:cNvSpPr>
              <a:spLocks/>
            </p:cNvSpPr>
            <p:nvPr/>
          </p:nvSpPr>
          <p:spPr bwMode="auto">
            <a:xfrm>
              <a:off x="4459288" y="4272617"/>
              <a:ext cx="11113" cy="11112"/>
            </a:xfrm>
            <a:custGeom>
              <a:avLst/>
              <a:gdLst>
                <a:gd name="T0" fmla="*/ 3 w 7"/>
                <a:gd name="T1" fmla="*/ 0 h 7"/>
                <a:gd name="T2" fmla="*/ 0 w 7"/>
                <a:gd name="T3" fmla="*/ 3 h 7"/>
                <a:gd name="T4" fmla="*/ 3 w 7"/>
                <a:gd name="T5" fmla="*/ 7 h 7"/>
                <a:gd name="T6" fmla="*/ 7 w 7"/>
                <a:gd name="T7" fmla="*/ 7 h 7"/>
                <a:gd name="T8" fmla="*/ 7 w 7"/>
                <a:gd name="T9" fmla="*/ 3 h 7"/>
                <a:gd name="T10" fmla="*/ 3 w 7"/>
                <a:gd name="T11" fmla="*/ 0 h 7"/>
              </a:gdLst>
              <a:ahLst/>
              <a:cxnLst>
                <a:cxn ang="0">
                  <a:pos x="T0" y="T1"/>
                </a:cxn>
                <a:cxn ang="0">
                  <a:pos x="T2" y="T3"/>
                </a:cxn>
                <a:cxn ang="0">
                  <a:pos x="T4" y="T5"/>
                </a:cxn>
                <a:cxn ang="0">
                  <a:pos x="T6" y="T7"/>
                </a:cxn>
                <a:cxn ang="0">
                  <a:pos x="T8" y="T9"/>
                </a:cxn>
                <a:cxn ang="0">
                  <a:pos x="T10" y="T11"/>
                </a:cxn>
              </a:cxnLst>
              <a:rect l="0" t="0" r="r" b="b"/>
              <a:pathLst>
                <a:path w="7" h="7">
                  <a:moveTo>
                    <a:pt x="3" y="0"/>
                  </a:moveTo>
                  <a:lnTo>
                    <a:pt x="0" y="3"/>
                  </a:lnTo>
                  <a:lnTo>
                    <a:pt x="3" y="7"/>
                  </a:lnTo>
                  <a:lnTo>
                    <a:pt x="7" y="7"/>
                  </a:lnTo>
                  <a:lnTo>
                    <a:pt x="7" y="3"/>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196"/>
            <p:cNvSpPr>
              <a:spLocks noEditPoints="1"/>
            </p:cNvSpPr>
            <p:nvPr/>
          </p:nvSpPr>
          <p:spPr bwMode="auto">
            <a:xfrm>
              <a:off x="4392613" y="4272617"/>
              <a:ext cx="22225" cy="36512"/>
            </a:xfrm>
            <a:custGeom>
              <a:avLst/>
              <a:gdLst>
                <a:gd name="T0" fmla="*/ 7 w 14"/>
                <a:gd name="T1" fmla="*/ 20 h 23"/>
                <a:gd name="T2" fmla="*/ 7 w 14"/>
                <a:gd name="T3" fmla="*/ 20 h 23"/>
                <a:gd name="T4" fmla="*/ 0 w 14"/>
                <a:gd name="T5" fmla="*/ 20 h 23"/>
                <a:gd name="T6" fmla="*/ 0 w 14"/>
                <a:gd name="T7" fmla="*/ 23 h 23"/>
                <a:gd name="T8" fmla="*/ 4 w 14"/>
                <a:gd name="T9" fmla="*/ 23 h 23"/>
                <a:gd name="T10" fmla="*/ 7 w 14"/>
                <a:gd name="T11" fmla="*/ 20 h 23"/>
                <a:gd name="T12" fmla="*/ 7 w 14"/>
                <a:gd name="T13" fmla="*/ 20 h 23"/>
                <a:gd name="T14" fmla="*/ 7 w 14"/>
                <a:gd name="T15" fmla="*/ 13 h 23"/>
                <a:gd name="T16" fmla="*/ 11 w 14"/>
                <a:gd name="T17" fmla="*/ 16 h 23"/>
                <a:gd name="T18" fmla="*/ 7 w 14"/>
                <a:gd name="T19" fmla="*/ 16 h 23"/>
                <a:gd name="T20" fmla="*/ 7 w 14"/>
                <a:gd name="T21" fmla="*/ 16 h 23"/>
                <a:gd name="T22" fmla="*/ 7 w 14"/>
                <a:gd name="T23" fmla="*/ 13 h 23"/>
                <a:gd name="T24" fmla="*/ 7 w 14"/>
                <a:gd name="T25" fmla="*/ 13 h 23"/>
                <a:gd name="T26" fmla="*/ 11 w 14"/>
                <a:gd name="T27" fmla="*/ 0 h 23"/>
                <a:gd name="T28" fmla="*/ 14 w 14"/>
                <a:gd name="T29" fmla="*/ 3 h 23"/>
                <a:gd name="T30" fmla="*/ 11 w 14"/>
                <a:gd name="T31" fmla="*/ 7 h 23"/>
                <a:gd name="T32" fmla="*/ 11 w 14"/>
                <a:gd name="T3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3">
                  <a:moveTo>
                    <a:pt x="7" y="20"/>
                  </a:moveTo>
                  <a:lnTo>
                    <a:pt x="7" y="20"/>
                  </a:lnTo>
                  <a:lnTo>
                    <a:pt x="0" y="20"/>
                  </a:lnTo>
                  <a:lnTo>
                    <a:pt x="0" y="23"/>
                  </a:lnTo>
                  <a:lnTo>
                    <a:pt x="4" y="23"/>
                  </a:lnTo>
                  <a:lnTo>
                    <a:pt x="7" y="20"/>
                  </a:lnTo>
                  <a:lnTo>
                    <a:pt x="7" y="20"/>
                  </a:lnTo>
                  <a:close/>
                  <a:moveTo>
                    <a:pt x="7" y="13"/>
                  </a:moveTo>
                  <a:lnTo>
                    <a:pt x="11" y="16"/>
                  </a:lnTo>
                  <a:lnTo>
                    <a:pt x="7" y="16"/>
                  </a:lnTo>
                  <a:lnTo>
                    <a:pt x="7" y="16"/>
                  </a:lnTo>
                  <a:lnTo>
                    <a:pt x="7" y="13"/>
                  </a:lnTo>
                  <a:lnTo>
                    <a:pt x="7" y="13"/>
                  </a:lnTo>
                  <a:close/>
                  <a:moveTo>
                    <a:pt x="11" y="0"/>
                  </a:moveTo>
                  <a:lnTo>
                    <a:pt x="14" y="3"/>
                  </a:lnTo>
                  <a:lnTo>
                    <a:pt x="11" y="7"/>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197"/>
            <p:cNvSpPr>
              <a:spLocks noEditPoints="1"/>
            </p:cNvSpPr>
            <p:nvPr/>
          </p:nvSpPr>
          <p:spPr bwMode="auto">
            <a:xfrm>
              <a:off x="4387851" y="4329767"/>
              <a:ext cx="44450" cy="34925"/>
            </a:xfrm>
            <a:custGeom>
              <a:avLst/>
              <a:gdLst>
                <a:gd name="T0" fmla="*/ 21 w 28"/>
                <a:gd name="T1" fmla="*/ 3 h 22"/>
                <a:gd name="T2" fmla="*/ 28 w 28"/>
                <a:gd name="T3" fmla="*/ 0 h 22"/>
                <a:gd name="T4" fmla="*/ 24 w 28"/>
                <a:gd name="T5" fmla="*/ 3 h 22"/>
                <a:gd name="T6" fmla="*/ 21 w 28"/>
                <a:gd name="T7" fmla="*/ 3 h 22"/>
                <a:gd name="T8" fmla="*/ 21 w 28"/>
                <a:gd name="T9" fmla="*/ 3 h 22"/>
                <a:gd name="T10" fmla="*/ 21 w 28"/>
                <a:gd name="T11" fmla="*/ 6 h 22"/>
                <a:gd name="T12" fmla="*/ 14 w 28"/>
                <a:gd name="T13" fmla="*/ 9 h 22"/>
                <a:gd name="T14" fmla="*/ 10 w 28"/>
                <a:gd name="T15" fmla="*/ 6 h 22"/>
                <a:gd name="T16" fmla="*/ 3 w 28"/>
                <a:gd name="T17" fmla="*/ 9 h 22"/>
                <a:gd name="T18" fmla="*/ 3 w 28"/>
                <a:gd name="T19" fmla="*/ 9 h 22"/>
                <a:gd name="T20" fmla="*/ 7 w 28"/>
                <a:gd name="T21" fmla="*/ 13 h 22"/>
                <a:gd name="T22" fmla="*/ 7 w 28"/>
                <a:gd name="T23" fmla="*/ 16 h 22"/>
                <a:gd name="T24" fmla="*/ 3 w 28"/>
                <a:gd name="T25" fmla="*/ 19 h 22"/>
                <a:gd name="T26" fmla="*/ 0 w 28"/>
                <a:gd name="T27" fmla="*/ 19 h 22"/>
                <a:gd name="T28" fmla="*/ 3 w 28"/>
                <a:gd name="T29" fmla="*/ 22 h 22"/>
                <a:gd name="T30" fmla="*/ 14 w 28"/>
                <a:gd name="T31" fmla="*/ 19 h 22"/>
                <a:gd name="T32" fmla="*/ 17 w 28"/>
                <a:gd name="T33" fmla="*/ 16 h 22"/>
                <a:gd name="T34" fmla="*/ 17 w 28"/>
                <a:gd name="T35" fmla="*/ 13 h 22"/>
                <a:gd name="T36" fmla="*/ 17 w 28"/>
                <a:gd name="T37" fmla="*/ 9 h 22"/>
                <a:gd name="T38" fmla="*/ 21 w 28"/>
                <a:gd name="T39" fmla="*/ 6 h 22"/>
                <a:gd name="T40" fmla="*/ 21 w 28"/>
                <a:gd name="T41"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2">
                  <a:moveTo>
                    <a:pt x="21" y="3"/>
                  </a:moveTo>
                  <a:lnTo>
                    <a:pt x="28" y="0"/>
                  </a:lnTo>
                  <a:lnTo>
                    <a:pt x="24" y="3"/>
                  </a:lnTo>
                  <a:lnTo>
                    <a:pt x="21" y="3"/>
                  </a:lnTo>
                  <a:lnTo>
                    <a:pt x="21" y="3"/>
                  </a:lnTo>
                  <a:close/>
                  <a:moveTo>
                    <a:pt x="21" y="6"/>
                  </a:moveTo>
                  <a:lnTo>
                    <a:pt x="14" y="9"/>
                  </a:lnTo>
                  <a:lnTo>
                    <a:pt x="10" y="6"/>
                  </a:lnTo>
                  <a:lnTo>
                    <a:pt x="3" y="9"/>
                  </a:lnTo>
                  <a:lnTo>
                    <a:pt x="3" y="9"/>
                  </a:lnTo>
                  <a:lnTo>
                    <a:pt x="7" y="13"/>
                  </a:lnTo>
                  <a:lnTo>
                    <a:pt x="7" y="16"/>
                  </a:lnTo>
                  <a:lnTo>
                    <a:pt x="3" y="19"/>
                  </a:lnTo>
                  <a:lnTo>
                    <a:pt x="0" y="19"/>
                  </a:lnTo>
                  <a:lnTo>
                    <a:pt x="3" y="22"/>
                  </a:lnTo>
                  <a:lnTo>
                    <a:pt x="14" y="19"/>
                  </a:lnTo>
                  <a:lnTo>
                    <a:pt x="17" y="16"/>
                  </a:lnTo>
                  <a:lnTo>
                    <a:pt x="17" y="13"/>
                  </a:lnTo>
                  <a:lnTo>
                    <a:pt x="17" y="9"/>
                  </a:lnTo>
                  <a:lnTo>
                    <a:pt x="21" y="6"/>
                  </a:lnTo>
                  <a:lnTo>
                    <a:pt x="21"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Rectangle 19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8" name="Rectangle 19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Rectangle 20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Rectangle 20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Rectangle 20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Rectangle 203"/>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Rectangle 204"/>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Rectangle 205"/>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Rectangle 207"/>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Rectangle 20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Rectangle 20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Rectangle 21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Rectangle 21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Rectangle 21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Rectangle 213"/>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214"/>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Rectangle 215"/>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Rectangle 216"/>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Rectangle 217"/>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Rectangle 21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Rectangle 21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Rectangle 22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Rectangle 22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Rectangle 22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Rectangle 223"/>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Rectangle 224"/>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Rectangle 225"/>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Rectangle 226"/>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Rectangle 227"/>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Rectangle 22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Rectangle 22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Rectangle 23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Rectangle 23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Rectangle 23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Rectangle 233"/>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2" name="Rectangle 234"/>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Rectangle 235"/>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4" name="Rectangle 236"/>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5" name="Rectangle 237"/>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6" name="Rectangle 23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7" name="Rectangle 23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8" name="Rectangle 24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9" name="Rectangle 24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0" name="Rectangle 24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1" name="Rectangle 243"/>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2" name="Rectangle 244"/>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3" name="Rectangle 245"/>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4" name="Rectangle 246"/>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5" name="Rectangle 247"/>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6" name="Rectangle 24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7" name="Rectangle 24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8" name="Rectangle 25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9" name="Rectangle 25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0" name="Rectangle 25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1" name="Rectangle 253"/>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2" name="Rectangle 254"/>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3" name="Rectangle 255"/>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4" name="Rectangle 256"/>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5" name="Rectangle 257"/>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6" name="Rectangle 258"/>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Rectangle 259"/>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Rectangle 260"/>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Rectangle 261"/>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Rectangle 262"/>
            <p:cNvSpPr>
              <a:spLocks noChangeArrowheads="1"/>
            </p:cNvSpPr>
            <p:nvPr/>
          </p:nvSpPr>
          <p:spPr bwMode="auto">
            <a:xfrm>
              <a:off x="8931276" y="2416830"/>
              <a:ext cx="1588" cy="15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101"/>
            <p:cNvSpPr>
              <a:spLocks/>
            </p:cNvSpPr>
            <p:nvPr/>
          </p:nvSpPr>
          <p:spPr bwMode="auto">
            <a:xfrm>
              <a:off x="10982326" y="6753225"/>
              <a:ext cx="14288" cy="9525"/>
            </a:xfrm>
            <a:custGeom>
              <a:avLst/>
              <a:gdLst>
                <a:gd name="T0" fmla="*/ 0 w 9"/>
                <a:gd name="T1" fmla="*/ 3 h 6"/>
                <a:gd name="T2" fmla="*/ 3 w 9"/>
                <a:gd name="T3" fmla="*/ 6 h 6"/>
                <a:gd name="T4" fmla="*/ 6 w 9"/>
                <a:gd name="T5" fmla="*/ 6 h 6"/>
                <a:gd name="T6" fmla="*/ 9 w 9"/>
                <a:gd name="T7" fmla="*/ 0 h 6"/>
                <a:gd name="T8" fmla="*/ 6 w 9"/>
                <a:gd name="T9" fmla="*/ 0 h 6"/>
                <a:gd name="T10" fmla="*/ 3 w 9"/>
                <a:gd name="T11" fmla="*/ 3 h 6"/>
                <a:gd name="T12" fmla="*/ 0 w 9"/>
                <a:gd name="T13" fmla="*/ 3 h 6"/>
                <a:gd name="T14" fmla="*/ 0 w 9"/>
                <a:gd name="T15" fmla="*/ 3 h 6"/>
                <a:gd name="T16" fmla="*/ 0 w 9"/>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0" y="3"/>
                  </a:moveTo>
                  <a:lnTo>
                    <a:pt x="3" y="6"/>
                  </a:lnTo>
                  <a:lnTo>
                    <a:pt x="6" y="6"/>
                  </a:lnTo>
                  <a:lnTo>
                    <a:pt x="9" y="0"/>
                  </a:lnTo>
                  <a:lnTo>
                    <a:pt x="6" y="0"/>
                  </a:lnTo>
                  <a:lnTo>
                    <a:pt x="3" y="3"/>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nvGrpSpPr>
            <p:cNvPr id="262" name="Group 261"/>
            <p:cNvGrpSpPr/>
            <p:nvPr/>
          </p:nvGrpSpPr>
          <p:grpSpPr>
            <a:xfrm>
              <a:off x="10318751" y="4632325"/>
              <a:ext cx="1425575" cy="2017713"/>
              <a:chOff x="10318751" y="4632325"/>
              <a:chExt cx="1425575" cy="2017713"/>
            </a:xfrm>
            <a:grpFill/>
          </p:grpSpPr>
          <p:sp>
            <p:nvSpPr>
              <p:cNvPr id="263" name="Freeform 5"/>
              <p:cNvSpPr>
                <a:spLocks/>
              </p:cNvSpPr>
              <p:nvPr/>
            </p:nvSpPr>
            <p:spPr bwMode="auto">
              <a:xfrm>
                <a:off x="11066463" y="6376988"/>
                <a:ext cx="4763" cy="4763"/>
              </a:xfrm>
              <a:custGeom>
                <a:avLst/>
                <a:gdLst>
                  <a:gd name="T0" fmla="*/ 0 w 3"/>
                  <a:gd name="T1" fmla="*/ 3 h 3"/>
                  <a:gd name="T2" fmla="*/ 3 w 3"/>
                  <a:gd name="T3" fmla="*/ 3 h 3"/>
                  <a:gd name="T4" fmla="*/ 3 w 3"/>
                  <a:gd name="T5" fmla="*/ 3 h 3"/>
                  <a:gd name="T6" fmla="*/ 3 w 3"/>
                  <a:gd name="T7" fmla="*/ 0 h 3"/>
                  <a:gd name="T8" fmla="*/ 0 w 3"/>
                  <a:gd name="T9" fmla="*/ 0 h 3"/>
                  <a:gd name="T10" fmla="*/ 0 w 3"/>
                  <a:gd name="T11" fmla="*/ 3 h 3"/>
                  <a:gd name="T12" fmla="*/ 0 w 3"/>
                  <a:gd name="T13" fmla="*/ 3 h 3"/>
                  <a:gd name="T14" fmla="*/ 0 w 3"/>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3">
                    <a:moveTo>
                      <a:pt x="0" y="3"/>
                    </a:moveTo>
                    <a:lnTo>
                      <a:pt x="3" y="3"/>
                    </a:lnTo>
                    <a:lnTo>
                      <a:pt x="3" y="3"/>
                    </a:lnTo>
                    <a:lnTo>
                      <a:pt x="3" y="0"/>
                    </a:lnTo>
                    <a:lnTo>
                      <a:pt x="0" y="0"/>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4" name="Freeform 6"/>
              <p:cNvSpPr>
                <a:spLocks/>
              </p:cNvSpPr>
              <p:nvPr/>
            </p:nvSpPr>
            <p:spPr bwMode="auto">
              <a:xfrm>
                <a:off x="10991851" y="4970463"/>
                <a:ext cx="9525" cy="4763"/>
              </a:xfrm>
              <a:custGeom>
                <a:avLst/>
                <a:gdLst>
                  <a:gd name="T0" fmla="*/ 0 w 6"/>
                  <a:gd name="T1" fmla="*/ 0 h 3"/>
                  <a:gd name="T2" fmla="*/ 3 w 6"/>
                  <a:gd name="T3" fmla="*/ 0 h 3"/>
                  <a:gd name="T4" fmla="*/ 6 w 6"/>
                  <a:gd name="T5" fmla="*/ 0 h 3"/>
                  <a:gd name="T6" fmla="*/ 6 w 6"/>
                  <a:gd name="T7" fmla="*/ 3 h 3"/>
                  <a:gd name="T8" fmla="*/ 0 w 6"/>
                  <a:gd name="T9" fmla="*/ 3 h 3"/>
                  <a:gd name="T10" fmla="*/ 0 w 6"/>
                  <a:gd name="T11" fmla="*/ 3 h 3"/>
                  <a:gd name="T12" fmla="*/ 0 w 6"/>
                  <a:gd name="T13" fmla="*/ 0 h 3"/>
                  <a:gd name="T14" fmla="*/ 0 w 6"/>
                  <a:gd name="T15" fmla="*/ 0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3">
                    <a:moveTo>
                      <a:pt x="0" y="0"/>
                    </a:moveTo>
                    <a:lnTo>
                      <a:pt x="3" y="0"/>
                    </a:lnTo>
                    <a:lnTo>
                      <a:pt x="6" y="0"/>
                    </a:lnTo>
                    <a:lnTo>
                      <a:pt x="6" y="3"/>
                    </a:lnTo>
                    <a:lnTo>
                      <a:pt x="0" y="3"/>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5" name="Freeform 7"/>
              <p:cNvSpPr>
                <a:spLocks/>
              </p:cNvSpPr>
              <p:nvPr/>
            </p:nvSpPr>
            <p:spPr bwMode="auto">
              <a:xfrm>
                <a:off x="10968038" y="4970463"/>
                <a:ext cx="14288" cy="9525"/>
              </a:xfrm>
              <a:custGeom>
                <a:avLst/>
                <a:gdLst>
                  <a:gd name="T0" fmla="*/ 0 w 9"/>
                  <a:gd name="T1" fmla="*/ 0 h 6"/>
                  <a:gd name="T2" fmla="*/ 3 w 9"/>
                  <a:gd name="T3" fmla="*/ 6 h 6"/>
                  <a:gd name="T4" fmla="*/ 6 w 9"/>
                  <a:gd name="T5" fmla="*/ 6 h 6"/>
                  <a:gd name="T6" fmla="*/ 9 w 9"/>
                  <a:gd name="T7" fmla="*/ 6 h 6"/>
                  <a:gd name="T8" fmla="*/ 9 w 9"/>
                  <a:gd name="T9" fmla="*/ 6 h 6"/>
                  <a:gd name="T10" fmla="*/ 9 w 9"/>
                  <a:gd name="T11" fmla="*/ 3 h 6"/>
                  <a:gd name="T12" fmla="*/ 6 w 9"/>
                  <a:gd name="T13" fmla="*/ 3 h 6"/>
                  <a:gd name="T14" fmla="*/ 0 w 9"/>
                  <a:gd name="T15" fmla="*/ 0 h 6"/>
                  <a:gd name="T16" fmla="*/ 0 w 9"/>
                  <a:gd name="T17" fmla="*/ 0 h 6"/>
                  <a:gd name="T18" fmla="*/ 0 w 9"/>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6">
                    <a:moveTo>
                      <a:pt x="0" y="0"/>
                    </a:moveTo>
                    <a:lnTo>
                      <a:pt x="3" y="6"/>
                    </a:lnTo>
                    <a:lnTo>
                      <a:pt x="6" y="6"/>
                    </a:lnTo>
                    <a:lnTo>
                      <a:pt x="9" y="6"/>
                    </a:lnTo>
                    <a:lnTo>
                      <a:pt x="9" y="6"/>
                    </a:lnTo>
                    <a:lnTo>
                      <a:pt x="9" y="3"/>
                    </a:lnTo>
                    <a:lnTo>
                      <a:pt x="6" y="3"/>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6" name="Freeform 8"/>
              <p:cNvSpPr>
                <a:spLocks/>
              </p:cNvSpPr>
              <p:nvPr/>
            </p:nvSpPr>
            <p:spPr bwMode="auto">
              <a:xfrm>
                <a:off x="11691938" y="5138738"/>
                <a:ext cx="52388" cy="33338"/>
              </a:xfrm>
              <a:custGeom>
                <a:avLst/>
                <a:gdLst>
                  <a:gd name="T0" fmla="*/ 0 w 33"/>
                  <a:gd name="T1" fmla="*/ 15 h 21"/>
                  <a:gd name="T2" fmla="*/ 3 w 33"/>
                  <a:gd name="T3" fmla="*/ 9 h 21"/>
                  <a:gd name="T4" fmla="*/ 9 w 33"/>
                  <a:gd name="T5" fmla="*/ 9 h 21"/>
                  <a:gd name="T6" fmla="*/ 12 w 33"/>
                  <a:gd name="T7" fmla="*/ 6 h 21"/>
                  <a:gd name="T8" fmla="*/ 18 w 33"/>
                  <a:gd name="T9" fmla="*/ 9 h 21"/>
                  <a:gd name="T10" fmla="*/ 21 w 33"/>
                  <a:gd name="T11" fmla="*/ 3 h 21"/>
                  <a:gd name="T12" fmla="*/ 24 w 33"/>
                  <a:gd name="T13" fmla="*/ 3 h 21"/>
                  <a:gd name="T14" fmla="*/ 30 w 33"/>
                  <a:gd name="T15" fmla="*/ 0 h 21"/>
                  <a:gd name="T16" fmla="*/ 33 w 33"/>
                  <a:gd name="T17" fmla="*/ 0 h 21"/>
                  <a:gd name="T18" fmla="*/ 27 w 33"/>
                  <a:gd name="T19" fmla="*/ 6 h 21"/>
                  <a:gd name="T20" fmla="*/ 27 w 33"/>
                  <a:gd name="T21" fmla="*/ 9 h 21"/>
                  <a:gd name="T22" fmla="*/ 21 w 33"/>
                  <a:gd name="T23" fmla="*/ 15 h 21"/>
                  <a:gd name="T24" fmla="*/ 24 w 33"/>
                  <a:gd name="T25" fmla="*/ 15 h 21"/>
                  <a:gd name="T26" fmla="*/ 30 w 33"/>
                  <a:gd name="T27" fmla="*/ 9 h 21"/>
                  <a:gd name="T28" fmla="*/ 30 w 33"/>
                  <a:gd name="T29" fmla="*/ 12 h 21"/>
                  <a:gd name="T30" fmla="*/ 27 w 33"/>
                  <a:gd name="T31" fmla="*/ 18 h 21"/>
                  <a:gd name="T32" fmla="*/ 18 w 33"/>
                  <a:gd name="T33" fmla="*/ 18 h 21"/>
                  <a:gd name="T34" fmla="*/ 18 w 33"/>
                  <a:gd name="T35" fmla="*/ 15 h 21"/>
                  <a:gd name="T36" fmla="*/ 12 w 33"/>
                  <a:gd name="T37" fmla="*/ 15 h 21"/>
                  <a:gd name="T38" fmla="*/ 12 w 33"/>
                  <a:gd name="T39" fmla="*/ 18 h 21"/>
                  <a:gd name="T40" fmla="*/ 6 w 33"/>
                  <a:gd name="T41" fmla="*/ 18 h 21"/>
                  <a:gd name="T42" fmla="*/ 6 w 33"/>
                  <a:gd name="T43" fmla="*/ 21 h 21"/>
                  <a:gd name="T44" fmla="*/ 0 w 33"/>
                  <a:gd name="T45" fmla="*/ 15 h 21"/>
                  <a:gd name="T46" fmla="*/ 0 w 33"/>
                  <a:gd name="T47" fmla="*/ 1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21">
                    <a:moveTo>
                      <a:pt x="0" y="15"/>
                    </a:moveTo>
                    <a:lnTo>
                      <a:pt x="3" y="9"/>
                    </a:lnTo>
                    <a:lnTo>
                      <a:pt x="9" y="9"/>
                    </a:lnTo>
                    <a:lnTo>
                      <a:pt x="12" y="6"/>
                    </a:lnTo>
                    <a:lnTo>
                      <a:pt x="18" y="9"/>
                    </a:lnTo>
                    <a:lnTo>
                      <a:pt x="21" y="3"/>
                    </a:lnTo>
                    <a:lnTo>
                      <a:pt x="24" y="3"/>
                    </a:lnTo>
                    <a:lnTo>
                      <a:pt x="30" y="0"/>
                    </a:lnTo>
                    <a:lnTo>
                      <a:pt x="33" y="0"/>
                    </a:lnTo>
                    <a:lnTo>
                      <a:pt x="27" y="6"/>
                    </a:lnTo>
                    <a:lnTo>
                      <a:pt x="27" y="9"/>
                    </a:lnTo>
                    <a:lnTo>
                      <a:pt x="21" y="15"/>
                    </a:lnTo>
                    <a:lnTo>
                      <a:pt x="24" y="15"/>
                    </a:lnTo>
                    <a:lnTo>
                      <a:pt x="30" y="9"/>
                    </a:lnTo>
                    <a:lnTo>
                      <a:pt x="30" y="12"/>
                    </a:lnTo>
                    <a:lnTo>
                      <a:pt x="27" y="18"/>
                    </a:lnTo>
                    <a:lnTo>
                      <a:pt x="18" y="18"/>
                    </a:lnTo>
                    <a:lnTo>
                      <a:pt x="18" y="15"/>
                    </a:lnTo>
                    <a:lnTo>
                      <a:pt x="12" y="15"/>
                    </a:lnTo>
                    <a:lnTo>
                      <a:pt x="12" y="18"/>
                    </a:lnTo>
                    <a:lnTo>
                      <a:pt x="6" y="18"/>
                    </a:lnTo>
                    <a:lnTo>
                      <a:pt x="6" y="21"/>
                    </a:lnTo>
                    <a:lnTo>
                      <a:pt x="0" y="15"/>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7" name="Freeform 266"/>
              <p:cNvSpPr>
                <a:spLocks/>
              </p:cNvSpPr>
              <p:nvPr/>
            </p:nvSpPr>
            <p:spPr bwMode="auto">
              <a:xfrm>
                <a:off x="11655426" y="5176838"/>
                <a:ext cx="41275" cy="36513"/>
              </a:xfrm>
              <a:custGeom>
                <a:avLst/>
                <a:gdLst>
                  <a:gd name="T0" fmla="*/ 3 w 26"/>
                  <a:gd name="T1" fmla="*/ 9 h 23"/>
                  <a:gd name="T2" fmla="*/ 9 w 26"/>
                  <a:gd name="T3" fmla="*/ 3 h 23"/>
                  <a:gd name="T4" fmla="*/ 17 w 26"/>
                  <a:gd name="T5" fmla="*/ 0 h 23"/>
                  <a:gd name="T6" fmla="*/ 23 w 26"/>
                  <a:gd name="T7" fmla="*/ 9 h 23"/>
                  <a:gd name="T8" fmla="*/ 26 w 26"/>
                  <a:gd name="T9" fmla="*/ 18 h 23"/>
                  <a:gd name="T10" fmla="*/ 20 w 26"/>
                  <a:gd name="T11" fmla="*/ 21 h 23"/>
                  <a:gd name="T12" fmla="*/ 17 w 26"/>
                  <a:gd name="T13" fmla="*/ 21 h 23"/>
                  <a:gd name="T14" fmla="*/ 14 w 26"/>
                  <a:gd name="T15" fmla="*/ 23 h 23"/>
                  <a:gd name="T16" fmla="*/ 6 w 26"/>
                  <a:gd name="T17" fmla="*/ 21 h 23"/>
                  <a:gd name="T18" fmla="*/ 0 w 26"/>
                  <a:gd name="T19" fmla="*/ 18 h 23"/>
                  <a:gd name="T20" fmla="*/ 0 w 26"/>
                  <a:gd name="T21" fmla="*/ 15 h 23"/>
                  <a:gd name="T22" fmla="*/ 3 w 26"/>
                  <a:gd name="T23" fmla="*/ 12 h 23"/>
                  <a:gd name="T24" fmla="*/ 3 w 26"/>
                  <a:gd name="T25" fmla="*/ 9 h 23"/>
                  <a:gd name="T26" fmla="*/ 3 w 26"/>
                  <a:gd name="T2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23">
                    <a:moveTo>
                      <a:pt x="3" y="9"/>
                    </a:moveTo>
                    <a:lnTo>
                      <a:pt x="9" y="3"/>
                    </a:lnTo>
                    <a:lnTo>
                      <a:pt x="17" y="0"/>
                    </a:lnTo>
                    <a:lnTo>
                      <a:pt x="23" y="9"/>
                    </a:lnTo>
                    <a:lnTo>
                      <a:pt x="26" y="18"/>
                    </a:lnTo>
                    <a:lnTo>
                      <a:pt x="20" y="21"/>
                    </a:lnTo>
                    <a:lnTo>
                      <a:pt x="17" y="21"/>
                    </a:lnTo>
                    <a:lnTo>
                      <a:pt x="14" y="23"/>
                    </a:lnTo>
                    <a:lnTo>
                      <a:pt x="6" y="21"/>
                    </a:lnTo>
                    <a:lnTo>
                      <a:pt x="0" y="18"/>
                    </a:lnTo>
                    <a:lnTo>
                      <a:pt x="0" y="15"/>
                    </a:lnTo>
                    <a:lnTo>
                      <a:pt x="3" y="12"/>
                    </a:lnTo>
                    <a:lnTo>
                      <a:pt x="3" y="9"/>
                    </a:lnTo>
                    <a:lnTo>
                      <a:pt x="3"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8" name="Freeform 10"/>
              <p:cNvSpPr>
                <a:spLocks/>
              </p:cNvSpPr>
              <p:nvPr/>
            </p:nvSpPr>
            <p:spPr bwMode="auto">
              <a:xfrm>
                <a:off x="11255376" y="5270500"/>
                <a:ext cx="79375" cy="88900"/>
              </a:xfrm>
              <a:custGeom>
                <a:avLst/>
                <a:gdLst>
                  <a:gd name="T0" fmla="*/ 0 w 50"/>
                  <a:gd name="T1" fmla="*/ 0 h 56"/>
                  <a:gd name="T2" fmla="*/ 6 w 50"/>
                  <a:gd name="T3" fmla="*/ 9 h 56"/>
                  <a:gd name="T4" fmla="*/ 6 w 50"/>
                  <a:gd name="T5" fmla="*/ 6 h 56"/>
                  <a:gd name="T6" fmla="*/ 9 w 50"/>
                  <a:gd name="T7" fmla="*/ 6 h 56"/>
                  <a:gd name="T8" fmla="*/ 9 w 50"/>
                  <a:gd name="T9" fmla="*/ 9 h 56"/>
                  <a:gd name="T10" fmla="*/ 15 w 50"/>
                  <a:gd name="T11" fmla="*/ 15 h 56"/>
                  <a:gd name="T12" fmla="*/ 17 w 50"/>
                  <a:gd name="T13" fmla="*/ 18 h 56"/>
                  <a:gd name="T14" fmla="*/ 17 w 50"/>
                  <a:gd name="T15" fmla="*/ 18 h 56"/>
                  <a:gd name="T16" fmla="*/ 26 w 50"/>
                  <a:gd name="T17" fmla="*/ 27 h 56"/>
                  <a:gd name="T18" fmla="*/ 29 w 50"/>
                  <a:gd name="T19" fmla="*/ 32 h 56"/>
                  <a:gd name="T20" fmla="*/ 32 w 50"/>
                  <a:gd name="T21" fmla="*/ 32 h 56"/>
                  <a:gd name="T22" fmla="*/ 35 w 50"/>
                  <a:gd name="T23" fmla="*/ 35 h 56"/>
                  <a:gd name="T24" fmla="*/ 38 w 50"/>
                  <a:gd name="T25" fmla="*/ 44 h 56"/>
                  <a:gd name="T26" fmla="*/ 47 w 50"/>
                  <a:gd name="T27" fmla="*/ 47 h 56"/>
                  <a:gd name="T28" fmla="*/ 50 w 50"/>
                  <a:gd name="T29" fmla="*/ 47 h 56"/>
                  <a:gd name="T30" fmla="*/ 50 w 50"/>
                  <a:gd name="T31" fmla="*/ 56 h 56"/>
                  <a:gd name="T32" fmla="*/ 47 w 50"/>
                  <a:gd name="T33" fmla="*/ 53 h 56"/>
                  <a:gd name="T34" fmla="*/ 44 w 50"/>
                  <a:gd name="T35" fmla="*/ 53 h 56"/>
                  <a:gd name="T36" fmla="*/ 41 w 50"/>
                  <a:gd name="T37" fmla="*/ 50 h 56"/>
                  <a:gd name="T38" fmla="*/ 38 w 50"/>
                  <a:gd name="T39" fmla="*/ 53 h 56"/>
                  <a:gd name="T40" fmla="*/ 35 w 50"/>
                  <a:gd name="T41" fmla="*/ 50 h 56"/>
                  <a:gd name="T42" fmla="*/ 32 w 50"/>
                  <a:gd name="T43" fmla="*/ 44 h 56"/>
                  <a:gd name="T44" fmla="*/ 29 w 50"/>
                  <a:gd name="T45" fmla="*/ 44 h 56"/>
                  <a:gd name="T46" fmla="*/ 26 w 50"/>
                  <a:gd name="T47" fmla="*/ 41 h 56"/>
                  <a:gd name="T48" fmla="*/ 23 w 50"/>
                  <a:gd name="T49" fmla="*/ 38 h 56"/>
                  <a:gd name="T50" fmla="*/ 23 w 50"/>
                  <a:gd name="T51" fmla="*/ 41 h 56"/>
                  <a:gd name="T52" fmla="*/ 20 w 50"/>
                  <a:gd name="T53" fmla="*/ 35 h 56"/>
                  <a:gd name="T54" fmla="*/ 17 w 50"/>
                  <a:gd name="T55" fmla="*/ 32 h 56"/>
                  <a:gd name="T56" fmla="*/ 15 w 50"/>
                  <a:gd name="T57" fmla="*/ 30 h 56"/>
                  <a:gd name="T58" fmla="*/ 12 w 50"/>
                  <a:gd name="T59" fmla="*/ 30 h 56"/>
                  <a:gd name="T60" fmla="*/ 12 w 50"/>
                  <a:gd name="T61" fmla="*/ 27 h 56"/>
                  <a:gd name="T62" fmla="*/ 12 w 50"/>
                  <a:gd name="T63" fmla="*/ 24 h 56"/>
                  <a:gd name="T64" fmla="*/ 9 w 50"/>
                  <a:gd name="T65" fmla="*/ 21 h 56"/>
                  <a:gd name="T66" fmla="*/ 3 w 50"/>
                  <a:gd name="T67" fmla="*/ 9 h 56"/>
                  <a:gd name="T68" fmla="*/ 3 w 50"/>
                  <a:gd name="T69" fmla="*/ 6 h 56"/>
                  <a:gd name="T70" fmla="*/ 0 w 50"/>
                  <a:gd name="T71" fmla="*/ 3 h 56"/>
                  <a:gd name="T72" fmla="*/ 0 w 50"/>
                  <a:gd name="T73" fmla="*/ 0 h 56"/>
                  <a:gd name="T74" fmla="*/ 0 w 50"/>
                  <a:gd name="T7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 h="56">
                    <a:moveTo>
                      <a:pt x="0" y="0"/>
                    </a:moveTo>
                    <a:lnTo>
                      <a:pt x="6" y="9"/>
                    </a:lnTo>
                    <a:lnTo>
                      <a:pt x="6" y="6"/>
                    </a:lnTo>
                    <a:lnTo>
                      <a:pt x="9" y="6"/>
                    </a:lnTo>
                    <a:lnTo>
                      <a:pt x="9" y="9"/>
                    </a:lnTo>
                    <a:lnTo>
                      <a:pt x="15" y="15"/>
                    </a:lnTo>
                    <a:lnTo>
                      <a:pt x="17" y="18"/>
                    </a:lnTo>
                    <a:lnTo>
                      <a:pt x="17" y="18"/>
                    </a:lnTo>
                    <a:lnTo>
                      <a:pt x="26" y="27"/>
                    </a:lnTo>
                    <a:lnTo>
                      <a:pt x="29" y="32"/>
                    </a:lnTo>
                    <a:lnTo>
                      <a:pt x="32" y="32"/>
                    </a:lnTo>
                    <a:lnTo>
                      <a:pt x="35" y="35"/>
                    </a:lnTo>
                    <a:lnTo>
                      <a:pt x="38" y="44"/>
                    </a:lnTo>
                    <a:lnTo>
                      <a:pt x="47" y="47"/>
                    </a:lnTo>
                    <a:lnTo>
                      <a:pt x="50" y="47"/>
                    </a:lnTo>
                    <a:lnTo>
                      <a:pt x="50" y="56"/>
                    </a:lnTo>
                    <a:lnTo>
                      <a:pt x="47" y="53"/>
                    </a:lnTo>
                    <a:lnTo>
                      <a:pt x="44" y="53"/>
                    </a:lnTo>
                    <a:lnTo>
                      <a:pt x="41" y="50"/>
                    </a:lnTo>
                    <a:lnTo>
                      <a:pt x="38" y="53"/>
                    </a:lnTo>
                    <a:lnTo>
                      <a:pt x="35" y="50"/>
                    </a:lnTo>
                    <a:lnTo>
                      <a:pt x="32" y="44"/>
                    </a:lnTo>
                    <a:lnTo>
                      <a:pt x="29" y="44"/>
                    </a:lnTo>
                    <a:lnTo>
                      <a:pt x="26" y="41"/>
                    </a:lnTo>
                    <a:lnTo>
                      <a:pt x="23" y="38"/>
                    </a:lnTo>
                    <a:lnTo>
                      <a:pt x="23" y="41"/>
                    </a:lnTo>
                    <a:lnTo>
                      <a:pt x="20" y="35"/>
                    </a:lnTo>
                    <a:lnTo>
                      <a:pt x="17" y="32"/>
                    </a:lnTo>
                    <a:lnTo>
                      <a:pt x="15" y="30"/>
                    </a:lnTo>
                    <a:lnTo>
                      <a:pt x="12" y="30"/>
                    </a:lnTo>
                    <a:lnTo>
                      <a:pt x="12" y="27"/>
                    </a:lnTo>
                    <a:lnTo>
                      <a:pt x="12" y="24"/>
                    </a:lnTo>
                    <a:lnTo>
                      <a:pt x="9" y="21"/>
                    </a:lnTo>
                    <a:lnTo>
                      <a:pt x="3" y="9"/>
                    </a:lnTo>
                    <a:lnTo>
                      <a:pt x="3"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69" name="Freeform 11"/>
              <p:cNvSpPr>
                <a:spLocks/>
              </p:cNvSpPr>
              <p:nvPr/>
            </p:nvSpPr>
            <p:spPr bwMode="auto">
              <a:xfrm>
                <a:off x="11358563" y="5321300"/>
                <a:ext cx="14288" cy="14288"/>
              </a:xfrm>
              <a:custGeom>
                <a:avLst/>
                <a:gdLst>
                  <a:gd name="T0" fmla="*/ 0 w 9"/>
                  <a:gd name="T1" fmla="*/ 0 h 9"/>
                  <a:gd name="T2" fmla="*/ 6 w 9"/>
                  <a:gd name="T3" fmla="*/ 0 h 9"/>
                  <a:gd name="T4" fmla="*/ 9 w 9"/>
                  <a:gd name="T5" fmla="*/ 3 h 9"/>
                  <a:gd name="T6" fmla="*/ 9 w 9"/>
                  <a:gd name="T7" fmla="*/ 6 h 9"/>
                  <a:gd name="T8" fmla="*/ 6 w 9"/>
                  <a:gd name="T9" fmla="*/ 6 h 9"/>
                  <a:gd name="T10" fmla="*/ 6 w 9"/>
                  <a:gd name="T11" fmla="*/ 9 h 9"/>
                  <a:gd name="T12" fmla="*/ 3 w 9"/>
                  <a:gd name="T13" fmla="*/ 3 h 9"/>
                  <a:gd name="T14" fmla="*/ 0 w 9"/>
                  <a:gd name="T15" fmla="*/ 0 h 9"/>
                  <a:gd name="T16" fmla="*/ 0 w 9"/>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0" y="0"/>
                    </a:moveTo>
                    <a:lnTo>
                      <a:pt x="6" y="0"/>
                    </a:lnTo>
                    <a:lnTo>
                      <a:pt x="9" y="3"/>
                    </a:lnTo>
                    <a:lnTo>
                      <a:pt x="9" y="6"/>
                    </a:lnTo>
                    <a:lnTo>
                      <a:pt x="6" y="6"/>
                    </a:lnTo>
                    <a:lnTo>
                      <a:pt x="6" y="9"/>
                    </a:lnTo>
                    <a:lnTo>
                      <a:pt x="3"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0" name="Freeform 12"/>
              <p:cNvSpPr>
                <a:spLocks/>
              </p:cNvSpPr>
              <p:nvPr/>
            </p:nvSpPr>
            <p:spPr bwMode="auto">
              <a:xfrm>
                <a:off x="11344276" y="5294313"/>
                <a:ext cx="9525" cy="19050"/>
              </a:xfrm>
              <a:custGeom>
                <a:avLst/>
                <a:gdLst>
                  <a:gd name="T0" fmla="*/ 3 w 6"/>
                  <a:gd name="T1" fmla="*/ 0 h 12"/>
                  <a:gd name="T2" fmla="*/ 0 w 6"/>
                  <a:gd name="T3" fmla="*/ 3 h 12"/>
                  <a:gd name="T4" fmla="*/ 0 w 6"/>
                  <a:gd name="T5" fmla="*/ 3 h 12"/>
                  <a:gd name="T6" fmla="*/ 0 w 6"/>
                  <a:gd name="T7" fmla="*/ 6 h 12"/>
                  <a:gd name="T8" fmla="*/ 0 w 6"/>
                  <a:gd name="T9" fmla="*/ 9 h 12"/>
                  <a:gd name="T10" fmla="*/ 6 w 6"/>
                  <a:gd name="T11" fmla="*/ 12 h 12"/>
                  <a:gd name="T12" fmla="*/ 6 w 6"/>
                  <a:gd name="T13" fmla="*/ 9 h 12"/>
                  <a:gd name="T14" fmla="*/ 3 w 6"/>
                  <a:gd name="T15" fmla="*/ 6 h 12"/>
                  <a:gd name="T16" fmla="*/ 3 w 6"/>
                  <a:gd name="T17" fmla="*/ 6 h 12"/>
                  <a:gd name="T18" fmla="*/ 3 w 6"/>
                  <a:gd name="T19" fmla="*/ 0 h 12"/>
                  <a:gd name="T20" fmla="*/ 3 w 6"/>
                  <a:gd name="T21" fmla="*/ 0 h 12"/>
                  <a:gd name="T22" fmla="*/ 3 w 6"/>
                  <a:gd name="T2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12">
                    <a:moveTo>
                      <a:pt x="3" y="0"/>
                    </a:moveTo>
                    <a:lnTo>
                      <a:pt x="0" y="3"/>
                    </a:lnTo>
                    <a:lnTo>
                      <a:pt x="0" y="3"/>
                    </a:lnTo>
                    <a:lnTo>
                      <a:pt x="0" y="6"/>
                    </a:lnTo>
                    <a:lnTo>
                      <a:pt x="0" y="9"/>
                    </a:lnTo>
                    <a:lnTo>
                      <a:pt x="6" y="12"/>
                    </a:lnTo>
                    <a:lnTo>
                      <a:pt x="6" y="9"/>
                    </a:lnTo>
                    <a:lnTo>
                      <a:pt x="3" y="6"/>
                    </a:lnTo>
                    <a:lnTo>
                      <a:pt x="3" y="6"/>
                    </a:lnTo>
                    <a:lnTo>
                      <a:pt x="3"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1" name="Freeform 13"/>
              <p:cNvSpPr>
                <a:spLocks/>
              </p:cNvSpPr>
              <p:nvPr/>
            </p:nvSpPr>
            <p:spPr bwMode="auto">
              <a:xfrm>
                <a:off x="11325226" y="5284788"/>
                <a:ext cx="9525" cy="9525"/>
              </a:xfrm>
              <a:custGeom>
                <a:avLst/>
                <a:gdLst>
                  <a:gd name="T0" fmla="*/ 3 w 6"/>
                  <a:gd name="T1" fmla="*/ 0 h 6"/>
                  <a:gd name="T2" fmla="*/ 3 w 6"/>
                  <a:gd name="T3" fmla="*/ 3 h 6"/>
                  <a:gd name="T4" fmla="*/ 0 w 6"/>
                  <a:gd name="T5" fmla="*/ 6 h 6"/>
                  <a:gd name="T6" fmla="*/ 3 w 6"/>
                  <a:gd name="T7" fmla="*/ 6 h 6"/>
                  <a:gd name="T8" fmla="*/ 6 w 6"/>
                  <a:gd name="T9" fmla="*/ 3 h 6"/>
                  <a:gd name="T10" fmla="*/ 6 w 6"/>
                  <a:gd name="T11" fmla="*/ 0 h 6"/>
                  <a:gd name="T12" fmla="*/ 3 w 6"/>
                  <a:gd name="T13" fmla="*/ 0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lnTo>
                      <a:pt x="3" y="3"/>
                    </a:lnTo>
                    <a:lnTo>
                      <a:pt x="0" y="6"/>
                    </a:lnTo>
                    <a:lnTo>
                      <a:pt x="3" y="6"/>
                    </a:lnTo>
                    <a:lnTo>
                      <a:pt x="6" y="3"/>
                    </a:lnTo>
                    <a:lnTo>
                      <a:pt x="6"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2" name="Freeform 14"/>
              <p:cNvSpPr>
                <a:spLocks/>
              </p:cNvSpPr>
              <p:nvPr/>
            </p:nvSpPr>
            <p:spPr bwMode="auto">
              <a:xfrm>
                <a:off x="11334751" y="4951413"/>
                <a:ext cx="9525" cy="9525"/>
              </a:xfrm>
              <a:custGeom>
                <a:avLst/>
                <a:gdLst>
                  <a:gd name="T0" fmla="*/ 0 w 6"/>
                  <a:gd name="T1" fmla="*/ 3 h 6"/>
                  <a:gd name="T2" fmla="*/ 3 w 6"/>
                  <a:gd name="T3" fmla="*/ 0 h 6"/>
                  <a:gd name="T4" fmla="*/ 6 w 6"/>
                  <a:gd name="T5" fmla="*/ 0 h 6"/>
                  <a:gd name="T6" fmla="*/ 6 w 6"/>
                  <a:gd name="T7" fmla="*/ 3 h 6"/>
                  <a:gd name="T8" fmla="*/ 3 w 6"/>
                  <a:gd name="T9" fmla="*/ 6 h 6"/>
                  <a:gd name="T10" fmla="*/ 0 w 6"/>
                  <a:gd name="T11" fmla="*/ 3 h 6"/>
                  <a:gd name="T12" fmla="*/ 0 w 6"/>
                  <a:gd name="T13" fmla="*/ 3 h 6"/>
                  <a:gd name="T14" fmla="*/ 0 w 6"/>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0" y="3"/>
                    </a:moveTo>
                    <a:lnTo>
                      <a:pt x="3" y="0"/>
                    </a:lnTo>
                    <a:lnTo>
                      <a:pt x="6" y="0"/>
                    </a:lnTo>
                    <a:lnTo>
                      <a:pt x="6" y="3"/>
                    </a:lnTo>
                    <a:lnTo>
                      <a:pt x="3" y="6"/>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3" name="Freeform 15"/>
              <p:cNvSpPr>
                <a:spLocks/>
              </p:cNvSpPr>
              <p:nvPr/>
            </p:nvSpPr>
            <p:spPr bwMode="auto">
              <a:xfrm>
                <a:off x="11410951" y="5246688"/>
                <a:ext cx="3175" cy="9525"/>
              </a:xfrm>
              <a:custGeom>
                <a:avLst/>
                <a:gdLst>
                  <a:gd name="T0" fmla="*/ 0 w 2"/>
                  <a:gd name="T1" fmla="*/ 0 h 6"/>
                  <a:gd name="T2" fmla="*/ 2 w 2"/>
                  <a:gd name="T3" fmla="*/ 3 h 6"/>
                  <a:gd name="T4" fmla="*/ 2 w 2"/>
                  <a:gd name="T5" fmla="*/ 6 h 6"/>
                  <a:gd name="T6" fmla="*/ 0 w 2"/>
                  <a:gd name="T7" fmla="*/ 3 h 6"/>
                  <a:gd name="T8" fmla="*/ 0 w 2"/>
                  <a:gd name="T9" fmla="*/ 0 h 6"/>
                  <a:gd name="T10" fmla="*/ 0 w 2"/>
                  <a:gd name="T11" fmla="*/ 0 h 6"/>
                </a:gdLst>
                <a:ahLst/>
                <a:cxnLst>
                  <a:cxn ang="0">
                    <a:pos x="T0" y="T1"/>
                  </a:cxn>
                  <a:cxn ang="0">
                    <a:pos x="T2" y="T3"/>
                  </a:cxn>
                  <a:cxn ang="0">
                    <a:pos x="T4" y="T5"/>
                  </a:cxn>
                  <a:cxn ang="0">
                    <a:pos x="T6" y="T7"/>
                  </a:cxn>
                  <a:cxn ang="0">
                    <a:pos x="T8" y="T9"/>
                  </a:cxn>
                  <a:cxn ang="0">
                    <a:pos x="T10" y="T11"/>
                  </a:cxn>
                </a:cxnLst>
                <a:rect l="0" t="0" r="r" b="b"/>
                <a:pathLst>
                  <a:path w="2" h="6">
                    <a:moveTo>
                      <a:pt x="0" y="0"/>
                    </a:moveTo>
                    <a:lnTo>
                      <a:pt x="2" y="3"/>
                    </a:lnTo>
                    <a:lnTo>
                      <a:pt x="2"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4" name="Freeform 16"/>
              <p:cNvSpPr>
                <a:spLocks/>
              </p:cNvSpPr>
              <p:nvPr/>
            </p:nvSpPr>
            <p:spPr bwMode="auto">
              <a:xfrm>
                <a:off x="11406188" y="5218113"/>
                <a:ext cx="4763" cy="14288"/>
              </a:xfrm>
              <a:custGeom>
                <a:avLst/>
                <a:gdLst>
                  <a:gd name="T0" fmla="*/ 0 w 3"/>
                  <a:gd name="T1" fmla="*/ 0 h 9"/>
                  <a:gd name="T2" fmla="*/ 3 w 3"/>
                  <a:gd name="T3" fmla="*/ 3 h 9"/>
                  <a:gd name="T4" fmla="*/ 3 w 3"/>
                  <a:gd name="T5" fmla="*/ 9 h 9"/>
                  <a:gd name="T6" fmla="*/ 0 w 3"/>
                  <a:gd name="T7" fmla="*/ 6 h 9"/>
                  <a:gd name="T8" fmla="*/ 0 w 3"/>
                  <a:gd name="T9" fmla="*/ 3 h 9"/>
                  <a:gd name="T10" fmla="*/ 0 w 3"/>
                  <a:gd name="T11" fmla="*/ 0 h 9"/>
                  <a:gd name="T12" fmla="*/ 0 w 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3" h="9">
                    <a:moveTo>
                      <a:pt x="0" y="0"/>
                    </a:moveTo>
                    <a:lnTo>
                      <a:pt x="3" y="3"/>
                    </a:lnTo>
                    <a:lnTo>
                      <a:pt x="3" y="9"/>
                    </a:lnTo>
                    <a:lnTo>
                      <a:pt x="0"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5" name="Freeform 17"/>
              <p:cNvSpPr>
                <a:spLocks/>
              </p:cNvSpPr>
              <p:nvPr/>
            </p:nvSpPr>
            <p:spPr bwMode="auto">
              <a:xfrm>
                <a:off x="11387138" y="5181600"/>
                <a:ext cx="9525" cy="14288"/>
              </a:xfrm>
              <a:custGeom>
                <a:avLst/>
                <a:gdLst>
                  <a:gd name="T0" fmla="*/ 0 w 6"/>
                  <a:gd name="T1" fmla="*/ 3 h 9"/>
                  <a:gd name="T2" fmla="*/ 3 w 6"/>
                  <a:gd name="T3" fmla="*/ 0 h 9"/>
                  <a:gd name="T4" fmla="*/ 6 w 6"/>
                  <a:gd name="T5" fmla="*/ 3 h 9"/>
                  <a:gd name="T6" fmla="*/ 6 w 6"/>
                  <a:gd name="T7" fmla="*/ 6 h 9"/>
                  <a:gd name="T8" fmla="*/ 3 w 6"/>
                  <a:gd name="T9" fmla="*/ 9 h 9"/>
                  <a:gd name="T10" fmla="*/ 0 w 6"/>
                  <a:gd name="T11" fmla="*/ 6 h 9"/>
                  <a:gd name="T12" fmla="*/ 0 w 6"/>
                  <a:gd name="T13" fmla="*/ 3 h 9"/>
                  <a:gd name="T14" fmla="*/ 0 w 6"/>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0" y="3"/>
                    </a:moveTo>
                    <a:lnTo>
                      <a:pt x="3" y="0"/>
                    </a:lnTo>
                    <a:lnTo>
                      <a:pt x="6" y="3"/>
                    </a:lnTo>
                    <a:lnTo>
                      <a:pt x="6" y="6"/>
                    </a:lnTo>
                    <a:lnTo>
                      <a:pt x="3" y="9"/>
                    </a:lnTo>
                    <a:lnTo>
                      <a:pt x="0" y="6"/>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6" name="Freeform 18"/>
              <p:cNvSpPr>
                <a:spLocks/>
              </p:cNvSpPr>
              <p:nvPr/>
            </p:nvSpPr>
            <p:spPr bwMode="auto">
              <a:xfrm>
                <a:off x="11396663" y="5092700"/>
                <a:ext cx="0" cy="14288"/>
              </a:xfrm>
              <a:custGeom>
                <a:avLst/>
                <a:gdLst>
                  <a:gd name="T0" fmla="*/ 0 h 9"/>
                  <a:gd name="T1" fmla="*/ 6 h 9"/>
                  <a:gd name="T2" fmla="*/ 9 h 9"/>
                  <a:gd name="T3" fmla="*/ 6 h 9"/>
                  <a:gd name="T4" fmla="*/ 0 h 9"/>
                  <a:gd name="T5" fmla="*/ 0 h 9"/>
                </a:gdLst>
                <a:ahLst/>
                <a:cxnLst>
                  <a:cxn ang="0">
                    <a:pos x="0" y="T0"/>
                  </a:cxn>
                  <a:cxn ang="0">
                    <a:pos x="0" y="T1"/>
                  </a:cxn>
                  <a:cxn ang="0">
                    <a:pos x="0" y="T2"/>
                  </a:cxn>
                  <a:cxn ang="0">
                    <a:pos x="0" y="T3"/>
                  </a:cxn>
                  <a:cxn ang="0">
                    <a:pos x="0" y="T4"/>
                  </a:cxn>
                  <a:cxn ang="0">
                    <a:pos x="0" y="T5"/>
                  </a:cxn>
                </a:cxnLst>
                <a:rect l="0" t="0" r="r" b="b"/>
                <a:pathLst>
                  <a:path h="9">
                    <a:moveTo>
                      <a:pt x="0" y="0"/>
                    </a:moveTo>
                    <a:lnTo>
                      <a:pt x="0" y="6"/>
                    </a:lnTo>
                    <a:lnTo>
                      <a:pt x="0" y="9"/>
                    </a:lnTo>
                    <a:lnTo>
                      <a:pt x="0"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7" name="Freeform 19"/>
              <p:cNvSpPr>
                <a:spLocks/>
              </p:cNvSpPr>
              <p:nvPr/>
            </p:nvSpPr>
            <p:spPr bwMode="auto">
              <a:xfrm>
                <a:off x="11382376" y="5102225"/>
                <a:ext cx="9525" cy="7938"/>
              </a:xfrm>
              <a:custGeom>
                <a:avLst/>
                <a:gdLst>
                  <a:gd name="T0" fmla="*/ 0 w 2"/>
                  <a:gd name="T1" fmla="*/ 2 h 2"/>
                  <a:gd name="T2" fmla="*/ 1 w 2"/>
                  <a:gd name="T3" fmla="*/ 2 h 2"/>
                  <a:gd name="T4" fmla="*/ 1 w 2"/>
                  <a:gd name="T5" fmla="*/ 1 h 2"/>
                  <a:gd name="T6" fmla="*/ 2 w 2"/>
                  <a:gd name="T7" fmla="*/ 0 h 2"/>
                  <a:gd name="T8" fmla="*/ 0 w 2"/>
                  <a:gd name="T9" fmla="*/ 1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cubicBezTo>
                      <a:pt x="1" y="2"/>
                      <a:pt x="1" y="2"/>
                      <a:pt x="1" y="2"/>
                    </a:cubicBezTo>
                    <a:cubicBezTo>
                      <a:pt x="1" y="1"/>
                      <a:pt x="1" y="1"/>
                      <a:pt x="1" y="1"/>
                    </a:cubicBezTo>
                    <a:cubicBezTo>
                      <a:pt x="2" y="0"/>
                      <a:pt x="2" y="0"/>
                      <a:pt x="2" y="0"/>
                    </a:cubicBezTo>
                    <a:cubicBezTo>
                      <a:pt x="0" y="1"/>
                      <a:pt x="0" y="1"/>
                      <a:pt x="0" y="1"/>
                    </a:cubicBezTo>
                    <a:cubicBezTo>
                      <a:pt x="0" y="1"/>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8" name="Freeform 20"/>
              <p:cNvSpPr>
                <a:spLocks/>
              </p:cNvSpPr>
              <p:nvPr/>
            </p:nvSpPr>
            <p:spPr bwMode="auto">
              <a:xfrm>
                <a:off x="11391901" y="5114925"/>
                <a:ext cx="4763" cy="14288"/>
              </a:xfrm>
              <a:custGeom>
                <a:avLst/>
                <a:gdLst>
                  <a:gd name="T0" fmla="*/ 1 w 1"/>
                  <a:gd name="T1" fmla="*/ 0 h 3"/>
                  <a:gd name="T2" fmla="*/ 1 w 1"/>
                  <a:gd name="T3" fmla="*/ 0 h 3"/>
                  <a:gd name="T4" fmla="*/ 1 w 1"/>
                  <a:gd name="T5" fmla="*/ 1 h 3"/>
                  <a:gd name="T6" fmla="*/ 1 w 1"/>
                  <a:gd name="T7" fmla="*/ 3 h 3"/>
                  <a:gd name="T8" fmla="*/ 1 w 1"/>
                  <a:gd name="T9" fmla="*/ 2 h 3"/>
                  <a:gd name="T10" fmla="*/ 0 w 1"/>
                  <a:gd name="T11" fmla="*/ 1 h 3"/>
                  <a:gd name="T12" fmla="*/ 1 w 1"/>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1" h="3">
                    <a:moveTo>
                      <a:pt x="1" y="0"/>
                    </a:moveTo>
                    <a:cubicBezTo>
                      <a:pt x="1" y="0"/>
                      <a:pt x="1" y="0"/>
                      <a:pt x="1" y="0"/>
                    </a:cubicBezTo>
                    <a:cubicBezTo>
                      <a:pt x="1" y="1"/>
                      <a:pt x="1" y="1"/>
                      <a:pt x="1" y="1"/>
                    </a:cubicBezTo>
                    <a:cubicBezTo>
                      <a:pt x="1" y="3"/>
                      <a:pt x="1" y="3"/>
                      <a:pt x="1" y="3"/>
                    </a:cubicBezTo>
                    <a:cubicBezTo>
                      <a:pt x="1" y="2"/>
                      <a:pt x="1" y="2"/>
                      <a:pt x="1" y="2"/>
                    </a:cubicBezTo>
                    <a:cubicBezTo>
                      <a:pt x="0" y="1"/>
                      <a:pt x="0" y="1"/>
                      <a:pt x="0" y="1"/>
                    </a:cubicBezTo>
                    <a:cubicBezTo>
                      <a:pt x="0"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79" name="Freeform 21"/>
              <p:cNvSpPr>
                <a:spLocks/>
              </p:cNvSpPr>
              <p:nvPr/>
            </p:nvSpPr>
            <p:spPr bwMode="auto">
              <a:xfrm>
                <a:off x="11387138" y="5153025"/>
                <a:ext cx="9525" cy="4763"/>
              </a:xfrm>
              <a:custGeom>
                <a:avLst/>
                <a:gdLst>
                  <a:gd name="T0" fmla="*/ 0 w 6"/>
                  <a:gd name="T1" fmla="*/ 3 h 3"/>
                  <a:gd name="T2" fmla="*/ 3 w 6"/>
                  <a:gd name="T3" fmla="*/ 0 h 3"/>
                  <a:gd name="T4" fmla="*/ 6 w 6"/>
                  <a:gd name="T5" fmla="*/ 3 h 3"/>
                  <a:gd name="T6" fmla="*/ 6 w 6"/>
                  <a:gd name="T7" fmla="*/ 3 h 3"/>
                  <a:gd name="T8" fmla="*/ 3 w 6"/>
                  <a:gd name="T9" fmla="*/ 3 h 3"/>
                  <a:gd name="T10" fmla="*/ 0 w 6"/>
                  <a:gd name="T11" fmla="*/ 3 h 3"/>
                  <a:gd name="T12" fmla="*/ 0 w 6"/>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0" y="3"/>
                    </a:moveTo>
                    <a:lnTo>
                      <a:pt x="3" y="0"/>
                    </a:lnTo>
                    <a:lnTo>
                      <a:pt x="6" y="3"/>
                    </a:lnTo>
                    <a:lnTo>
                      <a:pt x="6" y="3"/>
                    </a:lnTo>
                    <a:lnTo>
                      <a:pt x="3"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0" name="Freeform 22"/>
              <p:cNvSpPr>
                <a:spLocks/>
              </p:cNvSpPr>
              <p:nvPr/>
            </p:nvSpPr>
            <p:spPr bwMode="auto">
              <a:xfrm>
                <a:off x="11382376" y="5133975"/>
                <a:ext cx="14288" cy="14288"/>
              </a:xfrm>
              <a:custGeom>
                <a:avLst/>
                <a:gdLst>
                  <a:gd name="T0" fmla="*/ 0 w 9"/>
                  <a:gd name="T1" fmla="*/ 3 h 9"/>
                  <a:gd name="T2" fmla="*/ 6 w 9"/>
                  <a:gd name="T3" fmla="*/ 0 h 9"/>
                  <a:gd name="T4" fmla="*/ 6 w 9"/>
                  <a:gd name="T5" fmla="*/ 3 h 9"/>
                  <a:gd name="T6" fmla="*/ 9 w 9"/>
                  <a:gd name="T7" fmla="*/ 3 h 9"/>
                  <a:gd name="T8" fmla="*/ 9 w 9"/>
                  <a:gd name="T9" fmla="*/ 6 h 9"/>
                  <a:gd name="T10" fmla="*/ 6 w 9"/>
                  <a:gd name="T11" fmla="*/ 6 h 9"/>
                  <a:gd name="T12" fmla="*/ 6 w 9"/>
                  <a:gd name="T13" fmla="*/ 9 h 9"/>
                  <a:gd name="T14" fmla="*/ 3 w 9"/>
                  <a:gd name="T15" fmla="*/ 9 h 9"/>
                  <a:gd name="T16" fmla="*/ 0 w 9"/>
                  <a:gd name="T17" fmla="*/ 6 h 9"/>
                  <a:gd name="T18" fmla="*/ 0 w 9"/>
                  <a:gd name="T19" fmla="*/ 3 h 9"/>
                  <a:gd name="T20" fmla="*/ 0 w 9"/>
                  <a:gd name="T21"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9">
                    <a:moveTo>
                      <a:pt x="0" y="3"/>
                    </a:moveTo>
                    <a:lnTo>
                      <a:pt x="6" y="0"/>
                    </a:lnTo>
                    <a:lnTo>
                      <a:pt x="6" y="3"/>
                    </a:lnTo>
                    <a:lnTo>
                      <a:pt x="9" y="3"/>
                    </a:lnTo>
                    <a:lnTo>
                      <a:pt x="9" y="6"/>
                    </a:lnTo>
                    <a:lnTo>
                      <a:pt x="6" y="6"/>
                    </a:lnTo>
                    <a:lnTo>
                      <a:pt x="6" y="9"/>
                    </a:lnTo>
                    <a:lnTo>
                      <a:pt x="3" y="9"/>
                    </a:lnTo>
                    <a:lnTo>
                      <a:pt x="0" y="6"/>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1" name="Freeform 23"/>
              <p:cNvSpPr>
                <a:spLocks/>
              </p:cNvSpPr>
              <p:nvPr/>
            </p:nvSpPr>
            <p:spPr bwMode="auto">
              <a:xfrm>
                <a:off x="11363326" y="5124450"/>
                <a:ext cx="19050" cy="28575"/>
              </a:xfrm>
              <a:custGeom>
                <a:avLst/>
                <a:gdLst>
                  <a:gd name="T0" fmla="*/ 0 w 12"/>
                  <a:gd name="T1" fmla="*/ 0 h 18"/>
                  <a:gd name="T2" fmla="*/ 3 w 12"/>
                  <a:gd name="T3" fmla="*/ 0 h 18"/>
                  <a:gd name="T4" fmla="*/ 6 w 12"/>
                  <a:gd name="T5" fmla="*/ 3 h 18"/>
                  <a:gd name="T6" fmla="*/ 6 w 12"/>
                  <a:gd name="T7" fmla="*/ 6 h 18"/>
                  <a:gd name="T8" fmla="*/ 9 w 12"/>
                  <a:gd name="T9" fmla="*/ 12 h 18"/>
                  <a:gd name="T10" fmla="*/ 12 w 12"/>
                  <a:gd name="T11" fmla="*/ 15 h 18"/>
                  <a:gd name="T12" fmla="*/ 9 w 12"/>
                  <a:gd name="T13" fmla="*/ 15 h 18"/>
                  <a:gd name="T14" fmla="*/ 3 w 12"/>
                  <a:gd name="T15" fmla="*/ 18 h 18"/>
                  <a:gd name="T16" fmla="*/ 3 w 12"/>
                  <a:gd name="T17" fmla="*/ 15 h 18"/>
                  <a:gd name="T18" fmla="*/ 3 w 12"/>
                  <a:gd name="T19" fmla="*/ 9 h 18"/>
                  <a:gd name="T20" fmla="*/ 3 w 12"/>
                  <a:gd name="T21" fmla="*/ 6 h 18"/>
                  <a:gd name="T22" fmla="*/ 3 w 12"/>
                  <a:gd name="T23" fmla="*/ 6 h 18"/>
                  <a:gd name="T24" fmla="*/ 0 w 12"/>
                  <a:gd name="T25" fmla="*/ 6 h 18"/>
                  <a:gd name="T26" fmla="*/ 0 w 12"/>
                  <a:gd name="T27" fmla="*/ 3 h 18"/>
                  <a:gd name="T28" fmla="*/ 0 w 12"/>
                  <a:gd name="T29" fmla="*/ 0 h 18"/>
                  <a:gd name="T30" fmla="*/ 0 w 12"/>
                  <a:gd name="T3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8">
                    <a:moveTo>
                      <a:pt x="0" y="0"/>
                    </a:moveTo>
                    <a:lnTo>
                      <a:pt x="3" y="0"/>
                    </a:lnTo>
                    <a:lnTo>
                      <a:pt x="6" y="3"/>
                    </a:lnTo>
                    <a:lnTo>
                      <a:pt x="6" y="6"/>
                    </a:lnTo>
                    <a:lnTo>
                      <a:pt x="9" y="12"/>
                    </a:lnTo>
                    <a:lnTo>
                      <a:pt x="12" y="15"/>
                    </a:lnTo>
                    <a:lnTo>
                      <a:pt x="9" y="15"/>
                    </a:lnTo>
                    <a:lnTo>
                      <a:pt x="3" y="18"/>
                    </a:lnTo>
                    <a:lnTo>
                      <a:pt x="3" y="15"/>
                    </a:lnTo>
                    <a:lnTo>
                      <a:pt x="3" y="9"/>
                    </a:lnTo>
                    <a:lnTo>
                      <a:pt x="3" y="6"/>
                    </a:lnTo>
                    <a:lnTo>
                      <a:pt x="3" y="6"/>
                    </a:lnTo>
                    <a:lnTo>
                      <a:pt x="0"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2" name="Freeform 24"/>
              <p:cNvSpPr>
                <a:spLocks/>
              </p:cNvSpPr>
              <p:nvPr/>
            </p:nvSpPr>
            <p:spPr bwMode="auto">
              <a:xfrm>
                <a:off x="11344276" y="5083175"/>
                <a:ext cx="23813" cy="31750"/>
              </a:xfrm>
              <a:custGeom>
                <a:avLst/>
                <a:gdLst>
                  <a:gd name="T0" fmla="*/ 1 w 5"/>
                  <a:gd name="T1" fmla="*/ 0 h 7"/>
                  <a:gd name="T2" fmla="*/ 0 w 5"/>
                  <a:gd name="T3" fmla="*/ 3 h 7"/>
                  <a:gd name="T4" fmla="*/ 1 w 5"/>
                  <a:gd name="T5" fmla="*/ 4 h 7"/>
                  <a:gd name="T6" fmla="*/ 1 w 5"/>
                  <a:gd name="T7" fmla="*/ 6 h 7"/>
                  <a:gd name="T8" fmla="*/ 2 w 5"/>
                  <a:gd name="T9" fmla="*/ 7 h 7"/>
                  <a:gd name="T10" fmla="*/ 2 w 5"/>
                  <a:gd name="T11" fmla="*/ 7 h 7"/>
                  <a:gd name="T12" fmla="*/ 3 w 5"/>
                  <a:gd name="T13" fmla="*/ 6 h 7"/>
                  <a:gd name="T14" fmla="*/ 4 w 5"/>
                  <a:gd name="T15" fmla="*/ 7 h 7"/>
                  <a:gd name="T16" fmla="*/ 5 w 5"/>
                  <a:gd name="T17" fmla="*/ 6 h 7"/>
                  <a:gd name="T18" fmla="*/ 5 w 5"/>
                  <a:gd name="T19" fmla="*/ 5 h 7"/>
                  <a:gd name="T20" fmla="*/ 4 w 5"/>
                  <a:gd name="T21" fmla="*/ 4 h 7"/>
                  <a:gd name="T22" fmla="*/ 5 w 5"/>
                  <a:gd name="T23" fmla="*/ 3 h 7"/>
                  <a:gd name="T24" fmla="*/ 4 w 5"/>
                  <a:gd name="T25" fmla="*/ 2 h 7"/>
                  <a:gd name="T26" fmla="*/ 3 w 5"/>
                  <a:gd name="T27" fmla="*/ 3 h 7"/>
                  <a:gd name="T28" fmla="*/ 3 w 5"/>
                  <a:gd name="T29" fmla="*/ 3 h 7"/>
                  <a:gd name="T30" fmla="*/ 3 w 5"/>
                  <a:gd name="T31" fmla="*/ 4 h 7"/>
                  <a:gd name="T32" fmla="*/ 2 w 5"/>
                  <a:gd name="T33" fmla="*/ 3 h 7"/>
                  <a:gd name="T34" fmla="*/ 2 w 5"/>
                  <a:gd name="T35" fmla="*/ 1 h 7"/>
                  <a:gd name="T36" fmla="*/ 1 w 5"/>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 h="7">
                    <a:moveTo>
                      <a:pt x="1" y="0"/>
                    </a:moveTo>
                    <a:cubicBezTo>
                      <a:pt x="0" y="3"/>
                      <a:pt x="0" y="3"/>
                      <a:pt x="0" y="3"/>
                    </a:cubicBezTo>
                    <a:cubicBezTo>
                      <a:pt x="1" y="4"/>
                      <a:pt x="1" y="4"/>
                      <a:pt x="1" y="4"/>
                    </a:cubicBezTo>
                    <a:cubicBezTo>
                      <a:pt x="1" y="6"/>
                      <a:pt x="1" y="6"/>
                      <a:pt x="1" y="6"/>
                    </a:cubicBezTo>
                    <a:cubicBezTo>
                      <a:pt x="2" y="7"/>
                      <a:pt x="2" y="7"/>
                      <a:pt x="2" y="7"/>
                    </a:cubicBezTo>
                    <a:cubicBezTo>
                      <a:pt x="2" y="7"/>
                      <a:pt x="2" y="7"/>
                      <a:pt x="2" y="7"/>
                    </a:cubicBezTo>
                    <a:cubicBezTo>
                      <a:pt x="3" y="6"/>
                      <a:pt x="3" y="6"/>
                      <a:pt x="3" y="6"/>
                    </a:cubicBezTo>
                    <a:cubicBezTo>
                      <a:pt x="4" y="7"/>
                      <a:pt x="4" y="7"/>
                      <a:pt x="4" y="7"/>
                    </a:cubicBezTo>
                    <a:cubicBezTo>
                      <a:pt x="5" y="6"/>
                      <a:pt x="5" y="6"/>
                      <a:pt x="5" y="6"/>
                    </a:cubicBezTo>
                    <a:cubicBezTo>
                      <a:pt x="5" y="5"/>
                      <a:pt x="5" y="5"/>
                      <a:pt x="5" y="5"/>
                    </a:cubicBezTo>
                    <a:cubicBezTo>
                      <a:pt x="4" y="4"/>
                      <a:pt x="4" y="4"/>
                      <a:pt x="4" y="4"/>
                    </a:cubicBezTo>
                    <a:cubicBezTo>
                      <a:pt x="5" y="3"/>
                      <a:pt x="5" y="3"/>
                      <a:pt x="5" y="3"/>
                    </a:cubicBezTo>
                    <a:cubicBezTo>
                      <a:pt x="4" y="2"/>
                      <a:pt x="4" y="2"/>
                      <a:pt x="4" y="2"/>
                    </a:cubicBezTo>
                    <a:cubicBezTo>
                      <a:pt x="3" y="3"/>
                      <a:pt x="3" y="3"/>
                      <a:pt x="3" y="3"/>
                    </a:cubicBezTo>
                    <a:cubicBezTo>
                      <a:pt x="3" y="3"/>
                      <a:pt x="3" y="3"/>
                      <a:pt x="3" y="3"/>
                    </a:cubicBezTo>
                    <a:cubicBezTo>
                      <a:pt x="3" y="4"/>
                      <a:pt x="3" y="4"/>
                      <a:pt x="3" y="4"/>
                    </a:cubicBezTo>
                    <a:cubicBezTo>
                      <a:pt x="2" y="3"/>
                      <a:pt x="2" y="3"/>
                      <a:pt x="2" y="3"/>
                    </a:cubicBezTo>
                    <a:cubicBezTo>
                      <a:pt x="2" y="1"/>
                      <a:pt x="2" y="1"/>
                      <a:pt x="2" y="1"/>
                    </a:cubicBezTo>
                    <a:cubicBezTo>
                      <a:pt x="2"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3" name="Freeform 25"/>
              <p:cNvSpPr>
                <a:spLocks/>
              </p:cNvSpPr>
              <p:nvPr/>
            </p:nvSpPr>
            <p:spPr bwMode="auto">
              <a:xfrm>
                <a:off x="10779126" y="4679950"/>
                <a:ext cx="23813" cy="7938"/>
              </a:xfrm>
              <a:custGeom>
                <a:avLst/>
                <a:gdLst>
                  <a:gd name="T0" fmla="*/ 0 w 5"/>
                  <a:gd name="T1" fmla="*/ 0 h 2"/>
                  <a:gd name="T2" fmla="*/ 1 w 5"/>
                  <a:gd name="T3" fmla="*/ 0 h 2"/>
                  <a:gd name="T4" fmla="*/ 2 w 5"/>
                  <a:gd name="T5" fmla="*/ 0 h 2"/>
                  <a:gd name="T6" fmla="*/ 3 w 5"/>
                  <a:gd name="T7" fmla="*/ 0 h 2"/>
                  <a:gd name="T8" fmla="*/ 3 w 5"/>
                  <a:gd name="T9" fmla="*/ 0 h 2"/>
                  <a:gd name="T10" fmla="*/ 4 w 5"/>
                  <a:gd name="T11" fmla="*/ 0 h 2"/>
                  <a:gd name="T12" fmla="*/ 5 w 5"/>
                  <a:gd name="T13" fmla="*/ 1 h 2"/>
                  <a:gd name="T14" fmla="*/ 4 w 5"/>
                  <a:gd name="T15" fmla="*/ 2 h 2"/>
                  <a:gd name="T16" fmla="*/ 2 w 5"/>
                  <a:gd name="T17" fmla="*/ 2 h 2"/>
                  <a:gd name="T18" fmla="*/ 2 w 5"/>
                  <a:gd name="T19" fmla="*/ 1 h 2"/>
                  <a:gd name="T20" fmla="*/ 1 w 5"/>
                  <a:gd name="T21" fmla="*/ 1 h 2"/>
                  <a:gd name="T22" fmla="*/ 0 w 5"/>
                  <a:gd name="T23"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2">
                    <a:moveTo>
                      <a:pt x="0" y="0"/>
                    </a:moveTo>
                    <a:cubicBezTo>
                      <a:pt x="1" y="0"/>
                      <a:pt x="1" y="0"/>
                      <a:pt x="1" y="0"/>
                    </a:cubicBezTo>
                    <a:cubicBezTo>
                      <a:pt x="2" y="0"/>
                      <a:pt x="2" y="0"/>
                      <a:pt x="2" y="0"/>
                    </a:cubicBezTo>
                    <a:cubicBezTo>
                      <a:pt x="3" y="0"/>
                      <a:pt x="3" y="0"/>
                      <a:pt x="3" y="0"/>
                    </a:cubicBezTo>
                    <a:cubicBezTo>
                      <a:pt x="3" y="0"/>
                      <a:pt x="3" y="0"/>
                      <a:pt x="3" y="0"/>
                    </a:cubicBezTo>
                    <a:cubicBezTo>
                      <a:pt x="4" y="0"/>
                      <a:pt x="4" y="0"/>
                      <a:pt x="4" y="0"/>
                    </a:cubicBezTo>
                    <a:cubicBezTo>
                      <a:pt x="5" y="1"/>
                      <a:pt x="5" y="1"/>
                      <a:pt x="5" y="1"/>
                    </a:cubicBezTo>
                    <a:cubicBezTo>
                      <a:pt x="4" y="2"/>
                      <a:pt x="4" y="2"/>
                      <a:pt x="4" y="2"/>
                    </a:cubicBezTo>
                    <a:cubicBezTo>
                      <a:pt x="2" y="2"/>
                      <a:pt x="2" y="2"/>
                      <a:pt x="2" y="2"/>
                    </a:cubicBezTo>
                    <a:cubicBezTo>
                      <a:pt x="2" y="1"/>
                      <a:pt x="2" y="1"/>
                      <a:pt x="2" y="1"/>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4" name="Freeform 26"/>
              <p:cNvSpPr>
                <a:spLocks/>
              </p:cNvSpPr>
              <p:nvPr/>
            </p:nvSpPr>
            <p:spPr bwMode="auto">
              <a:xfrm>
                <a:off x="11164888" y="4975225"/>
                <a:ext cx="19050" cy="9525"/>
              </a:xfrm>
              <a:custGeom>
                <a:avLst/>
                <a:gdLst>
                  <a:gd name="T0" fmla="*/ 0 w 12"/>
                  <a:gd name="T1" fmla="*/ 0 h 6"/>
                  <a:gd name="T2" fmla="*/ 3 w 12"/>
                  <a:gd name="T3" fmla="*/ 0 h 6"/>
                  <a:gd name="T4" fmla="*/ 6 w 12"/>
                  <a:gd name="T5" fmla="*/ 3 h 6"/>
                  <a:gd name="T6" fmla="*/ 12 w 12"/>
                  <a:gd name="T7" fmla="*/ 3 h 6"/>
                  <a:gd name="T8" fmla="*/ 9 w 12"/>
                  <a:gd name="T9" fmla="*/ 6 h 6"/>
                  <a:gd name="T10" fmla="*/ 6 w 12"/>
                  <a:gd name="T11" fmla="*/ 3 h 6"/>
                  <a:gd name="T12" fmla="*/ 3 w 12"/>
                  <a:gd name="T13" fmla="*/ 6 h 6"/>
                  <a:gd name="T14" fmla="*/ 0 w 12"/>
                  <a:gd name="T15" fmla="*/ 3 h 6"/>
                  <a:gd name="T16" fmla="*/ 0 w 12"/>
                  <a:gd name="T17" fmla="*/ 0 h 6"/>
                  <a:gd name="T18" fmla="*/ 0 w 12"/>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0" y="0"/>
                    </a:moveTo>
                    <a:lnTo>
                      <a:pt x="3" y="0"/>
                    </a:lnTo>
                    <a:lnTo>
                      <a:pt x="6" y="3"/>
                    </a:lnTo>
                    <a:lnTo>
                      <a:pt x="12" y="3"/>
                    </a:lnTo>
                    <a:lnTo>
                      <a:pt x="9" y="6"/>
                    </a:lnTo>
                    <a:lnTo>
                      <a:pt x="6" y="3"/>
                    </a:lnTo>
                    <a:lnTo>
                      <a:pt x="3"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5" name="Freeform 27"/>
              <p:cNvSpPr>
                <a:spLocks/>
              </p:cNvSpPr>
              <p:nvPr/>
            </p:nvSpPr>
            <p:spPr bwMode="auto">
              <a:xfrm>
                <a:off x="11207751" y="4937125"/>
                <a:ext cx="28575" cy="19050"/>
              </a:xfrm>
              <a:custGeom>
                <a:avLst/>
                <a:gdLst>
                  <a:gd name="T0" fmla="*/ 0 w 18"/>
                  <a:gd name="T1" fmla="*/ 0 h 12"/>
                  <a:gd name="T2" fmla="*/ 3 w 18"/>
                  <a:gd name="T3" fmla="*/ 0 h 12"/>
                  <a:gd name="T4" fmla="*/ 6 w 18"/>
                  <a:gd name="T5" fmla="*/ 3 h 12"/>
                  <a:gd name="T6" fmla="*/ 15 w 18"/>
                  <a:gd name="T7" fmla="*/ 6 h 12"/>
                  <a:gd name="T8" fmla="*/ 15 w 18"/>
                  <a:gd name="T9" fmla="*/ 9 h 12"/>
                  <a:gd name="T10" fmla="*/ 15 w 18"/>
                  <a:gd name="T11" fmla="*/ 12 h 12"/>
                  <a:gd name="T12" fmla="*/ 18 w 18"/>
                  <a:gd name="T13" fmla="*/ 12 h 12"/>
                  <a:gd name="T14" fmla="*/ 12 w 18"/>
                  <a:gd name="T15" fmla="*/ 12 h 12"/>
                  <a:gd name="T16" fmla="*/ 6 w 18"/>
                  <a:gd name="T17" fmla="*/ 9 h 12"/>
                  <a:gd name="T18" fmla="*/ 0 w 18"/>
                  <a:gd name="T19" fmla="*/ 6 h 12"/>
                  <a:gd name="T20" fmla="*/ 0 w 18"/>
                  <a:gd name="T21" fmla="*/ 3 h 12"/>
                  <a:gd name="T22" fmla="*/ 0 w 18"/>
                  <a:gd name="T23" fmla="*/ 0 h 12"/>
                  <a:gd name="T24" fmla="*/ 0 w 18"/>
                  <a:gd name="T25"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2">
                    <a:moveTo>
                      <a:pt x="0" y="0"/>
                    </a:moveTo>
                    <a:lnTo>
                      <a:pt x="3" y="0"/>
                    </a:lnTo>
                    <a:lnTo>
                      <a:pt x="6" y="3"/>
                    </a:lnTo>
                    <a:lnTo>
                      <a:pt x="15" y="6"/>
                    </a:lnTo>
                    <a:lnTo>
                      <a:pt x="15" y="9"/>
                    </a:lnTo>
                    <a:lnTo>
                      <a:pt x="15" y="12"/>
                    </a:lnTo>
                    <a:lnTo>
                      <a:pt x="18" y="12"/>
                    </a:lnTo>
                    <a:lnTo>
                      <a:pt x="12" y="12"/>
                    </a:lnTo>
                    <a:lnTo>
                      <a:pt x="6" y="9"/>
                    </a:lnTo>
                    <a:lnTo>
                      <a:pt x="0"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6" name="Freeform 28"/>
              <p:cNvSpPr>
                <a:spLocks/>
              </p:cNvSpPr>
              <p:nvPr/>
            </p:nvSpPr>
            <p:spPr bwMode="auto">
              <a:xfrm>
                <a:off x="11160126" y="4903788"/>
                <a:ext cx="33338" cy="23813"/>
              </a:xfrm>
              <a:custGeom>
                <a:avLst/>
                <a:gdLst>
                  <a:gd name="T0" fmla="*/ 3 w 21"/>
                  <a:gd name="T1" fmla="*/ 0 h 15"/>
                  <a:gd name="T2" fmla="*/ 6 w 21"/>
                  <a:gd name="T3" fmla="*/ 3 h 15"/>
                  <a:gd name="T4" fmla="*/ 9 w 21"/>
                  <a:gd name="T5" fmla="*/ 3 h 15"/>
                  <a:gd name="T6" fmla="*/ 15 w 21"/>
                  <a:gd name="T7" fmla="*/ 6 h 15"/>
                  <a:gd name="T8" fmla="*/ 18 w 21"/>
                  <a:gd name="T9" fmla="*/ 9 h 15"/>
                  <a:gd name="T10" fmla="*/ 21 w 21"/>
                  <a:gd name="T11" fmla="*/ 9 h 15"/>
                  <a:gd name="T12" fmla="*/ 21 w 21"/>
                  <a:gd name="T13" fmla="*/ 9 h 15"/>
                  <a:gd name="T14" fmla="*/ 21 w 21"/>
                  <a:gd name="T15" fmla="*/ 15 h 15"/>
                  <a:gd name="T16" fmla="*/ 15 w 21"/>
                  <a:gd name="T17" fmla="*/ 15 h 15"/>
                  <a:gd name="T18" fmla="*/ 12 w 21"/>
                  <a:gd name="T19" fmla="*/ 12 h 15"/>
                  <a:gd name="T20" fmla="*/ 9 w 21"/>
                  <a:gd name="T21" fmla="*/ 12 h 15"/>
                  <a:gd name="T22" fmla="*/ 3 w 21"/>
                  <a:gd name="T23" fmla="*/ 9 h 15"/>
                  <a:gd name="T24" fmla="*/ 0 w 21"/>
                  <a:gd name="T25" fmla="*/ 3 h 15"/>
                  <a:gd name="T26" fmla="*/ 0 w 21"/>
                  <a:gd name="T27" fmla="*/ 0 h 15"/>
                  <a:gd name="T28" fmla="*/ 3 w 21"/>
                  <a:gd name="T29" fmla="*/ 0 h 15"/>
                  <a:gd name="T30" fmla="*/ 3 w 21"/>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5">
                    <a:moveTo>
                      <a:pt x="3" y="0"/>
                    </a:moveTo>
                    <a:lnTo>
                      <a:pt x="6" y="3"/>
                    </a:lnTo>
                    <a:lnTo>
                      <a:pt x="9" y="3"/>
                    </a:lnTo>
                    <a:lnTo>
                      <a:pt x="15" y="6"/>
                    </a:lnTo>
                    <a:lnTo>
                      <a:pt x="18" y="9"/>
                    </a:lnTo>
                    <a:lnTo>
                      <a:pt x="21" y="9"/>
                    </a:lnTo>
                    <a:lnTo>
                      <a:pt x="21" y="9"/>
                    </a:lnTo>
                    <a:lnTo>
                      <a:pt x="21" y="15"/>
                    </a:lnTo>
                    <a:lnTo>
                      <a:pt x="15" y="15"/>
                    </a:lnTo>
                    <a:lnTo>
                      <a:pt x="12" y="12"/>
                    </a:lnTo>
                    <a:lnTo>
                      <a:pt x="9" y="12"/>
                    </a:lnTo>
                    <a:lnTo>
                      <a:pt x="3" y="9"/>
                    </a:lnTo>
                    <a:lnTo>
                      <a:pt x="0" y="3"/>
                    </a:lnTo>
                    <a:lnTo>
                      <a:pt x="0"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7" name="Freeform 29"/>
              <p:cNvSpPr>
                <a:spLocks/>
              </p:cNvSpPr>
              <p:nvPr/>
            </p:nvSpPr>
            <p:spPr bwMode="auto">
              <a:xfrm>
                <a:off x="11179176" y="4894263"/>
                <a:ext cx="4763" cy="4763"/>
              </a:xfrm>
              <a:custGeom>
                <a:avLst/>
                <a:gdLst>
                  <a:gd name="T0" fmla="*/ 3 w 3"/>
                  <a:gd name="T1" fmla="*/ 0 h 3"/>
                  <a:gd name="T2" fmla="*/ 0 w 3"/>
                  <a:gd name="T3" fmla="*/ 0 h 3"/>
                  <a:gd name="T4" fmla="*/ 0 w 3"/>
                  <a:gd name="T5" fmla="*/ 3 h 3"/>
                  <a:gd name="T6" fmla="*/ 3 w 3"/>
                  <a:gd name="T7" fmla="*/ 3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lnTo>
                      <a:pt x="0" y="0"/>
                    </a:lnTo>
                    <a:lnTo>
                      <a:pt x="0" y="3"/>
                    </a:lnTo>
                    <a:lnTo>
                      <a:pt x="3"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8" name="Freeform 30"/>
              <p:cNvSpPr>
                <a:spLocks/>
              </p:cNvSpPr>
              <p:nvPr/>
            </p:nvSpPr>
            <p:spPr bwMode="auto">
              <a:xfrm>
                <a:off x="11188701" y="4876800"/>
                <a:ext cx="28575" cy="41275"/>
              </a:xfrm>
              <a:custGeom>
                <a:avLst/>
                <a:gdLst>
                  <a:gd name="T0" fmla="*/ 0 w 18"/>
                  <a:gd name="T1" fmla="*/ 0 h 26"/>
                  <a:gd name="T2" fmla="*/ 0 w 18"/>
                  <a:gd name="T3" fmla="*/ 0 h 26"/>
                  <a:gd name="T4" fmla="*/ 3 w 18"/>
                  <a:gd name="T5" fmla="*/ 3 h 26"/>
                  <a:gd name="T6" fmla="*/ 0 w 18"/>
                  <a:gd name="T7" fmla="*/ 6 h 26"/>
                  <a:gd name="T8" fmla="*/ 3 w 18"/>
                  <a:gd name="T9" fmla="*/ 9 h 26"/>
                  <a:gd name="T10" fmla="*/ 3 w 18"/>
                  <a:gd name="T11" fmla="*/ 14 h 26"/>
                  <a:gd name="T12" fmla="*/ 12 w 18"/>
                  <a:gd name="T13" fmla="*/ 20 h 26"/>
                  <a:gd name="T14" fmla="*/ 15 w 18"/>
                  <a:gd name="T15" fmla="*/ 20 h 26"/>
                  <a:gd name="T16" fmla="*/ 15 w 18"/>
                  <a:gd name="T17" fmla="*/ 26 h 26"/>
                  <a:gd name="T18" fmla="*/ 18 w 18"/>
                  <a:gd name="T19" fmla="*/ 26 h 26"/>
                  <a:gd name="T20" fmla="*/ 18 w 18"/>
                  <a:gd name="T21" fmla="*/ 20 h 26"/>
                  <a:gd name="T22" fmla="*/ 15 w 18"/>
                  <a:gd name="T23" fmla="*/ 17 h 26"/>
                  <a:gd name="T24" fmla="*/ 12 w 18"/>
                  <a:gd name="T25" fmla="*/ 17 h 26"/>
                  <a:gd name="T26" fmla="*/ 12 w 18"/>
                  <a:gd name="T27" fmla="*/ 14 h 26"/>
                  <a:gd name="T28" fmla="*/ 6 w 18"/>
                  <a:gd name="T29" fmla="*/ 9 h 26"/>
                  <a:gd name="T30" fmla="*/ 6 w 18"/>
                  <a:gd name="T31" fmla="*/ 3 h 26"/>
                  <a:gd name="T32" fmla="*/ 3 w 18"/>
                  <a:gd name="T33" fmla="*/ 0 h 26"/>
                  <a:gd name="T34" fmla="*/ 0 w 18"/>
                  <a:gd name="T35" fmla="*/ 0 h 26"/>
                  <a:gd name="T36" fmla="*/ 0 w 18"/>
                  <a:gd name="T3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 h="26">
                    <a:moveTo>
                      <a:pt x="0" y="0"/>
                    </a:moveTo>
                    <a:lnTo>
                      <a:pt x="0" y="0"/>
                    </a:lnTo>
                    <a:lnTo>
                      <a:pt x="3" y="3"/>
                    </a:lnTo>
                    <a:lnTo>
                      <a:pt x="0" y="6"/>
                    </a:lnTo>
                    <a:lnTo>
                      <a:pt x="3" y="9"/>
                    </a:lnTo>
                    <a:lnTo>
                      <a:pt x="3" y="14"/>
                    </a:lnTo>
                    <a:lnTo>
                      <a:pt x="12" y="20"/>
                    </a:lnTo>
                    <a:lnTo>
                      <a:pt x="15" y="20"/>
                    </a:lnTo>
                    <a:lnTo>
                      <a:pt x="15" y="26"/>
                    </a:lnTo>
                    <a:lnTo>
                      <a:pt x="18" y="26"/>
                    </a:lnTo>
                    <a:lnTo>
                      <a:pt x="18" y="20"/>
                    </a:lnTo>
                    <a:lnTo>
                      <a:pt x="15" y="17"/>
                    </a:lnTo>
                    <a:lnTo>
                      <a:pt x="12" y="17"/>
                    </a:lnTo>
                    <a:lnTo>
                      <a:pt x="12" y="14"/>
                    </a:lnTo>
                    <a:lnTo>
                      <a:pt x="6" y="9"/>
                    </a:lnTo>
                    <a:lnTo>
                      <a:pt x="6" y="3"/>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89" name="Freeform 31"/>
              <p:cNvSpPr>
                <a:spLocks/>
              </p:cNvSpPr>
              <p:nvPr/>
            </p:nvSpPr>
            <p:spPr bwMode="auto">
              <a:xfrm>
                <a:off x="11128376" y="4848225"/>
                <a:ext cx="36513" cy="33338"/>
              </a:xfrm>
              <a:custGeom>
                <a:avLst/>
                <a:gdLst>
                  <a:gd name="T0" fmla="*/ 0 w 8"/>
                  <a:gd name="T1" fmla="*/ 0 h 7"/>
                  <a:gd name="T2" fmla="*/ 2 w 8"/>
                  <a:gd name="T3" fmla="*/ 1 h 7"/>
                  <a:gd name="T4" fmla="*/ 4 w 8"/>
                  <a:gd name="T5" fmla="*/ 2 h 7"/>
                  <a:gd name="T6" fmla="*/ 6 w 8"/>
                  <a:gd name="T7" fmla="*/ 3 h 7"/>
                  <a:gd name="T8" fmla="*/ 8 w 8"/>
                  <a:gd name="T9" fmla="*/ 5 h 7"/>
                  <a:gd name="T10" fmla="*/ 8 w 8"/>
                  <a:gd name="T11" fmla="*/ 6 h 7"/>
                  <a:gd name="T12" fmla="*/ 8 w 8"/>
                  <a:gd name="T13" fmla="*/ 7 h 7"/>
                  <a:gd name="T14" fmla="*/ 7 w 8"/>
                  <a:gd name="T15" fmla="*/ 6 h 7"/>
                  <a:gd name="T16" fmla="*/ 6 w 8"/>
                  <a:gd name="T17" fmla="*/ 7 h 7"/>
                  <a:gd name="T18" fmla="*/ 6 w 8"/>
                  <a:gd name="T19" fmla="*/ 6 h 7"/>
                  <a:gd name="T20" fmla="*/ 6 w 8"/>
                  <a:gd name="T21" fmla="*/ 5 h 7"/>
                  <a:gd name="T22" fmla="*/ 4 w 8"/>
                  <a:gd name="T23" fmla="*/ 4 h 7"/>
                  <a:gd name="T24" fmla="*/ 1 w 8"/>
                  <a:gd name="T25" fmla="*/ 1 h 7"/>
                  <a:gd name="T26" fmla="*/ 0 w 8"/>
                  <a:gd name="T2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7">
                    <a:moveTo>
                      <a:pt x="0" y="0"/>
                    </a:moveTo>
                    <a:cubicBezTo>
                      <a:pt x="2" y="1"/>
                      <a:pt x="2" y="1"/>
                      <a:pt x="2" y="1"/>
                    </a:cubicBezTo>
                    <a:cubicBezTo>
                      <a:pt x="4" y="2"/>
                      <a:pt x="4" y="2"/>
                      <a:pt x="4" y="2"/>
                    </a:cubicBezTo>
                    <a:cubicBezTo>
                      <a:pt x="6" y="3"/>
                      <a:pt x="6" y="3"/>
                      <a:pt x="6" y="3"/>
                    </a:cubicBezTo>
                    <a:cubicBezTo>
                      <a:pt x="8" y="5"/>
                      <a:pt x="8" y="5"/>
                      <a:pt x="8" y="5"/>
                    </a:cubicBezTo>
                    <a:cubicBezTo>
                      <a:pt x="8" y="6"/>
                      <a:pt x="8" y="6"/>
                      <a:pt x="8" y="6"/>
                    </a:cubicBezTo>
                    <a:cubicBezTo>
                      <a:pt x="8" y="7"/>
                      <a:pt x="8" y="7"/>
                      <a:pt x="8" y="7"/>
                    </a:cubicBezTo>
                    <a:cubicBezTo>
                      <a:pt x="7" y="6"/>
                      <a:pt x="7" y="6"/>
                      <a:pt x="7" y="6"/>
                    </a:cubicBezTo>
                    <a:cubicBezTo>
                      <a:pt x="6" y="7"/>
                      <a:pt x="6" y="7"/>
                      <a:pt x="6" y="7"/>
                    </a:cubicBezTo>
                    <a:cubicBezTo>
                      <a:pt x="6" y="6"/>
                      <a:pt x="6" y="6"/>
                      <a:pt x="6" y="6"/>
                    </a:cubicBezTo>
                    <a:cubicBezTo>
                      <a:pt x="6" y="5"/>
                      <a:pt x="6" y="5"/>
                      <a:pt x="6" y="5"/>
                    </a:cubicBezTo>
                    <a:cubicBezTo>
                      <a:pt x="4" y="4"/>
                      <a:pt x="4" y="4"/>
                      <a:pt x="4" y="4"/>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0" name="Freeform 32"/>
              <p:cNvSpPr>
                <a:spLocks/>
              </p:cNvSpPr>
              <p:nvPr/>
            </p:nvSpPr>
            <p:spPr bwMode="auto">
              <a:xfrm>
                <a:off x="11109326" y="4881563"/>
                <a:ext cx="4763" cy="9525"/>
              </a:xfrm>
              <a:custGeom>
                <a:avLst/>
                <a:gdLst>
                  <a:gd name="T0" fmla="*/ 0 w 3"/>
                  <a:gd name="T1" fmla="*/ 0 h 6"/>
                  <a:gd name="T2" fmla="*/ 3 w 3"/>
                  <a:gd name="T3" fmla="*/ 0 h 6"/>
                  <a:gd name="T4" fmla="*/ 3 w 3"/>
                  <a:gd name="T5" fmla="*/ 3 h 6"/>
                  <a:gd name="T6" fmla="*/ 3 w 3"/>
                  <a:gd name="T7" fmla="*/ 6 h 6"/>
                  <a:gd name="T8" fmla="*/ 0 w 3"/>
                  <a:gd name="T9" fmla="*/ 3 h 6"/>
                  <a:gd name="T10" fmla="*/ 0 w 3"/>
                  <a:gd name="T11" fmla="*/ 0 h 6"/>
                  <a:gd name="T12" fmla="*/ 0 w 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3" h="6">
                    <a:moveTo>
                      <a:pt x="0" y="0"/>
                    </a:moveTo>
                    <a:lnTo>
                      <a:pt x="3" y="0"/>
                    </a:lnTo>
                    <a:lnTo>
                      <a:pt x="3" y="3"/>
                    </a:lnTo>
                    <a:lnTo>
                      <a:pt x="3"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1" name="Freeform 33"/>
              <p:cNvSpPr>
                <a:spLocks/>
              </p:cNvSpPr>
              <p:nvPr/>
            </p:nvSpPr>
            <p:spPr bwMode="auto">
              <a:xfrm>
                <a:off x="11090276" y="4876800"/>
                <a:ext cx="4763" cy="4763"/>
              </a:xfrm>
              <a:custGeom>
                <a:avLst/>
                <a:gdLst>
                  <a:gd name="T0" fmla="*/ 0 w 3"/>
                  <a:gd name="T1" fmla="*/ 3 h 3"/>
                  <a:gd name="T2" fmla="*/ 3 w 3"/>
                  <a:gd name="T3" fmla="*/ 0 h 3"/>
                  <a:gd name="T4" fmla="*/ 3 w 3"/>
                  <a:gd name="T5" fmla="*/ 3 h 3"/>
                  <a:gd name="T6" fmla="*/ 3 w 3"/>
                  <a:gd name="T7" fmla="*/ 3 h 3"/>
                  <a:gd name="T8" fmla="*/ 0 w 3"/>
                  <a:gd name="T9" fmla="*/ 3 h 3"/>
                  <a:gd name="T10" fmla="*/ 0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3" y="0"/>
                    </a:lnTo>
                    <a:lnTo>
                      <a:pt x="3" y="3"/>
                    </a:lnTo>
                    <a:lnTo>
                      <a:pt x="3"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2" name="Freeform 34"/>
              <p:cNvSpPr>
                <a:spLocks/>
              </p:cNvSpPr>
              <p:nvPr/>
            </p:nvSpPr>
            <p:spPr bwMode="auto">
              <a:xfrm>
                <a:off x="11090276" y="4862513"/>
                <a:ext cx="19050" cy="19050"/>
              </a:xfrm>
              <a:custGeom>
                <a:avLst/>
                <a:gdLst>
                  <a:gd name="T0" fmla="*/ 0 w 12"/>
                  <a:gd name="T1" fmla="*/ 6 h 12"/>
                  <a:gd name="T2" fmla="*/ 3 w 12"/>
                  <a:gd name="T3" fmla="*/ 6 h 12"/>
                  <a:gd name="T4" fmla="*/ 6 w 12"/>
                  <a:gd name="T5" fmla="*/ 6 h 12"/>
                  <a:gd name="T6" fmla="*/ 6 w 12"/>
                  <a:gd name="T7" fmla="*/ 9 h 12"/>
                  <a:gd name="T8" fmla="*/ 9 w 12"/>
                  <a:gd name="T9" fmla="*/ 12 h 12"/>
                  <a:gd name="T10" fmla="*/ 12 w 12"/>
                  <a:gd name="T11" fmla="*/ 12 h 12"/>
                  <a:gd name="T12" fmla="*/ 12 w 12"/>
                  <a:gd name="T13" fmla="*/ 9 h 12"/>
                  <a:gd name="T14" fmla="*/ 12 w 12"/>
                  <a:gd name="T15" fmla="*/ 6 h 12"/>
                  <a:gd name="T16" fmla="*/ 9 w 12"/>
                  <a:gd name="T17" fmla="*/ 3 h 12"/>
                  <a:gd name="T18" fmla="*/ 6 w 12"/>
                  <a:gd name="T19" fmla="*/ 0 h 12"/>
                  <a:gd name="T20" fmla="*/ 6 w 12"/>
                  <a:gd name="T21" fmla="*/ 0 h 12"/>
                  <a:gd name="T22" fmla="*/ 3 w 12"/>
                  <a:gd name="T23" fmla="*/ 3 h 12"/>
                  <a:gd name="T24" fmla="*/ 0 w 12"/>
                  <a:gd name="T25" fmla="*/ 6 h 12"/>
                  <a:gd name="T26" fmla="*/ 0 w 12"/>
                  <a:gd name="T27"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6"/>
                    </a:moveTo>
                    <a:lnTo>
                      <a:pt x="3" y="6"/>
                    </a:lnTo>
                    <a:lnTo>
                      <a:pt x="6" y="6"/>
                    </a:lnTo>
                    <a:lnTo>
                      <a:pt x="6" y="9"/>
                    </a:lnTo>
                    <a:lnTo>
                      <a:pt x="9" y="12"/>
                    </a:lnTo>
                    <a:lnTo>
                      <a:pt x="12" y="12"/>
                    </a:lnTo>
                    <a:lnTo>
                      <a:pt x="12" y="9"/>
                    </a:lnTo>
                    <a:lnTo>
                      <a:pt x="12" y="6"/>
                    </a:lnTo>
                    <a:lnTo>
                      <a:pt x="9" y="3"/>
                    </a:lnTo>
                    <a:lnTo>
                      <a:pt x="6" y="0"/>
                    </a:lnTo>
                    <a:lnTo>
                      <a:pt x="6" y="0"/>
                    </a:lnTo>
                    <a:lnTo>
                      <a:pt x="3" y="3"/>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3" name="Freeform 35"/>
              <p:cNvSpPr>
                <a:spLocks/>
              </p:cNvSpPr>
              <p:nvPr/>
            </p:nvSpPr>
            <p:spPr bwMode="auto">
              <a:xfrm>
                <a:off x="11085513" y="4857750"/>
                <a:ext cx="4763" cy="9525"/>
              </a:xfrm>
              <a:custGeom>
                <a:avLst/>
                <a:gdLst>
                  <a:gd name="T0" fmla="*/ 0 w 1"/>
                  <a:gd name="T1" fmla="*/ 1 h 2"/>
                  <a:gd name="T2" fmla="*/ 0 w 1"/>
                  <a:gd name="T3" fmla="*/ 0 h 2"/>
                  <a:gd name="T4" fmla="*/ 1 w 1"/>
                  <a:gd name="T5" fmla="*/ 1 h 2"/>
                  <a:gd name="T6" fmla="*/ 1 w 1"/>
                  <a:gd name="T7" fmla="*/ 2 h 2"/>
                  <a:gd name="T8" fmla="*/ 0 w 1"/>
                  <a:gd name="T9" fmla="*/ 2 h 2"/>
                  <a:gd name="T10" fmla="*/ 0 w 1"/>
                  <a:gd name="T11" fmla="*/ 1 h 2"/>
                  <a:gd name="T12" fmla="*/ 0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1"/>
                    </a:moveTo>
                    <a:cubicBezTo>
                      <a:pt x="0" y="0"/>
                      <a:pt x="0" y="0"/>
                      <a:pt x="0" y="0"/>
                    </a:cubicBezTo>
                    <a:cubicBezTo>
                      <a:pt x="1" y="1"/>
                      <a:pt x="1" y="1"/>
                      <a:pt x="1" y="1"/>
                    </a:cubicBezTo>
                    <a:cubicBezTo>
                      <a:pt x="1" y="2"/>
                      <a:pt x="1" y="2"/>
                      <a:pt x="1" y="2"/>
                    </a:cubicBezTo>
                    <a:cubicBezTo>
                      <a:pt x="0" y="2"/>
                      <a:pt x="0" y="2"/>
                      <a:pt x="0" y="2"/>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4" name="Freeform 36"/>
              <p:cNvSpPr>
                <a:spLocks/>
              </p:cNvSpPr>
              <p:nvPr/>
            </p:nvSpPr>
            <p:spPr bwMode="auto">
              <a:xfrm>
                <a:off x="11071226" y="4852988"/>
                <a:ext cx="9525" cy="9525"/>
              </a:xfrm>
              <a:custGeom>
                <a:avLst/>
                <a:gdLst>
                  <a:gd name="T0" fmla="*/ 0 w 6"/>
                  <a:gd name="T1" fmla="*/ 0 h 6"/>
                  <a:gd name="T2" fmla="*/ 6 w 6"/>
                  <a:gd name="T3" fmla="*/ 3 h 6"/>
                  <a:gd name="T4" fmla="*/ 3 w 6"/>
                  <a:gd name="T5" fmla="*/ 6 h 6"/>
                  <a:gd name="T6" fmla="*/ 3 w 6"/>
                  <a:gd name="T7" fmla="*/ 6 h 6"/>
                  <a:gd name="T8" fmla="*/ 3 w 6"/>
                  <a:gd name="T9" fmla="*/ 6 h 6"/>
                  <a:gd name="T10" fmla="*/ 0 w 6"/>
                  <a:gd name="T11" fmla="*/ 3 h 6"/>
                  <a:gd name="T12" fmla="*/ 0 w 6"/>
                  <a:gd name="T13" fmla="*/ 0 h 6"/>
                  <a:gd name="T14" fmla="*/ 0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0" y="0"/>
                    </a:moveTo>
                    <a:lnTo>
                      <a:pt x="6" y="3"/>
                    </a:lnTo>
                    <a:lnTo>
                      <a:pt x="3" y="6"/>
                    </a:lnTo>
                    <a:lnTo>
                      <a:pt x="3" y="6"/>
                    </a:lnTo>
                    <a:lnTo>
                      <a:pt x="3"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5" name="Freeform 37"/>
              <p:cNvSpPr>
                <a:spLocks/>
              </p:cNvSpPr>
              <p:nvPr/>
            </p:nvSpPr>
            <p:spPr bwMode="auto">
              <a:xfrm>
                <a:off x="11066463" y="4810125"/>
                <a:ext cx="4763" cy="9525"/>
              </a:xfrm>
              <a:custGeom>
                <a:avLst/>
                <a:gdLst>
                  <a:gd name="T0" fmla="*/ 3 w 3"/>
                  <a:gd name="T1" fmla="*/ 0 h 6"/>
                  <a:gd name="T2" fmla="*/ 0 w 3"/>
                  <a:gd name="T3" fmla="*/ 6 h 6"/>
                  <a:gd name="T4" fmla="*/ 3 w 3"/>
                  <a:gd name="T5" fmla="*/ 3 h 6"/>
                  <a:gd name="T6" fmla="*/ 3 w 3"/>
                  <a:gd name="T7" fmla="*/ 0 h 6"/>
                  <a:gd name="T8" fmla="*/ 3 w 3"/>
                  <a:gd name="T9" fmla="*/ 0 h 6"/>
                </a:gdLst>
                <a:ahLst/>
                <a:cxnLst>
                  <a:cxn ang="0">
                    <a:pos x="T0" y="T1"/>
                  </a:cxn>
                  <a:cxn ang="0">
                    <a:pos x="T2" y="T3"/>
                  </a:cxn>
                  <a:cxn ang="0">
                    <a:pos x="T4" y="T5"/>
                  </a:cxn>
                  <a:cxn ang="0">
                    <a:pos x="T6" y="T7"/>
                  </a:cxn>
                  <a:cxn ang="0">
                    <a:pos x="T8" y="T9"/>
                  </a:cxn>
                </a:cxnLst>
                <a:rect l="0" t="0" r="r" b="b"/>
                <a:pathLst>
                  <a:path w="3" h="6">
                    <a:moveTo>
                      <a:pt x="3" y="0"/>
                    </a:moveTo>
                    <a:lnTo>
                      <a:pt x="0" y="6"/>
                    </a:lnTo>
                    <a:lnTo>
                      <a:pt x="3"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6" name="Freeform 38"/>
              <p:cNvSpPr>
                <a:spLocks/>
              </p:cNvSpPr>
              <p:nvPr/>
            </p:nvSpPr>
            <p:spPr bwMode="auto">
              <a:xfrm>
                <a:off x="11071226" y="4819650"/>
                <a:ext cx="33338" cy="23813"/>
              </a:xfrm>
              <a:custGeom>
                <a:avLst/>
                <a:gdLst>
                  <a:gd name="T0" fmla="*/ 0 w 21"/>
                  <a:gd name="T1" fmla="*/ 0 h 15"/>
                  <a:gd name="T2" fmla="*/ 0 w 21"/>
                  <a:gd name="T3" fmla="*/ 3 h 15"/>
                  <a:gd name="T4" fmla="*/ 3 w 21"/>
                  <a:gd name="T5" fmla="*/ 6 h 15"/>
                  <a:gd name="T6" fmla="*/ 9 w 21"/>
                  <a:gd name="T7" fmla="*/ 12 h 15"/>
                  <a:gd name="T8" fmla="*/ 12 w 21"/>
                  <a:gd name="T9" fmla="*/ 15 h 15"/>
                  <a:gd name="T10" fmla="*/ 15 w 21"/>
                  <a:gd name="T11" fmla="*/ 15 h 15"/>
                  <a:gd name="T12" fmla="*/ 21 w 21"/>
                  <a:gd name="T13" fmla="*/ 15 h 15"/>
                  <a:gd name="T14" fmla="*/ 18 w 21"/>
                  <a:gd name="T15" fmla="*/ 15 h 15"/>
                  <a:gd name="T16" fmla="*/ 15 w 21"/>
                  <a:gd name="T17" fmla="*/ 9 h 15"/>
                  <a:gd name="T18" fmla="*/ 12 w 21"/>
                  <a:gd name="T19" fmla="*/ 9 h 15"/>
                  <a:gd name="T20" fmla="*/ 12 w 21"/>
                  <a:gd name="T21" fmla="*/ 6 h 15"/>
                  <a:gd name="T22" fmla="*/ 9 w 21"/>
                  <a:gd name="T23" fmla="*/ 3 h 15"/>
                  <a:gd name="T24" fmla="*/ 3 w 21"/>
                  <a:gd name="T25" fmla="*/ 3 h 15"/>
                  <a:gd name="T26" fmla="*/ 3 w 21"/>
                  <a:gd name="T27" fmla="*/ 0 h 15"/>
                  <a:gd name="T28" fmla="*/ 0 w 21"/>
                  <a:gd name="T29" fmla="*/ 0 h 15"/>
                  <a:gd name="T30" fmla="*/ 0 w 21"/>
                  <a:gd name="T3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 h="15">
                    <a:moveTo>
                      <a:pt x="0" y="0"/>
                    </a:moveTo>
                    <a:lnTo>
                      <a:pt x="0" y="3"/>
                    </a:lnTo>
                    <a:lnTo>
                      <a:pt x="3" y="6"/>
                    </a:lnTo>
                    <a:lnTo>
                      <a:pt x="9" y="12"/>
                    </a:lnTo>
                    <a:lnTo>
                      <a:pt x="12" y="15"/>
                    </a:lnTo>
                    <a:lnTo>
                      <a:pt x="15" y="15"/>
                    </a:lnTo>
                    <a:lnTo>
                      <a:pt x="21" y="15"/>
                    </a:lnTo>
                    <a:lnTo>
                      <a:pt x="18" y="15"/>
                    </a:lnTo>
                    <a:lnTo>
                      <a:pt x="15" y="9"/>
                    </a:lnTo>
                    <a:lnTo>
                      <a:pt x="12" y="9"/>
                    </a:lnTo>
                    <a:lnTo>
                      <a:pt x="12" y="6"/>
                    </a:lnTo>
                    <a:lnTo>
                      <a:pt x="9" y="3"/>
                    </a:lnTo>
                    <a:lnTo>
                      <a:pt x="3" y="3"/>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7" name="Freeform 39"/>
              <p:cNvSpPr>
                <a:spLocks/>
              </p:cNvSpPr>
              <p:nvPr/>
            </p:nvSpPr>
            <p:spPr bwMode="auto">
              <a:xfrm>
                <a:off x="11056938" y="4824413"/>
                <a:ext cx="4763" cy="4763"/>
              </a:xfrm>
              <a:custGeom>
                <a:avLst/>
                <a:gdLst>
                  <a:gd name="T0" fmla="*/ 3 w 3"/>
                  <a:gd name="T1" fmla="*/ 0 h 3"/>
                  <a:gd name="T2" fmla="*/ 0 w 3"/>
                  <a:gd name="T3" fmla="*/ 3 h 3"/>
                  <a:gd name="T4" fmla="*/ 3 w 3"/>
                  <a:gd name="T5" fmla="*/ 3 h 3"/>
                  <a:gd name="T6" fmla="*/ 3 w 3"/>
                  <a:gd name="T7" fmla="*/ 0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lnTo>
                      <a:pt x="0" y="3"/>
                    </a:lnTo>
                    <a:lnTo>
                      <a:pt x="3"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8" name="Freeform 40"/>
              <p:cNvSpPr>
                <a:spLocks/>
              </p:cNvSpPr>
              <p:nvPr/>
            </p:nvSpPr>
            <p:spPr bwMode="auto">
              <a:xfrm>
                <a:off x="11020426" y="4787900"/>
                <a:ext cx="36513" cy="41275"/>
              </a:xfrm>
              <a:custGeom>
                <a:avLst/>
                <a:gdLst>
                  <a:gd name="T0" fmla="*/ 0 w 23"/>
                  <a:gd name="T1" fmla="*/ 0 h 26"/>
                  <a:gd name="T2" fmla="*/ 2 w 23"/>
                  <a:gd name="T3" fmla="*/ 0 h 26"/>
                  <a:gd name="T4" fmla="*/ 5 w 23"/>
                  <a:gd name="T5" fmla="*/ 2 h 26"/>
                  <a:gd name="T6" fmla="*/ 8 w 23"/>
                  <a:gd name="T7" fmla="*/ 5 h 26"/>
                  <a:gd name="T8" fmla="*/ 11 w 23"/>
                  <a:gd name="T9" fmla="*/ 8 h 26"/>
                  <a:gd name="T10" fmla="*/ 17 w 23"/>
                  <a:gd name="T11" fmla="*/ 14 h 26"/>
                  <a:gd name="T12" fmla="*/ 23 w 23"/>
                  <a:gd name="T13" fmla="*/ 17 h 26"/>
                  <a:gd name="T14" fmla="*/ 20 w 23"/>
                  <a:gd name="T15" fmla="*/ 23 h 26"/>
                  <a:gd name="T16" fmla="*/ 20 w 23"/>
                  <a:gd name="T17" fmla="*/ 23 h 26"/>
                  <a:gd name="T18" fmla="*/ 17 w 23"/>
                  <a:gd name="T19" fmla="*/ 26 h 26"/>
                  <a:gd name="T20" fmla="*/ 14 w 23"/>
                  <a:gd name="T21" fmla="*/ 26 h 26"/>
                  <a:gd name="T22" fmla="*/ 11 w 23"/>
                  <a:gd name="T23" fmla="*/ 23 h 26"/>
                  <a:gd name="T24" fmla="*/ 8 w 23"/>
                  <a:gd name="T25" fmla="*/ 23 h 26"/>
                  <a:gd name="T26" fmla="*/ 5 w 23"/>
                  <a:gd name="T27" fmla="*/ 20 h 26"/>
                  <a:gd name="T28" fmla="*/ 8 w 23"/>
                  <a:gd name="T29" fmla="*/ 20 h 26"/>
                  <a:gd name="T30" fmla="*/ 2 w 23"/>
                  <a:gd name="T31" fmla="*/ 14 h 26"/>
                  <a:gd name="T32" fmla="*/ 0 w 23"/>
                  <a:gd name="T33" fmla="*/ 11 h 26"/>
                  <a:gd name="T34" fmla="*/ 0 w 23"/>
                  <a:gd name="T35" fmla="*/ 5 h 26"/>
                  <a:gd name="T36" fmla="*/ 0 w 23"/>
                  <a:gd name="T37" fmla="*/ 2 h 26"/>
                  <a:gd name="T38" fmla="*/ 0 w 23"/>
                  <a:gd name="T39" fmla="*/ 0 h 26"/>
                  <a:gd name="T40" fmla="*/ 0 w 23"/>
                  <a:gd name="T4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 h="26">
                    <a:moveTo>
                      <a:pt x="0" y="0"/>
                    </a:moveTo>
                    <a:lnTo>
                      <a:pt x="2" y="0"/>
                    </a:lnTo>
                    <a:lnTo>
                      <a:pt x="5" y="2"/>
                    </a:lnTo>
                    <a:lnTo>
                      <a:pt x="8" y="5"/>
                    </a:lnTo>
                    <a:lnTo>
                      <a:pt x="11" y="8"/>
                    </a:lnTo>
                    <a:lnTo>
                      <a:pt x="17" y="14"/>
                    </a:lnTo>
                    <a:lnTo>
                      <a:pt x="23" y="17"/>
                    </a:lnTo>
                    <a:lnTo>
                      <a:pt x="20" y="23"/>
                    </a:lnTo>
                    <a:lnTo>
                      <a:pt x="20" y="23"/>
                    </a:lnTo>
                    <a:lnTo>
                      <a:pt x="17" y="26"/>
                    </a:lnTo>
                    <a:lnTo>
                      <a:pt x="14" y="26"/>
                    </a:lnTo>
                    <a:lnTo>
                      <a:pt x="11" y="23"/>
                    </a:lnTo>
                    <a:lnTo>
                      <a:pt x="8" y="23"/>
                    </a:lnTo>
                    <a:lnTo>
                      <a:pt x="5" y="20"/>
                    </a:lnTo>
                    <a:lnTo>
                      <a:pt x="8" y="20"/>
                    </a:lnTo>
                    <a:lnTo>
                      <a:pt x="2" y="14"/>
                    </a:lnTo>
                    <a:lnTo>
                      <a:pt x="0" y="11"/>
                    </a:lnTo>
                    <a:lnTo>
                      <a:pt x="0" y="5"/>
                    </a:lnTo>
                    <a:lnTo>
                      <a:pt x="0"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299" name="Freeform 41"/>
              <p:cNvSpPr>
                <a:spLocks/>
              </p:cNvSpPr>
              <p:nvPr/>
            </p:nvSpPr>
            <p:spPr bwMode="auto">
              <a:xfrm>
                <a:off x="11010901" y="4773613"/>
                <a:ext cx="9525" cy="9525"/>
              </a:xfrm>
              <a:custGeom>
                <a:avLst/>
                <a:gdLst>
                  <a:gd name="T0" fmla="*/ 3 w 6"/>
                  <a:gd name="T1" fmla="*/ 0 h 6"/>
                  <a:gd name="T2" fmla="*/ 0 w 6"/>
                  <a:gd name="T3" fmla="*/ 0 h 6"/>
                  <a:gd name="T4" fmla="*/ 3 w 6"/>
                  <a:gd name="T5" fmla="*/ 3 h 6"/>
                  <a:gd name="T6" fmla="*/ 3 w 6"/>
                  <a:gd name="T7" fmla="*/ 6 h 6"/>
                  <a:gd name="T8" fmla="*/ 6 w 6"/>
                  <a:gd name="T9" fmla="*/ 3 h 6"/>
                  <a:gd name="T10" fmla="*/ 6 w 6"/>
                  <a:gd name="T11" fmla="*/ 0 h 6"/>
                  <a:gd name="T12" fmla="*/ 3 w 6"/>
                  <a:gd name="T13" fmla="*/ 0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lnTo>
                      <a:pt x="0" y="0"/>
                    </a:lnTo>
                    <a:lnTo>
                      <a:pt x="3" y="3"/>
                    </a:lnTo>
                    <a:lnTo>
                      <a:pt x="3" y="6"/>
                    </a:lnTo>
                    <a:lnTo>
                      <a:pt x="6" y="3"/>
                    </a:lnTo>
                    <a:lnTo>
                      <a:pt x="6"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0" name="Freeform 42"/>
              <p:cNvSpPr>
                <a:spLocks/>
              </p:cNvSpPr>
              <p:nvPr/>
            </p:nvSpPr>
            <p:spPr bwMode="auto">
              <a:xfrm>
                <a:off x="11006138" y="4754563"/>
                <a:ext cx="9525" cy="9525"/>
              </a:xfrm>
              <a:custGeom>
                <a:avLst/>
                <a:gdLst>
                  <a:gd name="T0" fmla="*/ 0 w 6"/>
                  <a:gd name="T1" fmla="*/ 3 h 6"/>
                  <a:gd name="T2" fmla="*/ 0 w 6"/>
                  <a:gd name="T3" fmla="*/ 3 h 6"/>
                  <a:gd name="T4" fmla="*/ 3 w 6"/>
                  <a:gd name="T5" fmla="*/ 0 h 6"/>
                  <a:gd name="T6" fmla="*/ 6 w 6"/>
                  <a:gd name="T7" fmla="*/ 3 h 6"/>
                  <a:gd name="T8" fmla="*/ 3 w 6"/>
                  <a:gd name="T9" fmla="*/ 6 h 6"/>
                  <a:gd name="T10" fmla="*/ 0 w 6"/>
                  <a:gd name="T11" fmla="*/ 6 h 6"/>
                  <a:gd name="T12" fmla="*/ 0 w 6"/>
                  <a:gd name="T13" fmla="*/ 3 h 6"/>
                  <a:gd name="T14" fmla="*/ 0 w 6"/>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0" y="3"/>
                    </a:moveTo>
                    <a:lnTo>
                      <a:pt x="0" y="3"/>
                    </a:lnTo>
                    <a:lnTo>
                      <a:pt x="3" y="0"/>
                    </a:lnTo>
                    <a:lnTo>
                      <a:pt x="6" y="3"/>
                    </a:lnTo>
                    <a:lnTo>
                      <a:pt x="3" y="6"/>
                    </a:lnTo>
                    <a:lnTo>
                      <a:pt x="0" y="6"/>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1" name="Freeform 43"/>
              <p:cNvSpPr>
                <a:spLocks/>
              </p:cNvSpPr>
              <p:nvPr/>
            </p:nvSpPr>
            <p:spPr bwMode="auto">
              <a:xfrm>
                <a:off x="10906126" y="4697413"/>
                <a:ext cx="66675" cy="71438"/>
              </a:xfrm>
              <a:custGeom>
                <a:avLst/>
                <a:gdLst>
                  <a:gd name="T0" fmla="*/ 0 w 42"/>
                  <a:gd name="T1" fmla="*/ 0 h 45"/>
                  <a:gd name="T2" fmla="*/ 6 w 42"/>
                  <a:gd name="T3" fmla="*/ 6 h 45"/>
                  <a:gd name="T4" fmla="*/ 12 w 42"/>
                  <a:gd name="T5" fmla="*/ 6 h 45"/>
                  <a:gd name="T6" fmla="*/ 21 w 42"/>
                  <a:gd name="T7" fmla="*/ 12 h 45"/>
                  <a:gd name="T8" fmla="*/ 24 w 42"/>
                  <a:gd name="T9" fmla="*/ 15 h 45"/>
                  <a:gd name="T10" fmla="*/ 27 w 42"/>
                  <a:gd name="T11" fmla="*/ 18 h 45"/>
                  <a:gd name="T12" fmla="*/ 33 w 42"/>
                  <a:gd name="T13" fmla="*/ 18 h 45"/>
                  <a:gd name="T14" fmla="*/ 36 w 42"/>
                  <a:gd name="T15" fmla="*/ 24 h 45"/>
                  <a:gd name="T16" fmla="*/ 39 w 42"/>
                  <a:gd name="T17" fmla="*/ 24 h 45"/>
                  <a:gd name="T18" fmla="*/ 39 w 42"/>
                  <a:gd name="T19" fmla="*/ 33 h 45"/>
                  <a:gd name="T20" fmla="*/ 42 w 42"/>
                  <a:gd name="T21" fmla="*/ 33 h 45"/>
                  <a:gd name="T22" fmla="*/ 42 w 42"/>
                  <a:gd name="T23" fmla="*/ 36 h 45"/>
                  <a:gd name="T24" fmla="*/ 39 w 42"/>
                  <a:gd name="T25" fmla="*/ 42 h 45"/>
                  <a:gd name="T26" fmla="*/ 39 w 42"/>
                  <a:gd name="T27" fmla="*/ 45 h 45"/>
                  <a:gd name="T28" fmla="*/ 36 w 42"/>
                  <a:gd name="T29" fmla="*/ 42 h 45"/>
                  <a:gd name="T30" fmla="*/ 33 w 42"/>
                  <a:gd name="T31" fmla="*/ 36 h 45"/>
                  <a:gd name="T32" fmla="*/ 36 w 42"/>
                  <a:gd name="T33" fmla="*/ 33 h 45"/>
                  <a:gd name="T34" fmla="*/ 33 w 42"/>
                  <a:gd name="T35" fmla="*/ 24 h 45"/>
                  <a:gd name="T36" fmla="*/ 27 w 42"/>
                  <a:gd name="T37" fmla="*/ 18 h 45"/>
                  <a:gd name="T38" fmla="*/ 21 w 42"/>
                  <a:gd name="T39" fmla="*/ 18 h 45"/>
                  <a:gd name="T40" fmla="*/ 15 w 42"/>
                  <a:gd name="T41" fmla="*/ 12 h 45"/>
                  <a:gd name="T42" fmla="*/ 3 w 42"/>
                  <a:gd name="T43" fmla="*/ 6 h 45"/>
                  <a:gd name="T44" fmla="*/ 0 w 42"/>
                  <a:gd name="T45" fmla="*/ 3 h 45"/>
                  <a:gd name="T46" fmla="*/ 0 w 42"/>
                  <a:gd name="T47" fmla="*/ 0 h 45"/>
                  <a:gd name="T48" fmla="*/ 0 w 42"/>
                  <a:gd name="T49"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45">
                    <a:moveTo>
                      <a:pt x="0" y="0"/>
                    </a:moveTo>
                    <a:lnTo>
                      <a:pt x="6" y="6"/>
                    </a:lnTo>
                    <a:lnTo>
                      <a:pt x="12" y="6"/>
                    </a:lnTo>
                    <a:lnTo>
                      <a:pt x="21" y="12"/>
                    </a:lnTo>
                    <a:lnTo>
                      <a:pt x="24" y="15"/>
                    </a:lnTo>
                    <a:lnTo>
                      <a:pt x="27" y="18"/>
                    </a:lnTo>
                    <a:lnTo>
                      <a:pt x="33" y="18"/>
                    </a:lnTo>
                    <a:lnTo>
                      <a:pt x="36" y="24"/>
                    </a:lnTo>
                    <a:lnTo>
                      <a:pt x="39" y="24"/>
                    </a:lnTo>
                    <a:lnTo>
                      <a:pt x="39" y="33"/>
                    </a:lnTo>
                    <a:lnTo>
                      <a:pt x="42" y="33"/>
                    </a:lnTo>
                    <a:lnTo>
                      <a:pt x="42" y="36"/>
                    </a:lnTo>
                    <a:lnTo>
                      <a:pt x="39" y="42"/>
                    </a:lnTo>
                    <a:lnTo>
                      <a:pt x="39" y="45"/>
                    </a:lnTo>
                    <a:lnTo>
                      <a:pt x="36" y="42"/>
                    </a:lnTo>
                    <a:lnTo>
                      <a:pt x="33" y="36"/>
                    </a:lnTo>
                    <a:lnTo>
                      <a:pt x="36" y="33"/>
                    </a:lnTo>
                    <a:lnTo>
                      <a:pt x="33" y="24"/>
                    </a:lnTo>
                    <a:lnTo>
                      <a:pt x="27" y="18"/>
                    </a:lnTo>
                    <a:lnTo>
                      <a:pt x="21" y="18"/>
                    </a:lnTo>
                    <a:lnTo>
                      <a:pt x="15" y="12"/>
                    </a:lnTo>
                    <a:lnTo>
                      <a:pt x="3"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2" name="Freeform 44"/>
              <p:cNvSpPr>
                <a:spLocks/>
              </p:cNvSpPr>
              <p:nvPr/>
            </p:nvSpPr>
            <p:spPr bwMode="auto">
              <a:xfrm>
                <a:off x="10864851" y="4656138"/>
                <a:ext cx="9525" cy="9525"/>
              </a:xfrm>
              <a:custGeom>
                <a:avLst/>
                <a:gdLst>
                  <a:gd name="T0" fmla="*/ 0 w 6"/>
                  <a:gd name="T1" fmla="*/ 0 h 6"/>
                  <a:gd name="T2" fmla="*/ 3 w 6"/>
                  <a:gd name="T3" fmla="*/ 0 h 6"/>
                  <a:gd name="T4" fmla="*/ 6 w 6"/>
                  <a:gd name="T5" fmla="*/ 3 h 6"/>
                  <a:gd name="T6" fmla="*/ 6 w 6"/>
                  <a:gd name="T7" fmla="*/ 6 h 6"/>
                  <a:gd name="T8" fmla="*/ 0 w 6"/>
                  <a:gd name="T9" fmla="*/ 3 h 6"/>
                  <a:gd name="T10" fmla="*/ 0 w 6"/>
                  <a:gd name="T11" fmla="*/ 0 h 6"/>
                  <a:gd name="T12" fmla="*/ 0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0" y="0"/>
                    </a:moveTo>
                    <a:lnTo>
                      <a:pt x="3" y="0"/>
                    </a:lnTo>
                    <a:lnTo>
                      <a:pt x="6" y="3"/>
                    </a:lnTo>
                    <a:lnTo>
                      <a:pt x="6" y="6"/>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3" name="Freeform 45"/>
              <p:cNvSpPr>
                <a:spLocks/>
              </p:cNvSpPr>
              <p:nvPr/>
            </p:nvSpPr>
            <p:spPr bwMode="auto">
              <a:xfrm>
                <a:off x="10883901" y="4692650"/>
                <a:ext cx="7938" cy="14288"/>
              </a:xfrm>
              <a:custGeom>
                <a:avLst/>
                <a:gdLst>
                  <a:gd name="T0" fmla="*/ 0 w 5"/>
                  <a:gd name="T1" fmla="*/ 3 h 9"/>
                  <a:gd name="T2" fmla="*/ 3 w 5"/>
                  <a:gd name="T3" fmla="*/ 0 h 9"/>
                  <a:gd name="T4" fmla="*/ 5 w 5"/>
                  <a:gd name="T5" fmla="*/ 3 h 9"/>
                  <a:gd name="T6" fmla="*/ 5 w 5"/>
                  <a:gd name="T7" fmla="*/ 6 h 9"/>
                  <a:gd name="T8" fmla="*/ 3 w 5"/>
                  <a:gd name="T9" fmla="*/ 9 h 9"/>
                  <a:gd name="T10" fmla="*/ 0 w 5"/>
                  <a:gd name="T11" fmla="*/ 6 h 9"/>
                  <a:gd name="T12" fmla="*/ 0 w 5"/>
                  <a:gd name="T13" fmla="*/ 3 h 9"/>
                  <a:gd name="T14" fmla="*/ 0 w 5"/>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9">
                    <a:moveTo>
                      <a:pt x="0" y="3"/>
                    </a:moveTo>
                    <a:lnTo>
                      <a:pt x="3" y="0"/>
                    </a:lnTo>
                    <a:lnTo>
                      <a:pt x="5" y="3"/>
                    </a:lnTo>
                    <a:lnTo>
                      <a:pt x="5" y="6"/>
                    </a:lnTo>
                    <a:lnTo>
                      <a:pt x="3" y="9"/>
                    </a:lnTo>
                    <a:lnTo>
                      <a:pt x="0" y="6"/>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4" name="Freeform 46"/>
              <p:cNvSpPr>
                <a:spLocks/>
              </p:cNvSpPr>
              <p:nvPr/>
            </p:nvSpPr>
            <p:spPr bwMode="auto">
              <a:xfrm>
                <a:off x="10879138" y="4768850"/>
                <a:ext cx="9525" cy="9525"/>
              </a:xfrm>
              <a:custGeom>
                <a:avLst/>
                <a:gdLst>
                  <a:gd name="T0" fmla="*/ 0 w 6"/>
                  <a:gd name="T1" fmla="*/ 0 h 6"/>
                  <a:gd name="T2" fmla="*/ 3 w 6"/>
                  <a:gd name="T3" fmla="*/ 6 h 6"/>
                  <a:gd name="T4" fmla="*/ 6 w 6"/>
                  <a:gd name="T5" fmla="*/ 3 h 6"/>
                  <a:gd name="T6" fmla="*/ 3 w 6"/>
                  <a:gd name="T7" fmla="*/ 0 h 6"/>
                  <a:gd name="T8" fmla="*/ 0 w 6"/>
                  <a:gd name="T9" fmla="*/ 0 h 6"/>
                  <a:gd name="T10" fmla="*/ 0 w 6"/>
                  <a:gd name="T11" fmla="*/ 0 h 6"/>
                  <a:gd name="T12" fmla="*/ 0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0" y="0"/>
                    </a:moveTo>
                    <a:lnTo>
                      <a:pt x="3" y="6"/>
                    </a:lnTo>
                    <a:lnTo>
                      <a:pt x="6" y="3"/>
                    </a:lnTo>
                    <a:lnTo>
                      <a:pt x="3"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5" name="Freeform 47"/>
              <p:cNvSpPr>
                <a:spLocks/>
              </p:cNvSpPr>
              <p:nvPr/>
            </p:nvSpPr>
            <p:spPr bwMode="auto">
              <a:xfrm>
                <a:off x="10826751" y="4745038"/>
                <a:ext cx="127000" cy="69850"/>
              </a:xfrm>
              <a:custGeom>
                <a:avLst/>
                <a:gdLst>
                  <a:gd name="T0" fmla="*/ 3 w 80"/>
                  <a:gd name="T1" fmla="*/ 24 h 44"/>
                  <a:gd name="T2" fmla="*/ 0 w 80"/>
                  <a:gd name="T3" fmla="*/ 29 h 44"/>
                  <a:gd name="T4" fmla="*/ 3 w 80"/>
                  <a:gd name="T5" fmla="*/ 32 h 44"/>
                  <a:gd name="T6" fmla="*/ 6 w 80"/>
                  <a:gd name="T7" fmla="*/ 35 h 44"/>
                  <a:gd name="T8" fmla="*/ 15 w 80"/>
                  <a:gd name="T9" fmla="*/ 38 h 44"/>
                  <a:gd name="T10" fmla="*/ 15 w 80"/>
                  <a:gd name="T11" fmla="*/ 41 h 44"/>
                  <a:gd name="T12" fmla="*/ 18 w 80"/>
                  <a:gd name="T13" fmla="*/ 38 h 44"/>
                  <a:gd name="T14" fmla="*/ 24 w 80"/>
                  <a:gd name="T15" fmla="*/ 38 h 44"/>
                  <a:gd name="T16" fmla="*/ 24 w 80"/>
                  <a:gd name="T17" fmla="*/ 41 h 44"/>
                  <a:gd name="T18" fmla="*/ 30 w 80"/>
                  <a:gd name="T19" fmla="*/ 44 h 44"/>
                  <a:gd name="T20" fmla="*/ 33 w 80"/>
                  <a:gd name="T21" fmla="*/ 44 h 44"/>
                  <a:gd name="T22" fmla="*/ 39 w 80"/>
                  <a:gd name="T23" fmla="*/ 41 h 44"/>
                  <a:gd name="T24" fmla="*/ 41 w 80"/>
                  <a:gd name="T25" fmla="*/ 41 h 44"/>
                  <a:gd name="T26" fmla="*/ 44 w 80"/>
                  <a:gd name="T27" fmla="*/ 41 h 44"/>
                  <a:gd name="T28" fmla="*/ 50 w 80"/>
                  <a:gd name="T29" fmla="*/ 44 h 44"/>
                  <a:gd name="T30" fmla="*/ 50 w 80"/>
                  <a:gd name="T31" fmla="*/ 41 h 44"/>
                  <a:gd name="T32" fmla="*/ 50 w 80"/>
                  <a:gd name="T33" fmla="*/ 38 h 44"/>
                  <a:gd name="T34" fmla="*/ 56 w 80"/>
                  <a:gd name="T35" fmla="*/ 38 h 44"/>
                  <a:gd name="T36" fmla="*/ 62 w 80"/>
                  <a:gd name="T37" fmla="*/ 29 h 44"/>
                  <a:gd name="T38" fmla="*/ 62 w 80"/>
                  <a:gd name="T39" fmla="*/ 27 h 44"/>
                  <a:gd name="T40" fmla="*/ 65 w 80"/>
                  <a:gd name="T41" fmla="*/ 27 h 44"/>
                  <a:gd name="T42" fmla="*/ 68 w 80"/>
                  <a:gd name="T43" fmla="*/ 29 h 44"/>
                  <a:gd name="T44" fmla="*/ 74 w 80"/>
                  <a:gd name="T45" fmla="*/ 27 h 44"/>
                  <a:gd name="T46" fmla="*/ 74 w 80"/>
                  <a:gd name="T47" fmla="*/ 24 h 44"/>
                  <a:gd name="T48" fmla="*/ 71 w 80"/>
                  <a:gd name="T49" fmla="*/ 21 h 44"/>
                  <a:gd name="T50" fmla="*/ 71 w 80"/>
                  <a:gd name="T51" fmla="*/ 18 h 44"/>
                  <a:gd name="T52" fmla="*/ 74 w 80"/>
                  <a:gd name="T53" fmla="*/ 18 h 44"/>
                  <a:gd name="T54" fmla="*/ 74 w 80"/>
                  <a:gd name="T55" fmla="*/ 18 h 44"/>
                  <a:gd name="T56" fmla="*/ 80 w 80"/>
                  <a:gd name="T57" fmla="*/ 12 h 44"/>
                  <a:gd name="T58" fmla="*/ 80 w 80"/>
                  <a:gd name="T59" fmla="*/ 6 h 44"/>
                  <a:gd name="T60" fmla="*/ 74 w 80"/>
                  <a:gd name="T61" fmla="*/ 0 h 44"/>
                  <a:gd name="T62" fmla="*/ 74 w 80"/>
                  <a:gd name="T63" fmla="*/ 3 h 44"/>
                  <a:gd name="T64" fmla="*/ 71 w 80"/>
                  <a:gd name="T65" fmla="*/ 3 h 44"/>
                  <a:gd name="T66" fmla="*/ 68 w 80"/>
                  <a:gd name="T67" fmla="*/ 3 h 44"/>
                  <a:gd name="T68" fmla="*/ 65 w 80"/>
                  <a:gd name="T69" fmla="*/ 3 h 44"/>
                  <a:gd name="T70" fmla="*/ 62 w 80"/>
                  <a:gd name="T71" fmla="*/ 6 h 44"/>
                  <a:gd name="T72" fmla="*/ 65 w 80"/>
                  <a:gd name="T73" fmla="*/ 12 h 44"/>
                  <a:gd name="T74" fmla="*/ 65 w 80"/>
                  <a:gd name="T75" fmla="*/ 15 h 44"/>
                  <a:gd name="T76" fmla="*/ 65 w 80"/>
                  <a:gd name="T77" fmla="*/ 18 h 44"/>
                  <a:gd name="T78" fmla="*/ 59 w 80"/>
                  <a:gd name="T79" fmla="*/ 18 h 44"/>
                  <a:gd name="T80" fmla="*/ 53 w 80"/>
                  <a:gd name="T81" fmla="*/ 24 h 44"/>
                  <a:gd name="T82" fmla="*/ 53 w 80"/>
                  <a:gd name="T83" fmla="*/ 27 h 44"/>
                  <a:gd name="T84" fmla="*/ 50 w 80"/>
                  <a:gd name="T85" fmla="*/ 27 h 44"/>
                  <a:gd name="T86" fmla="*/ 47 w 80"/>
                  <a:gd name="T87" fmla="*/ 27 h 44"/>
                  <a:gd name="T88" fmla="*/ 44 w 80"/>
                  <a:gd name="T89" fmla="*/ 29 h 44"/>
                  <a:gd name="T90" fmla="*/ 41 w 80"/>
                  <a:gd name="T91" fmla="*/ 27 h 44"/>
                  <a:gd name="T92" fmla="*/ 41 w 80"/>
                  <a:gd name="T93" fmla="*/ 27 h 44"/>
                  <a:gd name="T94" fmla="*/ 39 w 80"/>
                  <a:gd name="T95" fmla="*/ 29 h 44"/>
                  <a:gd name="T96" fmla="*/ 36 w 80"/>
                  <a:gd name="T97" fmla="*/ 29 h 44"/>
                  <a:gd name="T98" fmla="*/ 36 w 80"/>
                  <a:gd name="T99" fmla="*/ 24 h 44"/>
                  <a:gd name="T100" fmla="*/ 36 w 80"/>
                  <a:gd name="T101" fmla="*/ 21 h 44"/>
                  <a:gd name="T102" fmla="*/ 33 w 80"/>
                  <a:gd name="T103" fmla="*/ 21 h 44"/>
                  <a:gd name="T104" fmla="*/ 30 w 80"/>
                  <a:gd name="T105" fmla="*/ 21 h 44"/>
                  <a:gd name="T106" fmla="*/ 30 w 80"/>
                  <a:gd name="T107" fmla="*/ 24 h 44"/>
                  <a:gd name="T108" fmla="*/ 30 w 80"/>
                  <a:gd name="T109" fmla="*/ 27 h 44"/>
                  <a:gd name="T110" fmla="*/ 24 w 80"/>
                  <a:gd name="T111" fmla="*/ 27 h 44"/>
                  <a:gd name="T112" fmla="*/ 21 w 80"/>
                  <a:gd name="T113" fmla="*/ 27 h 44"/>
                  <a:gd name="T114" fmla="*/ 18 w 80"/>
                  <a:gd name="T115" fmla="*/ 27 h 44"/>
                  <a:gd name="T116" fmla="*/ 15 w 80"/>
                  <a:gd name="T117" fmla="*/ 27 h 44"/>
                  <a:gd name="T118" fmla="*/ 12 w 80"/>
                  <a:gd name="T119" fmla="*/ 27 h 44"/>
                  <a:gd name="T120" fmla="*/ 6 w 80"/>
                  <a:gd name="T121" fmla="*/ 27 h 44"/>
                  <a:gd name="T122" fmla="*/ 3 w 80"/>
                  <a:gd name="T123" fmla="*/ 24 h 44"/>
                  <a:gd name="T124" fmla="*/ 3 w 80"/>
                  <a:gd name="T125"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 h="44">
                    <a:moveTo>
                      <a:pt x="3" y="24"/>
                    </a:moveTo>
                    <a:lnTo>
                      <a:pt x="0" y="29"/>
                    </a:lnTo>
                    <a:lnTo>
                      <a:pt x="3" y="32"/>
                    </a:lnTo>
                    <a:lnTo>
                      <a:pt x="6" y="35"/>
                    </a:lnTo>
                    <a:lnTo>
                      <a:pt x="15" y="38"/>
                    </a:lnTo>
                    <a:lnTo>
                      <a:pt x="15" y="41"/>
                    </a:lnTo>
                    <a:lnTo>
                      <a:pt x="18" y="38"/>
                    </a:lnTo>
                    <a:lnTo>
                      <a:pt x="24" y="38"/>
                    </a:lnTo>
                    <a:lnTo>
                      <a:pt x="24" y="41"/>
                    </a:lnTo>
                    <a:lnTo>
                      <a:pt x="30" y="44"/>
                    </a:lnTo>
                    <a:lnTo>
                      <a:pt x="33" y="44"/>
                    </a:lnTo>
                    <a:lnTo>
                      <a:pt x="39" y="41"/>
                    </a:lnTo>
                    <a:lnTo>
                      <a:pt x="41" y="41"/>
                    </a:lnTo>
                    <a:lnTo>
                      <a:pt x="44" y="41"/>
                    </a:lnTo>
                    <a:lnTo>
                      <a:pt x="50" y="44"/>
                    </a:lnTo>
                    <a:lnTo>
                      <a:pt x="50" y="41"/>
                    </a:lnTo>
                    <a:lnTo>
                      <a:pt x="50" y="38"/>
                    </a:lnTo>
                    <a:lnTo>
                      <a:pt x="56" y="38"/>
                    </a:lnTo>
                    <a:lnTo>
                      <a:pt x="62" y="29"/>
                    </a:lnTo>
                    <a:lnTo>
                      <a:pt x="62" y="27"/>
                    </a:lnTo>
                    <a:lnTo>
                      <a:pt x="65" y="27"/>
                    </a:lnTo>
                    <a:lnTo>
                      <a:pt x="68" y="29"/>
                    </a:lnTo>
                    <a:lnTo>
                      <a:pt x="74" y="27"/>
                    </a:lnTo>
                    <a:lnTo>
                      <a:pt x="74" y="24"/>
                    </a:lnTo>
                    <a:lnTo>
                      <a:pt x="71" y="21"/>
                    </a:lnTo>
                    <a:lnTo>
                      <a:pt x="71" y="18"/>
                    </a:lnTo>
                    <a:lnTo>
                      <a:pt x="74" y="18"/>
                    </a:lnTo>
                    <a:lnTo>
                      <a:pt x="74" y="18"/>
                    </a:lnTo>
                    <a:lnTo>
                      <a:pt x="80" y="12"/>
                    </a:lnTo>
                    <a:lnTo>
                      <a:pt x="80" y="6"/>
                    </a:lnTo>
                    <a:lnTo>
                      <a:pt x="74" y="0"/>
                    </a:lnTo>
                    <a:lnTo>
                      <a:pt x="74" y="3"/>
                    </a:lnTo>
                    <a:lnTo>
                      <a:pt x="71" y="3"/>
                    </a:lnTo>
                    <a:lnTo>
                      <a:pt x="68" y="3"/>
                    </a:lnTo>
                    <a:lnTo>
                      <a:pt x="65" y="3"/>
                    </a:lnTo>
                    <a:lnTo>
                      <a:pt x="62" y="6"/>
                    </a:lnTo>
                    <a:lnTo>
                      <a:pt x="65" y="12"/>
                    </a:lnTo>
                    <a:lnTo>
                      <a:pt x="65" y="15"/>
                    </a:lnTo>
                    <a:lnTo>
                      <a:pt x="65" y="18"/>
                    </a:lnTo>
                    <a:lnTo>
                      <a:pt x="59" y="18"/>
                    </a:lnTo>
                    <a:lnTo>
                      <a:pt x="53" y="24"/>
                    </a:lnTo>
                    <a:lnTo>
                      <a:pt x="53" y="27"/>
                    </a:lnTo>
                    <a:lnTo>
                      <a:pt x="50" y="27"/>
                    </a:lnTo>
                    <a:lnTo>
                      <a:pt x="47" y="27"/>
                    </a:lnTo>
                    <a:lnTo>
                      <a:pt x="44" y="29"/>
                    </a:lnTo>
                    <a:lnTo>
                      <a:pt x="41" y="27"/>
                    </a:lnTo>
                    <a:lnTo>
                      <a:pt x="41" y="27"/>
                    </a:lnTo>
                    <a:lnTo>
                      <a:pt x="39" y="29"/>
                    </a:lnTo>
                    <a:lnTo>
                      <a:pt x="36" y="29"/>
                    </a:lnTo>
                    <a:lnTo>
                      <a:pt x="36" y="24"/>
                    </a:lnTo>
                    <a:lnTo>
                      <a:pt x="36" y="21"/>
                    </a:lnTo>
                    <a:lnTo>
                      <a:pt x="33" y="21"/>
                    </a:lnTo>
                    <a:lnTo>
                      <a:pt x="30" y="21"/>
                    </a:lnTo>
                    <a:lnTo>
                      <a:pt x="30" y="24"/>
                    </a:lnTo>
                    <a:lnTo>
                      <a:pt x="30" y="27"/>
                    </a:lnTo>
                    <a:lnTo>
                      <a:pt x="24" y="27"/>
                    </a:lnTo>
                    <a:lnTo>
                      <a:pt x="21" y="27"/>
                    </a:lnTo>
                    <a:lnTo>
                      <a:pt x="18" y="27"/>
                    </a:lnTo>
                    <a:lnTo>
                      <a:pt x="15" y="27"/>
                    </a:lnTo>
                    <a:lnTo>
                      <a:pt x="12" y="27"/>
                    </a:lnTo>
                    <a:lnTo>
                      <a:pt x="6" y="27"/>
                    </a:lnTo>
                    <a:lnTo>
                      <a:pt x="3" y="24"/>
                    </a:lnTo>
                    <a:lnTo>
                      <a:pt x="3"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6" name="Freeform 48"/>
              <p:cNvSpPr>
                <a:spLocks/>
              </p:cNvSpPr>
              <p:nvPr/>
            </p:nvSpPr>
            <p:spPr bwMode="auto">
              <a:xfrm>
                <a:off x="10812463" y="4787900"/>
                <a:ext cx="9525" cy="7938"/>
              </a:xfrm>
              <a:custGeom>
                <a:avLst/>
                <a:gdLst>
                  <a:gd name="T0" fmla="*/ 0 w 6"/>
                  <a:gd name="T1" fmla="*/ 2 h 5"/>
                  <a:gd name="T2" fmla="*/ 0 w 6"/>
                  <a:gd name="T3" fmla="*/ 0 h 5"/>
                  <a:gd name="T4" fmla="*/ 3 w 6"/>
                  <a:gd name="T5" fmla="*/ 2 h 5"/>
                  <a:gd name="T6" fmla="*/ 6 w 6"/>
                  <a:gd name="T7" fmla="*/ 5 h 5"/>
                  <a:gd name="T8" fmla="*/ 3 w 6"/>
                  <a:gd name="T9" fmla="*/ 5 h 5"/>
                  <a:gd name="T10" fmla="*/ 0 w 6"/>
                  <a:gd name="T11" fmla="*/ 5 h 5"/>
                  <a:gd name="T12" fmla="*/ 0 w 6"/>
                  <a:gd name="T13" fmla="*/ 2 h 5"/>
                  <a:gd name="T14" fmla="*/ 0 w 6"/>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5">
                    <a:moveTo>
                      <a:pt x="0" y="2"/>
                    </a:moveTo>
                    <a:lnTo>
                      <a:pt x="0" y="0"/>
                    </a:lnTo>
                    <a:lnTo>
                      <a:pt x="3" y="2"/>
                    </a:lnTo>
                    <a:lnTo>
                      <a:pt x="6" y="5"/>
                    </a:lnTo>
                    <a:lnTo>
                      <a:pt x="3" y="5"/>
                    </a:lnTo>
                    <a:lnTo>
                      <a:pt x="0" y="5"/>
                    </a:lnTo>
                    <a:lnTo>
                      <a:pt x="0" y="2"/>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7" name="Freeform 49"/>
              <p:cNvSpPr>
                <a:spLocks/>
              </p:cNvSpPr>
              <p:nvPr/>
            </p:nvSpPr>
            <p:spPr bwMode="auto">
              <a:xfrm>
                <a:off x="10788651" y="4778375"/>
                <a:ext cx="9525" cy="9525"/>
              </a:xfrm>
              <a:custGeom>
                <a:avLst/>
                <a:gdLst>
                  <a:gd name="T0" fmla="*/ 3 w 6"/>
                  <a:gd name="T1" fmla="*/ 0 h 6"/>
                  <a:gd name="T2" fmla="*/ 0 w 6"/>
                  <a:gd name="T3" fmla="*/ 3 h 6"/>
                  <a:gd name="T4" fmla="*/ 3 w 6"/>
                  <a:gd name="T5" fmla="*/ 6 h 6"/>
                  <a:gd name="T6" fmla="*/ 6 w 6"/>
                  <a:gd name="T7" fmla="*/ 6 h 6"/>
                  <a:gd name="T8" fmla="*/ 6 w 6"/>
                  <a:gd name="T9" fmla="*/ 3 h 6"/>
                  <a:gd name="T10" fmla="*/ 3 w 6"/>
                  <a:gd name="T11" fmla="*/ 0 h 6"/>
                  <a:gd name="T12" fmla="*/ 3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3" y="0"/>
                    </a:moveTo>
                    <a:lnTo>
                      <a:pt x="0" y="3"/>
                    </a:lnTo>
                    <a:lnTo>
                      <a:pt x="3" y="6"/>
                    </a:lnTo>
                    <a:lnTo>
                      <a:pt x="6" y="6"/>
                    </a:lnTo>
                    <a:lnTo>
                      <a:pt x="6"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8" name="Freeform 50"/>
              <p:cNvSpPr>
                <a:spLocks/>
              </p:cNvSpPr>
              <p:nvPr/>
            </p:nvSpPr>
            <p:spPr bwMode="auto">
              <a:xfrm>
                <a:off x="10756901" y="4759325"/>
                <a:ext cx="7938" cy="9525"/>
              </a:xfrm>
              <a:custGeom>
                <a:avLst/>
                <a:gdLst>
                  <a:gd name="T0" fmla="*/ 5 w 5"/>
                  <a:gd name="T1" fmla="*/ 0 h 6"/>
                  <a:gd name="T2" fmla="*/ 0 w 5"/>
                  <a:gd name="T3" fmla="*/ 3 h 6"/>
                  <a:gd name="T4" fmla="*/ 3 w 5"/>
                  <a:gd name="T5" fmla="*/ 6 h 6"/>
                  <a:gd name="T6" fmla="*/ 5 w 5"/>
                  <a:gd name="T7" fmla="*/ 3 h 6"/>
                  <a:gd name="T8" fmla="*/ 5 w 5"/>
                  <a:gd name="T9" fmla="*/ 0 h 6"/>
                  <a:gd name="T10" fmla="*/ 5 w 5"/>
                  <a:gd name="T11" fmla="*/ 0 h 6"/>
                </a:gdLst>
                <a:ahLst/>
                <a:cxnLst>
                  <a:cxn ang="0">
                    <a:pos x="T0" y="T1"/>
                  </a:cxn>
                  <a:cxn ang="0">
                    <a:pos x="T2" y="T3"/>
                  </a:cxn>
                  <a:cxn ang="0">
                    <a:pos x="T4" y="T5"/>
                  </a:cxn>
                  <a:cxn ang="0">
                    <a:pos x="T6" y="T7"/>
                  </a:cxn>
                  <a:cxn ang="0">
                    <a:pos x="T8" y="T9"/>
                  </a:cxn>
                  <a:cxn ang="0">
                    <a:pos x="T10" y="T11"/>
                  </a:cxn>
                </a:cxnLst>
                <a:rect l="0" t="0" r="r" b="b"/>
                <a:pathLst>
                  <a:path w="5" h="6">
                    <a:moveTo>
                      <a:pt x="5" y="0"/>
                    </a:moveTo>
                    <a:lnTo>
                      <a:pt x="0" y="3"/>
                    </a:lnTo>
                    <a:lnTo>
                      <a:pt x="3" y="6"/>
                    </a:lnTo>
                    <a:lnTo>
                      <a:pt x="5" y="3"/>
                    </a:lnTo>
                    <a:lnTo>
                      <a:pt x="5" y="0"/>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09" name="Freeform 51"/>
              <p:cNvSpPr>
                <a:spLocks/>
              </p:cNvSpPr>
              <p:nvPr/>
            </p:nvSpPr>
            <p:spPr bwMode="auto">
              <a:xfrm>
                <a:off x="10426701" y="4651375"/>
                <a:ext cx="4763" cy="4763"/>
              </a:xfrm>
              <a:custGeom>
                <a:avLst/>
                <a:gdLst>
                  <a:gd name="T0" fmla="*/ 3 w 3"/>
                  <a:gd name="T1" fmla="*/ 0 h 3"/>
                  <a:gd name="T2" fmla="*/ 3 w 3"/>
                  <a:gd name="T3" fmla="*/ 3 h 3"/>
                  <a:gd name="T4" fmla="*/ 3 w 3"/>
                  <a:gd name="T5" fmla="*/ 3 h 3"/>
                  <a:gd name="T6" fmla="*/ 0 w 3"/>
                  <a:gd name="T7" fmla="*/ 0 h 3"/>
                  <a:gd name="T8" fmla="*/ 3 w 3"/>
                  <a:gd name="T9" fmla="*/ 0 h 3"/>
                  <a:gd name="T10" fmla="*/ 3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3" y="0"/>
                    </a:moveTo>
                    <a:lnTo>
                      <a:pt x="3" y="3"/>
                    </a:lnTo>
                    <a:lnTo>
                      <a:pt x="3" y="3"/>
                    </a:lnTo>
                    <a:lnTo>
                      <a:pt x="0"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0" name="Freeform 52"/>
              <p:cNvSpPr>
                <a:spLocks/>
              </p:cNvSpPr>
              <p:nvPr/>
            </p:nvSpPr>
            <p:spPr bwMode="auto">
              <a:xfrm>
                <a:off x="10436226" y="4670425"/>
                <a:ext cx="4763" cy="0"/>
              </a:xfrm>
              <a:custGeom>
                <a:avLst/>
                <a:gdLst>
                  <a:gd name="T0" fmla="*/ 3 w 3"/>
                  <a:gd name="T1" fmla="*/ 0 w 3"/>
                  <a:gd name="T2" fmla="*/ 3 w 3"/>
                  <a:gd name="T3" fmla="*/ 3 w 3"/>
                  <a:gd name="T4" fmla="*/ 3 w 3"/>
                </a:gdLst>
                <a:ahLst/>
                <a:cxnLst>
                  <a:cxn ang="0">
                    <a:pos x="T0" y="0"/>
                  </a:cxn>
                  <a:cxn ang="0">
                    <a:pos x="T1" y="0"/>
                  </a:cxn>
                  <a:cxn ang="0">
                    <a:pos x="T2" y="0"/>
                  </a:cxn>
                  <a:cxn ang="0">
                    <a:pos x="T3" y="0"/>
                  </a:cxn>
                  <a:cxn ang="0">
                    <a:pos x="T4" y="0"/>
                  </a:cxn>
                </a:cxnLst>
                <a:rect l="0" t="0" r="r" b="b"/>
                <a:pathLst>
                  <a:path w="3">
                    <a:moveTo>
                      <a:pt x="3" y="0"/>
                    </a:moveTo>
                    <a:lnTo>
                      <a:pt x="0" y="0"/>
                    </a:lnTo>
                    <a:lnTo>
                      <a:pt x="3" y="0"/>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1" name="Freeform 53"/>
              <p:cNvSpPr>
                <a:spLocks/>
              </p:cNvSpPr>
              <p:nvPr/>
            </p:nvSpPr>
            <p:spPr bwMode="auto">
              <a:xfrm>
                <a:off x="10445751" y="4670425"/>
                <a:ext cx="42863" cy="9525"/>
              </a:xfrm>
              <a:custGeom>
                <a:avLst/>
                <a:gdLst>
                  <a:gd name="T0" fmla="*/ 0 w 9"/>
                  <a:gd name="T1" fmla="*/ 0 h 2"/>
                  <a:gd name="T2" fmla="*/ 3 w 9"/>
                  <a:gd name="T3" fmla="*/ 1 h 2"/>
                  <a:gd name="T4" fmla="*/ 4 w 9"/>
                  <a:gd name="T5" fmla="*/ 0 h 2"/>
                  <a:gd name="T6" fmla="*/ 6 w 9"/>
                  <a:gd name="T7" fmla="*/ 1 h 2"/>
                  <a:gd name="T8" fmla="*/ 7 w 9"/>
                  <a:gd name="T9" fmla="*/ 1 h 2"/>
                  <a:gd name="T10" fmla="*/ 9 w 9"/>
                  <a:gd name="T11" fmla="*/ 1 h 2"/>
                  <a:gd name="T12" fmla="*/ 8 w 9"/>
                  <a:gd name="T13" fmla="*/ 2 h 2"/>
                  <a:gd name="T14" fmla="*/ 6 w 9"/>
                  <a:gd name="T15" fmla="*/ 2 h 2"/>
                  <a:gd name="T16" fmla="*/ 3 w 9"/>
                  <a:gd name="T17" fmla="*/ 2 h 2"/>
                  <a:gd name="T18" fmla="*/ 1 w 9"/>
                  <a:gd name="T19" fmla="*/ 1 h 2"/>
                  <a:gd name="T20" fmla="*/ 0 w 9"/>
                  <a:gd name="T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2">
                    <a:moveTo>
                      <a:pt x="0" y="0"/>
                    </a:moveTo>
                    <a:cubicBezTo>
                      <a:pt x="3" y="1"/>
                      <a:pt x="3" y="1"/>
                      <a:pt x="3" y="1"/>
                    </a:cubicBezTo>
                    <a:cubicBezTo>
                      <a:pt x="4" y="0"/>
                      <a:pt x="4" y="0"/>
                      <a:pt x="4" y="0"/>
                    </a:cubicBezTo>
                    <a:cubicBezTo>
                      <a:pt x="6" y="1"/>
                      <a:pt x="6" y="1"/>
                      <a:pt x="6" y="1"/>
                    </a:cubicBezTo>
                    <a:cubicBezTo>
                      <a:pt x="7" y="1"/>
                      <a:pt x="7" y="1"/>
                      <a:pt x="7" y="1"/>
                    </a:cubicBezTo>
                    <a:cubicBezTo>
                      <a:pt x="9" y="1"/>
                      <a:pt x="9" y="1"/>
                      <a:pt x="9" y="1"/>
                    </a:cubicBezTo>
                    <a:cubicBezTo>
                      <a:pt x="8" y="2"/>
                      <a:pt x="8" y="2"/>
                      <a:pt x="8" y="2"/>
                    </a:cubicBezTo>
                    <a:cubicBezTo>
                      <a:pt x="6" y="2"/>
                      <a:pt x="6" y="2"/>
                      <a:pt x="6" y="2"/>
                    </a:cubicBezTo>
                    <a:cubicBezTo>
                      <a:pt x="3" y="2"/>
                      <a:pt x="3" y="2"/>
                      <a:pt x="3" y="2"/>
                    </a:cubicBezTo>
                    <a:cubicBezTo>
                      <a:pt x="1" y="1"/>
                      <a:pt x="1" y="1"/>
                      <a:pt x="1" y="1"/>
                    </a:cubicBezTo>
                    <a:cubicBezTo>
                      <a:pt x="1"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2" name="Freeform 54"/>
              <p:cNvSpPr>
                <a:spLocks/>
              </p:cNvSpPr>
              <p:nvPr/>
            </p:nvSpPr>
            <p:spPr bwMode="auto">
              <a:xfrm>
                <a:off x="10445751" y="4641850"/>
                <a:ext cx="28575" cy="14288"/>
              </a:xfrm>
              <a:custGeom>
                <a:avLst/>
                <a:gdLst>
                  <a:gd name="T0" fmla="*/ 0 w 18"/>
                  <a:gd name="T1" fmla="*/ 0 h 9"/>
                  <a:gd name="T2" fmla="*/ 3 w 18"/>
                  <a:gd name="T3" fmla="*/ 3 h 9"/>
                  <a:gd name="T4" fmla="*/ 3 w 18"/>
                  <a:gd name="T5" fmla="*/ 3 h 9"/>
                  <a:gd name="T6" fmla="*/ 6 w 18"/>
                  <a:gd name="T7" fmla="*/ 3 h 9"/>
                  <a:gd name="T8" fmla="*/ 9 w 18"/>
                  <a:gd name="T9" fmla="*/ 6 h 9"/>
                  <a:gd name="T10" fmla="*/ 9 w 18"/>
                  <a:gd name="T11" fmla="*/ 9 h 9"/>
                  <a:gd name="T12" fmla="*/ 12 w 18"/>
                  <a:gd name="T13" fmla="*/ 9 h 9"/>
                  <a:gd name="T14" fmla="*/ 12 w 18"/>
                  <a:gd name="T15" fmla="*/ 9 h 9"/>
                  <a:gd name="T16" fmla="*/ 15 w 18"/>
                  <a:gd name="T17" fmla="*/ 9 h 9"/>
                  <a:gd name="T18" fmla="*/ 18 w 18"/>
                  <a:gd name="T19" fmla="*/ 9 h 9"/>
                  <a:gd name="T20" fmla="*/ 18 w 18"/>
                  <a:gd name="T21" fmla="*/ 6 h 9"/>
                  <a:gd name="T22" fmla="*/ 15 w 18"/>
                  <a:gd name="T23" fmla="*/ 6 h 9"/>
                  <a:gd name="T24" fmla="*/ 12 w 18"/>
                  <a:gd name="T25" fmla="*/ 3 h 9"/>
                  <a:gd name="T26" fmla="*/ 9 w 18"/>
                  <a:gd name="T27" fmla="*/ 0 h 9"/>
                  <a:gd name="T28" fmla="*/ 6 w 18"/>
                  <a:gd name="T29" fmla="*/ 0 h 9"/>
                  <a:gd name="T30" fmla="*/ 0 w 18"/>
                  <a:gd name="T31" fmla="*/ 0 h 9"/>
                  <a:gd name="T32" fmla="*/ 0 w 18"/>
                  <a:gd name="T33" fmla="*/ 0 h 9"/>
                  <a:gd name="T34" fmla="*/ 0 w 18"/>
                  <a:gd name="T3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 h="9">
                    <a:moveTo>
                      <a:pt x="0" y="0"/>
                    </a:moveTo>
                    <a:lnTo>
                      <a:pt x="3" y="3"/>
                    </a:lnTo>
                    <a:lnTo>
                      <a:pt x="3" y="3"/>
                    </a:lnTo>
                    <a:lnTo>
                      <a:pt x="6" y="3"/>
                    </a:lnTo>
                    <a:lnTo>
                      <a:pt x="9" y="6"/>
                    </a:lnTo>
                    <a:lnTo>
                      <a:pt x="9" y="9"/>
                    </a:lnTo>
                    <a:lnTo>
                      <a:pt x="12" y="9"/>
                    </a:lnTo>
                    <a:lnTo>
                      <a:pt x="12" y="9"/>
                    </a:lnTo>
                    <a:lnTo>
                      <a:pt x="15" y="9"/>
                    </a:lnTo>
                    <a:lnTo>
                      <a:pt x="18" y="9"/>
                    </a:lnTo>
                    <a:lnTo>
                      <a:pt x="18" y="6"/>
                    </a:lnTo>
                    <a:lnTo>
                      <a:pt x="15" y="6"/>
                    </a:lnTo>
                    <a:lnTo>
                      <a:pt x="12" y="3"/>
                    </a:lnTo>
                    <a:lnTo>
                      <a:pt x="9" y="0"/>
                    </a:lnTo>
                    <a:lnTo>
                      <a:pt x="6"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3" name="Freeform 55"/>
              <p:cNvSpPr>
                <a:spLocks/>
              </p:cNvSpPr>
              <p:nvPr/>
            </p:nvSpPr>
            <p:spPr bwMode="auto">
              <a:xfrm>
                <a:off x="10366376" y="4783138"/>
                <a:ext cx="12700" cy="17463"/>
              </a:xfrm>
              <a:custGeom>
                <a:avLst/>
                <a:gdLst>
                  <a:gd name="T0" fmla="*/ 8 w 8"/>
                  <a:gd name="T1" fmla="*/ 0 h 11"/>
                  <a:gd name="T2" fmla="*/ 2 w 8"/>
                  <a:gd name="T3" fmla="*/ 3 h 11"/>
                  <a:gd name="T4" fmla="*/ 2 w 8"/>
                  <a:gd name="T5" fmla="*/ 11 h 11"/>
                  <a:gd name="T6" fmla="*/ 0 w 8"/>
                  <a:gd name="T7" fmla="*/ 11 h 11"/>
                  <a:gd name="T8" fmla="*/ 2 w 8"/>
                  <a:gd name="T9" fmla="*/ 11 h 11"/>
                  <a:gd name="T10" fmla="*/ 5 w 8"/>
                  <a:gd name="T11" fmla="*/ 3 h 11"/>
                  <a:gd name="T12" fmla="*/ 8 w 8"/>
                  <a:gd name="T13" fmla="*/ 0 h 11"/>
                  <a:gd name="T14" fmla="*/ 8 w 8"/>
                  <a:gd name="T15" fmla="*/ 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1">
                    <a:moveTo>
                      <a:pt x="8" y="0"/>
                    </a:moveTo>
                    <a:lnTo>
                      <a:pt x="2" y="3"/>
                    </a:lnTo>
                    <a:lnTo>
                      <a:pt x="2" y="11"/>
                    </a:lnTo>
                    <a:lnTo>
                      <a:pt x="0" y="11"/>
                    </a:lnTo>
                    <a:lnTo>
                      <a:pt x="2" y="11"/>
                    </a:lnTo>
                    <a:lnTo>
                      <a:pt x="5" y="3"/>
                    </a:lnTo>
                    <a:lnTo>
                      <a:pt x="8" y="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4" name="Freeform 56"/>
              <p:cNvSpPr>
                <a:spLocks/>
              </p:cNvSpPr>
              <p:nvPr/>
            </p:nvSpPr>
            <p:spPr bwMode="auto">
              <a:xfrm>
                <a:off x="10421938" y="4824413"/>
                <a:ext cx="4763" cy="4763"/>
              </a:xfrm>
              <a:custGeom>
                <a:avLst/>
                <a:gdLst>
                  <a:gd name="T0" fmla="*/ 0 w 3"/>
                  <a:gd name="T1" fmla="*/ 0 h 3"/>
                  <a:gd name="T2" fmla="*/ 0 w 3"/>
                  <a:gd name="T3" fmla="*/ 0 h 3"/>
                  <a:gd name="T4" fmla="*/ 0 w 3"/>
                  <a:gd name="T5" fmla="*/ 3 h 3"/>
                  <a:gd name="T6" fmla="*/ 3 w 3"/>
                  <a:gd name="T7" fmla="*/ 0 h 3"/>
                  <a:gd name="T8" fmla="*/ 0 w 3"/>
                  <a:gd name="T9" fmla="*/ 0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lnTo>
                      <a:pt x="0" y="0"/>
                    </a:lnTo>
                    <a:lnTo>
                      <a:pt x="0" y="3"/>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5" name="Freeform 57"/>
              <p:cNvSpPr>
                <a:spLocks/>
              </p:cNvSpPr>
              <p:nvPr/>
            </p:nvSpPr>
            <p:spPr bwMode="auto">
              <a:xfrm>
                <a:off x="10402888" y="4810125"/>
                <a:ext cx="14288" cy="19050"/>
              </a:xfrm>
              <a:custGeom>
                <a:avLst/>
                <a:gdLst>
                  <a:gd name="T0" fmla="*/ 3 w 9"/>
                  <a:gd name="T1" fmla="*/ 3 h 12"/>
                  <a:gd name="T2" fmla="*/ 6 w 9"/>
                  <a:gd name="T3" fmla="*/ 6 h 12"/>
                  <a:gd name="T4" fmla="*/ 6 w 9"/>
                  <a:gd name="T5" fmla="*/ 6 h 12"/>
                  <a:gd name="T6" fmla="*/ 9 w 9"/>
                  <a:gd name="T7" fmla="*/ 9 h 12"/>
                  <a:gd name="T8" fmla="*/ 9 w 9"/>
                  <a:gd name="T9" fmla="*/ 9 h 12"/>
                  <a:gd name="T10" fmla="*/ 3 w 9"/>
                  <a:gd name="T11" fmla="*/ 12 h 12"/>
                  <a:gd name="T12" fmla="*/ 3 w 9"/>
                  <a:gd name="T13" fmla="*/ 12 h 12"/>
                  <a:gd name="T14" fmla="*/ 0 w 9"/>
                  <a:gd name="T15" fmla="*/ 12 h 12"/>
                  <a:gd name="T16" fmla="*/ 0 w 9"/>
                  <a:gd name="T17" fmla="*/ 9 h 12"/>
                  <a:gd name="T18" fmla="*/ 3 w 9"/>
                  <a:gd name="T19" fmla="*/ 9 h 12"/>
                  <a:gd name="T20" fmla="*/ 3 w 9"/>
                  <a:gd name="T21" fmla="*/ 9 h 12"/>
                  <a:gd name="T22" fmla="*/ 3 w 9"/>
                  <a:gd name="T23" fmla="*/ 6 h 12"/>
                  <a:gd name="T24" fmla="*/ 0 w 9"/>
                  <a:gd name="T25" fmla="*/ 6 h 12"/>
                  <a:gd name="T26" fmla="*/ 0 w 9"/>
                  <a:gd name="T27" fmla="*/ 3 h 12"/>
                  <a:gd name="T28" fmla="*/ 0 w 9"/>
                  <a:gd name="T29" fmla="*/ 0 h 12"/>
                  <a:gd name="T30" fmla="*/ 3 w 9"/>
                  <a:gd name="T31" fmla="*/ 3 h 12"/>
                  <a:gd name="T32" fmla="*/ 3 w 9"/>
                  <a:gd name="T33" fmla="*/ 3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12">
                    <a:moveTo>
                      <a:pt x="3" y="3"/>
                    </a:moveTo>
                    <a:lnTo>
                      <a:pt x="6" y="6"/>
                    </a:lnTo>
                    <a:lnTo>
                      <a:pt x="6" y="6"/>
                    </a:lnTo>
                    <a:lnTo>
                      <a:pt x="9" y="9"/>
                    </a:lnTo>
                    <a:lnTo>
                      <a:pt x="9" y="9"/>
                    </a:lnTo>
                    <a:lnTo>
                      <a:pt x="3" y="12"/>
                    </a:lnTo>
                    <a:lnTo>
                      <a:pt x="3" y="12"/>
                    </a:lnTo>
                    <a:lnTo>
                      <a:pt x="0" y="12"/>
                    </a:lnTo>
                    <a:lnTo>
                      <a:pt x="0" y="9"/>
                    </a:lnTo>
                    <a:lnTo>
                      <a:pt x="3" y="9"/>
                    </a:lnTo>
                    <a:lnTo>
                      <a:pt x="3" y="9"/>
                    </a:lnTo>
                    <a:lnTo>
                      <a:pt x="3" y="6"/>
                    </a:lnTo>
                    <a:lnTo>
                      <a:pt x="0" y="6"/>
                    </a:lnTo>
                    <a:lnTo>
                      <a:pt x="0" y="3"/>
                    </a:lnTo>
                    <a:lnTo>
                      <a:pt x="0" y="0"/>
                    </a:lnTo>
                    <a:lnTo>
                      <a:pt x="3" y="3"/>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6" name="Freeform 58"/>
              <p:cNvSpPr>
                <a:spLocks/>
              </p:cNvSpPr>
              <p:nvPr/>
            </p:nvSpPr>
            <p:spPr bwMode="auto">
              <a:xfrm>
                <a:off x="10417176" y="4814888"/>
                <a:ext cx="4763" cy="4763"/>
              </a:xfrm>
              <a:custGeom>
                <a:avLst/>
                <a:gdLst>
                  <a:gd name="T0" fmla="*/ 0 w 1"/>
                  <a:gd name="T1" fmla="*/ 0 h 1"/>
                  <a:gd name="T2" fmla="*/ 0 w 1"/>
                  <a:gd name="T3" fmla="*/ 0 h 1"/>
                  <a:gd name="T4" fmla="*/ 0 w 1"/>
                  <a:gd name="T5" fmla="*/ 1 h 1"/>
                  <a:gd name="T6" fmla="*/ 0 w 1"/>
                  <a:gd name="T7" fmla="*/ 1 h 1"/>
                  <a:gd name="T8" fmla="*/ 1 w 1"/>
                  <a:gd name="T9" fmla="*/ 1 h 1"/>
                  <a:gd name="T10" fmla="*/ 1 w 1"/>
                  <a:gd name="T11" fmla="*/ 1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7" name="Freeform 59"/>
              <p:cNvSpPr>
                <a:spLocks/>
              </p:cNvSpPr>
              <p:nvPr/>
            </p:nvSpPr>
            <p:spPr bwMode="auto">
              <a:xfrm>
                <a:off x="10402888" y="4805363"/>
                <a:ext cx="9525" cy="9525"/>
              </a:xfrm>
              <a:custGeom>
                <a:avLst/>
                <a:gdLst>
                  <a:gd name="T0" fmla="*/ 3 w 6"/>
                  <a:gd name="T1" fmla="*/ 0 h 6"/>
                  <a:gd name="T2" fmla="*/ 3 w 6"/>
                  <a:gd name="T3" fmla="*/ 0 h 6"/>
                  <a:gd name="T4" fmla="*/ 0 w 6"/>
                  <a:gd name="T5" fmla="*/ 3 h 6"/>
                  <a:gd name="T6" fmla="*/ 3 w 6"/>
                  <a:gd name="T7" fmla="*/ 6 h 6"/>
                  <a:gd name="T8" fmla="*/ 6 w 6"/>
                  <a:gd name="T9" fmla="*/ 6 h 6"/>
                  <a:gd name="T10" fmla="*/ 6 w 6"/>
                  <a:gd name="T11" fmla="*/ 6 h 6"/>
                  <a:gd name="T12" fmla="*/ 3 w 6"/>
                  <a:gd name="T13" fmla="*/ 3 h 6"/>
                  <a:gd name="T14" fmla="*/ 3 w 6"/>
                  <a:gd name="T15" fmla="*/ 0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lnTo>
                      <a:pt x="3" y="0"/>
                    </a:lnTo>
                    <a:lnTo>
                      <a:pt x="0" y="3"/>
                    </a:lnTo>
                    <a:lnTo>
                      <a:pt x="3" y="6"/>
                    </a:lnTo>
                    <a:lnTo>
                      <a:pt x="6" y="6"/>
                    </a:lnTo>
                    <a:lnTo>
                      <a:pt x="6" y="6"/>
                    </a:lnTo>
                    <a:lnTo>
                      <a:pt x="3" y="3"/>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8" name="Freeform 60"/>
              <p:cNvSpPr>
                <a:spLocks/>
              </p:cNvSpPr>
              <p:nvPr/>
            </p:nvSpPr>
            <p:spPr bwMode="auto">
              <a:xfrm>
                <a:off x="10412413" y="4800600"/>
                <a:ext cx="9525" cy="14288"/>
              </a:xfrm>
              <a:custGeom>
                <a:avLst/>
                <a:gdLst>
                  <a:gd name="T0" fmla="*/ 6 w 6"/>
                  <a:gd name="T1" fmla="*/ 0 h 9"/>
                  <a:gd name="T2" fmla="*/ 3 w 6"/>
                  <a:gd name="T3" fmla="*/ 3 h 9"/>
                  <a:gd name="T4" fmla="*/ 0 w 6"/>
                  <a:gd name="T5" fmla="*/ 3 h 9"/>
                  <a:gd name="T6" fmla="*/ 0 w 6"/>
                  <a:gd name="T7" fmla="*/ 6 h 9"/>
                  <a:gd name="T8" fmla="*/ 3 w 6"/>
                  <a:gd name="T9" fmla="*/ 6 h 9"/>
                  <a:gd name="T10" fmla="*/ 6 w 6"/>
                  <a:gd name="T11" fmla="*/ 9 h 9"/>
                  <a:gd name="T12" fmla="*/ 6 w 6"/>
                  <a:gd name="T13" fmla="*/ 6 h 9"/>
                  <a:gd name="T14" fmla="*/ 6 w 6"/>
                  <a:gd name="T15" fmla="*/ 3 h 9"/>
                  <a:gd name="T16" fmla="*/ 6 w 6"/>
                  <a:gd name="T17" fmla="*/ 3 h 9"/>
                  <a:gd name="T18" fmla="*/ 6 w 6"/>
                  <a:gd name="T19" fmla="*/ 3 h 9"/>
                  <a:gd name="T20" fmla="*/ 6 w 6"/>
                  <a:gd name="T21" fmla="*/ 0 h 9"/>
                  <a:gd name="T22" fmla="*/ 6 w 6"/>
                  <a:gd name="T23" fmla="*/ 0 h 9"/>
                  <a:gd name="T24" fmla="*/ 6 w 6"/>
                  <a:gd name="T25"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9">
                    <a:moveTo>
                      <a:pt x="6" y="0"/>
                    </a:moveTo>
                    <a:lnTo>
                      <a:pt x="3" y="3"/>
                    </a:lnTo>
                    <a:lnTo>
                      <a:pt x="0" y="3"/>
                    </a:lnTo>
                    <a:lnTo>
                      <a:pt x="0" y="6"/>
                    </a:lnTo>
                    <a:lnTo>
                      <a:pt x="3" y="6"/>
                    </a:lnTo>
                    <a:lnTo>
                      <a:pt x="6" y="9"/>
                    </a:lnTo>
                    <a:lnTo>
                      <a:pt x="6" y="6"/>
                    </a:lnTo>
                    <a:lnTo>
                      <a:pt x="6" y="3"/>
                    </a:lnTo>
                    <a:lnTo>
                      <a:pt x="6" y="3"/>
                    </a:lnTo>
                    <a:lnTo>
                      <a:pt x="6" y="3"/>
                    </a:lnTo>
                    <a:lnTo>
                      <a:pt x="6"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19" name="Freeform 61"/>
              <p:cNvSpPr>
                <a:spLocks/>
              </p:cNvSpPr>
              <p:nvPr/>
            </p:nvSpPr>
            <p:spPr bwMode="auto">
              <a:xfrm>
                <a:off x="10407651" y="4795838"/>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0" name="Freeform 62"/>
              <p:cNvSpPr>
                <a:spLocks/>
              </p:cNvSpPr>
              <p:nvPr/>
            </p:nvSpPr>
            <p:spPr bwMode="auto">
              <a:xfrm>
                <a:off x="10417176" y="4787900"/>
                <a:ext cx="4763" cy="3175"/>
              </a:xfrm>
              <a:custGeom>
                <a:avLst/>
                <a:gdLst>
                  <a:gd name="T0" fmla="*/ 0 w 3"/>
                  <a:gd name="T1" fmla="*/ 0 h 2"/>
                  <a:gd name="T2" fmla="*/ 3 w 3"/>
                  <a:gd name="T3" fmla="*/ 0 h 2"/>
                  <a:gd name="T4" fmla="*/ 3 w 3"/>
                  <a:gd name="T5" fmla="*/ 2 h 2"/>
                  <a:gd name="T6" fmla="*/ 3 w 3"/>
                  <a:gd name="T7" fmla="*/ 2 h 2"/>
                  <a:gd name="T8" fmla="*/ 0 w 3"/>
                  <a:gd name="T9" fmla="*/ 0 h 2"/>
                  <a:gd name="T10" fmla="*/ 0 w 3"/>
                  <a:gd name="T11" fmla="*/ 0 h 2"/>
                </a:gdLst>
                <a:ahLst/>
                <a:cxnLst>
                  <a:cxn ang="0">
                    <a:pos x="T0" y="T1"/>
                  </a:cxn>
                  <a:cxn ang="0">
                    <a:pos x="T2" y="T3"/>
                  </a:cxn>
                  <a:cxn ang="0">
                    <a:pos x="T4" y="T5"/>
                  </a:cxn>
                  <a:cxn ang="0">
                    <a:pos x="T6" y="T7"/>
                  </a:cxn>
                  <a:cxn ang="0">
                    <a:pos x="T8" y="T9"/>
                  </a:cxn>
                  <a:cxn ang="0">
                    <a:pos x="T10" y="T11"/>
                  </a:cxn>
                </a:cxnLst>
                <a:rect l="0" t="0" r="r" b="b"/>
                <a:pathLst>
                  <a:path w="3" h="2">
                    <a:moveTo>
                      <a:pt x="0" y="0"/>
                    </a:moveTo>
                    <a:lnTo>
                      <a:pt x="3" y="0"/>
                    </a:lnTo>
                    <a:lnTo>
                      <a:pt x="3" y="2"/>
                    </a:lnTo>
                    <a:lnTo>
                      <a:pt x="3" y="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1" name="Freeform 63"/>
              <p:cNvSpPr>
                <a:spLocks/>
              </p:cNvSpPr>
              <p:nvPr/>
            </p:nvSpPr>
            <p:spPr bwMode="auto">
              <a:xfrm>
                <a:off x="10407651" y="4787900"/>
                <a:ext cx="14288" cy="12700"/>
              </a:xfrm>
              <a:custGeom>
                <a:avLst/>
                <a:gdLst>
                  <a:gd name="T0" fmla="*/ 6 w 9"/>
                  <a:gd name="T1" fmla="*/ 0 h 8"/>
                  <a:gd name="T2" fmla="*/ 9 w 9"/>
                  <a:gd name="T3" fmla="*/ 2 h 8"/>
                  <a:gd name="T4" fmla="*/ 9 w 9"/>
                  <a:gd name="T5" fmla="*/ 2 h 8"/>
                  <a:gd name="T6" fmla="*/ 9 w 9"/>
                  <a:gd name="T7" fmla="*/ 5 h 8"/>
                  <a:gd name="T8" fmla="*/ 9 w 9"/>
                  <a:gd name="T9" fmla="*/ 8 h 8"/>
                  <a:gd name="T10" fmla="*/ 6 w 9"/>
                  <a:gd name="T11" fmla="*/ 8 h 8"/>
                  <a:gd name="T12" fmla="*/ 3 w 9"/>
                  <a:gd name="T13" fmla="*/ 8 h 8"/>
                  <a:gd name="T14" fmla="*/ 3 w 9"/>
                  <a:gd name="T15" fmla="*/ 8 h 8"/>
                  <a:gd name="T16" fmla="*/ 3 w 9"/>
                  <a:gd name="T17" fmla="*/ 8 h 8"/>
                  <a:gd name="T18" fmla="*/ 6 w 9"/>
                  <a:gd name="T19" fmla="*/ 5 h 8"/>
                  <a:gd name="T20" fmla="*/ 3 w 9"/>
                  <a:gd name="T21" fmla="*/ 5 h 8"/>
                  <a:gd name="T22" fmla="*/ 3 w 9"/>
                  <a:gd name="T23" fmla="*/ 5 h 8"/>
                  <a:gd name="T24" fmla="*/ 0 w 9"/>
                  <a:gd name="T25" fmla="*/ 2 h 8"/>
                  <a:gd name="T26" fmla="*/ 3 w 9"/>
                  <a:gd name="T27" fmla="*/ 2 h 8"/>
                  <a:gd name="T28" fmla="*/ 3 w 9"/>
                  <a:gd name="T29" fmla="*/ 0 h 8"/>
                  <a:gd name="T30" fmla="*/ 6 w 9"/>
                  <a:gd name="T31" fmla="*/ 0 h 8"/>
                  <a:gd name="T32" fmla="*/ 6 w 9"/>
                  <a:gd name="T3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 h="8">
                    <a:moveTo>
                      <a:pt x="6" y="0"/>
                    </a:moveTo>
                    <a:lnTo>
                      <a:pt x="9" y="2"/>
                    </a:lnTo>
                    <a:lnTo>
                      <a:pt x="9" y="2"/>
                    </a:lnTo>
                    <a:lnTo>
                      <a:pt x="9" y="5"/>
                    </a:lnTo>
                    <a:lnTo>
                      <a:pt x="9" y="8"/>
                    </a:lnTo>
                    <a:lnTo>
                      <a:pt x="6" y="8"/>
                    </a:lnTo>
                    <a:lnTo>
                      <a:pt x="3" y="8"/>
                    </a:lnTo>
                    <a:lnTo>
                      <a:pt x="3" y="8"/>
                    </a:lnTo>
                    <a:lnTo>
                      <a:pt x="3" y="8"/>
                    </a:lnTo>
                    <a:lnTo>
                      <a:pt x="6" y="5"/>
                    </a:lnTo>
                    <a:lnTo>
                      <a:pt x="3" y="5"/>
                    </a:lnTo>
                    <a:lnTo>
                      <a:pt x="3" y="5"/>
                    </a:lnTo>
                    <a:lnTo>
                      <a:pt x="0" y="2"/>
                    </a:lnTo>
                    <a:lnTo>
                      <a:pt x="3" y="2"/>
                    </a:lnTo>
                    <a:lnTo>
                      <a:pt x="3" y="0"/>
                    </a:lnTo>
                    <a:lnTo>
                      <a:pt x="6" y="0"/>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2" name="Freeform 64"/>
              <p:cNvSpPr>
                <a:spLocks/>
              </p:cNvSpPr>
              <p:nvPr/>
            </p:nvSpPr>
            <p:spPr bwMode="auto">
              <a:xfrm>
                <a:off x="10948988" y="4894263"/>
                <a:ext cx="9525" cy="9525"/>
              </a:xfrm>
              <a:custGeom>
                <a:avLst/>
                <a:gdLst>
                  <a:gd name="T0" fmla="*/ 3 w 6"/>
                  <a:gd name="T1" fmla="*/ 0 h 6"/>
                  <a:gd name="T2" fmla="*/ 0 w 6"/>
                  <a:gd name="T3" fmla="*/ 3 h 6"/>
                  <a:gd name="T4" fmla="*/ 3 w 6"/>
                  <a:gd name="T5" fmla="*/ 6 h 6"/>
                  <a:gd name="T6" fmla="*/ 3 w 6"/>
                  <a:gd name="T7" fmla="*/ 3 h 6"/>
                  <a:gd name="T8" fmla="*/ 6 w 6"/>
                  <a:gd name="T9" fmla="*/ 6 h 6"/>
                  <a:gd name="T10" fmla="*/ 6 w 6"/>
                  <a:gd name="T11" fmla="*/ 6 h 6"/>
                  <a:gd name="T12" fmla="*/ 3 w 6"/>
                  <a:gd name="T13" fmla="*/ 0 h 6"/>
                  <a:gd name="T14" fmla="*/ 3 w 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0"/>
                    </a:moveTo>
                    <a:lnTo>
                      <a:pt x="0" y="3"/>
                    </a:lnTo>
                    <a:lnTo>
                      <a:pt x="3" y="6"/>
                    </a:lnTo>
                    <a:lnTo>
                      <a:pt x="3" y="3"/>
                    </a:lnTo>
                    <a:lnTo>
                      <a:pt x="6" y="6"/>
                    </a:lnTo>
                    <a:lnTo>
                      <a:pt x="6" y="6"/>
                    </a:lnTo>
                    <a:lnTo>
                      <a:pt x="3" y="0"/>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3" name="Freeform 65"/>
              <p:cNvSpPr>
                <a:spLocks/>
              </p:cNvSpPr>
              <p:nvPr/>
            </p:nvSpPr>
            <p:spPr bwMode="auto">
              <a:xfrm>
                <a:off x="10906126" y="4876800"/>
                <a:ext cx="4763" cy="14288"/>
              </a:xfrm>
              <a:custGeom>
                <a:avLst/>
                <a:gdLst>
                  <a:gd name="T0" fmla="*/ 0 w 3"/>
                  <a:gd name="T1" fmla="*/ 0 h 9"/>
                  <a:gd name="T2" fmla="*/ 0 w 3"/>
                  <a:gd name="T3" fmla="*/ 3 h 9"/>
                  <a:gd name="T4" fmla="*/ 0 w 3"/>
                  <a:gd name="T5" fmla="*/ 3 h 9"/>
                  <a:gd name="T6" fmla="*/ 3 w 3"/>
                  <a:gd name="T7" fmla="*/ 3 h 9"/>
                  <a:gd name="T8" fmla="*/ 3 w 3"/>
                  <a:gd name="T9" fmla="*/ 6 h 9"/>
                  <a:gd name="T10" fmla="*/ 3 w 3"/>
                  <a:gd name="T11" fmla="*/ 9 h 9"/>
                  <a:gd name="T12" fmla="*/ 3 w 3"/>
                  <a:gd name="T13" fmla="*/ 9 h 9"/>
                  <a:gd name="T14" fmla="*/ 3 w 3"/>
                  <a:gd name="T15" fmla="*/ 6 h 9"/>
                  <a:gd name="T16" fmla="*/ 3 w 3"/>
                  <a:gd name="T17" fmla="*/ 0 h 9"/>
                  <a:gd name="T18" fmla="*/ 0 w 3"/>
                  <a:gd name="T19" fmla="*/ 0 h 9"/>
                  <a:gd name="T20" fmla="*/ 0 w 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 h="9">
                    <a:moveTo>
                      <a:pt x="0" y="0"/>
                    </a:moveTo>
                    <a:lnTo>
                      <a:pt x="0" y="3"/>
                    </a:lnTo>
                    <a:lnTo>
                      <a:pt x="0" y="3"/>
                    </a:lnTo>
                    <a:lnTo>
                      <a:pt x="3" y="3"/>
                    </a:lnTo>
                    <a:lnTo>
                      <a:pt x="3" y="6"/>
                    </a:lnTo>
                    <a:lnTo>
                      <a:pt x="3" y="9"/>
                    </a:lnTo>
                    <a:lnTo>
                      <a:pt x="3" y="9"/>
                    </a:lnTo>
                    <a:lnTo>
                      <a:pt x="3" y="6"/>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4" name="Freeform 66"/>
              <p:cNvSpPr>
                <a:spLocks/>
              </p:cNvSpPr>
              <p:nvPr/>
            </p:nvSpPr>
            <p:spPr bwMode="auto">
              <a:xfrm>
                <a:off x="10896601" y="4918075"/>
                <a:ext cx="14288" cy="14288"/>
              </a:xfrm>
              <a:custGeom>
                <a:avLst/>
                <a:gdLst>
                  <a:gd name="T0" fmla="*/ 0 w 9"/>
                  <a:gd name="T1" fmla="*/ 0 h 9"/>
                  <a:gd name="T2" fmla="*/ 0 w 9"/>
                  <a:gd name="T3" fmla="*/ 0 h 9"/>
                  <a:gd name="T4" fmla="*/ 3 w 9"/>
                  <a:gd name="T5" fmla="*/ 3 h 9"/>
                  <a:gd name="T6" fmla="*/ 3 w 9"/>
                  <a:gd name="T7" fmla="*/ 3 h 9"/>
                  <a:gd name="T8" fmla="*/ 6 w 9"/>
                  <a:gd name="T9" fmla="*/ 3 h 9"/>
                  <a:gd name="T10" fmla="*/ 6 w 9"/>
                  <a:gd name="T11" fmla="*/ 6 h 9"/>
                  <a:gd name="T12" fmla="*/ 9 w 9"/>
                  <a:gd name="T13" fmla="*/ 3 h 9"/>
                  <a:gd name="T14" fmla="*/ 9 w 9"/>
                  <a:gd name="T15" fmla="*/ 3 h 9"/>
                  <a:gd name="T16" fmla="*/ 9 w 9"/>
                  <a:gd name="T17" fmla="*/ 6 h 9"/>
                  <a:gd name="T18" fmla="*/ 9 w 9"/>
                  <a:gd name="T19" fmla="*/ 6 h 9"/>
                  <a:gd name="T20" fmla="*/ 6 w 9"/>
                  <a:gd name="T21" fmla="*/ 9 h 9"/>
                  <a:gd name="T22" fmla="*/ 6 w 9"/>
                  <a:gd name="T23" fmla="*/ 9 h 9"/>
                  <a:gd name="T24" fmla="*/ 3 w 9"/>
                  <a:gd name="T25" fmla="*/ 9 h 9"/>
                  <a:gd name="T26" fmla="*/ 3 w 9"/>
                  <a:gd name="T27" fmla="*/ 6 h 9"/>
                  <a:gd name="T28" fmla="*/ 3 w 9"/>
                  <a:gd name="T29" fmla="*/ 6 h 9"/>
                  <a:gd name="T30" fmla="*/ 0 w 9"/>
                  <a:gd name="T31" fmla="*/ 3 h 9"/>
                  <a:gd name="T32" fmla="*/ 0 w 9"/>
                  <a:gd name="T33" fmla="*/ 3 h 9"/>
                  <a:gd name="T34" fmla="*/ 0 w 9"/>
                  <a:gd name="T35" fmla="*/ 0 h 9"/>
                  <a:gd name="T36" fmla="*/ 0 w 9"/>
                  <a:gd name="T3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9">
                    <a:moveTo>
                      <a:pt x="0" y="0"/>
                    </a:moveTo>
                    <a:lnTo>
                      <a:pt x="0" y="0"/>
                    </a:lnTo>
                    <a:lnTo>
                      <a:pt x="3" y="3"/>
                    </a:lnTo>
                    <a:lnTo>
                      <a:pt x="3" y="3"/>
                    </a:lnTo>
                    <a:lnTo>
                      <a:pt x="6" y="3"/>
                    </a:lnTo>
                    <a:lnTo>
                      <a:pt x="6" y="6"/>
                    </a:lnTo>
                    <a:lnTo>
                      <a:pt x="9" y="3"/>
                    </a:lnTo>
                    <a:lnTo>
                      <a:pt x="9" y="3"/>
                    </a:lnTo>
                    <a:lnTo>
                      <a:pt x="9" y="6"/>
                    </a:lnTo>
                    <a:lnTo>
                      <a:pt x="9" y="6"/>
                    </a:lnTo>
                    <a:lnTo>
                      <a:pt x="6" y="9"/>
                    </a:lnTo>
                    <a:lnTo>
                      <a:pt x="6" y="9"/>
                    </a:lnTo>
                    <a:lnTo>
                      <a:pt x="3" y="9"/>
                    </a:lnTo>
                    <a:lnTo>
                      <a:pt x="3" y="6"/>
                    </a:lnTo>
                    <a:lnTo>
                      <a:pt x="3" y="6"/>
                    </a:lnTo>
                    <a:lnTo>
                      <a:pt x="0" y="3"/>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5" name="Freeform 67"/>
              <p:cNvSpPr>
                <a:spLocks/>
              </p:cNvSpPr>
              <p:nvPr/>
            </p:nvSpPr>
            <p:spPr bwMode="auto">
              <a:xfrm>
                <a:off x="10888663" y="4908550"/>
                <a:ext cx="12700" cy="9525"/>
              </a:xfrm>
              <a:custGeom>
                <a:avLst/>
                <a:gdLst>
                  <a:gd name="T0" fmla="*/ 0 w 8"/>
                  <a:gd name="T1" fmla="*/ 0 h 6"/>
                  <a:gd name="T2" fmla="*/ 2 w 8"/>
                  <a:gd name="T3" fmla="*/ 3 h 6"/>
                  <a:gd name="T4" fmla="*/ 2 w 8"/>
                  <a:gd name="T5" fmla="*/ 6 h 6"/>
                  <a:gd name="T6" fmla="*/ 5 w 8"/>
                  <a:gd name="T7" fmla="*/ 6 h 6"/>
                  <a:gd name="T8" fmla="*/ 5 w 8"/>
                  <a:gd name="T9" fmla="*/ 6 h 6"/>
                  <a:gd name="T10" fmla="*/ 8 w 8"/>
                  <a:gd name="T11" fmla="*/ 6 h 6"/>
                  <a:gd name="T12" fmla="*/ 5 w 8"/>
                  <a:gd name="T13" fmla="*/ 3 h 6"/>
                  <a:gd name="T14" fmla="*/ 5 w 8"/>
                  <a:gd name="T15" fmla="*/ 3 h 6"/>
                  <a:gd name="T16" fmla="*/ 5 w 8"/>
                  <a:gd name="T17" fmla="*/ 3 h 6"/>
                  <a:gd name="T18" fmla="*/ 5 w 8"/>
                  <a:gd name="T19" fmla="*/ 0 h 6"/>
                  <a:gd name="T20" fmla="*/ 2 w 8"/>
                  <a:gd name="T21" fmla="*/ 0 h 6"/>
                  <a:gd name="T22" fmla="*/ 2 w 8"/>
                  <a:gd name="T23" fmla="*/ 0 h 6"/>
                  <a:gd name="T24" fmla="*/ 0 w 8"/>
                  <a:gd name="T25" fmla="*/ 0 h 6"/>
                  <a:gd name="T26" fmla="*/ 0 w 8"/>
                  <a:gd name="T2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6">
                    <a:moveTo>
                      <a:pt x="0" y="0"/>
                    </a:moveTo>
                    <a:lnTo>
                      <a:pt x="2" y="3"/>
                    </a:lnTo>
                    <a:lnTo>
                      <a:pt x="2" y="6"/>
                    </a:lnTo>
                    <a:lnTo>
                      <a:pt x="5" y="6"/>
                    </a:lnTo>
                    <a:lnTo>
                      <a:pt x="5" y="6"/>
                    </a:lnTo>
                    <a:lnTo>
                      <a:pt x="8" y="6"/>
                    </a:lnTo>
                    <a:lnTo>
                      <a:pt x="5" y="3"/>
                    </a:lnTo>
                    <a:lnTo>
                      <a:pt x="5" y="3"/>
                    </a:lnTo>
                    <a:lnTo>
                      <a:pt x="5" y="3"/>
                    </a:lnTo>
                    <a:lnTo>
                      <a:pt x="5" y="0"/>
                    </a:lnTo>
                    <a:lnTo>
                      <a:pt x="2" y="0"/>
                    </a:lnTo>
                    <a:lnTo>
                      <a:pt x="2"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6" name="Freeform 68"/>
              <p:cNvSpPr>
                <a:spLocks/>
              </p:cNvSpPr>
              <p:nvPr/>
            </p:nvSpPr>
            <p:spPr bwMode="auto">
              <a:xfrm>
                <a:off x="10879138" y="4903788"/>
                <a:ext cx="9525" cy="9525"/>
              </a:xfrm>
              <a:custGeom>
                <a:avLst/>
                <a:gdLst>
                  <a:gd name="T0" fmla="*/ 0 w 6"/>
                  <a:gd name="T1" fmla="*/ 0 h 6"/>
                  <a:gd name="T2" fmla="*/ 0 w 6"/>
                  <a:gd name="T3" fmla="*/ 3 h 6"/>
                  <a:gd name="T4" fmla="*/ 3 w 6"/>
                  <a:gd name="T5" fmla="*/ 3 h 6"/>
                  <a:gd name="T6" fmla="*/ 3 w 6"/>
                  <a:gd name="T7" fmla="*/ 6 h 6"/>
                  <a:gd name="T8" fmla="*/ 6 w 6"/>
                  <a:gd name="T9" fmla="*/ 6 h 6"/>
                  <a:gd name="T10" fmla="*/ 6 w 6"/>
                  <a:gd name="T11" fmla="*/ 3 h 6"/>
                  <a:gd name="T12" fmla="*/ 3 w 6"/>
                  <a:gd name="T13" fmla="*/ 0 h 6"/>
                  <a:gd name="T14" fmla="*/ 0 w 6"/>
                  <a:gd name="T15" fmla="*/ 0 h 6"/>
                  <a:gd name="T16" fmla="*/ 0 w 6"/>
                  <a:gd name="T17" fmla="*/ 0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0" y="0"/>
                    </a:moveTo>
                    <a:lnTo>
                      <a:pt x="0" y="3"/>
                    </a:lnTo>
                    <a:lnTo>
                      <a:pt x="3" y="3"/>
                    </a:lnTo>
                    <a:lnTo>
                      <a:pt x="3" y="6"/>
                    </a:lnTo>
                    <a:lnTo>
                      <a:pt x="6" y="6"/>
                    </a:lnTo>
                    <a:lnTo>
                      <a:pt x="6" y="3"/>
                    </a:lnTo>
                    <a:lnTo>
                      <a:pt x="3"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7" name="Freeform 69"/>
              <p:cNvSpPr>
                <a:spLocks/>
              </p:cNvSpPr>
              <p:nvPr/>
            </p:nvSpPr>
            <p:spPr bwMode="auto">
              <a:xfrm>
                <a:off x="10728326" y="4857750"/>
                <a:ext cx="0" cy="4763"/>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8" name="Freeform 70"/>
              <p:cNvSpPr>
                <a:spLocks/>
              </p:cNvSpPr>
              <p:nvPr/>
            </p:nvSpPr>
            <p:spPr bwMode="auto">
              <a:xfrm>
                <a:off x="10718801" y="4852988"/>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29" name="Freeform 71"/>
              <p:cNvSpPr>
                <a:spLocks/>
              </p:cNvSpPr>
              <p:nvPr/>
            </p:nvSpPr>
            <p:spPr bwMode="auto">
              <a:xfrm>
                <a:off x="10709276" y="4857750"/>
                <a:ext cx="4763" cy="0"/>
              </a:xfrm>
              <a:custGeom>
                <a:avLst/>
                <a:gdLst>
                  <a:gd name="T0" fmla="*/ 0 w 3"/>
                  <a:gd name="T1" fmla="*/ 0 w 3"/>
                  <a:gd name="T2" fmla="*/ 3 w 3"/>
                  <a:gd name="T3" fmla="*/ 3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0" y="0"/>
                    </a:lnTo>
                    <a:lnTo>
                      <a:pt x="3"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0" name="Freeform 72"/>
              <p:cNvSpPr>
                <a:spLocks/>
              </p:cNvSpPr>
              <p:nvPr/>
            </p:nvSpPr>
            <p:spPr bwMode="auto">
              <a:xfrm>
                <a:off x="10714038" y="4852988"/>
                <a:ext cx="4763" cy="4763"/>
              </a:xfrm>
              <a:custGeom>
                <a:avLst/>
                <a:gdLst>
                  <a:gd name="T0" fmla="*/ 0 w 3"/>
                  <a:gd name="T1" fmla="*/ 3 h 3"/>
                  <a:gd name="T2" fmla="*/ 0 w 3"/>
                  <a:gd name="T3" fmla="*/ 0 h 3"/>
                  <a:gd name="T4" fmla="*/ 0 w 3"/>
                  <a:gd name="T5" fmla="*/ 0 h 3"/>
                  <a:gd name="T6" fmla="*/ 3 w 3"/>
                  <a:gd name="T7" fmla="*/ 0 h 3"/>
                  <a:gd name="T8" fmla="*/ 0 w 3"/>
                  <a:gd name="T9" fmla="*/ 3 h 3"/>
                  <a:gd name="T10" fmla="*/ 0 w 3"/>
                  <a:gd name="T11" fmla="*/ 3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lnTo>
                      <a:pt x="0" y="0"/>
                    </a:lnTo>
                    <a:lnTo>
                      <a:pt x="0" y="0"/>
                    </a:lnTo>
                    <a:lnTo>
                      <a:pt x="3" y="0"/>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1" name="Freeform 73"/>
              <p:cNvSpPr>
                <a:spLocks/>
              </p:cNvSpPr>
              <p:nvPr/>
            </p:nvSpPr>
            <p:spPr bwMode="auto">
              <a:xfrm>
                <a:off x="10694988" y="4857750"/>
                <a:ext cx="4763" cy="4763"/>
              </a:xfrm>
              <a:custGeom>
                <a:avLst/>
                <a:gdLst>
                  <a:gd name="T0" fmla="*/ 0 w 3"/>
                  <a:gd name="T1" fmla="*/ 0 h 3"/>
                  <a:gd name="T2" fmla="*/ 0 w 3"/>
                  <a:gd name="T3" fmla="*/ 3 h 3"/>
                  <a:gd name="T4" fmla="*/ 3 w 3"/>
                  <a:gd name="T5" fmla="*/ 3 h 3"/>
                  <a:gd name="T6" fmla="*/ 0 w 3"/>
                  <a:gd name="T7" fmla="*/ 0 h 3"/>
                  <a:gd name="T8" fmla="*/ 0 w 3"/>
                  <a:gd name="T9" fmla="*/ 0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lnTo>
                      <a:pt x="0" y="3"/>
                    </a:lnTo>
                    <a:lnTo>
                      <a:pt x="3" y="3"/>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2" name="Freeform 74"/>
              <p:cNvSpPr>
                <a:spLocks/>
              </p:cNvSpPr>
              <p:nvPr/>
            </p:nvSpPr>
            <p:spPr bwMode="auto">
              <a:xfrm>
                <a:off x="10685463" y="4876800"/>
                <a:ext cx="9525" cy="4763"/>
              </a:xfrm>
              <a:custGeom>
                <a:avLst/>
                <a:gdLst>
                  <a:gd name="T0" fmla="*/ 0 w 2"/>
                  <a:gd name="T1" fmla="*/ 1 h 1"/>
                  <a:gd name="T2" fmla="*/ 1 w 2"/>
                  <a:gd name="T3" fmla="*/ 0 h 1"/>
                  <a:gd name="T4" fmla="*/ 2 w 2"/>
                  <a:gd name="T5" fmla="*/ 0 h 1"/>
                  <a:gd name="T6" fmla="*/ 1 w 2"/>
                  <a:gd name="T7" fmla="*/ 1 h 1"/>
                  <a:gd name="T8" fmla="*/ 0 w 2"/>
                  <a:gd name="T9" fmla="*/ 1 h 1"/>
                </a:gdLst>
                <a:ahLst/>
                <a:cxnLst>
                  <a:cxn ang="0">
                    <a:pos x="T0" y="T1"/>
                  </a:cxn>
                  <a:cxn ang="0">
                    <a:pos x="T2" y="T3"/>
                  </a:cxn>
                  <a:cxn ang="0">
                    <a:pos x="T4" y="T5"/>
                  </a:cxn>
                  <a:cxn ang="0">
                    <a:pos x="T6" y="T7"/>
                  </a:cxn>
                  <a:cxn ang="0">
                    <a:pos x="T8" y="T9"/>
                  </a:cxn>
                </a:cxnLst>
                <a:rect l="0" t="0" r="r" b="b"/>
                <a:pathLst>
                  <a:path w="2" h="1">
                    <a:moveTo>
                      <a:pt x="0" y="1"/>
                    </a:moveTo>
                    <a:cubicBezTo>
                      <a:pt x="1" y="0"/>
                      <a:pt x="1" y="0"/>
                      <a:pt x="1" y="0"/>
                    </a:cubicBezTo>
                    <a:cubicBezTo>
                      <a:pt x="2" y="0"/>
                      <a:pt x="2" y="0"/>
                      <a:pt x="2" y="0"/>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3" name="Freeform 75"/>
              <p:cNvSpPr>
                <a:spLocks/>
              </p:cNvSpPr>
              <p:nvPr/>
            </p:nvSpPr>
            <p:spPr bwMode="auto">
              <a:xfrm>
                <a:off x="10685463" y="4881563"/>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4" name="Rectangle 76"/>
              <p:cNvSpPr>
                <a:spLocks noChangeArrowheads="1"/>
              </p:cNvSpPr>
              <p:nvPr/>
            </p:nvSpPr>
            <p:spPr bwMode="auto">
              <a:xfrm>
                <a:off x="10675938" y="4881563"/>
                <a:ext cx="4763" cy="15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5" name="Freeform 77"/>
              <p:cNvSpPr>
                <a:spLocks/>
              </p:cNvSpPr>
              <p:nvPr/>
            </p:nvSpPr>
            <p:spPr bwMode="auto">
              <a:xfrm>
                <a:off x="10675938" y="4886325"/>
                <a:ext cx="9525" cy="4763"/>
              </a:xfrm>
              <a:custGeom>
                <a:avLst/>
                <a:gdLst>
                  <a:gd name="T0" fmla="*/ 0 w 2"/>
                  <a:gd name="T1" fmla="*/ 0 h 1"/>
                  <a:gd name="T2" fmla="*/ 2 w 2"/>
                  <a:gd name="T3" fmla="*/ 0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2" y="0"/>
                      <a:pt x="2" y="0"/>
                    </a:cubicBezTo>
                    <a:cubicBezTo>
                      <a:pt x="2" y="1"/>
                      <a:pt x="2" y="1"/>
                      <a:pt x="2"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6" name="Freeform 78"/>
              <p:cNvSpPr>
                <a:spLocks/>
              </p:cNvSpPr>
              <p:nvPr/>
            </p:nvSpPr>
            <p:spPr bwMode="auto">
              <a:xfrm>
                <a:off x="10685463" y="4867275"/>
                <a:ext cx="4763" cy="4763"/>
              </a:xfrm>
              <a:custGeom>
                <a:avLst/>
                <a:gdLst>
                  <a:gd name="T0" fmla="*/ 0 w 3"/>
                  <a:gd name="T1" fmla="*/ 0 h 3"/>
                  <a:gd name="T2" fmla="*/ 3 w 3"/>
                  <a:gd name="T3" fmla="*/ 3 h 3"/>
                  <a:gd name="T4" fmla="*/ 0 w 3"/>
                  <a:gd name="T5" fmla="*/ 3 h 3"/>
                  <a:gd name="T6" fmla="*/ 0 w 3"/>
                  <a:gd name="T7" fmla="*/ 3 h 3"/>
                  <a:gd name="T8" fmla="*/ 0 w 3"/>
                  <a:gd name="T9" fmla="*/ 0 h 3"/>
                  <a:gd name="T10" fmla="*/ 0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0" y="0"/>
                    </a:moveTo>
                    <a:lnTo>
                      <a:pt x="3" y="3"/>
                    </a:lnTo>
                    <a:lnTo>
                      <a:pt x="0" y="3"/>
                    </a:lnTo>
                    <a:lnTo>
                      <a:pt x="0"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7" name="Freeform 79"/>
              <p:cNvSpPr>
                <a:spLocks/>
              </p:cNvSpPr>
              <p:nvPr/>
            </p:nvSpPr>
            <p:spPr bwMode="auto">
              <a:xfrm>
                <a:off x="10690226" y="4857750"/>
                <a:ext cx="4763" cy="9525"/>
              </a:xfrm>
              <a:custGeom>
                <a:avLst/>
                <a:gdLst>
                  <a:gd name="T0" fmla="*/ 0 w 1"/>
                  <a:gd name="T1" fmla="*/ 2 h 2"/>
                  <a:gd name="T2" fmla="*/ 0 w 1"/>
                  <a:gd name="T3" fmla="*/ 2 h 2"/>
                  <a:gd name="T4" fmla="*/ 0 w 1"/>
                  <a:gd name="T5" fmla="*/ 1 h 2"/>
                  <a:gd name="T6" fmla="*/ 0 w 1"/>
                  <a:gd name="T7" fmla="*/ 0 h 2"/>
                  <a:gd name="T8" fmla="*/ 1 w 1"/>
                  <a:gd name="T9" fmla="*/ 2 h 2"/>
                  <a:gd name="T10" fmla="*/ 1 w 1"/>
                  <a:gd name="T11" fmla="*/ 2 h 2"/>
                  <a:gd name="T12" fmla="*/ 0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0" y="2"/>
                    </a:moveTo>
                    <a:cubicBezTo>
                      <a:pt x="0" y="2"/>
                      <a:pt x="0" y="2"/>
                      <a:pt x="0" y="2"/>
                    </a:cubicBezTo>
                    <a:cubicBezTo>
                      <a:pt x="0" y="1"/>
                      <a:pt x="0" y="1"/>
                      <a:pt x="0" y="1"/>
                    </a:cubicBezTo>
                    <a:cubicBezTo>
                      <a:pt x="0" y="0"/>
                      <a:pt x="0" y="0"/>
                      <a:pt x="0" y="0"/>
                    </a:cubicBezTo>
                    <a:cubicBezTo>
                      <a:pt x="1" y="2"/>
                      <a:pt x="1" y="2"/>
                      <a:pt x="1" y="2"/>
                    </a:cubicBezTo>
                    <a:cubicBezTo>
                      <a:pt x="1" y="2"/>
                      <a:pt x="1" y="2"/>
                      <a:pt x="1" y="2"/>
                    </a:cubicBezTo>
                    <a:cubicBezTo>
                      <a:pt x="1"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8" name="Freeform 80"/>
              <p:cNvSpPr>
                <a:spLocks/>
              </p:cNvSpPr>
              <p:nvPr/>
            </p:nvSpPr>
            <p:spPr bwMode="auto">
              <a:xfrm>
                <a:off x="10534651" y="4867275"/>
                <a:ext cx="9525" cy="9525"/>
              </a:xfrm>
              <a:custGeom>
                <a:avLst/>
                <a:gdLst>
                  <a:gd name="T0" fmla="*/ 0 w 6"/>
                  <a:gd name="T1" fmla="*/ 6 h 6"/>
                  <a:gd name="T2" fmla="*/ 3 w 6"/>
                  <a:gd name="T3" fmla="*/ 3 h 6"/>
                  <a:gd name="T4" fmla="*/ 3 w 6"/>
                  <a:gd name="T5" fmla="*/ 0 h 6"/>
                  <a:gd name="T6" fmla="*/ 6 w 6"/>
                  <a:gd name="T7" fmla="*/ 0 h 6"/>
                  <a:gd name="T8" fmla="*/ 6 w 6"/>
                  <a:gd name="T9" fmla="*/ 6 h 6"/>
                  <a:gd name="T10" fmla="*/ 6 w 6"/>
                  <a:gd name="T11" fmla="*/ 6 h 6"/>
                  <a:gd name="T12" fmla="*/ 3 w 6"/>
                  <a:gd name="T13" fmla="*/ 6 h 6"/>
                  <a:gd name="T14" fmla="*/ 0 w 6"/>
                  <a:gd name="T15" fmla="*/ 6 h 6"/>
                  <a:gd name="T16" fmla="*/ 0 w 6"/>
                  <a:gd name="T1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0" y="6"/>
                    </a:moveTo>
                    <a:lnTo>
                      <a:pt x="3" y="3"/>
                    </a:lnTo>
                    <a:lnTo>
                      <a:pt x="3" y="0"/>
                    </a:lnTo>
                    <a:lnTo>
                      <a:pt x="6" y="0"/>
                    </a:lnTo>
                    <a:lnTo>
                      <a:pt x="6" y="6"/>
                    </a:lnTo>
                    <a:lnTo>
                      <a:pt x="6" y="6"/>
                    </a:lnTo>
                    <a:lnTo>
                      <a:pt x="3"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39" name="Freeform 81"/>
              <p:cNvSpPr>
                <a:spLocks/>
              </p:cNvSpPr>
              <p:nvPr/>
            </p:nvSpPr>
            <p:spPr bwMode="auto">
              <a:xfrm>
                <a:off x="10506076" y="4848225"/>
                <a:ext cx="42863" cy="28575"/>
              </a:xfrm>
              <a:custGeom>
                <a:avLst/>
                <a:gdLst>
                  <a:gd name="T0" fmla="*/ 0 w 9"/>
                  <a:gd name="T1" fmla="*/ 6 h 6"/>
                  <a:gd name="T2" fmla="*/ 2 w 9"/>
                  <a:gd name="T3" fmla="*/ 6 h 6"/>
                  <a:gd name="T4" fmla="*/ 3 w 9"/>
                  <a:gd name="T5" fmla="*/ 6 h 6"/>
                  <a:gd name="T6" fmla="*/ 5 w 9"/>
                  <a:gd name="T7" fmla="*/ 6 h 6"/>
                  <a:gd name="T8" fmla="*/ 6 w 9"/>
                  <a:gd name="T9" fmla="*/ 5 h 6"/>
                  <a:gd name="T10" fmla="*/ 7 w 9"/>
                  <a:gd name="T11" fmla="*/ 4 h 6"/>
                  <a:gd name="T12" fmla="*/ 7 w 9"/>
                  <a:gd name="T13" fmla="*/ 4 h 6"/>
                  <a:gd name="T14" fmla="*/ 8 w 9"/>
                  <a:gd name="T15" fmla="*/ 3 h 6"/>
                  <a:gd name="T16" fmla="*/ 8 w 9"/>
                  <a:gd name="T17" fmla="*/ 3 h 6"/>
                  <a:gd name="T18" fmla="*/ 8 w 9"/>
                  <a:gd name="T19" fmla="*/ 2 h 6"/>
                  <a:gd name="T20" fmla="*/ 9 w 9"/>
                  <a:gd name="T21" fmla="*/ 1 h 6"/>
                  <a:gd name="T22" fmla="*/ 9 w 9"/>
                  <a:gd name="T23" fmla="*/ 1 h 6"/>
                  <a:gd name="T24" fmla="*/ 8 w 9"/>
                  <a:gd name="T25" fmla="*/ 0 h 6"/>
                  <a:gd name="T26" fmla="*/ 7 w 9"/>
                  <a:gd name="T27" fmla="*/ 0 h 6"/>
                  <a:gd name="T28" fmla="*/ 5 w 9"/>
                  <a:gd name="T29" fmla="*/ 0 h 6"/>
                  <a:gd name="T30" fmla="*/ 4 w 9"/>
                  <a:gd name="T31" fmla="*/ 0 h 6"/>
                  <a:gd name="T32" fmla="*/ 3 w 9"/>
                  <a:gd name="T33" fmla="*/ 2 h 6"/>
                  <a:gd name="T34" fmla="*/ 2 w 9"/>
                  <a:gd name="T35" fmla="*/ 3 h 6"/>
                  <a:gd name="T36" fmla="*/ 0 w 9"/>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 h="6">
                    <a:moveTo>
                      <a:pt x="0" y="6"/>
                    </a:moveTo>
                    <a:cubicBezTo>
                      <a:pt x="0" y="6"/>
                      <a:pt x="2" y="6"/>
                      <a:pt x="2" y="6"/>
                    </a:cubicBezTo>
                    <a:cubicBezTo>
                      <a:pt x="3" y="6"/>
                      <a:pt x="3" y="6"/>
                      <a:pt x="3" y="6"/>
                    </a:cubicBezTo>
                    <a:cubicBezTo>
                      <a:pt x="5" y="6"/>
                      <a:pt x="5" y="6"/>
                      <a:pt x="5" y="6"/>
                    </a:cubicBezTo>
                    <a:cubicBezTo>
                      <a:pt x="6" y="5"/>
                      <a:pt x="6" y="5"/>
                      <a:pt x="6" y="5"/>
                    </a:cubicBezTo>
                    <a:cubicBezTo>
                      <a:pt x="7" y="4"/>
                      <a:pt x="7" y="4"/>
                      <a:pt x="7" y="4"/>
                    </a:cubicBezTo>
                    <a:cubicBezTo>
                      <a:pt x="7" y="4"/>
                      <a:pt x="7" y="4"/>
                      <a:pt x="7" y="4"/>
                    </a:cubicBezTo>
                    <a:cubicBezTo>
                      <a:pt x="8" y="3"/>
                      <a:pt x="8" y="3"/>
                      <a:pt x="8" y="3"/>
                    </a:cubicBezTo>
                    <a:cubicBezTo>
                      <a:pt x="8" y="3"/>
                      <a:pt x="8" y="3"/>
                      <a:pt x="8" y="3"/>
                    </a:cubicBezTo>
                    <a:cubicBezTo>
                      <a:pt x="8" y="2"/>
                      <a:pt x="8" y="2"/>
                      <a:pt x="8" y="2"/>
                    </a:cubicBezTo>
                    <a:cubicBezTo>
                      <a:pt x="9" y="1"/>
                      <a:pt x="9" y="1"/>
                      <a:pt x="9" y="1"/>
                    </a:cubicBezTo>
                    <a:cubicBezTo>
                      <a:pt x="9" y="1"/>
                      <a:pt x="9" y="1"/>
                      <a:pt x="9" y="1"/>
                    </a:cubicBezTo>
                    <a:cubicBezTo>
                      <a:pt x="8" y="0"/>
                      <a:pt x="8" y="0"/>
                      <a:pt x="8" y="0"/>
                    </a:cubicBezTo>
                    <a:cubicBezTo>
                      <a:pt x="7" y="0"/>
                      <a:pt x="7" y="0"/>
                      <a:pt x="7" y="0"/>
                    </a:cubicBezTo>
                    <a:cubicBezTo>
                      <a:pt x="5" y="0"/>
                      <a:pt x="5" y="0"/>
                      <a:pt x="5" y="0"/>
                    </a:cubicBezTo>
                    <a:cubicBezTo>
                      <a:pt x="4" y="0"/>
                      <a:pt x="4" y="0"/>
                      <a:pt x="4" y="0"/>
                    </a:cubicBezTo>
                    <a:cubicBezTo>
                      <a:pt x="3" y="2"/>
                      <a:pt x="3" y="2"/>
                      <a:pt x="3" y="2"/>
                    </a:cubicBezTo>
                    <a:cubicBezTo>
                      <a:pt x="2" y="3"/>
                      <a:pt x="2" y="3"/>
                      <a:pt x="2" y="3"/>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0" name="Freeform 82"/>
              <p:cNvSpPr>
                <a:spLocks/>
              </p:cNvSpPr>
              <p:nvPr/>
            </p:nvSpPr>
            <p:spPr bwMode="auto">
              <a:xfrm>
                <a:off x="10318751" y="4632325"/>
                <a:ext cx="577850" cy="319088"/>
              </a:xfrm>
              <a:custGeom>
                <a:avLst/>
                <a:gdLst>
                  <a:gd name="T0" fmla="*/ 74 w 364"/>
                  <a:gd name="T1" fmla="*/ 56 h 201"/>
                  <a:gd name="T2" fmla="*/ 65 w 364"/>
                  <a:gd name="T3" fmla="*/ 44 h 201"/>
                  <a:gd name="T4" fmla="*/ 59 w 364"/>
                  <a:gd name="T5" fmla="*/ 24 h 201"/>
                  <a:gd name="T6" fmla="*/ 50 w 364"/>
                  <a:gd name="T7" fmla="*/ 6 h 201"/>
                  <a:gd name="T8" fmla="*/ 15 w 364"/>
                  <a:gd name="T9" fmla="*/ 6 h 201"/>
                  <a:gd name="T10" fmla="*/ 0 w 364"/>
                  <a:gd name="T11" fmla="*/ 21 h 201"/>
                  <a:gd name="T12" fmla="*/ 15 w 364"/>
                  <a:gd name="T13" fmla="*/ 30 h 201"/>
                  <a:gd name="T14" fmla="*/ 35 w 364"/>
                  <a:gd name="T15" fmla="*/ 38 h 201"/>
                  <a:gd name="T16" fmla="*/ 53 w 364"/>
                  <a:gd name="T17" fmla="*/ 41 h 201"/>
                  <a:gd name="T18" fmla="*/ 35 w 364"/>
                  <a:gd name="T19" fmla="*/ 47 h 201"/>
                  <a:gd name="T20" fmla="*/ 18 w 364"/>
                  <a:gd name="T21" fmla="*/ 50 h 201"/>
                  <a:gd name="T22" fmla="*/ 32 w 364"/>
                  <a:gd name="T23" fmla="*/ 62 h 201"/>
                  <a:gd name="T24" fmla="*/ 41 w 364"/>
                  <a:gd name="T25" fmla="*/ 65 h 201"/>
                  <a:gd name="T26" fmla="*/ 47 w 364"/>
                  <a:gd name="T27" fmla="*/ 56 h 201"/>
                  <a:gd name="T28" fmla="*/ 59 w 364"/>
                  <a:gd name="T29" fmla="*/ 68 h 201"/>
                  <a:gd name="T30" fmla="*/ 71 w 364"/>
                  <a:gd name="T31" fmla="*/ 71 h 201"/>
                  <a:gd name="T32" fmla="*/ 77 w 364"/>
                  <a:gd name="T33" fmla="*/ 80 h 201"/>
                  <a:gd name="T34" fmla="*/ 118 w 364"/>
                  <a:gd name="T35" fmla="*/ 92 h 201"/>
                  <a:gd name="T36" fmla="*/ 130 w 364"/>
                  <a:gd name="T37" fmla="*/ 95 h 201"/>
                  <a:gd name="T38" fmla="*/ 130 w 364"/>
                  <a:gd name="T39" fmla="*/ 106 h 201"/>
                  <a:gd name="T40" fmla="*/ 142 w 364"/>
                  <a:gd name="T41" fmla="*/ 124 h 201"/>
                  <a:gd name="T42" fmla="*/ 148 w 364"/>
                  <a:gd name="T43" fmla="*/ 130 h 201"/>
                  <a:gd name="T44" fmla="*/ 145 w 364"/>
                  <a:gd name="T45" fmla="*/ 142 h 201"/>
                  <a:gd name="T46" fmla="*/ 154 w 364"/>
                  <a:gd name="T47" fmla="*/ 151 h 201"/>
                  <a:gd name="T48" fmla="*/ 163 w 364"/>
                  <a:gd name="T49" fmla="*/ 154 h 201"/>
                  <a:gd name="T50" fmla="*/ 187 w 364"/>
                  <a:gd name="T51" fmla="*/ 168 h 201"/>
                  <a:gd name="T52" fmla="*/ 210 w 364"/>
                  <a:gd name="T53" fmla="*/ 174 h 201"/>
                  <a:gd name="T54" fmla="*/ 222 w 364"/>
                  <a:gd name="T55" fmla="*/ 160 h 201"/>
                  <a:gd name="T56" fmla="*/ 201 w 364"/>
                  <a:gd name="T57" fmla="*/ 148 h 201"/>
                  <a:gd name="T58" fmla="*/ 198 w 364"/>
                  <a:gd name="T59" fmla="*/ 142 h 201"/>
                  <a:gd name="T60" fmla="*/ 213 w 364"/>
                  <a:gd name="T61" fmla="*/ 154 h 201"/>
                  <a:gd name="T62" fmla="*/ 225 w 364"/>
                  <a:gd name="T63" fmla="*/ 148 h 201"/>
                  <a:gd name="T64" fmla="*/ 231 w 364"/>
                  <a:gd name="T65" fmla="*/ 148 h 201"/>
                  <a:gd name="T66" fmla="*/ 234 w 364"/>
                  <a:gd name="T67" fmla="*/ 136 h 201"/>
                  <a:gd name="T68" fmla="*/ 243 w 364"/>
                  <a:gd name="T69" fmla="*/ 142 h 201"/>
                  <a:gd name="T70" fmla="*/ 252 w 364"/>
                  <a:gd name="T71" fmla="*/ 139 h 201"/>
                  <a:gd name="T72" fmla="*/ 261 w 364"/>
                  <a:gd name="T73" fmla="*/ 145 h 201"/>
                  <a:gd name="T74" fmla="*/ 287 w 364"/>
                  <a:gd name="T75" fmla="*/ 168 h 201"/>
                  <a:gd name="T76" fmla="*/ 311 w 364"/>
                  <a:gd name="T77" fmla="*/ 189 h 201"/>
                  <a:gd name="T78" fmla="*/ 338 w 364"/>
                  <a:gd name="T79" fmla="*/ 192 h 201"/>
                  <a:gd name="T80" fmla="*/ 350 w 364"/>
                  <a:gd name="T81" fmla="*/ 198 h 201"/>
                  <a:gd name="T82" fmla="*/ 359 w 364"/>
                  <a:gd name="T83" fmla="*/ 192 h 201"/>
                  <a:gd name="T84" fmla="*/ 347 w 364"/>
                  <a:gd name="T85" fmla="*/ 180 h 201"/>
                  <a:gd name="T86" fmla="*/ 335 w 364"/>
                  <a:gd name="T87" fmla="*/ 174 h 201"/>
                  <a:gd name="T88" fmla="*/ 326 w 364"/>
                  <a:gd name="T89" fmla="*/ 165 h 201"/>
                  <a:gd name="T90" fmla="*/ 308 w 364"/>
                  <a:gd name="T91" fmla="*/ 145 h 201"/>
                  <a:gd name="T92" fmla="*/ 296 w 364"/>
                  <a:gd name="T93" fmla="*/ 124 h 201"/>
                  <a:gd name="T94" fmla="*/ 299 w 364"/>
                  <a:gd name="T95" fmla="*/ 109 h 201"/>
                  <a:gd name="T96" fmla="*/ 276 w 364"/>
                  <a:gd name="T97" fmla="*/ 92 h 201"/>
                  <a:gd name="T98" fmla="*/ 258 w 364"/>
                  <a:gd name="T99" fmla="*/ 74 h 201"/>
                  <a:gd name="T100" fmla="*/ 237 w 364"/>
                  <a:gd name="T101" fmla="*/ 62 h 201"/>
                  <a:gd name="T102" fmla="*/ 207 w 364"/>
                  <a:gd name="T103" fmla="*/ 53 h 201"/>
                  <a:gd name="T104" fmla="*/ 181 w 364"/>
                  <a:gd name="T105" fmla="*/ 44 h 201"/>
                  <a:gd name="T106" fmla="*/ 166 w 364"/>
                  <a:gd name="T107" fmla="*/ 38 h 201"/>
                  <a:gd name="T108" fmla="*/ 127 w 364"/>
                  <a:gd name="T109" fmla="*/ 21 h 201"/>
                  <a:gd name="T110" fmla="*/ 104 w 364"/>
                  <a:gd name="T111" fmla="*/ 35 h 201"/>
                  <a:gd name="T112" fmla="*/ 89 w 364"/>
                  <a:gd name="T113" fmla="*/ 4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4" h="201">
                    <a:moveTo>
                      <a:pt x="89" y="53"/>
                    </a:moveTo>
                    <a:lnTo>
                      <a:pt x="86" y="53"/>
                    </a:lnTo>
                    <a:lnTo>
                      <a:pt x="86" y="53"/>
                    </a:lnTo>
                    <a:lnTo>
                      <a:pt x="83" y="56"/>
                    </a:lnTo>
                    <a:lnTo>
                      <a:pt x="80" y="59"/>
                    </a:lnTo>
                    <a:lnTo>
                      <a:pt x="77" y="59"/>
                    </a:lnTo>
                    <a:lnTo>
                      <a:pt x="74" y="56"/>
                    </a:lnTo>
                    <a:lnTo>
                      <a:pt x="71" y="53"/>
                    </a:lnTo>
                    <a:lnTo>
                      <a:pt x="71" y="50"/>
                    </a:lnTo>
                    <a:lnTo>
                      <a:pt x="68" y="50"/>
                    </a:lnTo>
                    <a:lnTo>
                      <a:pt x="68" y="47"/>
                    </a:lnTo>
                    <a:lnTo>
                      <a:pt x="68" y="44"/>
                    </a:lnTo>
                    <a:lnTo>
                      <a:pt x="65" y="41"/>
                    </a:lnTo>
                    <a:lnTo>
                      <a:pt x="65" y="44"/>
                    </a:lnTo>
                    <a:lnTo>
                      <a:pt x="65" y="47"/>
                    </a:lnTo>
                    <a:lnTo>
                      <a:pt x="62" y="47"/>
                    </a:lnTo>
                    <a:lnTo>
                      <a:pt x="59" y="47"/>
                    </a:lnTo>
                    <a:lnTo>
                      <a:pt x="59" y="41"/>
                    </a:lnTo>
                    <a:lnTo>
                      <a:pt x="59" y="32"/>
                    </a:lnTo>
                    <a:lnTo>
                      <a:pt x="56" y="30"/>
                    </a:lnTo>
                    <a:lnTo>
                      <a:pt x="59" y="24"/>
                    </a:lnTo>
                    <a:lnTo>
                      <a:pt x="62" y="21"/>
                    </a:lnTo>
                    <a:lnTo>
                      <a:pt x="59" y="18"/>
                    </a:lnTo>
                    <a:lnTo>
                      <a:pt x="56" y="15"/>
                    </a:lnTo>
                    <a:lnTo>
                      <a:pt x="56" y="12"/>
                    </a:lnTo>
                    <a:lnTo>
                      <a:pt x="56" y="9"/>
                    </a:lnTo>
                    <a:lnTo>
                      <a:pt x="56" y="6"/>
                    </a:lnTo>
                    <a:lnTo>
                      <a:pt x="50" y="6"/>
                    </a:lnTo>
                    <a:lnTo>
                      <a:pt x="44" y="6"/>
                    </a:lnTo>
                    <a:lnTo>
                      <a:pt x="38" y="3"/>
                    </a:lnTo>
                    <a:lnTo>
                      <a:pt x="30" y="0"/>
                    </a:lnTo>
                    <a:lnTo>
                      <a:pt x="24" y="0"/>
                    </a:lnTo>
                    <a:lnTo>
                      <a:pt x="21" y="3"/>
                    </a:lnTo>
                    <a:lnTo>
                      <a:pt x="18" y="6"/>
                    </a:lnTo>
                    <a:lnTo>
                      <a:pt x="15" y="6"/>
                    </a:lnTo>
                    <a:lnTo>
                      <a:pt x="12" y="9"/>
                    </a:lnTo>
                    <a:lnTo>
                      <a:pt x="6" y="9"/>
                    </a:lnTo>
                    <a:lnTo>
                      <a:pt x="3" y="12"/>
                    </a:lnTo>
                    <a:lnTo>
                      <a:pt x="3" y="15"/>
                    </a:lnTo>
                    <a:lnTo>
                      <a:pt x="3" y="18"/>
                    </a:lnTo>
                    <a:lnTo>
                      <a:pt x="0" y="21"/>
                    </a:lnTo>
                    <a:lnTo>
                      <a:pt x="0" y="21"/>
                    </a:lnTo>
                    <a:lnTo>
                      <a:pt x="3" y="24"/>
                    </a:lnTo>
                    <a:lnTo>
                      <a:pt x="6" y="21"/>
                    </a:lnTo>
                    <a:lnTo>
                      <a:pt x="6" y="21"/>
                    </a:lnTo>
                    <a:lnTo>
                      <a:pt x="9" y="21"/>
                    </a:lnTo>
                    <a:lnTo>
                      <a:pt x="15" y="24"/>
                    </a:lnTo>
                    <a:lnTo>
                      <a:pt x="18" y="27"/>
                    </a:lnTo>
                    <a:lnTo>
                      <a:pt x="15" y="30"/>
                    </a:lnTo>
                    <a:lnTo>
                      <a:pt x="18" y="32"/>
                    </a:lnTo>
                    <a:lnTo>
                      <a:pt x="21" y="35"/>
                    </a:lnTo>
                    <a:lnTo>
                      <a:pt x="24" y="35"/>
                    </a:lnTo>
                    <a:lnTo>
                      <a:pt x="27" y="35"/>
                    </a:lnTo>
                    <a:lnTo>
                      <a:pt x="30" y="38"/>
                    </a:lnTo>
                    <a:lnTo>
                      <a:pt x="32" y="35"/>
                    </a:lnTo>
                    <a:lnTo>
                      <a:pt x="35" y="38"/>
                    </a:lnTo>
                    <a:lnTo>
                      <a:pt x="38" y="35"/>
                    </a:lnTo>
                    <a:lnTo>
                      <a:pt x="41" y="35"/>
                    </a:lnTo>
                    <a:lnTo>
                      <a:pt x="44" y="35"/>
                    </a:lnTo>
                    <a:lnTo>
                      <a:pt x="41" y="35"/>
                    </a:lnTo>
                    <a:lnTo>
                      <a:pt x="53" y="35"/>
                    </a:lnTo>
                    <a:lnTo>
                      <a:pt x="53" y="38"/>
                    </a:lnTo>
                    <a:lnTo>
                      <a:pt x="53" y="41"/>
                    </a:lnTo>
                    <a:lnTo>
                      <a:pt x="50" y="41"/>
                    </a:lnTo>
                    <a:lnTo>
                      <a:pt x="47" y="44"/>
                    </a:lnTo>
                    <a:lnTo>
                      <a:pt x="47" y="47"/>
                    </a:lnTo>
                    <a:lnTo>
                      <a:pt x="44" y="44"/>
                    </a:lnTo>
                    <a:lnTo>
                      <a:pt x="38" y="41"/>
                    </a:lnTo>
                    <a:lnTo>
                      <a:pt x="35" y="41"/>
                    </a:lnTo>
                    <a:lnTo>
                      <a:pt x="35" y="47"/>
                    </a:lnTo>
                    <a:lnTo>
                      <a:pt x="32" y="47"/>
                    </a:lnTo>
                    <a:lnTo>
                      <a:pt x="30" y="47"/>
                    </a:lnTo>
                    <a:lnTo>
                      <a:pt x="24" y="47"/>
                    </a:lnTo>
                    <a:lnTo>
                      <a:pt x="24" y="44"/>
                    </a:lnTo>
                    <a:lnTo>
                      <a:pt x="18" y="44"/>
                    </a:lnTo>
                    <a:lnTo>
                      <a:pt x="18" y="47"/>
                    </a:lnTo>
                    <a:lnTo>
                      <a:pt x="18" y="50"/>
                    </a:lnTo>
                    <a:lnTo>
                      <a:pt x="21" y="50"/>
                    </a:lnTo>
                    <a:lnTo>
                      <a:pt x="27" y="53"/>
                    </a:lnTo>
                    <a:lnTo>
                      <a:pt x="27" y="56"/>
                    </a:lnTo>
                    <a:lnTo>
                      <a:pt x="30" y="59"/>
                    </a:lnTo>
                    <a:lnTo>
                      <a:pt x="30" y="59"/>
                    </a:lnTo>
                    <a:lnTo>
                      <a:pt x="32" y="59"/>
                    </a:lnTo>
                    <a:lnTo>
                      <a:pt x="32" y="62"/>
                    </a:lnTo>
                    <a:lnTo>
                      <a:pt x="30" y="65"/>
                    </a:lnTo>
                    <a:lnTo>
                      <a:pt x="30" y="65"/>
                    </a:lnTo>
                    <a:lnTo>
                      <a:pt x="32" y="71"/>
                    </a:lnTo>
                    <a:lnTo>
                      <a:pt x="35" y="74"/>
                    </a:lnTo>
                    <a:lnTo>
                      <a:pt x="38" y="71"/>
                    </a:lnTo>
                    <a:lnTo>
                      <a:pt x="44" y="68"/>
                    </a:lnTo>
                    <a:lnTo>
                      <a:pt x="41" y="65"/>
                    </a:lnTo>
                    <a:lnTo>
                      <a:pt x="44" y="59"/>
                    </a:lnTo>
                    <a:lnTo>
                      <a:pt x="47" y="59"/>
                    </a:lnTo>
                    <a:lnTo>
                      <a:pt x="47" y="56"/>
                    </a:lnTo>
                    <a:lnTo>
                      <a:pt x="50" y="53"/>
                    </a:lnTo>
                    <a:lnTo>
                      <a:pt x="50" y="47"/>
                    </a:lnTo>
                    <a:lnTo>
                      <a:pt x="50" y="53"/>
                    </a:lnTo>
                    <a:lnTo>
                      <a:pt x="47" y="56"/>
                    </a:lnTo>
                    <a:lnTo>
                      <a:pt x="50" y="59"/>
                    </a:lnTo>
                    <a:lnTo>
                      <a:pt x="50" y="65"/>
                    </a:lnTo>
                    <a:lnTo>
                      <a:pt x="53" y="65"/>
                    </a:lnTo>
                    <a:lnTo>
                      <a:pt x="53" y="65"/>
                    </a:lnTo>
                    <a:lnTo>
                      <a:pt x="56" y="65"/>
                    </a:lnTo>
                    <a:lnTo>
                      <a:pt x="56" y="65"/>
                    </a:lnTo>
                    <a:lnTo>
                      <a:pt x="59" y="68"/>
                    </a:lnTo>
                    <a:lnTo>
                      <a:pt x="59" y="68"/>
                    </a:lnTo>
                    <a:lnTo>
                      <a:pt x="62" y="68"/>
                    </a:lnTo>
                    <a:lnTo>
                      <a:pt x="62" y="68"/>
                    </a:lnTo>
                    <a:lnTo>
                      <a:pt x="65" y="71"/>
                    </a:lnTo>
                    <a:lnTo>
                      <a:pt x="68" y="68"/>
                    </a:lnTo>
                    <a:lnTo>
                      <a:pt x="71" y="68"/>
                    </a:lnTo>
                    <a:lnTo>
                      <a:pt x="71" y="71"/>
                    </a:lnTo>
                    <a:lnTo>
                      <a:pt x="68" y="71"/>
                    </a:lnTo>
                    <a:lnTo>
                      <a:pt x="65" y="71"/>
                    </a:lnTo>
                    <a:lnTo>
                      <a:pt x="65" y="74"/>
                    </a:lnTo>
                    <a:lnTo>
                      <a:pt x="71" y="74"/>
                    </a:lnTo>
                    <a:lnTo>
                      <a:pt x="71" y="74"/>
                    </a:lnTo>
                    <a:lnTo>
                      <a:pt x="71" y="77"/>
                    </a:lnTo>
                    <a:lnTo>
                      <a:pt x="77" y="80"/>
                    </a:lnTo>
                    <a:lnTo>
                      <a:pt x="83" y="80"/>
                    </a:lnTo>
                    <a:lnTo>
                      <a:pt x="92" y="83"/>
                    </a:lnTo>
                    <a:lnTo>
                      <a:pt x="104" y="86"/>
                    </a:lnTo>
                    <a:lnTo>
                      <a:pt x="107" y="86"/>
                    </a:lnTo>
                    <a:lnTo>
                      <a:pt x="113" y="86"/>
                    </a:lnTo>
                    <a:lnTo>
                      <a:pt x="113" y="92"/>
                    </a:lnTo>
                    <a:lnTo>
                      <a:pt x="118" y="92"/>
                    </a:lnTo>
                    <a:lnTo>
                      <a:pt x="121" y="92"/>
                    </a:lnTo>
                    <a:lnTo>
                      <a:pt x="124" y="92"/>
                    </a:lnTo>
                    <a:lnTo>
                      <a:pt x="121" y="95"/>
                    </a:lnTo>
                    <a:lnTo>
                      <a:pt x="121" y="95"/>
                    </a:lnTo>
                    <a:lnTo>
                      <a:pt x="124" y="95"/>
                    </a:lnTo>
                    <a:lnTo>
                      <a:pt x="127" y="98"/>
                    </a:lnTo>
                    <a:lnTo>
                      <a:pt x="130" y="95"/>
                    </a:lnTo>
                    <a:lnTo>
                      <a:pt x="127" y="98"/>
                    </a:lnTo>
                    <a:lnTo>
                      <a:pt x="130" y="100"/>
                    </a:lnTo>
                    <a:lnTo>
                      <a:pt x="127" y="100"/>
                    </a:lnTo>
                    <a:lnTo>
                      <a:pt x="130" y="103"/>
                    </a:lnTo>
                    <a:lnTo>
                      <a:pt x="133" y="100"/>
                    </a:lnTo>
                    <a:lnTo>
                      <a:pt x="130" y="103"/>
                    </a:lnTo>
                    <a:lnTo>
                      <a:pt x="130" y="106"/>
                    </a:lnTo>
                    <a:lnTo>
                      <a:pt x="133" y="109"/>
                    </a:lnTo>
                    <a:lnTo>
                      <a:pt x="133" y="115"/>
                    </a:lnTo>
                    <a:lnTo>
                      <a:pt x="133" y="118"/>
                    </a:lnTo>
                    <a:lnTo>
                      <a:pt x="136" y="118"/>
                    </a:lnTo>
                    <a:lnTo>
                      <a:pt x="142" y="121"/>
                    </a:lnTo>
                    <a:lnTo>
                      <a:pt x="145" y="124"/>
                    </a:lnTo>
                    <a:lnTo>
                      <a:pt x="142" y="124"/>
                    </a:lnTo>
                    <a:lnTo>
                      <a:pt x="139" y="124"/>
                    </a:lnTo>
                    <a:lnTo>
                      <a:pt x="139" y="127"/>
                    </a:lnTo>
                    <a:lnTo>
                      <a:pt x="142" y="130"/>
                    </a:lnTo>
                    <a:lnTo>
                      <a:pt x="145" y="130"/>
                    </a:lnTo>
                    <a:lnTo>
                      <a:pt x="148" y="130"/>
                    </a:lnTo>
                    <a:lnTo>
                      <a:pt x="151" y="130"/>
                    </a:lnTo>
                    <a:lnTo>
                      <a:pt x="148" y="130"/>
                    </a:lnTo>
                    <a:lnTo>
                      <a:pt x="145" y="133"/>
                    </a:lnTo>
                    <a:lnTo>
                      <a:pt x="145" y="133"/>
                    </a:lnTo>
                    <a:lnTo>
                      <a:pt x="142" y="133"/>
                    </a:lnTo>
                    <a:lnTo>
                      <a:pt x="145" y="136"/>
                    </a:lnTo>
                    <a:lnTo>
                      <a:pt x="145" y="136"/>
                    </a:lnTo>
                    <a:lnTo>
                      <a:pt x="145" y="142"/>
                    </a:lnTo>
                    <a:lnTo>
                      <a:pt x="145" y="142"/>
                    </a:lnTo>
                    <a:lnTo>
                      <a:pt x="145" y="145"/>
                    </a:lnTo>
                    <a:lnTo>
                      <a:pt x="145" y="148"/>
                    </a:lnTo>
                    <a:lnTo>
                      <a:pt x="142" y="148"/>
                    </a:lnTo>
                    <a:lnTo>
                      <a:pt x="145" y="151"/>
                    </a:lnTo>
                    <a:lnTo>
                      <a:pt x="148" y="148"/>
                    </a:lnTo>
                    <a:lnTo>
                      <a:pt x="151" y="151"/>
                    </a:lnTo>
                    <a:lnTo>
                      <a:pt x="154" y="151"/>
                    </a:lnTo>
                    <a:lnTo>
                      <a:pt x="157" y="148"/>
                    </a:lnTo>
                    <a:lnTo>
                      <a:pt x="163" y="148"/>
                    </a:lnTo>
                    <a:lnTo>
                      <a:pt x="163" y="148"/>
                    </a:lnTo>
                    <a:lnTo>
                      <a:pt x="166" y="142"/>
                    </a:lnTo>
                    <a:lnTo>
                      <a:pt x="166" y="148"/>
                    </a:lnTo>
                    <a:lnTo>
                      <a:pt x="163" y="151"/>
                    </a:lnTo>
                    <a:lnTo>
                      <a:pt x="163" y="154"/>
                    </a:lnTo>
                    <a:lnTo>
                      <a:pt x="166" y="154"/>
                    </a:lnTo>
                    <a:lnTo>
                      <a:pt x="169" y="157"/>
                    </a:lnTo>
                    <a:lnTo>
                      <a:pt x="169" y="160"/>
                    </a:lnTo>
                    <a:lnTo>
                      <a:pt x="172" y="163"/>
                    </a:lnTo>
                    <a:lnTo>
                      <a:pt x="175" y="165"/>
                    </a:lnTo>
                    <a:lnTo>
                      <a:pt x="181" y="168"/>
                    </a:lnTo>
                    <a:lnTo>
                      <a:pt x="187" y="168"/>
                    </a:lnTo>
                    <a:lnTo>
                      <a:pt x="190" y="168"/>
                    </a:lnTo>
                    <a:lnTo>
                      <a:pt x="193" y="168"/>
                    </a:lnTo>
                    <a:lnTo>
                      <a:pt x="204" y="168"/>
                    </a:lnTo>
                    <a:lnTo>
                      <a:pt x="204" y="168"/>
                    </a:lnTo>
                    <a:lnTo>
                      <a:pt x="207" y="171"/>
                    </a:lnTo>
                    <a:lnTo>
                      <a:pt x="207" y="174"/>
                    </a:lnTo>
                    <a:lnTo>
                      <a:pt x="210" y="174"/>
                    </a:lnTo>
                    <a:lnTo>
                      <a:pt x="216" y="171"/>
                    </a:lnTo>
                    <a:lnTo>
                      <a:pt x="222" y="168"/>
                    </a:lnTo>
                    <a:lnTo>
                      <a:pt x="222" y="168"/>
                    </a:lnTo>
                    <a:lnTo>
                      <a:pt x="225" y="168"/>
                    </a:lnTo>
                    <a:lnTo>
                      <a:pt x="225" y="168"/>
                    </a:lnTo>
                    <a:lnTo>
                      <a:pt x="225" y="163"/>
                    </a:lnTo>
                    <a:lnTo>
                      <a:pt x="222" y="160"/>
                    </a:lnTo>
                    <a:lnTo>
                      <a:pt x="216" y="157"/>
                    </a:lnTo>
                    <a:lnTo>
                      <a:pt x="210" y="157"/>
                    </a:lnTo>
                    <a:lnTo>
                      <a:pt x="210" y="154"/>
                    </a:lnTo>
                    <a:lnTo>
                      <a:pt x="207" y="154"/>
                    </a:lnTo>
                    <a:lnTo>
                      <a:pt x="204" y="154"/>
                    </a:lnTo>
                    <a:lnTo>
                      <a:pt x="204" y="151"/>
                    </a:lnTo>
                    <a:lnTo>
                      <a:pt x="201" y="148"/>
                    </a:lnTo>
                    <a:lnTo>
                      <a:pt x="198" y="142"/>
                    </a:lnTo>
                    <a:lnTo>
                      <a:pt x="196" y="142"/>
                    </a:lnTo>
                    <a:lnTo>
                      <a:pt x="196" y="139"/>
                    </a:lnTo>
                    <a:lnTo>
                      <a:pt x="193" y="136"/>
                    </a:lnTo>
                    <a:lnTo>
                      <a:pt x="196" y="139"/>
                    </a:lnTo>
                    <a:lnTo>
                      <a:pt x="196" y="142"/>
                    </a:lnTo>
                    <a:lnTo>
                      <a:pt x="198" y="142"/>
                    </a:lnTo>
                    <a:lnTo>
                      <a:pt x="201" y="145"/>
                    </a:lnTo>
                    <a:lnTo>
                      <a:pt x="204" y="148"/>
                    </a:lnTo>
                    <a:lnTo>
                      <a:pt x="204" y="151"/>
                    </a:lnTo>
                    <a:lnTo>
                      <a:pt x="204" y="151"/>
                    </a:lnTo>
                    <a:lnTo>
                      <a:pt x="210" y="154"/>
                    </a:lnTo>
                    <a:lnTo>
                      <a:pt x="213" y="154"/>
                    </a:lnTo>
                    <a:lnTo>
                      <a:pt x="213" y="154"/>
                    </a:lnTo>
                    <a:lnTo>
                      <a:pt x="219" y="154"/>
                    </a:lnTo>
                    <a:lnTo>
                      <a:pt x="225" y="154"/>
                    </a:lnTo>
                    <a:lnTo>
                      <a:pt x="228" y="154"/>
                    </a:lnTo>
                    <a:lnTo>
                      <a:pt x="231" y="154"/>
                    </a:lnTo>
                    <a:lnTo>
                      <a:pt x="231" y="151"/>
                    </a:lnTo>
                    <a:lnTo>
                      <a:pt x="228" y="148"/>
                    </a:lnTo>
                    <a:lnTo>
                      <a:pt x="225" y="148"/>
                    </a:lnTo>
                    <a:lnTo>
                      <a:pt x="222" y="148"/>
                    </a:lnTo>
                    <a:lnTo>
                      <a:pt x="222" y="145"/>
                    </a:lnTo>
                    <a:lnTo>
                      <a:pt x="225" y="145"/>
                    </a:lnTo>
                    <a:lnTo>
                      <a:pt x="228" y="145"/>
                    </a:lnTo>
                    <a:lnTo>
                      <a:pt x="231" y="148"/>
                    </a:lnTo>
                    <a:lnTo>
                      <a:pt x="234" y="148"/>
                    </a:lnTo>
                    <a:lnTo>
                      <a:pt x="231" y="148"/>
                    </a:lnTo>
                    <a:lnTo>
                      <a:pt x="231" y="145"/>
                    </a:lnTo>
                    <a:lnTo>
                      <a:pt x="234" y="142"/>
                    </a:lnTo>
                    <a:lnTo>
                      <a:pt x="234" y="142"/>
                    </a:lnTo>
                    <a:lnTo>
                      <a:pt x="234" y="139"/>
                    </a:lnTo>
                    <a:lnTo>
                      <a:pt x="231" y="136"/>
                    </a:lnTo>
                    <a:lnTo>
                      <a:pt x="231" y="133"/>
                    </a:lnTo>
                    <a:lnTo>
                      <a:pt x="234" y="136"/>
                    </a:lnTo>
                    <a:lnTo>
                      <a:pt x="237" y="139"/>
                    </a:lnTo>
                    <a:lnTo>
                      <a:pt x="240" y="142"/>
                    </a:lnTo>
                    <a:lnTo>
                      <a:pt x="243" y="142"/>
                    </a:lnTo>
                    <a:lnTo>
                      <a:pt x="243" y="139"/>
                    </a:lnTo>
                    <a:lnTo>
                      <a:pt x="243" y="139"/>
                    </a:lnTo>
                    <a:lnTo>
                      <a:pt x="243" y="139"/>
                    </a:lnTo>
                    <a:lnTo>
                      <a:pt x="243" y="142"/>
                    </a:lnTo>
                    <a:lnTo>
                      <a:pt x="246" y="142"/>
                    </a:lnTo>
                    <a:lnTo>
                      <a:pt x="246" y="139"/>
                    </a:lnTo>
                    <a:lnTo>
                      <a:pt x="243" y="136"/>
                    </a:lnTo>
                    <a:lnTo>
                      <a:pt x="246" y="133"/>
                    </a:lnTo>
                    <a:lnTo>
                      <a:pt x="246" y="136"/>
                    </a:lnTo>
                    <a:lnTo>
                      <a:pt x="252" y="136"/>
                    </a:lnTo>
                    <a:lnTo>
                      <a:pt x="252" y="139"/>
                    </a:lnTo>
                    <a:lnTo>
                      <a:pt x="255" y="139"/>
                    </a:lnTo>
                    <a:lnTo>
                      <a:pt x="258" y="139"/>
                    </a:lnTo>
                    <a:lnTo>
                      <a:pt x="258" y="142"/>
                    </a:lnTo>
                    <a:lnTo>
                      <a:pt x="261" y="139"/>
                    </a:lnTo>
                    <a:lnTo>
                      <a:pt x="261" y="142"/>
                    </a:lnTo>
                    <a:lnTo>
                      <a:pt x="261" y="145"/>
                    </a:lnTo>
                    <a:lnTo>
                      <a:pt x="261" y="145"/>
                    </a:lnTo>
                    <a:lnTo>
                      <a:pt x="264" y="145"/>
                    </a:lnTo>
                    <a:lnTo>
                      <a:pt x="276" y="148"/>
                    </a:lnTo>
                    <a:lnTo>
                      <a:pt x="279" y="151"/>
                    </a:lnTo>
                    <a:lnTo>
                      <a:pt x="281" y="154"/>
                    </a:lnTo>
                    <a:lnTo>
                      <a:pt x="281" y="160"/>
                    </a:lnTo>
                    <a:lnTo>
                      <a:pt x="287" y="165"/>
                    </a:lnTo>
                    <a:lnTo>
                      <a:pt x="287" y="168"/>
                    </a:lnTo>
                    <a:lnTo>
                      <a:pt x="290" y="168"/>
                    </a:lnTo>
                    <a:lnTo>
                      <a:pt x="293" y="171"/>
                    </a:lnTo>
                    <a:lnTo>
                      <a:pt x="293" y="174"/>
                    </a:lnTo>
                    <a:lnTo>
                      <a:pt x="302" y="183"/>
                    </a:lnTo>
                    <a:lnTo>
                      <a:pt x="302" y="186"/>
                    </a:lnTo>
                    <a:lnTo>
                      <a:pt x="305" y="186"/>
                    </a:lnTo>
                    <a:lnTo>
                      <a:pt x="311" y="189"/>
                    </a:lnTo>
                    <a:lnTo>
                      <a:pt x="314" y="189"/>
                    </a:lnTo>
                    <a:lnTo>
                      <a:pt x="314" y="189"/>
                    </a:lnTo>
                    <a:lnTo>
                      <a:pt x="317" y="189"/>
                    </a:lnTo>
                    <a:lnTo>
                      <a:pt x="323" y="189"/>
                    </a:lnTo>
                    <a:lnTo>
                      <a:pt x="326" y="189"/>
                    </a:lnTo>
                    <a:lnTo>
                      <a:pt x="332" y="189"/>
                    </a:lnTo>
                    <a:lnTo>
                      <a:pt x="338" y="192"/>
                    </a:lnTo>
                    <a:lnTo>
                      <a:pt x="338" y="192"/>
                    </a:lnTo>
                    <a:lnTo>
                      <a:pt x="344" y="192"/>
                    </a:lnTo>
                    <a:lnTo>
                      <a:pt x="344" y="195"/>
                    </a:lnTo>
                    <a:lnTo>
                      <a:pt x="350" y="195"/>
                    </a:lnTo>
                    <a:lnTo>
                      <a:pt x="350" y="195"/>
                    </a:lnTo>
                    <a:lnTo>
                      <a:pt x="347" y="198"/>
                    </a:lnTo>
                    <a:lnTo>
                      <a:pt x="350" y="198"/>
                    </a:lnTo>
                    <a:lnTo>
                      <a:pt x="356" y="201"/>
                    </a:lnTo>
                    <a:lnTo>
                      <a:pt x="359" y="198"/>
                    </a:lnTo>
                    <a:lnTo>
                      <a:pt x="361" y="198"/>
                    </a:lnTo>
                    <a:lnTo>
                      <a:pt x="356" y="195"/>
                    </a:lnTo>
                    <a:lnTo>
                      <a:pt x="356" y="195"/>
                    </a:lnTo>
                    <a:lnTo>
                      <a:pt x="356" y="192"/>
                    </a:lnTo>
                    <a:lnTo>
                      <a:pt x="359" y="192"/>
                    </a:lnTo>
                    <a:lnTo>
                      <a:pt x="361" y="192"/>
                    </a:lnTo>
                    <a:lnTo>
                      <a:pt x="364" y="189"/>
                    </a:lnTo>
                    <a:lnTo>
                      <a:pt x="359" y="189"/>
                    </a:lnTo>
                    <a:lnTo>
                      <a:pt x="350" y="189"/>
                    </a:lnTo>
                    <a:lnTo>
                      <a:pt x="344" y="186"/>
                    </a:lnTo>
                    <a:lnTo>
                      <a:pt x="344" y="183"/>
                    </a:lnTo>
                    <a:lnTo>
                      <a:pt x="347" y="180"/>
                    </a:lnTo>
                    <a:lnTo>
                      <a:pt x="350" y="180"/>
                    </a:lnTo>
                    <a:lnTo>
                      <a:pt x="353" y="180"/>
                    </a:lnTo>
                    <a:lnTo>
                      <a:pt x="350" y="180"/>
                    </a:lnTo>
                    <a:lnTo>
                      <a:pt x="344" y="180"/>
                    </a:lnTo>
                    <a:lnTo>
                      <a:pt x="335" y="177"/>
                    </a:lnTo>
                    <a:lnTo>
                      <a:pt x="335" y="177"/>
                    </a:lnTo>
                    <a:lnTo>
                      <a:pt x="335" y="174"/>
                    </a:lnTo>
                    <a:lnTo>
                      <a:pt x="335" y="171"/>
                    </a:lnTo>
                    <a:lnTo>
                      <a:pt x="338" y="168"/>
                    </a:lnTo>
                    <a:lnTo>
                      <a:pt x="335" y="165"/>
                    </a:lnTo>
                    <a:lnTo>
                      <a:pt x="332" y="165"/>
                    </a:lnTo>
                    <a:lnTo>
                      <a:pt x="332" y="168"/>
                    </a:lnTo>
                    <a:lnTo>
                      <a:pt x="329" y="165"/>
                    </a:lnTo>
                    <a:lnTo>
                      <a:pt x="326" y="165"/>
                    </a:lnTo>
                    <a:lnTo>
                      <a:pt x="323" y="163"/>
                    </a:lnTo>
                    <a:lnTo>
                      <a:pt x="323" y="160"/>
                    </a:lnTo>
                    <a:lnTo>
                      <a:pt x="320" y="157"/>
                    </a:lnTo>
                    <a:lnTo>
                      <a:pt x="317" y="148"/>
                    </a:lnTo>
                    <a:lnTo>
                      <a:pt x="314" y="148"/>
                    </a:lnTo>
                    <a:lnTo>
                      <a:pt x="314" y="145"/>
                    </a:lnTo>
                    <a:lnTo>
                      <a:pt x="308" y="145"/>
                    </a:lnTo>
                    <a:lnTo>
                      <a:pt x="305" y="145"/>
                    </a:lnTo>
                    <a:lnTo>
                      <a:pt x="305" y="139"/>
                    </a:lnTo>
                    <a:lnTo>
                      <a:pt x="299" y="136"/>
                    </a:lnTo>
                    <a:lnTo>
                      <a:pt x="299" y="130"/>
                    </a:lnTo>
                    <a:lnTo>
                      <a:pt x="296" y="130"/>
                    </a:lnTo>
                    <a:lnTo>
                      <a:pt x="293" y="124"/>
                    </a:lnTo>
                    <a:lnTo>
                      <a:pt x="296" y="124"/>
                    </a:lnTo>
                    <a:lnTo>
                      <a:pt x="302" y="124"/>
                    </a:lnTo>
                    <a:lnTo>
                      <a:pt x="308" y="121"/>
                    </a:lnTo>
                    <a:lnTo>
                      <a:pt x="311" y="118"/>
                    </a:lnTo>
                    <a:lnTo>
                      <a:pt x="311" y="112"/>
                    </a:lnTo>
                    <a:lnTo>
                      <a:pt x="305" y="109"/>
                    </a:lnTo>
                    <a:lnTo>
                      <a:pt x="302" y="106"/>
                    </a:lnTo>
                    <a:lnTo>
                      <a:pt x="299" y="109"/>
                    </a:lnTo>
                    <a:lnTo>
                      <a:pt x="296" y="106"/>
                    </a:lnTo>
                    <a:lnTo>
                      <a:pt x="290" y="103"/>
                    </a:lnTo>
                    <a:lnTo>
                      <a:pt x="287" y="100"/>
                    </a:lnTo>
                    <a:lnTo>
                      <a:pt x="281" y="100"/>
                    </a:lnTo>
                    <a:lnTo>
                      <a:pt x="273" y="98"/>
                    </a:lnTo>
                    <a:lnTo>
                      <a:pt x="273" y="95"/>
                    </a:lnTo>
                    <a:lnTo>
                      <a:pt x="276" y="92"/>
                    </a:lnTo>
                    <a:lnTo>
                      <a:pt x="276" y="89"/>
                    </a:lnTo>
                    <a:lnTo>
                      <a:pt x="273" y="86"/>
                    </a:lnTo>
                    <a:lnTo>
                      <a:pt x="267" y="77"/>
                    </a:lnTo>
                    <a:lnTo>
                      <a:pt x="264" y="77"/>
                    </a:lnTo>
                    <a:lnTo>
                      <a:pt x="264" y="80"/>
                    </a:lnTo>
                    <a:lnTo>
                      <a:pt x="261" y="77"/>
                    </a:lnTo>
                    <a:lnTo>
                      <a:pt x="258" y="74"/>
                    </a:lnTo>
                    <a:lnTo>
                      <a:pt x="258" y="71"/>
                    </a:lnTo>
                    <a:lnTo>
                      <a:pt x="252" y="71"/>
                    </a:lnTo>
                    <a:lnTo>
                      <a:pt x="252" y="68"/>
                    </a:lnTo>
                    <a:lnTo>
                      <a:pt x="249" y="68"/>
                    </a:lnTo>
                    <a:lnTo>
                      <a:pt x="246" y="65"/>
                    </a:lnTo>
                    <a:lnTo>
                      <a:pt x="243" y="65"/>
                    </a:lnTo>
                    <a:lnTo>
                      <a:pt x="237" y="62"/>
                    </a:lnTo>
                    <a:lnTo>
                      <a:pt x="234" y="62"/>
                    </a:lnTo>
                    <a:lnTo>
                      <a:pt x="225" y="56"/>
                    </a:lnTo>
                    <a:lnTo>
                      <a:pt x="216" y="56"/>
                    </a:lnTo>
                    <a:lnTo>
                      <a:pt x="213" y="53"/>
                    </a:lnTo>
                    <a:lnTo>
                      <a:pt x="210" y="53"/>
                    </a:lnTo>
                    <a:lnTo>
                      <a:pt x="207" y="53"/>
                    </a:lnTo>
                    <a:lnTo>
                      <a:pt x="207" y="53"/>
                    </a:lnTo>
                    <a:lnTo>
                      <a:pt x="201" y="50"/>
                    </a:lnTo>
                    <a:lnTo>
                      <a:pt x="198" y="47"/>
                    </a:lnTo>
                    <a:lnTo>
                      <a:pt x="196" y="47"/>
                    </a:lnTo>
                    <a:lnTo>
                      <a:pt x="190" y="44"/>
                    </a:lnTo>
                    <a:lnTo>
                      <a:pt x="187" y="44"/>
                    </a:lnTo>
                    <a:lnTo>
                      <a:pt x="184" y="44"/>
                    </a:lnTo>
                    <a:lnTo>
                      <a:pt x="181" y="44"/>
                    </a:lnTo>
                    <a:lnTo>
                      <a:pt x="181" y="41"/>
                    </a:lnTo>
                    <a:lnTo>
                      <a:pt x="181" y="41"/>
                    </a:lnTo>
                    <a:lnTo>
                      <a:pt x="178" y="38"/>
                    </a:lnTo>
                    <a:lnTo>
                      <a:pt x="175" y="38"/>
                    </a:lnTo>
                    <a:lnTo>
                      <a:pt x="169" y="38"/>
                    </a:lnTo>
                    <a:lnTo>
                      <a:pt x="166" y="38"/>
                    </a:lnTo>
                    <a:lnTo>
                      <a:pt x="166" y="38"/>
                    </a:lnTo>
                    <a:lnTo>
                      <a:pt x="154" y="32"/>
                    </a:lnTo>
                    <a:lnTo>
                      <a:pt x="148" y="32"/>
                    </a:lnTo>
                    <a:lnTo>
                      <a:pt x="145" y="32"/>
                    </a:lnTo>
                    <a:lnTo>
                      <a:pt x="142" y="30"/>
                    </a:lnTo>
                    <a:lnTo>
                      <a:pt x="136" y="27"/>
                    </a:lnTo>
                    <a:lnTo>
                      <a:pt x="130" y="24"/>
                    </a:lnTo>
                    <a:lnTo>
                      <a:pt x="127" y="21"/>
                    </a:lnTo>
                    <a:lnTo>
                      <a:pt x="121" y="21"/>
                    </a:lnTo>
                    <a:lnTo>
                      <a:pt x="113" y="27"/>
                    </a:lnTo>
                    <a:lnTo>
                      <a:pt x="113" y="30"/>
                    </a:lnTo>
                    <a:lnTo>
                      <a:pt x="113" y="32"/>
                    </a:lnTo>
                    <a:lnTo>
                      <a:pt x="113" y="35"/>
                    </a:lnTo>
                    <a:lnTo>
                      <a:pt x="107" y="35"/>
                    </a:lnTo>
                    <a:lnTo>
                      <a:pt x="104" y="35"/>
                    </a:lnTo>
                    <a:lnTo>
                      <a:pt x="101" y="35"/>
                    </a:lnTo>
                    <a:lnTo>
                      <a:pt x="101" y="35"/>
                    </a:lnTo>
                    <a:lnTo>
                      <a:pt x="98" y="38"/>
                    </a:lnTo>
                    <a:lnTo>
                      <a:pt x="98" y="41"/>
                    </a:lnTo>
                    <a:lnTo>
                      <a:pt x="95" y="44"/>
                    </a:lnTo>
                    <a:lnTo>
                      <a:pt x="92" y="44"/>
                    </a:lnTo>
                    <a:lnTo>
                      <a:pt x="89" y="47"/>
                    </a:lnTo>
                    <a:lnTo>
                      <a:pt x="89" y="53"/>
                    </a:lnTo>
                    <a:lnTo>
                      <a:pt x="89"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1" name="Freeform 83"/>
              <p:cNvSpPr>
                <a:spLocks/>
              </p:cNvSpPr>
              <p:nvPr/>
            </p:nvSpPr>
            <p:spPr bwMode="auto">
              <a:xfrm>
                <a:off x="10901363" y="5532438"/>
                <a:ext cx="4763" cy="9525"/>
              </a:xfrm>
              <a:custGeom>
                <a:avLst/>
                <a:gdLst>
                  <a:gd name="T0" fmla="*/ 0 w 3"/>
                  <a:gd name="T1" fmla="*/ 6 h 6"/>
                  <a:gd name="T2" fmla="*/ 3 w 3"/>
                  <a:gd name="T3" fmla="*/ 0 h 6"/>
                  <a:gd name="T4" fmla="*/ 3 w 3"/>
                  <a:gd name="T5" fmla="*/ 3 h 6"/>
                  <a:gd name="T6" fmla="*/ 0 w 3"/>
                  <a:gd name="T7" fmla="*/ 6 h 6"/>
                  <a:gd name="T8" fmla="*/ 0 w 3"/>
                  <a:gd name="T9" fmla="*/ 6 h 6"/>
                </a:gdLst>
                <a:ahLst/>
                <a:cxnLst>
                  <a:cxn ang="0">
                    <a:pos x="T0" y="T1"/>
                  </a:cxn>
                  <a:cxn ang="0">
                    <a:pos x="T2" y="T3"/>
                  </a:cxn>
                  <a:cxn ang="0">
                    <a:pos x="T4" y="T5"/>
                  </a:cxn>
                  <a:cxn ang="0">
                    <a:pos x="T6" y="T7"/>
                  </a:cxn>
                  <a:cxn ang="0">
                    <a:pos x="T8" y="T9"/>
                  </a:cxn>
                </a:cxnLst>
                <a:rect l="0" t="0" r="r" b="b"/>
                <a:pathLst>
                  <a:path w="3" h="6">
                    <a:moveTo>
                      <a:pt x="0" y="6"/>
                    </a:moveTo>
                    <a:lnTo>
                      <a:pt x="3" y="0"/>
                    </a:lnTo>
                    <a:lnTo>
                      <a:pt x="3" y="3"/>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2" name="Freeform 84"/>
              <p:cNvSpPr>
                <a:spLocks/>
              </p:cNvSpPr>
              <p:nvPr/>
            </p:nvSpPr>
            <p:spPr bwMode="auto">
              <a:xfrm>
                <a:off x="10901363" y="5429250"/>
                <a:ext cx="14288" cy="42863"/>
              </a:xfrm>
              <a:custGeom>
                <a:avLst/>
                <a:gdLst>
                  <a:gd name="T0" fmla="*/ 3 w 9"/>
                  <a:gd name="T1" fmla="*/ 27 h 27"/>
                  <a:gd name="T2" fmla="*/ 0 w 9"/>
                  <a:gd name="T3" fmla="*/ 21 h 27"/>
                  <a:gd name="T4" fmla="*/ 3 w 9"/>
                  <a:gd name="T5" fmla="*/ 18 h 27"/>
                  <a:gd name="T6" fmla="*/ 3 w 9"/>
                  <a:gd name="T7" fmla="*/ 12 h 27"/>
                  <a:gd name="T8" fmla="*/ 6 w 9"/>
                  <a:gd name="T9" fmla="*/ 9 h 27"/>
                  <a:gd name="T10" fmla="*/ 6 w 9"/>
                  <a:gd name="T11" fmla="*/ 6 h 27"/>
                  <a:gd name="T12" fmla="*/ 6 w 9"/>
                  <a:gd name="T13" fmla="*/ 3 h 27"/>
                  <a:gd name="T14" fmla="*/ 6 w 9"/>
                  <a:gd name="T15" fmla="*/ 0 h 27"/>
                  <a:gd name="T16" fmla="*/ 9 w 9"/>
                  <a:gd name="T17" fmla="*/ 0 h 27"/>
                  <a:gd name="T18" fmla="*/ 9 w 9"/>
                  <a:gd name="T19" fmla="*/ 3 h 27"/>
                  <a:gd name="T20" fmla="*/ 9 w 9"/>
                  <a:gd name="T21" fmla="*/ 9 h 27"/>
                  <a:gd name="T22" fmla="*/ 6 w 9"/>
                  <a:gd name="T23" fmla="*/ 15 h 27"/>
                  <a:gd name="T24" fmla="*/ 3 w 9"/>
                  <a:gd name="T25" fmla="*/ 24 h 27"/>
                  <a:gd name="T26" fmla="*/ 6 w 9"/>
                  <a:gd name="T27" fmla="*/ 27 h 27"/>
                  <a:gd name="T28" fmla="*/ 3 w 9"/>
                  <a:gd name="T29" fmla="*/ 27 h 27"/>
                  <a:gd name="T30" fmla="*/ 3 w 9"/>
                  <a:gd name="T31"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 h="27">
                    <a:moveTo>
                      <a:pt x="3" y="27"/>
                    </a:moveTo>
                    <a:lnTo>
                      <a:pt x="0" y="21"/>
                    </a:lnTo>
                    <a:lnTo>
                      <a:pt x="3" y="18"/>
                    </a:lnTo>
                    <a:lnTo>
                      <a:pt x="3" y="12"/>
                    </a:lnTo>
                    <a:lnTo>
                      <a:pt x="6" y="9"/>
                    </a:lnTo>
                    <a:lnTo>
                      <a:pt x="6" y="6"/>
                    </a:lnTo>
                    <a:lnTo>
                      <a:pt x="6" y="3"/>
                    </a:lnTo>
                    <a:lnTo>
                      <a:pt x="6" y="0"/>
                    </a:lnTo>
                    <a:lnTo>
                      <a:pt x="9" y="0"/>
                    </a:lnTo>
                    <a:lnTo>
                      <a:pt x="9" y="3"/>
                    </a:lnTo>
                    <a:lnTo>
                      <a:pt x="9" y="9"/>
                    </a:lnTo>
                    <a:lnTo>
                      <a:pt x="6" y="15"/>
                    </a:lnTo>
                    <a:lnTo>
                      <a:pt x="3" y="24"/>
                    </a:lnTo>
                    <a:lnTo>
                      <a:pt x="6" y="27"/>
                    </a:lnTo>
                    <a:lnTo>
                      <a:pt x="3" y="27"/>
                    </a:lnTo>
                    <a:lnTo>
                      <a:pt x="3"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3" name="Freeform 85"/>
              <p:cNvSpPr>
                <a:spLocks/>
              </p:cNvSpPr>
              <p:nvPr/>
            </p:nvSpPr>
            <p:spPr bwMode="auto">
              <a:xfrm>
                <a:off x="10855326" y="5383213"/>
                <a:ext cx="9525" cy="14288"/>
              </a:xfrm>
              <a:custGeom>
                <a:avLst/>
                <a:gdLst>
                  <a:gd name="T0" fmla="*/ 0 w 6"/>
                  <a:gd name="T1" fmla="*/ 0 h 9"/>
                  <a:gd name="T2" fmla="*/ 3 w 6"/>
                  <a:gd name="T3" fmla="*/ 6 h 9"/>
                  <a:gd name="T4" fmla="*/ 6 w 6"/>
                  <a:gd name="T5" fmla="*/ 9 h 9"/>
                  <a:gd name="T6" fmla="*/ 6 w 6"/>
                  <a:gd name="T7" fmla="*/ 6 h 9"/>
                  <a:gd name="T8" fmla="*/ 6 w 6"/>
                  <a:gd name="T9" fmla="*/ 3 h 9"/>
                  <a:gd name="T10" fmla="*/ 6 w 6"/>
                  <a:gd name="T11" fmla="*/ 0 h 9"/>
                  <a:gd name="T12" fmla="*/ 3 w 6"/>
                  <a:gd name="T13" fmla="*/ 0 h 9"/>
                  <a:gd name="T14" fmla="*/ 3 w 6"/>
                  <a:gd name="T15" fmla="*/ 0 h 9"/>
                  <a:gd name="T16" fmla="*/ 0 w 6"/>
                  <a:gd name="T17" fmla="*/ 0 h 9"/>
                  <a:gd name="T18" fmla="*/ 0 w 6"/>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0" y="0"/>
                    </a:moveTo>
                    <a:lnTo>
                      <a:pt x="3" y="6"/>
                    </a:lnTo>
                    <a:lnTo>
                      <a:pt x="6" y="9"/>
                    </a:lnTo>
                    <a:lnTo>
                      <a:pt x="6" y="6"/>
                    </a:lnTo>
                    <a:lnTo>
                      <a:pt x="6" y="3"/>
                    </a:lnTo>
                    <a:lnTo>
                      <a:pt x="6" y="0"/>
                    </a:lnTo>
                    <a:lnTo>
                      <a:pt x="3"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4" name="Freeform 86"/>
              <p:cNvSpPr>
                <a:spLocks/>
              </p:cNvSpPr>
              <p:nvPr/>
            </p:nvSpPr>
            <p:spPr bwMode="auto">
              <a:xfrm>
                <a:off x="10845801" y="5335588"/>
                <a:ext cx="4763" cy="4763"/>
              </a:xfrm>
              <a:custGeom>
                <a:avLst/>
                <a:gdLst>
                  <a:gd name="T0" fmla="*/ 3 w 3"/>
                  <a:gd name="T1" fmla="*/ 3 h 3"/>
                  <a:gd name="T2" fmla="*/ 3 w 3"/>
                  <a:gd name="T3" fmla="*/ 0 h 3"/>
                  <a:gd name="T4" fmla="*/ 0 w 3"/>
                  <a:gd name="T5" fmla="*/ 3 h 3"/>
                  <a:gd name="T6" fmla="*/ 3 w 3"/>
                  <a:gd name="T7" fmla="*/ 3 h 3"/>
                  <a:gd name="T8" fmla="*/ 3 w 3"/>
                  <a:gd name="T9" fmla="*/ 3 h 3"/>
                </a:gdLst>
                <a:ahLst/>
                <a:cxnLst>
                  <a:cxn ang="0">
                    <a:pos x="T0" y="T1"/>
                  </a:cxn>
                  <a:cxn ang="0">
                    <a:pos x="T2" y="T3"/>
                  </a:cxn>
                  <a:cxn ang="0">
                    <a:pos x="T4" y="T5"/>
                  </a:cxn>
                  <a:cxn ang="0">
                    <a:pos x="T6" y="T7"/>
                  </a:cxn>
                  <a:cxn ang="0">
                    <a:pos x="T8" y="T9"/>
                  </a:cxn>
                </a:cxnLst>
                <a:rect l="0" t="0" r="r" b="b"/>
                <a:pathLst>
                  <a:path w="3" h="3">
                    <a:moveTo>
                      <a:pt x="3" y="3"/>
                    </a:moveTo>
                    <a:lnTo>
                      <a:pt x="3" y="0"/>
                    </a:lnTo>
                    <a:lnTo>
                      <a:pt x="0" y="3"/>
                    </a:lnTo>
                    <a:lnTo>
                      <a:pt x="3" y="3"/>
                    </a:lnTo>
                    <a:lnTo>
                      <a:pt x="3"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5" name="Freeform 87"/>
              <p:cNvSpPr>
                <a:spLocks/>
              </p:cNvSpPr>
              <p:nvPr/>
            </p:nvSpPr>
            <p:spPr bwMode="auto">
              <a:xfrm>
                <a:off x="10637838" y="4932363"/>
                <a:ext cx="4763" cy="4763"/>
              </a:xfrm>
              <a:custGeom>
                <a:avLst/>
                <a:gdLst>
                  <a:gd name="T0" fmla="*/ 0 w 3"/>
                  <a:gd name="T1" fmla="*/ 0 h 3"/>
                  <a:gd name="T2" fmla="*/ 3 w 3"/>
                  <a:gd name="T3" fmla="*/ 0 h 3"/>
                  <a:gd name="T4" fmla="*/ 3 w 3"/>
                  <a:gd name="T5" fmla="*/ 3 h 3"/>
                  <a:gd name="T6" fmla="*/ 0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3" y="0"/>
                    </a:lnTo>
                    <a:lnTo>
                      <a:pt x="3" y="3"/>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6" name="Freeform 88"/>
              <p:cNvSpPr>
                <a:spLocks/>
              </p:cNvSpPr>
              <p:nvPr/>
            </p:nvSpPr>
            <p:spPr bwMode="auto">
              <a:xfrm>
                <a:off x="10633076" y="4946650"/>
                <a:ext cx="9525" cy="9525"/>
              </a:xfrm>
              <a:custGeom>
                <a:avLst/>
                <a:gdLst>
                  <a:gd name="T0" fmla="*/ 0 w 6"/>
                  <a:gd name="T1" fmla="*/ 0 h 6"/>
                  <a:gd name="T2" fmla="*/ 3 w 6"/>
                  <a:gd name="T3" fmla="*/ 0 h 6"/>
                  <a:gd name="T4" fmla="*/ 6 w 6"/>
                  <a:gd name="T5" fmla="*/ 3 h 6"/>
                  <a:gd name="T6" fmla="*/ 3 w 6"/>
                  <a:gd name="T7" fmla="*/ 3 h 6"/>
                  <a:gd name="T8" fmla="*/ 0 w 6"/>
                  <a:gd name="T9" fmla="*/ 6 h 6"/>
                  <a:gd name="T10" fmla="*/ 0 w 6"/>
                  <a:gd name="T11" fmla="*/ 0 h 6"/>
                  <a:gd name="T12" fmla="*/ 0 w 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6" h="6">
                    <a:moveTo>
                      <a:pt x="0" y="0"/>
                    </a:moveTo>
                    <a:lnTo>
                      <a:pt x="3" y="0"/>
                    </a:lnTo>
                    <a:lnTo>
                      <a:pt x="6" y="3"/>
                    </a:lnTo>
                    <a:lnTo>
                      <a:pt x="3" y="3"/>
                    </a:lnTo>
                    <a:lnTo>
                      <a:pt x="0" y="6"/>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7" name="Freeform 89"/>
              <p:cNvSpPr>
                <a:spLocks/>
              </p:cNvSpPr>
              <p:nvPr/>
            </p:nvSpPr>
            <p:spPr bwMode="auto">
              <a:xfrm>
                <a:off x="10450513" y="5045075"/>
                <a:ext cx="9525" cy="9525"/>
              </a:xfrm>
              <a:custGeom>
                <a:avLst/>
                <a:gdLst>
                  <a:gd name="T0" fmla="*/ 3 w 6"/>
                  <a:gd name="T1" fmla="*/ 6 h 6"/>
                  <a:gd name="T2" fmla="*/ 3 w 6"/>
                  <a:gd name="T3" fmla="*/ 3 h 6"/>
                  <a:gd name="T4" fmla="*/ 0 w 6"/>
                  <a:gd name="T5" fmla="*/ 6 h 6"/>
                  <a:gd name="T6" fmla="*/ 0 w 6"/>
                  <a:gd name="T7" fmla="*/ 3 h 6"/>
                  <a:gd name="T8" fmla="*/ 3 w 6"/>
                  <a:gd name="T9" fmla="*/ 0 h 6"/>
                  <a:gd name="T10" fmla="*/ 6 w 6"/>
                  <a:gd name="T11" fmla="*/ 3 h 6"/>
                  <a:gd name="T12" fmla="*/ 3 w 6"/>
                  <a:gd name="T13" fmla="*/ 6 h 6"/>
                  <a:gd name="T14" fmla="*/ 3 w 6"/>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3" y="6"/>
                    </a:moveTo>
                    <a:lnTo>
                      <a:pt x="3" y="3"/>
                    </a:lnTo>
                    <a:lnTo>
                      <a:pt x="0" y="6"/>
                    </a:lnTo>
                    <a:lnTo>
                      <a:pt x="0" y="3"/>
                    </a:lnTo>
                    <a:lnTo>
                      <a:pt x="3" y="0"/>
                    </a:lnTo>
                    <a:lnTo>
                      <a:pt x="6" y="3"/>
                    </a:lnTo>
                    <a:lnTo>
                      <a:pt x="3" y="6"/>
                    </a:lnTo>
                    <a:lnTo>
                      <a:pt x="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8" name="Freeform 90"/>
              <p:cNvSpPr>
                <a:spLocks/>
              </p:cNvSpPr>
              <p:nvPr/>
            </p:nvSpPr>
            <p:spPr bwMode="auto">
              <a:xfrm>
                <a:off x="10460038" y="5049838"/>
                <a:ext cx="14288" cy="14288"/>
              </a:xfrm>
              <a:custGeom>
                <a:avLst/>
                <a:gdLst>
                  <a:gd name="T0" fmla="*/ 0 w 9"/>
                  <a:gd name="T1" fmla="*/ 9 h 9"/>
                  <a:gd name="T2" fmla="*/ 0 w 9"/>
                  <a:gd name="T3" fmla="*/ 9 h 9"/>
                  <a:gd name="T4" fmla="*/ 0 w 9"/>
                  <a:gd name="T5" fmla="*/ 9 h 9"/>
                  <a:gd name="T6" fmla="*/ 3 w 9"/>
                  <a:gd name="T7" fmla="*/ 9 h 9"/>
                  <a:gd name="T8" fmla="*/ 9 w 9"/>
                  <a:gd name="T9" fmla="*/ 9 h 9"/>
                  <a:gd name="T10" fmla="*/ 9 w 9"/>
                  <a:gd name="T11" fmla="*/ 6 h 9"/>
                  <a:gd name="T12" fmla="*/ 9 w 9"/>
                  <a:gd name="T13" fmla="*/ 6 h 9"/>
                  <a:gd name="T14" fmla="*/ 6 w 9"/>
                  <a:gd name="T15" fmla="*/ 6 h 9"/>
                  <a:gd name="T16" fmla="*/ 6 w 9"/>
                  <a:gd name="T17" fmla="*/ 6 h 9"/>
                  <a:gd name="T18" fmla="*/ 9 w 9"/>
                  <a:gd name="T19" fmla="*/ 3 h 9"/>
                  <a:gd name="T20" fmla="*/ 9 w 9"/>
                  <a:gd name="T21" fmla="*/ 0 h 9"/>
                  <a:gd name="T22" fmla="*/ 6 w 9"/>
                  <a:gd name="T23" fmla="*/ 3 h 9"/>
                  <a:gd name="T24" fmla="*/ 6 w 9"/>
                  <a:gd name="T25" fmla="*/ 0 h 9"/>
                  <a:gd name="T26" fmla="*/ 3 w 9"/>
                  <a:gd name="T27" fmla="*/ 0 h 9"/>
                  <a:gd name="T28" fmla="*/ 3 w 9"/>
                  <a:gd name="T29" fmla="*/ 3 h 9"/>
                  <a:gd name="T30" fmla="*/ 0 w 9"/>
                  <a:gd name="T31" fmla="*/ 3 h 9"/>
                  <a:gd name="T32" fmla="*/ 0 w 9"/>
                  <a:gd name="T33" fmla="*/ 3 h 9"/>
                  <a:gd name="T34" fmla="*/ 0 w 9"/>
                  <a:gd name="T35" fmla="*/ 3 h 9"/>
                  <a:gd name="T36" fmla="*/ 0 w 9"/>
                  <a:gd name="T37" fmla="*/ 9 h 9"/>
                  <a:gd name="T38" fmla="*/ 0 w 9"/>
                  <a:gd name="T39"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 h="9">
                    <a:moveTo>
                      <a:pt x="0" y="9"/>
                    </a:moveTo>
                    <a:lnTo>
                      <a:pt x="0" y="9"/>
                    </a:lnTo>
                    <a:lnTo>
                      <a:pt x="0" y="9"/>
                    </a:lnTo>
                    <a:lnTo>
                      <a:pt x="3" y="9"/>
                    </a:lnTo>
                    <a:lnTo>
                      <a:pt x="9" y="9"/>
                    </a:lnTo>
                    <a:lnTo>
                      <a:pt x="9" y="6"/>
                    </a:lnTo>
                    <a:lnTo>
                      <a:pt x="9" y="6"/>
                    </a:lnTo>
                    <a:lnTo>
                      <a:pt x="6" y="6"/>
                    </a:lnTo>
                    <a:lnTo>
                      <a:pt x="6" y="6"/>
                    </a:lnTo>
                    <a:lnTo>
                      <a:pt x="9" y="3"/>
                    </a:lnTo>
                    <a:lnTo>
                      <a:pt x="9" y="0"/>
                    </a:lnTo>
                    <a:lnTo>
                      <a:pt x="6" y="3"/>
                    </a:lnTo>
                    <a:lnTo>
                      <a:pt x="6" y="0"/>
                    </a:lnTo>
                    <a:lnTo>
                      <a:pt x="3" y="0"/>
                    </a:lnTo>
                    <a:lnTo>
                      <a:pt x="3" y="3"/>
                    </a:lnTo>
                    <a:lnTo>
                      <a:pt x="0" y="3"/>
                    </a:lnTo>
                    <a:lnTo>
                      <a:pt x="0" y="3"/>
                    </a:lnTo>
                    <a:lnTo>
                      <a:pt x="0" y="3"/>
                    </a:lnTo>
                    <a:lnTo>
                      <a:pt x="0" y="9"/>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49" name="Freeform 91"/>
              <p:cNvSpPr>
                <a:spLocks/>
              </p:cNvSpPr>
              <p:nvPr/>
            </p:nvSpPr>
            <p:spPr bwMode="auto">
              <a:xfrm>
                <a:off x="10464801" y="4960938"/>
                <a:ext cx="9525" cy="14288"/>
              </a:xfrm>
              <a:custGeom>
                <a:avLst/>
                <a:gdLst>
                  <a:gd name="T0" fmla="*/ 0 w 6"/>
                  <a:gd name="T1" fmla="*/ 6 h 9"/>
                  <a:gd name="T2" fmla="*/ 3 w 6"/>
                  <a:gd name="T3" fmla="*/ 9 h 9"/>
                  <a:gd name="T4" fmla="*/ 3 w 6"/>
                  <a:gd name="T5" fmla="*/ 6 h 9"/>
                  <a:gd name="T6" fmla="*/ 6 w 6"/>
                  <a:gd name="T7" fmla="*/ 3 h 9"/>
                  <a:gd name="T8" fmla="*/ 6 w 6"/>
                  <a:gd name="T9" fmla="*/ 0 h 9"/>
                  <a:gd name="T10" fmla="*/ 3 w 6"/>
                  <a:gd name="T11" fmla="*/ 6 h 9"/>
                  <a:gd name="T12" fmla="*/ 0 w 6"/>
                  <a:gd name="T13" fmla="*/ 6 h 9"/>
                  <a:gd name="T14" fmla="*/ 0 w 6"/>
                  <a:gd name="T15" fmla="*/ 6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9">
                    <a:moveTo>
                      <a:pt x="0" y="6"/>
                    </a:moveTo>
                    <a:lnTo>
                      <a:pt x="3" y="9"/>
                    </a:lnTo>
                    <a:lnTo>
                      <a:pt x="3" y="6"/>
                    </a:lnTo>
                    <a:lnTo>
                      <a:pt x="6" y="3"/>
                    </a:lnTo>
                    <a:lnTo>
                      <a:pt x="6" y="0"/>
                    </a:lnTo>
                    <a:lnTo>
                      <a:pt x="3" y="6"/>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0" name="Freeform 92"/>
              <p:cNvSpPr>
                <a:spLocks/>
              </p:cNvSpPr>
              <p:nvPr/>
            </p:nvSpPr>
            <p:spPr bwMode="auto">
              <a:xfrm>
                <a:off x="10460038" y="4975225"/>
                <a:ext cx="4763" cy="4763"/>
              </a:xfrm>
              <a:custGeom>
                <a:avLst/>
                <a:gdLst>
                  <a:gd name="T0" fmla="*/ 0 w 3"/>
                  <a:gd name="T1" fmla="*/ 0 h 3"/>
                  <a:gd name="T2" fmla="*/ 3 w 3"/>
                  <a:gd name="T3" fmla="*/ 3 h 3"/>
                  <a:gd name="T4" fmla="*/ 3 w 3"/>
                  <a:gd name="T5" fmla="*/ 0 h 3"/>
                  <a:gd name="T6" fmla="*/ 0 w 3"/>
                  <a:gd name="T7" fmla="*/ 0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lnTo>
                      <a:pt x="3" y="3"/>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1" name="Freeform 93"/>
              <p:cNvSpPr>
                <a:spLocks/>
              </p:cNvSpPr>
              <p:nvPr/>
            </p:nvSpPr>
            <p:spPr bwMode="auto">
              <a:xfrm>
                <a:off x="10455276" y="4979988"/>
                <a:ext cx="4763" cy="0"/>
              </a:xfrm>
              <a:custGeom>
                <a:avLst/>
                <a:gdLst>
                  <a:gd name="T0" fmla="*/ 0 w 3"/>
                  <a:gd name="T1" fmla="*/ 0 w 3"/>
                  <a:gd name="T2" fmla="*/ 3 w 3"/>
                  <a:gd name="T3" fmla="*/ 0 w 3"/>
                  <a:gd name="T4" fmla="*/ 0 w 3"/>
                </a:gdLst>
                <a:ahLst/>
                <a:cxnLst>
                  <a:cxn ang="0">
                    <a:pos x="T0" y="0"/>
                  </a:cxn>
                  <a:cxn ang="0">
                    <a:pos x="T1" y="0"/>
                  </a:cxn>
                  <a:cxn ang="0">
                    <a:pos x="T2" y="0"/>
                  </a:cxn>
                  <a:cxn ang="0">
                    <a:pos x="T3" y="0"/>
                  </a:cxn>
                  <a:cxn ang="0">
                    <a:pos x="T4" y="0"/>
                  </a:cxn>
                </a:cxnLst>
                <a:rect l="0" t="0" r="r" b="b"/>
                <a:pathLst>
                  <a:path w="3">
                    <a:moveTo>
                      <a:pt x="0" y="0"/>
                    </a:moveTo>
                    <a:lnTo>
                      <a:pt x="0" y="0"/>
                    </a:lnTo>
                    <a:lnTo>
                      <a:pt x="3"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2" name="Freeform 94"/>
              <p:cNvSpPr>
                <a:spLocks/>
              </p:cNvSpPr>
              <p:nvPr/>
            </p:nvSpPr>
            <p:spPr bwMode="auto">
              <a:xfrm>
                <a:off x="10445751" y="4979988"/>
                <a:ext cx="0" cy="4763"/>
              </a:xfrm>
              <a:custGeom>
                <a:avLst/>
                <a:gdLst>
                  <a:gd name="T0" fmla="*/ 3 h 3"/>
                  <a:gd name="T1" fmla="*/ 3 h 3"/>
                  <a:gd name="T2" fmla="*/ 0 h 3"/>
                  <a:gd name="T3" fmla="*/ 3 h 3"/>
                  <a:gd name="T4" fmla="*/ 3 h 3"/>
                </a:gdLst>
                <a:ahLst/>
                <a:cxnLst>
                  <a:cxn ang="0">
                    <a:pos x="0" y="T0"/>
                  </a:cxn>
                  <a:cxn ang="0">
                    <a:pos x="0" y="T1"/>
                  </a:cxn>
                  <a:cxn ang="0">
                    <a:pos x="0" y="T2"/>
                  </a:cxn>
                  <a:cxn ang="0">
                    <a:pos x="0" y="T3"/>
                  </a:cxn>
                  <a:cxn ang="0">
                    <a:pos x="0" y="T4"/>
                  </a:cxn>
                </a:cxnLst>
                <a:rect l="0" t="0" r="r" b="b"/>
                <a:pathLst>
                  <a:path h="3">
                    <a:moveTo>
                      <a:pt x="0" y="3"/>
                    </a:moveTo>
                    <a:lnTo>
                      <a:pt x="0" y="3"/>
                    </a:lnTo>
                    <a:lnTo>
                      <a:pt x="0"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3" name="Freeform 95"/>
              <p:cNvSpPr>
                <a:spLocks/>
              </p:cNvSpPr>
              <p:nvPr/>
            </p:nvSpPr>
            <p:spPr bwMode="auto">
              <a:xfrm>
                <a:off x="10436226" y="4984750"/>
                <a:ext cx="9525" cy="9525"/>
              </a:xfrm>
              <a:custGeom>
                <a:avLst/>
                <a:gdLst>
                  <a:gd name="T0" fmla="*/ 0 w 6"/>
                  <a:gd name="T1" fmla="*/ 6 h 6"/>
                  <a:gd name="T2" fmla="*/ 0 w 6"/>
                  <a:gd name="T3" fmla="*/ 3 h 6"/>
                  <a:gd name="T4" fmla="*/ 3 w 6"/>
                  <a:gd name="T5" fmla="*/ 0 h 6"/>
                  <a:gd name="T6" fmla="*/ 6 w 6"/>
                  <a:gd name="T7" fmla="*/ 0 h 6"/>
                  <a:gd name="T8" fmla="*/ 6 w 6"/>
                  <a:gd name="T9" fmla="*/ 3 h 6"/>
                  <a:gd name="T10" fmla="*/ 3 w 6"/>
                  <a:gd name="T11" fmla="*/ 3 h 6"/>
                  <a:gd name="T12" fmla="*/ 0 w 6"/>
                  <a:gd name="T13" fmla="*/ 6 h 6"/>
                  <a:gd name="T14" fmla="*/ 0 w 6"/>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0" y="6"/>
                    </a:moveTo>
                    <a:lnTo>
                      <a:pt x="0" y="3"/>
                    </a:lnTo>
                    <a:lnTo>
                      <a:pt x="3" y="0"/>
                    </a:lnTo>
                    <a:lnTo>
                      <a:pt x="6" y="0"/>
                    </a:lnTo>
                    <a:lnTo>
                      <a:pt x="6" y="3"/>
                    </a:lnTo>
                    <a:lnTo>
                      <a:pt x="3" y="3"/>
                    </a:lnTo>
                    <a:lnTo>
                      <a:pt x="0" y="6"/>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4" name="Freeform 96"/>
              <p:cNvSpPr>
                <a:spLocks/>
              </p:cNvSpPr>
              <p:nvPr/>
            </p:nvSpPr>
            <p:spPr bwMode="auto">
              <a:xfrm>
                <a:off x="10426701" y="4994275"/>
                <a:ext cx="9525" cy="4763"/>
              </a:xfrm>
              <a:custGeom>
                <a:avLst/>
                <a:gdLst>
                  <a:gd name="T0" fmla="*/ 0 w 6"/>
                  <a:gd name="T1" fmla="*/ 0 h 3"/>
                  <a:gd name="T2" fmla="*/ 3 w 6"/>
                  <a:gd name="T3" fmla="*/ 3 h 3"/>
                  <a:gd name="T4" fmla="*/ 6 w 6"/>
                  <a:gd name="T5" fmla="*/ 0 h 3"/>
                  <a:gd name="T6" fmla="*/ 6 w 6"/>
                  <a:gd name="T7" fmla="*/ 0 h 3"/>
                  <a:gd name="T8" fmla="*/ 0 w 6"/>
                  <a:gd name="T9" fmla="*/ 0 h 3"/>
                  <a:gd name="T10" fmla="*/ 0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0" y="0"/>
                    </a:moveTo>
                    <a:lnTo>
                      <a:pt x="3" y="3"/>
                    </a:lnTo>
                    <a:lnTo>
                      <a:pt x="6" y="0"/>
                    </a:lnTo>
                    <a:lnTo>
                      <a:pt x="6"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5" name="Freeform 97"/>
              <p:cNvSpPr>
                <a:spLocks/>
              </p:cNvSpPr>
              <p:nvPr/>
            </p:nvSpPr>
            <p:spPr bwMode="auto">
              <a:xfrm>
                <a:off x="11447463" y="5983288"/>
                <a:ext cx="4763" cy="0"/>
              </a:xfrm>
              <a:custGeom>
                <a:avLst/>
                <a:gdLst>
                  <a:gd name="T0" fmla="*/ 0 w 3"/>
                  <a:gd name="T1" fmla="*/ 3 w 3"/>
                  <a:gd name="T2" fmla="*/ 3 w 3"/>
                  <a:gd name="T3" fmla="*/ 0 w 3"/>
                  <a:gd name="T4" fmla="*/ 0 w 3"/>
                  <a:gd name="T5" fmla="*/ 0 w 3"/>
                </a:gdLst>
                <a:ahLst/>
                <a:cxnLst>
                  <a:cxn ang="0">
                    <a:pos x="T0" y="0"/>
                  </a:cxn>
                  <a:cxn ang="0">
                    <a:pos x="T1" y="0"/>
                  </a:cxn>
                  <a:cxn ang="0">
                    <a:pos x="T2" y="0"/>
                  </a:cxn>
                  <a:cxn ang="0">
                    <a:pos x="T3" y="0"/>
                  </a:cxn>
                  <a:cxn ang="0">
                    <a:pos x="T4" y="0"/>
                  </a:cxn>
                  <a:cxn ang="0">
                    <a:pos x="T5" y="0"/>
                  </a:cxn>
                </a:cxnLst>
                <a:rect l="0" t="0" r="r" b="b"/>
                <a:pathLst>
                  <a:path w="3">
                    <a:moveTo>
                      <a:pt x="0" y="0"/>
                    </a:moveTo>
                    <a:lnTo>
                      <a:pt x="3" y="0"/>
                    </a:lnTo>
                    <a:lnTo>
                      <a:pt x="3" y="0"/>
                    </a:lnTo>
                    <a:lnTo>
                      <a:pt x="0" y="0"/>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6" name="Freeform 98"/>
              <p:cNvSpPr>
                <a:spLocks/>
              </p:cNvSpPr>
              <p:nvPr/>
            </p:nvSpPr>
            <p:spPr bwMode="auto">
              <a:xfrm>
                <a:off x="11452226" y="5954713"/>
                <a:ext cx="4763" cy="4763"/>
              </a:xfrm>
              <a:custGeom>
                <a:avLst/>
                <a:gdLst>
                  <a:gd name="T0" fmla="*/ 0 w 3"/>
                  <a:gd name="T1" fmla="*/ 3 h 3"/>
                  <a:gd name="T2" fmla="*/ 0 w 3"/>
                  <a:gd name="T3" fmla="*/ 0 h 3"/>
                  <a:gd name="T4" fmla="*/ 3 w 3"/>
                  <a:gd name="T5" fmla="*/ 0 h 3"/>
                  <a:gd name="T6" fmla="*/ 0 w 3"/>
                  <a:gd name="T7" fmla="*/ 3 h 3"/>
                  <a:gd name="T8" fmla="*/ 0 w 3"/>
                  <a:gd name="T9" fmla="*/ 3 h 3"/>
                </a:gdLst>
                <a:ahLst/>
                <a:cxnLst>
                  <a:cxn ang="0">
                    <a:pos x="T0" y="T1"/>
                  </a:cxn>
                  <a:cxn ang="0">
                    <a:pos x="T2" y="T3"/>
                  </a:cxn>
                  <a:cxn ang="0">
                    <a:pos x="T4" y="T5"/>
                  </a:cxn>
                  <a:cxn ang="0">
                    <a:pos x="T6" y="T7"/>
                  </a:cxn>
                  <a:cxn ang="0">
                    <a:pos x="T8" y="T9"/>
                  </a:cxn>
                </a:cxnLst>
                <a:rect l="0" t="0" r="r" b="b"/>
                <a:pathLst>
                  <a:path w="3" h="3">
                    <a:moveTo>
                      <a:pt x="0" y="3"/>
                    </a:moveTo>
                    <a:lnTo>
                      <a:pt x="0" y="0"/>
                    </a:lnTo>
                    <a:lnTo>
                      <a:pt x="3"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7" name="Freeform 99"/>
              <p:cNvSpPr>
                <a:spLocks/>
              </p:cNvSpPr>
              <p:nvPr/>
            </p:nvSpPr>
            <p:spPr bwMode="auto">
              <a:xfrm>
                <a:off x="11461751" y="5946775"/>
                <a:ext cx="4763" cy="12700"/>
              </a:xfrm>
              <a:custGeom>
                <a:avLst/>
                <a:gdLst>
                  <a:gd name="T0" fmla="*/ 3 w 3"/>
                  <a:gd name="T1" fmla="*/ 8 h 8"/>
                  <a:gd name="T2" fmla="*/ 0 w 3"/>
                  <a:gd name="T3" fmla="*/ 5 h 8"/>
                  <a:gd name="T4" fmla="*/ 3 w 3"/>
                  <a:gd name="T5" fmla="*/ 0 h 8"/>
                  <a:gd name="T6" fmla="*/ 3 w 3"/>
                  <a:gd name="T7" fmla="*/ 3 h 8"/>
                  <a:gd name="T8" fmla="*/ 3 w 3"/>
                  <a:gd name="T9" fmla="*/ 5 h 8"/>
                  <a:gd name="T10" fmla="*/ 3 w 3"/>
                  <a:gd name="T11" fmla="*/ 5 h 8"/>
                  <a:gd name="T12" fmla="*/ 3 w 3"/>
                  <a:gd name="T13" fmla="*/ 8 h 8"/>
                  <a:gd name="T14" fmla="*/ 3 w 3"/>
                  <a:gd name="T15" fmla="*/ 8 h 8"/>
                  <a:gd name="T16" fmla="*/ 3 w 3"/>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8">
                    <a:moveTo>
                      <a:pt x="3" y="8"/>
                    </a:moveTo>
                    <a:lnTo>
                      <a:pt x="0" y="5"/>
                    </a:lnTo>
                    <a:lnTo>
                      <a:pt x="3" y="0"/>
                    </a:lnTo>
                    <a:lnTo>
                      <a:pt x="3" y="3"/>
                    </a:lnTo>
                    <a:lnTo>
                      <a:pt x="3" y="5"/>
                    </a:lnTo>
                    <a:lnTo>
                      <a:pt x="3" y="5"/>
                    </a:lnTo>
                    <a:lnTo>
                      <a:pt x="3" y="8"/>
                    </a:lnTo>
                    <a:lnTo>
                      <a:pt x="3" y="8"/>
                    </a:lnTo>
                    <a:lnTo>
                      <a:pt x="3"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8" name="Freeform 100"/>
              <p:cNvSpPr>
                <a:spLocks/>
              </p:cNvSpPr>
              <p:nvPr/>
            </p:nvSpPr>
            <p:spPr bwMode="auto">
              <a:xfrm>
                <a:off x="11368088" y="5856288"/>
                <a:ext cx="169863" cy="347663"/>
              </a:xfrm>
              <a:custGeom>
                <a:avLst/>
                <a:gdLst>
                  <a:gd name="T0" fmla="*/ 6 w 107"/>
                  <a:gd name="T1" fmla="*/ 210 h 219"/>
                  <a:gd name="T2" fmla="*/ 9 w 107"/>
                  <a:gd name="T3" fmla="*/ 213 h 219"/>
                  <a:gd name="T4" fmla="*/ 15 w 107"/>
                  <a:gd name="T5" fmla="*/ 219 h 219"/>
                  <a:gd name="T6" fmla="*/ 35 w 107"/>
                  <a:gd name="T7" fmla="*/ 198 h 219"/>
                  <a:gd name="T8" fmla="*/ 50 w 107"/>
                  <a:gd name="T9" fmla="*/ 187 h 219"/>
                  <a:gd name="T10" fmla="*/ 59 w 107"/>
                  <a:gd name="T11" fmla="*/ 172 h 219"/>
                  <a:gd name="T12" fmla="*/ 62 w 107"/>
                  <a:gd name="T13" fmla="*/ 160 h 219"/>
                  <a:gd name="T14" fmla="*/ 59 w 107"/>
                  <a:gd name="T15" fmla="*/ 157 h 219"/>
                  <a:gd name="T16" fmla="*/ 80 w 107"/>
                  <a:gd name="T17" fmla="*/ 148 h 219"/>
                  <a:gd name="T18" fmla="*/ 86 w 107"/>
                  <a:gd name="T19" fmla="*/ 148 h 219"/>
                  <a:gd name="T20" fmla="*/ 86 w 107"/>
                  <a:gd name="T21" fmla="*/ 136 h 219"/>
                  <a:gd name="T22" fmla="*/ 95 w 107"/>
                  <a:gd name="T23" fmla="*/ 133 h 219"/>
                  <a:gd name="T24" fmla="*/ 101 w 107"/>
                  <a:gd name="T25" fmla="*/ 116 h 219"/>
                  <a:gd name="T26" fmla="*/ 101 w 107"/>
                  <a:gd name="T27" fmla="*/ 107 h 219"/>
                  <a:gd name="T28" fmla="*/ 98 w 107"/>
                  <a:gd name="T29" fmla="*/ 104 h 219"/>
                  <a:gd name="T30" fmla="*/ 80 w 107"/>
                  <a:gd name="T31" fmla="*/ 116 h 219"/>
                  <a:gd name="T32" fmla="*/ 65 w 107"/>
                  <a:gd name="T33" fmla="*/ 101 h 219"/>
                  <a:gd name="T34" fmla="*/ 62 w 107"/>
                  <a:gd name="T35" fmla="*/ 86 h 219"/>
                  <a:gd name="T36" fmla="*/ 62 w 107"/>
                  <a:gd name="T37" fmla="*/ 77 h 219"/>
                  <a:gd name="T38" fmla="*/ 59 w 107"/>
                  <a:gd name="T39" fmla="*/ 71 h 219"/>
                  <a:gd name="T40" fmla="*/ 56 w 107"/>
                  <a:gd name="T41" fmla="*/ 77 h 219"/>
                  <a:gd name="T42" fmla="*/ 56 w 107"/>
                  <a:gd name="T43" fmla="*/ 86 h 219"/>
                  <a:gd name="T44" fmla="*/ 50 w 107"/>
                  <a:gd name="T45" fmla="*/ 83 h 219"/>
                  <a:gd name="T46" fmla="*/ 41 w 107"/>
                  <a:gd name="T47" fmla="*/ 80 h 219"/>
                  <a:gd name="T48" fmla="*/ 44 w 107"/>
                  <a:gd name="T49" fmla="*/ 71 h 219"/>
                  <a:gd name="T50" fmla="*/ 47 w 107"/>
                  <a:gd name="T51" fmla="*/ 60 h 219"/>
                  <a:gd name="T52" fmla="*/ 44 w 107"/>
                  <a:gd name="T53" fmla="*/ 48 h 219"/>
                  <a:gd name="T54" fmla="*/ 50 w 107"/>
                  <a:gd name="T55" fmla="*/ 45 h 219"/>
                  <a:gd name="T56" fmla="*/ 50 w 107"/>
                  <a:gd name="T57" fmla="*/ 30 h 219"/>
                  <a:gd name="T58" fmla="*/ 44 w 107"/>
                  <a:gd name="T59" fmla="*/ 27 h 219"/>
                  <a:gd name="T60" fmla="*/ 44 w 107"/>
                  <a:gd name="T61" fmla="*/ 21 h 219"/>
                  <a:gd name="T62" fmla="*/ 35 w 107"/>
                  <a:gd name="T63" fmla="*/ 18 h 219"/>
                  <a:gd name="T64" fmla="*/ 35 w 107"/>
                  <a:gd name="T65" fmla="*/ 12 h 219"/>
                  <a:gd name="T66" fmla="*/ 29 w 107"/>
                  <a:gd name="T67" fmla="*/ 15 h 219"/>
                  <a:gd name="T68" fmla="*/ 29 w 107"/>
                  <a:gd name="T69" fmla="*/ 3 h 219"/>
                  <a:gd name="T70" fmla="*/ 27 w 107"/>
                  <a:gd name="T71" fmla="*/ 0 h 219"/>
                  <a:gd name="T72" fmla="*/ 27 w 107"/>
                  <a:gd name="T73" fmla="*/ 12 h 219"/>
                  <a:gd name="T74" fmla="*/ 24 w 107"/>
                  <a:gd name="T75" fmla="*/ 24 h 219"/>
                  <a:gd name="T76" fmla="*/ 29 w 107"/>
                  <a:gd name="T77" fmla="*/ 33 h 219"/>
                  <a:gd name="T78" fmla="*/ 29 w 107"/>
                  <a:gd name="T79" fmla="*/ 42 h 219"/>
                  <a:gd name="T80" fmla="*/ 32 w 107"/>
                  <a:gd name="T81" fmla="*/ 65 h 219"/>
                  <a:gd name="T82" fmla="*/ 35 w 107"/>
                  <a:gd name="T83" fmla="*/ 57 h 219"/>
                  <a:gd name="T84" fmla="*/ 38 w 107"/>
                  <a:gd name="T85" fmla="*/ 60 h 219"/>
                  <a:gd name="T86" fmla="*/ 38 w 107"/>
                  <a:gd name="T87" fmla="*/ 65 h 219"/>
                  <a:gd name="T88" fmla="*/ 35 w 107"/>
                  <a:gd name="T89" fmla="*/ 68 h 219"/>
                  <a:gd name="T90" fmla="*/ 38 w 107"/>
                  <a:gd name="T91" fmla="*/ 83 h 219"/>
                  <a:gd name="T92" fmla="*/ 41 w 107"/>
                  <a:gd name="T93" fmla="*/ 86 h 219"/>
                  <a:gd name="T94" fmla="*/ 38 w 107"/>
                  <a:gd name="T95" fmla="*/ 95 h 219"/>
                  <a:gd name="T96" fmla="*/ 38 w 107"/>
                  <a:gd name="T97" fmla="*/ 107 h 219"/>
                  <a:gd name="T98" fmla="*/ 32 w 107"/>
                  <a:gd name="T99" fmla="*/ 113 h 219"/>
                  <a:gd name="T100" fmla="*/ 29 w 107"/>
                  <a:gd name="T101" fmla="*/ 122 h 219"/>
                  <a:gd name="T102" fmla="*/ 21 w 107"/>
                  <a:gd name="T103" fmla="*/ 139 h 219"/>
                  <a:gd name="T104" fmla="*/ 3 w 107"/>
                  <a:gd name="T105" fmla="*/ 145 h 219"/>
                  <a:gd name="T106" fmla="*/ 12 w 107"/>
                  <a:gd name="T107" fmla="*/ 160 h 219"/>
                  <a:gd name="T108" fmla="*/ 21 w 107"/>
                  <a:gd name="T109" fmla="*/ 178 h 219"/>
                  <a:gd name="T110" fmla="*/ 21 w 107"/>
                  <a:gd name="T111" fmla="*/ 187 h 219"/>
                  <a:gd name="T112" fmla="*/ 0 w 107"/>
                  <a:gd name="T113" fmla="*/ 2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7" h="219">
                    <a:moveTo>
                      <a:pt x="0" y="210"/>
                    </a:moveTo>
                    <a:lnTo>
                      <a:pt x="3" y="210"/>
                    </a:lnTo>
                    <a:lnTo>
                      <a:pt x="6" y="210"/>
                    </a:lnTo>
                    <a:lnTo>
                      <a:pt x="6" y="210"/>
                    </a:lnTo>
                    <a:lnTo>
                      <a:pt x="6" y="213"/>
                    </a:lnTo>
                    <a:lnTo>
                      <a:pt x="6" y="213"/>
                    </a:lnTo>
                    <a:lnTo>
                      <a:pt x="9" y="213"/>
                    </a:lnTo>
                    <a:lnTo>
                      <a:pt x="9" y="213"/>
                    </a:lnTo>
                    <a:lnTo>
                      <a:pt x="9" y="216"/>
                    </a:lnTo>
                    <a:lnTo>
                      <a:pt x="9" y="219"/>
                    </a:lnTo>
                    <a:lnTo>
                      <a:pt x="12" y="219"/>
                    </a:lnTo>
                    <a:lnTo>
                      <a:pt x="15" y="219"/>
                    </a:lnTo>
                    <a:lnTo>
                      <a:pt x="21" y="213"/>
                    </a:lnTo>
                    <a:lnTo>
                      <a:pt x="27" y="210"/>
                    </a:lnTo>
                    <a:lnTo>
                      <a:pt x="32" y="204"/>
                    </a:lnTo>
                    <a:lnTo>
                      <a:pt x="35" y="198"/>
                    </a:lnTo>
                    <a:lnTo>
                      <a:pt x="44" y="190"/>
                    </a:lnTo>
                    <a:lnTo>
                      <a:pt x="47" y="187"/>
                    </a:lnTo>
                    <a:lnTo>
                      <a:pt x="50" y="187"/>
                    </a:lnTo>
                    <a:lnTo>
                      <a:pt x="50" y="187"/>
                    </a:lnTo>
                    <a:lnTo>
                      <a:pt x="50" y="184"/>
                    </a:lnTo>
                    <a:lnTo>
                      <a:pt x="53" y="181"/>
                    </a:lnTo>
                    <a:lnTo>
                      <a:pt x="56" y="181"/>
                    </a:lnTo>
                    <a:lnTo>
                      <a:pt x="59" y="172"/>
                    </a:lnTo>
                    <a:lnTo>
                      <a:pt x="62" y="166"/>
                    </a:lnTo>
                    <a:lnTo>
                      <a:pt x="62" y="166"/>
                    </a:lnTo>
                    <a:lnTo>
                      <a:pt x="65" y="163"/>
                    </a:lnTo>
                    <a:lnTo>
                      <a:pt x="62" y="160"/>
                    </a:lnTo>
                    <a:lnTo>
                      <a:pt x="59" y="160"/>
                    </a:lnTo>
                    <a:lnTo>
                      <a:pt x="56" y="160"/>
                    </a:lnTo>
                    <a:lnTo>
                      <a:pt x="59" y="157"/>
                    </a:lnTo>
                    <a:lnTo>
                      <a:pt x="59" y="157"/>
                    </a:lnTo>
                    <a:lnTo>
                      <a:pt x="68" y="148"/>
                    </a:lnTo>
                    <a:lnTo>
                      <a:pt x="71" y="148"/>
                    </a:lnTo>
                    <a:lnTo>
                      <a:pt x="77" y="148"/>
                    </a:lnTo>
                    <a:lnTo>
                      <a:pt x="80" y="148"/>
                    </a:lnTo>
                    <a:lnTo>
                      <a:pt x="80" y="151"/>
                    </a:lnTo>
                    <a:lnTo>
                      <a:pt x="80" y="154"/>
                    </a:lnTo>
                    <a:lnTo>
                      <a:pt x="83" y="151"/>
                    </a:lnTo>
                    <a:lnTo>
                      <a:pt x="86" y="148"/>
                    </a:lnTo>
                    <a:lnTo>
                      <a:pt x="83" y="148"/>
                    </a:lnTo>
                    <a:lnTo>
                      <a:pt x="83" y="145"/>
                    </a:lnTo>
                    <a:lnTo>
                      <a:pt x="86" y="139"/>
                    </a:lnTo>
                    <a:lnTo>
                      <a:pt x="86" y="136"/>
                    </a:lnTo>
                    <a:lnTo>
                      <a:pt x="89" y="136"/>
                    </a:lnTo>
                    <a:lnTo>
                      <a:pt x="92" y="136"/>
                    </a:lnTo>
                    <a:lnTo>
                      <a:pt x="92" y="136"/>
                    </a:lnTo>
                    <a:lnTo>
                      <a:pt x="95" y="133"/>
                    </a:lnTo>
                    <a:lnTo>
                      <a:pt x="101" y="125"/>
                    </a:lnTo>
                    <a:lnTo>
                      <a:pt x="101" y="122"/>
                    </a:lnTo>
                    <a:lnTo>
                      <a:pt x="98" y="119"/>
                    </a:lnTo>
                    <a:lnTo>
                      <a:pt x="101" y="116"/>
                    </a:lnTo>
                    <a:lnTo>
                      <a:pt x="104" y="113"/>
                    </a:lnTo>
                    <a:lnTo>
                      <a:pt x="107" y="110"/>
                    </a:lnTo>
                    <a:lnTo>
                      <a:pt x="107" y="110"/>
                    </a:lnTo>
                    <a:lnTo>
                      <a:pt x="101" y="107"/>
                    </a:lnTo>
                    <a:lnTo>
                      <a:pt x="101" y="107"/>
                    </a:lnTo>
                    <a:lnTo>
                      <a:pt x="101" y="104"/>
                    </a:lnTo>
                    <a:lnTo>
                      <a:pt x="101" y="104"/>
                    </a:lnTo>
                    <a:lnTo>
                      <a:pt x="98" y="104"/>
                    </a:lnTo>
                    <a:lnTo>
                      <a:pt x="95" y="107"/>
                    </a:lnTo>
                    <a:lnTo>
                      <a:pt x="86" y="113"/>
                    </a:lnTo>
                    <a:lnTo>
                      <a:pt x="83" y="113"/>
                    </a:lnTo>
                    <a:lnTo>
                      <a:pt x="80" y="116"/>
                    </a:lnTo>
                    <a:lnTo>
                      <a:pt x="77" y="113"/>
                    </a:lnTo>
                    <a:lnTo>
                      <a:pt x="68" y="107"/>
                    </a:lnTo>
                    <a:lnTo>
                      <a:pt x="68" y="107"/>
                    </a:lnTo>
                    <a:lnTo>
                      <a:pt x="65" y="101"/>
                    </a:lnTo>
                    <a:lnTo>
                      <a:pt x="62" y="98"/>
                    </a:lnTo>
                    <a:lnTo>
                      <a:pt x="65" y="98"/>
                    </a:lnTo>
                    <a:lnTo>
                      <a:pt x="65" y="92"/>
                    </a:lnTo>
                    <a:lnTo>
                      <a:pt x="62" y="86"/>
                    </a:lnTo>
                    <a:lnTo>
                      <a:pt x="62" y="83"/>
                    </a:lnTo>
                    <a:lnTo>
                      <a:pt x="62" y="83"/>
                    </a:lnTo>
                    <a:lnTo>
                      <a:pt x="62" y="80"/>
                    </a:lnTo>
                    <a:lnTo>
                      <a:pt x="62" y="77"/>
                    </a:lnTo>
                    <a:lnTo>
                      <a:pt x="62" y="77"/>
                    </a:lnTo>
                    <a:lnTo>
                      <a:pt x="59" y="71"/>
                    </a:lnTo>
                    <a:lnTo>
                      <a:pt x="59" y="68"/>
                    </a:lnTo>
                    <a:lnTo>
                      <a:pt x="59" y="71"/>
                    </a:lnTo>
                    <a:lnTo>
                      <a:pt x="56" y="68"/>
                    </a:lnTo>
                    <a:lnTo>
                      <a:pt x="53" y="71"/>
                    </a:lnTo>
                    <a:lnTo>
                      <a:pt x="56" y="71"/>
                    </a:lnTo>
                    <a:lnTo>
                      <a:pt x="56" y="77"/>
                    </a:lnTo>
                    <a:lnTo>
                      <a:pt x="56" y="77"/>
                    </a:lnTo>
                    <a:lnTo>
                      <a:pt x="53" y="80"/>
                    </a:lnTo>
                    <a:lnTo>
                      <a:pt x="53" y="83"/>
                    </a:lnTo>
                    <a:lnTo>
                      <a:pt x="56" y="86"/>
                    </a:lnTo>
                    <a:lnTo>
                      <a:pt x="56" y="89"/>
                    </a:lnTo>
                    <a:lnTo>
                      <a:pt x="53" y="89"/>
                    </a:lnTo>
                    <a:lnTo>
                      <a:pt x="53" y="86"/>
                    </a:lnTo>
                    <a:lnTo>
                      <a:pt x="50" y="83"/>
                    </a:lnTo>
                    <a:lnTo>
                      <a:pt x="47" y="83"/>
                    </a:lnTo>
                    <a:lnTo>
                      <a:pt x="47" y="80"/>
                    </a:lnTo>
                    <a:lnTo>
                      <a:pt x="44" y="80"/>
                    </a:lnTo>
                    <a:lnTo>
                      <a:pt x="41" y="80"/>
                    </a:lnTo>
                    <a:lnTo>
                      <a:pt x="41" y="77"/>
                    </a:lnTo>
                    <a:lnTo>
                      <a:pt x="44" y="77"/>
                    </a:lnTo>
                    <a:lnTo>
                      <a:pt x="47" y="74"/>
                    </a:lnTo>
                    <a:lnTo>
                      <a:pt x="44" y="71"/>
                    </a:lnTo>
                    <a:lnTo>
                      <a:pt x="44" y="68"/>
                    </a:lnTo>
                    <a:lnTo>
                      <a:pt x="47" y="68"/>
                    </a:lnTo>
                    <a:lnTo>
                      <a:pt x="50" y="62"/>
                    </a:lnTo>
                    <a:lnTo>
                      <a:pt x="47" y="60"/>
                    </a:lnTo>
                    <a:lnTo>
                      <a:pt x="47" y="60"/>
                    </a:lnTo>
                    <a:lnTo>
                      <a:pt x="47" y="57"/>
                    </a:lnTo>
                    <a:lnTo>
                      <a:pt x="47" y="51"/>
                    </a:lnTo>
                    <a:lnTo>
                      <a:pt x="44" y="48"/>
                    </a:lnTo>
                    <a:lnTo>
                      <a:pt x="44" y="48"/>
                    </a:lnTo>
                    <a:lnTo>
                      <a:pt x="47" y="48"/>
                    </a:lnTo>
                    <a:lnTo>
                      <a:pt x="50" y="48"/>
                    </a:lnTo>
                    <a:lnTo>
                      <a:pt x="50" y="45"/>
                    </a:lnTo>
                    <a:lnTo>
                      <a:pt x="50" y="42"/>
                    </a:lnTo>
                    <a:lnTo>
                      <a:pt x="50" y="36"/>
                    </a:lnTo>
                    <a:lnTo>
                      <a:pt x="50" y="33"/>
                    </a:lnTo>
                    <a:lnTo>
                      <a:pt x="50" y="30"/>
                    </a:lnTo>
                    <a:lnTo>
                      <a:pt x="50" y="30"/>
                    </a:lnTo>
                    <a:lnTo>
                      <a:pt x="44" y="33"/>
                    </a:lnTo>
                    <a:lnTo>
                      <a:pt x="41" y="27"/>
                    </a:lnTo>
                    <a:lnTo>
                      <a:pt x="44" y="27"/>
                    </a:lnTo>
                    <a:lnTo>
                      <a:pt x="41" y="24"/>
                    </a:lnTo>
                    <a:lnTo>
                      <a:pt x="41" y="24"/>
                    </a:lnTo>
                    <a:lnTo>
                      <a:pt x="41" y="21"/>
                    </a:lnTo>
                    <a:lnTo>
                      <a:pt x="44" y="21"/>
                    </a:lnTo>
                    <a:lnTo>
                      <a:pt x="44" y="18"/>
                    </a:lnTo>
                    <a:lnTo>
                      <a:pt x="41" y="18"/>
                    </a:lnTo>
                    <a:lnTo>
                      <a:pt x="38" y="15"/>
                    </a:lnTo>
                    <a:lnTo>
                      <a:pt x="35" y="18"/>
                    </a:lnTo>
                    <a:lnTo>
                      <a:pt x="35" y="12"/>
                    </a:lnTo>
                    <a:lnTo>
                      <a:pt x="35" y="12"/>
                    </a:lnTo>
                    <a:lnTo>
                      <a:pt x="38" y="12"/>
                    </a:lnTo>
                    <a:lnTo>
                      <a:pt x="35" y="12"/>
                    </a:lnTo>
                    <a:lnTo>
                      <a:pt x="35" y="12"/>
                    </a:lnTo>
                    <a:lnTo>
                      <a:pt x="35" y="15"/>
                    </a:lnTo>
                    <a:lnTo>
                      <a:pt x="32" y="18"/>
                    </a:lnTo>
                    <a:lnTo>
                      <a:pt x="29" y="15"/>
                    </a:lnTo>
                    <a:lnTo>
                      <a:pt x="32" y="12"/>
                    </a:lnTo>
                    <a:lnTo>
                      <a:pt x="29" y="9"/>
                    </a:lnTo>
                    <a:lnTo>
                      <a:pt x="29" y="6"/>
                    </a:lnTo>
                    <a:lnTo>
                      <a:pt x="29" y="3"/>
                    </a:lnTo>
                    <a:lnTo>
                      <a:pt x="29" y="0"/>
                    </a:lnTo>
                    <a:lnTo>
                      <a:pt x="29" y="0"/>
                    </a:lnTo>
                    <a:lnTo>
                      <a:pt x="29" y="0"/>
                    </a:lnTo>
                    <a:lnTo>
                      <a:pt x="27" y="0"/>
                    </a:lnTo>
                    <a:lnTo>
                      <a:pt x="21" y="0"/>
                    </a:lnTo>
                    <a:lnTo>
                      <a:pt x="21" y="0"/>
                    </a:lnTo>
                    <a:lnTo>
                      <a:pt x="24" y="3"/>
                    </a:lnTo>
                    <a:lnTo>
                      <a:pt x="27" y="12"/>
                    </a:lnTo>
                    <a:lnTo>
                      <a:pt x="29" y="18"/>
                    </a:lnTo>
                    <a:lnTo>
                      <a:pt x="27" y="24"/>
                    </a:lnTo>
                    <a:lnTo>
                      <a:pt x="27" y="24"/>
                    </a:lnTo>
                    <a:lnTo>
                      <a:pt x="24" y="24"/>
                    </a:lnTo>
                    <a:lnTo>
                      <a:pt x="24" y="27"/>
                    </a:lnTo>
                    <a:lnTo>
                      <a:pt x="27" y="33"/>
                    </a:lnTo>
                    <a:lnTo>
                      <a:pt x="27" y="33"/>
                    </a:lnTo>
                    <a:lnTo>
                      <a:pt x="29" y="33"/>
                    </a:lnTo>
                    <a:lnTo>
                      <a:pt x="32" y="33"/>
                    </a:lnTo>
                    <a:lnTo>
                      <a:pt x="32" y="33"/>
                    </a:lnTo>
                    <a:lnTo>
                      <a:pt x="29" y="36"/>
                    </a:lnTo>
                    <a:lnTo>
                      <a:pt x="29" y="42"/>
                    </a:lnTo>
                    <a:lnTo>
                      <a:pt x="32" y="45"/>
                    </a:lnTo>
                    <a:lnTo>
                      <a:pt x="32" y="57"/>
                    </a:lnTo>
                    <a:lnTo>
                      <a:pt x="32" y="60"/>
                    </a:lnTo>
                    <a:lnTo>
                      <a:pt x="32" y="65"/>
                    </a:lnTo>
                    <a:lnTo>
                      <a:pt x="35" y="62"/>
                    </a:lnTo>
                    <a:lnTo>
                      <a:pt x="35" y="60"/>
                    </a:lnTo>
                    <a:lnTo>
                      <a:pt x="35" y="60"/>
                    </a:lnTo>
                    <a:lnTo>
                      <a:pt x="35" y="57"/>
                    </a:lnTo>
                    <a:lnTo>
                      <a:pt x="38" y="60"/>
                    </a:lnTo>
                    <a:lnTo>
                      <a:pt x="38" y="62"/>
                    </a:lnTo>
                    <a:lnTo>
                      <a:pt x="38" y="62"/>
                    </a:lnTo>
                    <a:lnTo>
                      <a:pt x="38" y="60"/>
                    </a:lnTo>
                    <a:lnTo>
                      <a:pt x="38" y="60"/>
                    </a:lnTo>
                    <a:lnTo>
                      <a:pt x="41" y="60"/>
                    </a:lnTo>
                    <a:lnTo>
                      <a:pt x="41" y="62"/>
                    </a:lnTo>
                    <a:lnTo>
                      <a:pt x="38" y="65"/>
                    </a:lnTo>
                    <a:lnTo>
                      <a:pt x="38" y="68"/>
                    </a:lnTo>
                    <a:lnTo>
                      <a:pt x="38" y="71"/>
                    </a:lnTo>
                    <a:lnTo>
                      <a:pt x="35" y="71"/>
                    </a:lnTo>
                    <a:lnTo>
                      <a:pt x="35" y="68"/>
                    </a:lnTo>
                    <a:lnTo>
                      <a:pt x="32" y="68"/>
                    </a:lnTo>
                    <a:lnTo>
                      <a:pt x="32" y="74"/>
                    </a:lnTo>
                    <a:lnTo>
                      <a:pt x="35" y="80"/>
                    </a:lnTo>
                    <a:lnTo>
                      <a:pt x="38" y="83"/>
                    </a:lnTo>
                    <a:lnTo>
                      <a:pt x="38" y="80"/>
                    </a:lnTo>
                    <a:lnTo>
                      <a:pt x="41" y="83"/>
                    </a:lnTo>
                    <a:lnTo>
                      <a:pt x="41" y="86"/>
                    </a:lnTo>
                    <a:lnTo>
                      <a:pt x="41" y="86"/>
                    </a:lnTo>
                    <a:lnTo>
                      <a:pt x="38" y="89"/>
                    </a:lnTo>
                    <a:lnTo>
                      <a:pt x="38" y="89"/>
                    </a:lnTo>
                    <a:lnTo>
                      <a:pt x="38" y="92"/>
                    </a:lnTo>
                    <a:lnTo>
                      <a:pt x="38" y="95"/>
                    </a:lnTo>
                    <a:lnTo>
                      <a:pt x="35" y="101"/>
                    </a:lnTo>
                    <a:lnTo>
                      <a:pt x="35" y="104"/>
                    </a:lnTo>
                    <a:lnTo>
                      <a:pt x="35" y="104"/>
                    </a:lnTo>
                    <a:lnTo>
                      <a:pt x="38" y="107"/>
                    </a:lnTo>
                    <a:lnTo>
                      <a:pt x="35" y="107"/>
                    </a:lnTo>
                    <a:lnTo>
                      <a:pt x="35" y="110"/>
                    </a:lnTo>
                    <a:lnTo>
                      <a:pt x="32" y="113"/>
                    </a:lnTo>
                    <a:lnTo>
                      <a:pt x="32" y="113"/>
                    </a:lnTo>
                    <a:lnTo>
                      <a:pt x="35" y="116"/>
                    </a:lnTo>
                    <a:lnTo>
                      <a:pt x="32" y="116"/>
                    </a:lnTo>
                    <a:lnTo>
                      <a:pt x="29" y="116"/>
                    </a:lnTo>
                    <a:lnTo>
                      <a:pt x="29" y="122"/>
                    </a:lnTo>
                    <a:lnTo>
                      <a:pt x="27" y="133"/>
                    </a:lnTo>
                    <a:lnTo>
                      <a:pt x="27" y="136"/>
                    </a:lnTo>
                    <a:lnTo>
                      <a:pt x="24" y="139"/>
                    </a:lnTo>
                    <a:lnTo>
                      <a:pt x="21" y="139"/>
                    </a:lnTo>
                    <a:lnTo>
                      <a:pt x="18" y="136"/>
                    </a:lnTo>
                    <a:lnTo>
                      <a:pt x="15" y="139"/>
                    </a:lnTo>
                    <a:lnTo>
                      <a:pt x="6" y="142"/>
                    </a:lnTo>
                    <a:lnTo>
                      <a:pt x="3" y="145"/>
                    </a:lnTo>
                    <a:lnTo>
                      <a:pt x="3" y="148"/>
                    </a:lnTo>
                    <a:lnTo>
                      <a:pt x="3" y="154"/>
                    </a:lnTo>
                    <a:lnTo>
                      <a:pt x="6" y="157"/>
                    </a:lnTo>
                    <a:lnTo>
                      <a:pt x="12" y="160"/>
                    </a:lnTo>
                    <a:lnTo>
                      <a:pt x="15" y="166"/>
                    </a:lnTo>
                    <a:lnTo>
                      <a:pt x="21" y="169"/>
                    </a:lnTo>
                    <a:lnTo>
                      <a:pt x="21" y="169"/>
                    </a:lnTo>
                    <a:lnTo>
                      <a:pt x="21" y="178"/>
                    </a:lnTo>
                    <a:lnTo>
                      <a:pt x="24" y="178"/>
                    </a:lnTo>
                    <a:lnTo>
                      <a:pt x="21" y="178"/>
                    </a:lnTo>
                    <a:lnTo>
                      <a:pt x="21" y="184"/>
                    </a:lnTo>
                    <a:lnTo>
                      <a:pt x="21" y="187"/>
                    </a:lnTo>
                    <a:lnTo>
                      <a:pt x="12" y="195"/>
                    </a:lnTo>
                    <a:lnTo>
                      <a:pt x="9" y="201"/>
                    </a:lnTo>
                    <a:lnTo>
                      <a:pt x="3" y="207"/>
                    </a:lnTo>
                    <a:lnTo>
                      <a:pt x="0" y="210"/>
                    </a:lnTo>
                    <a:lnTo>
                      <a:pt x="0" y="210"/>
                    </a:ln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59" name="Freeform 102"/>
              <p:cNvSpPr>
                <a:spLocks/>
              </p:cNvSpPr>
              <p:nvPr/>
            </p:nvSpPr>
            <p:spPr bwMode="auto">
              <a:xfrm>
                <a:off x="10939463" y="6630988"/>
                <a:ext cx="19050" cy="19050"/>
              </a:xfrm>
              <a:custGeom>
                <a:avLst/>
                <a:gdLst>
                  <a:gd name="T0" fmla="*/ 0 w 12"/>
                  <a:gd name="T1" fmla="*/ 9 h 12"/>
                  <a:gd name="T2" fmla="*/ 9 w 12"/>
                  <a:gd name="T3" fmla="*/ 0 h 12"/>
                  <a:gd name="T4" fmla="*/ 12 w 12"/>
                  <a:gd name="T5" fmla="*/ 0 h 12"/>
                  <a:gd name="T6" fmla="*/ 12 w 12"/>
                  <a:gd name="T7" fmla="*/ 3 h 12"/>
                  <a:gd name="T8" fmla="*/ 9 w 12"/>
                  <a:gd name="T9" fmla="*/ 6 h 12"/>
                  <a:gd name="T10" fmla="*/ 9 w 12"/>
                  <a:gd name="T11" fmla="*/ 9 h 12"/>
                  <a:gd name="T12" fmla="*/ 9 w 12"/>
                  <a:gd name="T13" fmla="*/ 12 h 12"/>
                  <a:gd name="T14" fmla="*/ 6 w 12"/>
                  <a:gd name="T15" fmla="*/ 12 h 12"/>
                  <a:gd name="T16" fmla="*/ 3 w 12"/>
                  <a:gd name="T17" fmla="*/ 12 h 12"/>
                  <a:gd name="T18" fmla="*/ 0 w 12"/>
                  <a:gd name="T19" fmla="*/ 9 h 12"/>
                  <a:gd name="T20" fmla="*/ 0 w 12"/>
                  <a:gd name="T21" fmla="*/ 9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0" y="9"/>
                    </a:moveTo>
                    <a:lnTo>
                      <a:pt x="9" y="0"/>
                    </a:lnTo>
                    <a:lnTo>
                      <a:pt x="12" y="0"/>
                    </a:lnTo>
                    <a:lnTo>
                      <a:pt x="12" y="3"/>
                    </a:lnTo>
                    <a:lnTo>
                      <a:pt x="9" y="6"/>
                    </a:lnTo>
                    <a:lnTo>
                      <a:pt x="9" y="9"/>
                    </a:lnTo>
                    <a:lnTo>
                      <a:pt x="9" y="12"/>
                    </a:lnTo>
                    <a:lnTo>
                      <a:pt x="6" y="12"/>
                    </a:lnTo>
                    <a:lnTo>
                      <a:pt x="3" y="12"/>
                    </a:lnTo>
                    <a:lnTo>
                      <a:pt x="0" y="9"/>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60" name="Freeform 103"/>
              <p:cNvSpPr>
                <a:spLocks/>
              </p:cNvSpPr>
              <p:nvPr/>
            </p:nvSpPr>
            <p:spPr bwMode="auto">
              <a:xfrm>
                <a:off x="11349038" y="6157913"/>
                <a:ext cx="9525" cy="12700"/>
              </a:xfrm>
              <a:custGeom>
                <a:avLst/>
                <a:gdLst>
                  <a:gd name="T0" fmla="*/ 0 w 6"/>
                  <a:gd name="T1" fmla="*/ 5 h 8"/>
                  <a:gd name="T2" fmla="*/ 0 w 6"/>
                  <a:gd name="T3" fmla="*/ 3 h 8"/>
                  <a:gd name="T4" fmla="*/ 3 w 6"/>
                  <a:gd name="T5" fmla="*/ 0 h 8"/>
                  <a:gd name="T6" fmla="*/ 6 w 6"/>
                  <a:gd name="T7" fmla="*/ 3 h 8"/>
                  <a:gd name="T8" fmla="*/ 6 w 6"/>
                  <a:gd name="T9" fmla="*/ 3 h 8"/>
                  <a:gd name="T10" fmla="*/ 3 w 6"/>
                  <a:gd name="T11" fmla="*/ 5 h 8"/>
                  <a:gd name="T12" fmla="*/ 0 w 6"/>
                  <a:gd name="T13" fmla="*/ 8 h 8"/>
                  <a:gd name="T14" fmla="*/ 0 w 6"/>
                  <a:gd name="T15" fmla="*/ 8 h 8"/>
                  <a:gd name="T16" fmla="*/ 0 w 6"/>
                  <a:gd name="T17" fmla="*/ 5 h 8"/>
                  <a:gd name="T18" fmla="*/ 0 w 6"/>
                  <a:gd name="T1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8">
                    <a:moveTo>
                      <a:pt x="0" y="5"/>
                    </a:moveTo>
                    <a:lnTo>
                      <a:pt x="0" y="3"/>
                    </a:lnTo>
                    <a:lnTo>
                      <a:pt x="3" y="0"/>
                    </a:lnTo>
                    <a:lnTo>
                      <a:pt x="6" y="3"/>
                    </a:lnTo>
                    <a:lnTo>
                      <a:pt x="6" y="3"/>
                    </a:lnTo>
                    <a:lnTo>
                      <a:pt x="3" y="5"/>
                    </a:lnTo>
                    <a:lnTo>
                      <a:pt x="0" y="8"/>
                    </a:lnTo>
                    <a:lnTo>
                      <a:pt x="0" y="8"/>
                    </a:lnTo>
                    <a:lnTo>
                      <a:pt x="0" y="5"/>
                    </a:lnTo>
                    <a:lnTo>
                      <a:pt x="0"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61" name="Freeform 104"/>
              <p:cNvSpPr>
                <a:spLocks/>
              </p:cNvSpPr>
              <p:nvPr/>
            </p:nvSpPr>
            <p:spPr bwMode="auto">
              <a:xfrm>
                <a:off x="11349038" y="6170613"/>
                <a:ext cx="4763" cy="4763"/>
              </a:xfrm>
              <a:custGeom>
                <a:avLst/>
                <a:gdLst>
                  <a:gd name="T0" fmla="*/ 0 w 3"/>
                  <a:gd name="T1" fmla="*/ 3 h 3"/>
                  <a:gd name="T2" fmla="*/ 0 w 3"/>
                  <a:gd name="T3" fmla="*/ 0 h 3"/>
                  <a:gd name="T4" fmla="*/ 3 w 3"/>
                  <a:gd name="T5" fmla="*/ 0 h 3"/>
                  <a:gd name="T6" fmla="*/ 0 w 3"/>
                  <a:gd name="T7" fmla="*/ 3 h 3"/>
                  <a:gd name="T8" fmla="*/ 0 w 3"/>
                  <a:gd name="T9" fmla="*/ 3 h 3"/>
                  <a:gd name="T10" fmla="*/ 0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0"/>
                    </a:lnTo>
                    <a:lnTo>
                      <a:pt x="3" y="0"/>
                    </a:lnTo>
                    <a:lnTo>
                      <a:pt x="0" y="3"/>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62" name="Freeform 105"/>
              <p:cNvSpPr>
                <a:spLocks/>
              </p:cNvSpPr>
              <p:nvPr/>
            </p:nvSpPr>
            <p:spPr bwMode="auto">
              <a:xfrm>
                <a:off x="11344276" y="6170613"/>
                <a:ext cx="4763" cy="4763"/>
              </a:xfrm>
              <a:custGeom>
                <a:avLst/>
                <a:gdLst>
                  <a:gd name="T0" fmla="*/ 0 w 3"/>
                  <a:gd name="T1" fmla="*/ 3 h 3"/>
                  <a:gd name="T2" fmla="*/ 0 w 3"/>
                  <a:gd name="T3" fmla="*/ 3 h 3"/>
                  <a:gd name="T4" fmla="*/ 3 w 3"/>
                  <a:gd name="T5" fmla="*/ 0 h 3"/>
                  <a:gd name="T6" fmla="*/ 3 w 3"/>
                  <a:gd name="T7" fmla="*/ 0 h 3"/>
                  <a:gd name="T8" fmla="*/ 0 w 3"/>
                  <a:gd name="T9" fmla="*/ 3 h 3"/>
                  <a:gd name="T10" fmla="*/ 0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0" y="3"/>
                    </a:moveTo>
                    <a:lnTo>
                      <a:pt x="0" y="3"/>
                    </a:lnTo>
                    <a:lnTo>
                      <a:pt x="3" y="0"/>
                    </a:lnTo>
                    <a:lnTo>
                      <a:pt x="3" y="0"/>
                    </a:lnTo>
                    <a:lnTo>
                      <a:pt x="0" y="3"/>
                    </a:ln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63" name="Rectangle 106"/>
              <p:cNvSpPr>
                <a:spLocks noChangeArrowheads="1"/>
              </p:cNvSpPr>
              <p:nvPr/>
            </p:nvSpPr>
            <p:spPr bwMode="auto">
              <a:xfrm>
                <a:off x="11099801" y="6448425"/>
                <a:ext cx="4763" cy="1588"/>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64" name="Freeform 107"/>
              <p:cNvSpPr>
                <a:spLocks/>
              </p:cNvSpPr>
              <p:nvPr/>
            </p:nvSpPr>
            <p:spPr bwMode="auto">
              <a:xfrm>
                <a:off x="11066463" y="6434138"/>
                <a:ext cx="28575" cy="28575"/>
              </a:xfrm>
              <a:custGeom>
                <a:avLst/>
                <a:gdLst>
                  <a:gd name="T0" fmla="*/ 3 w 18"/>
                  <a:gd name="T1" fmla="*/ 15 h 18"/>
                  <a:gd name="T2" fmla="*/ 0 w 18"/>
                  <a:gd name="T3" fmla="*/ 18 h 18"/>
                  <a:gd name="T4" fmla="*/ 0 w 18"/>
                  <a:gd name="T5" fmla="*/ 18 h 18"/>
                  <a:gd name="T6" fmla="*/ 0 w 18"/>
                  <a:gd name="T7" fmla="*/ 18 h 18"/>
                  <a:gd name="T8" fmla="*/ 3 w 18"/>
                  <a:gd name="T9" fmla="*/ 15 h 18"/>
                  <a:gd name="T10" fmla="*/ 3 w 18"/>
                  <a:gd name="T11" fmla="*/ 12 h 18"/>
                  <a:gd name="T12" fmla="*/ 3 w 18"/>
                  <a:gd name="T13" fmla="*/ 12 h 18"/>
                  <a:gd name="T14" fmla="*/ 6 w 18"/>
                  <a:gd name="T15" fmla="*/ 9 h 18"/>
                  <a:gd name="T16" fmla="*/ 9 w 18"/>
                  <a:gd name="T17" fmla="*/ 6 h 18"/>
                  <a:gd name="T18" fmla="*/ 9 w 18"/>
                  <a:gd name="T19" fmla="*/ 3 h 18"/>
                  <a:gd name="T20" fmla="*/ 9 w 18"/>
                  <a:gd name="T21" fmla="*/ 0 h 18"/>
                  <a:gd name="T22" fmla="*/ 12 w 18"/>
                  <a:gd name="T23" fmla="*/ 0 h 18"/>
                  <a:gd name="T24" fmla="*/ 15 w 18"/>
                  <a:gd name="T25" fmla="*/ 3 h 18"/>
                  <a:gd name="T26" fmla="*/ 15 w 18"/>
                  <a:gd name="T27" fmla="*/ 6 h 18"/>
                  <a:gd name="T28" fmla="*/ 18 w 18"/>
                  <a:gd name="T29" fmla="*/ 9 h 18"/>
                  <a:gd name="T30" fmla="*/ 18 w 18"/>
                  <a:gd name="T31" fmla="*/ 9 h 18"/>
                  <a:gd name="T32" fmla="*/ 15 w 18"/>
                  <a:gd name="T33" fmla="*/ 9 h 18"/>
                  <a:gd name="T34" fmla="*/ 15 w 18"/>
                  <a:gd name="T35" fmla="*/ 9 h 18"/>
                  <a:gd name="T36" fmla="*/ 12 w 18"/>
                  <a:gd name="T37" fmla="*/ 9 h 18"/>
                  <a:gd name="T38" fmla="*/ 12 w 18"/>
                  <a:gd name="T39" fmla="*/ 9 h 18"/>
                  <a:gd name="T40" fmla="*/ 15 w 18"/>
                  <a:gd name="T41" fmla="*/ 12 h 18"/>
                  <a:gd name="T42" fmla="*/ 18 w 18"/>
                  <a:gd name="T43" fmla="*/ 12 h 18"/>
                  <a:gd name="T44" fmla="*/ 18 w 18"/>
                  <a:gd name="T45" fmla="*/ 12 h 18"/>
                  <a:gd name="T46" fmla="*/ 15 w 18"/>
                  <a:gd name="T47" fmla="*/ 15 h 18"/>
                  <a:gd name="T48" fmla="*/ 15 w 18"/>
                  <a:gd name="T49" fmla="*/ 15 h 18"/>
                  <a:gd name="T50" fmla="*/ 9 w 18"/>
                  <a:gd name="T51" fmla="*/ 15 h 18"/>
                  <a:gd name="T52" fmla="*/ 9 w 18"/>
                  <a:gd name="T53" fmla="*/ 18 h 18"/>
                  <a:gd name="T54" fmla="*/ 6 w 18"/>
                  <a:gd name="T55" fmla="*/ 18 h 18"/>
                  <a:gd name="T56" fmla="*/ 6 w 18"/>
                  <a:gd name="T57" fmla="*/ 15 h 18"/>
                  <a:gd name="T58" fmla="*/ 3 w 18"/>
                  <a:gd name="T59" fmla="*/ 15 h 18"/>
                  <a:gd name="T60" fmla="*/ 3 w 18"/>
                  <a:gd name="T61"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 h="18">
                    <a:moveTo>
                      <a:pt x="3" y="15"/>
                    </a:moveTo>
                    <a:lnTo>
                      <a:pt x="0" y="18"/>
                    </a:lnTo>
                    <a:lnTo>
                      <a:pt x="0" y="18"/>
                    </a:lnTo>
                    <a:lnTo>
                      <a:pt x="0" y="18"/>
                    </a:lnTo>
                    <a:lnTo>
                      <a:pt x="3" y="15"/>
                    </a:lnTo>
                    <a:lnTo>
                      <a:pt x="3" y="12"/>
                    </a:lnTo>
                    <a:lnTo>
                      <a:pt x="3" y="12"/>
                    </a:lnTo>
                    <a:lnTo>
                      <a:pt x="6" y="9"/>
                    </a:lnTo>
                    <a:lnTo>
                      <a:pt x="9" y="6"/>
                    </a:lnTo>
                    <a:lnTo>
                      <a:pt x="9" y="3"/>
                    </a:lnTo>
                    <a:lnTo>
                      <a:pt x="9" y="0"/>
                    </a:lnTo>
                    <a:lnTo>
                      <a:pt x="12" y="0"/>
                    </a:lnTo>
                    <a:lnTo>
                      <a:pt x="15" y="3"/>
                    </a:lnTo>
                    <a:lnTo>
                      <a:pt x="15" y="6"/>
                    </a:lnTo>
                    <a:lnTo>
                      <a:pt x="18" y="9"/>
                    </a:lnTo>
                    <a:lnTo>
                      <a:pt x="18" y="9"/>
                    </a:lnTo>
                    <a:lnTo>
                      <a:pt x="15" y="9"/>
                    </a:lnTo>
                    <a:lnTo>
                      <a:pt x="15" y="9"/>
                    </a:lnTo>
                    <a:lnTo>
                      <a:pt x="12" y="9"/>
                    </a:lnTo>
                    <a:lnTo>
                      <a:pt x="12" y="9"/>
                    </a:lnTo>
                    <a:lnTo>
                      <a:pt x="15" y="12"/>
                    </a:lnTo>
                    <a:lnTo>
                      <a:pt x="18" y="12"/>
                    </a:lnTo>
                    <a:lnTo>
                      <a:pt x="18" y="12"/>
                    </a:lnTo>
                    <a:lnTo>
                      <a:pt x="15" y="15"/>
                    </a:lnTo>
                    <a:lnTo>
                      <a:pt x="15" y="15"/>
                    </a:lnTo>
                    <a:lnTo>
                      <a:pt x="9" y="15"/>
                    </a:lnTo>
                    <a:lnTo>
                      <a:pt x="9" y="18"/>
                    </a:lnTo>
                    <a:lnTo>
                      <a:pt x="6" y="18"/>
                    </a:lnTo>
                    <a:lnTo>
                      <a:pt x="6" y="15"/>
                    </a:lnTo>
                    <a:lnTo>
                      <a:pt x="3" y="15"/>
                    </a:lnTo>
                    <a:lnTo>
                      <a:pt x="3"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sp>
            <p:nvSpPr>
              <p:cNvPr id="365" name="Freeform 108"/>
              <p:cNvSpPr>
                <a:spLocks/>
              </p:cNvSpPr>
              <p:nvPr/>
            </p:nvSpPr>
            <p:spPr bwMode="auto">
              <a:xfrm>
                <a:off x="11061701" y="6153150"/>
                <a:ext cx="301625" cy="290513"/>
              </a:xfrm>
              <a:custGeom>
                <a:avLst/>
                <a:gdLst>
                  <a:gd name="T0" fmla="*/ 3 w 190"/>
                  <a:gd name="T1" fmla="*/ 153 h 183"/>
                  <a:gd name="T2" fmla="*/ 9 w 190"/>
                  <a:gd name="T3" fmla="*/ 147 h 183"/>
                  <a:gd name="T4" fmla="*/ 9 w 190"/>
                  <a:gd name="T5" fmla="*/ 141 h 183"/>
                  <a:gd name="T6" fmla="*/ 15 w 190"/>
                  <a:gd name="T7" fmla="*/ 133 h 183"/>
                  <a:gd name="T8" fmla="*/ 18 w 190"/>
                  <a:gd name="T9" fmla="*/ 127 h 183"/>
                  <a:gd name="T10" fmla="*/ 30 w 190"/>
                  <a:gd name="T11" fmla="*/ 121 h 183"/>
                  <a:gd name="T12" fmla="*/ 36 w 190"/>
                  <a:gd name="T13" fmla="*/ 112 h 183"/>
                  <a:gd name="T14" fmla="*/ 42 w 190"/>
                  <a:gd name="T15" fmla="*/ 106 h 183"/>
                  <a:gd name="T16" fmla="*/ 57 w 190"/>
                  <a:gd name="T17" fmla="*/ 94 h 183"/>
                  <a:gd name="T18" fmla="*/ 68 w 190"/>
                  <a:gd name="T19" fmla="*/ 94 h 183"/>
                  <a:gd name="T20" fmla="*/ 71 w 190"/>
                  <a:gd name="T21" fmla="*/ 88 h 183"/>
                  <a:gd name="T22" fmla="*/ 86 w 190"/>
                  <a:gd name="T23" fmla="*/ 76 h 183"/>
                  <a:gd name="T24" fmla="*/ 104 w 190"/>
                  <a:gd name="T25" fmla="*/ 68 h 183"/>
                  <a:gd name="T26" fmla="*/ 122 w 190"/>
                  <a:gd name="T27" fmla="*/ 53 h 183"/>
                  <a:gd name="T28" fmla="*/ 128 w 190"/>
                  <a:gd name="T29" fmla="*/ 41 h 183"/>
                  <a:gd name="T30" fmla="*/ 137 w 190"/>
                  <a:gd name="T31" fmla="*/ 32 h 183"/>
                  <a:gd name="T32" fmla="*/ 145 w 190"/>
                  <a:gd name="T33" fmla="*/ 23 h 183"/>
                  <a:gd name="T34" fmla="*/ 157 w 190"/>
                  <a:gd name="T35" fmla="*/ 3 h 183"/>
                  <a:gd name="T36" fmla="*/ 166 w 190"/>
                  <a:gd name="T37" fmla="*/ 3 h 183"/>
                  <a:gd name="T38" fmla="*/ 169 w 190"/>
                  <a:gd name="T39" fmla="*/ 6 h 183"/>
                  <a:gd name="T40" fmla="*/ 172 w 190"/>
                  <a:gd name="T41" fmla="*/ 11 h 183"/>
                  <a:gd name="T42" fmla="*/ 172 w 190"/>
                  <a:gd name="T43" fmla="*/ 20 h 183"/>
                  <a:gd name="T44" fmla="*/ 181 w 190"/>
                  <a:gd name="T45" fmla="*/ 14 h 183"/>
                  <a:gd name="T46" fmla="*/ 184 w 190"/>
                  <a:gd name="T47" fmla="*/ 17 h 183"/>
                  <a:gd name="T48" fmla="*/ 187 w 190"/>
                  <a:gd name="T49" fmla="*/ 14 h 183"/>
                  <a:gd name="T50" fmla="*/ 184 w 190"/>
                  <a:gd name="T51" fmla="*/ 20 h 183"/>
                  <a:gd name="T52" fmla="*/ 181 w 190"/>
                  <a:gd name="T53" fmla="*/ 26 h 183"/>
                  <a:gd name="T54" fmla="*/ 187 w 190"/>
                  <a:gd name="T55" fmla="*/ 38 h 183"/>
                  <a:gd name="T56" fmla="*/ 166 w 190"/>
                  <a:gd name="T57" fmla="*/ 56 h 183"/>
                  <a:gd name="T58" fmla="*/ 160 w 190"/>
                  <a:gd name="T59" fmla="*/ 65 h 183"/>
                  <a:gd name="T60" fmla="*/ 142 w 190"/>
                  <a:gd name="T61" fmla="*/ 79 h 183"/>
                  <a:gd name="T62" fmla="*/ 139 w 190"/>
                  <a:gd name="T63" fmla="*/ 91 h 183"/>
                  <a:gd name="T64" fmla="*/ 139 w 190"/>
                  <a:gd name="T65" fmla="*/ 100 h 183"/>
                  <a:gd name="T66" fmla="*/ 137 w 190"/>
                  <a:gd name="T67" fmla="*/ 97 h 183"/>
                  <a:gd name="T68" fmla="*/ 131 w 190"/>
                  <a:gd name="T69" fmla="*/ 100 h 183"/>
                  <a:gd name="T70" fmla="*/ 128 w 190"/>
                  <a:gd name="T71" fmla="*/ 97 h 183"/>
                  <a:gd name="T72" fmla="*/ 125 w 190"/>
                  <a:gd name="T73" fmla="*/ 94 h 183"/>
                  <a:gd name="T74" fmla="*/ 122 w 190"/>
                  <a:gd name="T75" fmla="*/ 103 h 183"/>
                  <a:gd name="T76" fmla="*/ 113 w 190"/>
                  <a:gd name="T77" fmla="*/ 106 h 183"/>
                  <a:gd name="T78" fmla="*/ 104 w 190"/>
                  <a:gd name="T79" fmla="*/ 112 h 183"/>
                  <a:gd name="T80" fmla="*/ 98 w 190"/>
                  <a:gd name="T81" fmla="*/ 130 h 183"/>
                  <a:gd name="T82" fmla="*/ 83 w 190"/>
                  <a:gd name="T83" fmla="*/ 144 h 183"/>
                  <a:gd name="T84" fmla="*/ 77 w 190"/>
                  <a:gd name="T85" fmla="*/ 156 h 183"/>
                  <a:gd name="T86" fmla="*/ 77 w 190"/>
                  <a:gd name="T87" fmla="*/ 159 h 183"/>
                  <a:gd name="T88" fmla="*/ 62 w 190"/>
                  <a:gd name="T89" fmla="*/ 171 h 183"/>
                  <a:gd name="T90" fmla="*/ 57 w 190"/>
                  <a:gd name="T91" fmla="*/ 171 h 183"/>
                  <a:gd name="T92" fmla="*/ 42 w 190"/>
                  <a:gd name="T93" fmla="*/ 180 h 183"/>
                  <a:gd name="T94" fmla="*/ 30 w 190"/>
                  <a:gd name="T95" fmla="*/ 180 h 183"/>
                  <a:gd name="T96" fmla="*/ 24 w 190"/>
                  <a:gd name="T97" fmla="*/ 174 h 183"/>
                  <a:gd name="T98" fmla="*/ 18 w 190"/>
                  <a:gd name="T99" fmla="*/ 168 h 183"/>
                  <a:gd name="T100" fmla="*/ 12 w 190"/>
                  <a:gd name="T101" fmla="*/ 162 h 183"/>
                  <a:gd name="T102" fmla="*/ 6 w 190"/>
                  <a:gd name="T10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0" h="183">
                    <a:moveTo>
                      <a:pt x="3" y="162"/>
                    </a:moveTo>
                    <a:lnTo>
                      <a:pt x="3" y="159"/>
                    </a:lnTo>
                    <a:lnTo>
                      <a:pt x="3" y="156"/>
                    </a:lnTo>
                    <a:lnTo>
                      <a:pt x="3" y="153"/>
                    </a:lnTo>
                    <a:lnTo>
                      <a:pt x="3" y="153"/>
                    </a:lnTo>
                    <a:lnTo>
                      <a:pt x="0" y="153"/>
                    </a:lnTo>
                    <a:lnTo>
                      <a:pt x="6" y="147"/>
                    </a:lnTo>
                    <a:lnTo>
                      <a:pt x="9" y="147"/>
                    </a:lnTo>
                    <a:lnTo>
                      <a:pt x="12" y="147"/>
                    </a:lnTo>
                    <a:lnTo>
                      <a:pt x="12" y="147"/>
                    </a:lnTo>
                    <a:lnTo>
                      <a:pt x="12" y="144"/>
                    </a:lnTo>
                    <a:lnTo>
                      <a:pt x="9" y="141"/>
                    </a:lnTo>
                    <a:lnTo>
                      <a:pt x="9" y="141"/>
                    </a:lnTo>
                    <a:lnTo>
                      <a:pt x="12" y="136"/>
                    </a:lnTo>
                    <a:lnTo>
                      <a:pt x="12" y="133"/>
                    </a:lnTo>
                    <a:lnTo>
                      <a:pt x="15" y="133"/>
                    </a:lnTo>
                    <a:lnTo>
                      <a:pt x="15" y="133"/>
                    </a:lnTo>
                    <a:lnTo>
                      <a:pt x="18" y="136"/>
                    </a:lnTo>
                    <a:lnTo>
                      <a:pt x="18" y="133"/>
                    </a:lnTo>
                    <a:lnTo>
                      <a:pt x="18" y="127"/>
                    </a:lnTo>
                    <a:lnTo>
                      <a:pt x="21" y="127"/>
                    </a:lnTo>
                    <a:lnTo>
                      <a:pt x="21" y="127"/>
                    </a:lnTo>
                    <a:lnTo>
                      <a:pt x="27" y="118"/>
                    </a:lnTo>
                    <a:lnTo>
                      <a:pt x="30" y="121"/>
                    </a:lnTo>
                    <a:lnTo>
                      <a:pt x="30" y="118"/>
                    </a:lnTo>
                    <a:lnTo>
                      <a:pt x="30" y="115"/>
                    </a:lnTo>
                    <a:lnTo>
                      <a:pt x="33" y="112"/>
                    </a:lnTo>
                    <a:lnTo>
                      <a:pt x="36" y="112"/>
                    </a:lnTo>
                    <a:lnTo>
                      <a:pt x="36" y="112"/>
                    </a:lnTo>
                    <a:lnTo>
                      <a:pt x="39" y="115"/>
                    </a:lnTo>
                    <a:lnTo>
                      <a:pt x="39" y="109"/>
                    </a:lnTo>
                    <a:lnTo>
                      <a:pt x="42" y="106"/>
                    </a:lnTo>
                    <a:lnTo>
                      <a:pt x="45" y="106"/>
                    </a:lnTo>
                    <a:lnTo>
                      <a:pt x="48" y="100"/>
                    </a:lnTo>
                    <a:lnTo>
                      <a:pt x="51" y="97"/>
                    </a:lnTo>
                    <a:lnTo>
                      <a:pt x="57" y="94"/>
                    </a:lnTo>
                    <a:lnTo>
                      <a:pt x="59" y="94"/>
                    </a:lnTo>
                    <a:lnTo>
                      <a:pt x="62" y="94"/>
                    </a:lnTo>
                    <a:lnTo>
                      <a:pt x="65" y="94"/>
                    </a:lnTo>
                    <a:lnTo>
                      <a:pt x="68" y="94"/>
                    </a:lnTo>
                    <a:lnTo>
                      <a:pt x="68" y="94"/>
                    </a:lnTo>
                    <a:lnTo>
                      <a:pt x="71" y="97"/>
                    </a:lnTo>
                    <a:lnTo>
                      <a:pt x="71" y="91"/>
                    </a:lnTo>
                    <a:lnTo>
                      <a:pt x="71" y="88"/>
                    </a:lnTo>
                    <a:lnTo>
                      <a:pt x="71" y="88"/>
                    </a:lnTo>
                    <a:lnTo>
                      <a:pt x="77" y="82"/>
                    </a:lnTo>
                    <a:lnTo>
                      <a:pt x="80" y="82"/>
                    </a:lnTo>
                    <a:lnTo>
                      <a:pt x="86" y="76"/>
                    </a:lnTo>
                    <a:lnTo>
                      <a:pt x="95" y="74"/>
                    </a:lnTo>
                    <a:lnTo>
                      <a:pt x="98" y="74"/>
                    </a:lnTo>
                    <a:lnTo>
                      <a:pt x="98" y="71"/>
                    </a:lnTo>
                    <a:lnTo>
                      <a:pt x="104" y="68"/>
                    </a:lnTo>
                    <a:lnTo>
                      <a:pt x="107" y="68"/>
                    </a:lnTo>
                    <a:lnTo>
                      <a:pt x="113" y="62"/>
                    </a:lnTo>
                    <a:lnTo>
                      <a:pt x="122" y="56"/>
                    </a:lnTo>
                    <a:lnTo>
                      <a:pt x="122" y="53"/>
                    </a:lnTo>
                    <a:lnTo>
                      <a:pt x="122" y="50"/>
                    </a:lnTo>
                    <a:lnTo>
                      <a:pt x="122" y="47"/>
                    </a:lnTo>
                    <a:lnTo>
                      <a:pt x="125" y="44"/>
                    </a:lnTo>
                    <a:lnTo>
                      <a:pt x="128" y="41"/>
                    </a:lnTo>
                    <a:lnTo>
                      <a:pt x="128" y="38"/>
                    </a:lnTo>
                    <a:lnTo>
                      <a:pt x="128" y="35"/>
                    </a:lnTo>
                    <a:lnTo>
                      <a:pt x="134" y="32"/>
                    </a:lnTo>
                    <a:lnTo>
                      <a:pt x="137" y="32"/>
                    </a:lnTo>
                    <a:lnTo>
                      <a:pt x="139" y="32"/>
                    </a:lnTo>
                    <a:lnTo>
                      <a:pt x="139" y="29"/>
                    </a:lnTo>
                    <a:lnTo>
                      <a:pt x="145" y="23"/>
                    </a:lnTo>
                    <a:lnTo>
                      <a:pt x="145" y="23"/>
                    </a:lnTo>
                    <a:lnTo>
                      <a:pt x="148" y="17"/>
                    </a:lnTo>
                    <a:lnTo>
                      <a:pt x="154" y="8"/>
                    </a:lnTo>
                    <a:lnTo>
                      <a:pt x="154" y="6"/>
                    </a:lnTo>
                    <a:lnTo>
                      <a:pt x="157" y="3"/>
                    </a:lnTo>
                    <a:lnTo>
                      <a:pt x="160" y="3"/>
                    </a:lnTo>
                    <a:lnTo>
                      <a:pt x="163" y="0"/>
                    </a:lnTo>
                    <a:lnTo>
                      <a:pt x="166" y="0"/>
                    </a:lnTo>
                    <a:lnTo>
                      <a:pt x="166" y="3"/>
                    </a:lnTo>
                    <a:lnTo>
                      <a:pt x="163" y="6"/>
                    </a:lnTo>
                    <a:lnTo>
                      <a:pt x="166" y="6"/>
                    </a:lnTo>
                    <a:lnTo>
                      <a:pt x="166" y="6"/>
                    </a:lnTo>
                    <a:lnTo>
                      <a:pt x="169" y="6"/>
                    </a:lnTo>
                    <a:lnTo>
                      <a:pt x="169" y="6"/>
                    </a:lnTo>
                    <a:lnTo>
                      <a:pt x="169" y="8"/>
                    </a:lnTo>
                    <a:lnTo>
                      <a:pt x="172" y="8"/>
                    </a:lnTo>
                    <a:lnTo>
                      <a:pt x="172" y="11"/>
                    </a:lnTo>
                    <a:lnTo>
                      <a:pt x="169" y="11"/>
                    </a:lnTo>
                    <a:lnTo>
                      <a:pt x="166" y="14"/>
                    </a:lnTo>
                    <a:lnTo>
                      <a:pt x="169" y="17"/>
                    </a:lnTo>
                    <a:lnTo>
                      <a:pt x="172" y="20"/>
                    </a:lnTo>
                    <a:lnTo>
                      <a:pt x="175" y="17"/>
                    </a:lnTo>
                    <a:lnTo>
                      <a:pt x="175" y="14"/>
                    </a:lnTo>
                    <a:lnTo>
                      <a:pt x="178" y="14"/>
                    </a:lnTo>
                    <a:lnTo>
                      <a:pt x="181" y="14"/>
                    </a:lnTo>
                    <a:lnTo>
                      <a:pt x="181" y="17"/>
                    </a:lnTo>
                    <a:lnTo>
                      <a:pt x="181" y="20"/>
                    </a:lnTo>
                    <a:lnTo>
                      <a:pt x="184" y="17"/>
                    </a:lnTo>
                    <a:lnTo>
                      <a:pt x="184" y="17"/>
                    </a:lnTo>
                    <a:lnTo>
                      <a:pt x="184" y="17"/>
                    </a:lnTo>
                    <a:lnTo>
                      <a:pt x="184" y="11"/>
                    </a:lnTo>
                    <a:lnTo>
                      <a:pt x="187" y="11"/>
                    </a:lnTo>
                    <a:lnTo>
                      <a:pt x="187" y="14"/>
                    </a:lnTo>
                    <a:lnTo>
                      <a:pt x="190" y="14"/>
                    </a:lnTo>
                    <a:lnTo>
                      <a:pt x="187" y="17"/>
                    </a:lnTo>
                    <a:lnTo>
                      <a:pt x="184" y="20"/>
                    </a:lnTo>
                    <a:lnTo>
                      <a:pt x="184" y="20"/>
                    </a:lnTo>
                    <a:lnTo>
                      <a:pt x="187" y="20"/>
                    </a:lnTo>
                    <a:lnTo>
                      <a:pt x="184" y="23"/>
                    </a:lnTo>
                    <a:lnTo>
                      <a:pt x="184" y="23"/>
                    </a:lnTo>
                    <a:lnTo>
                      <a:pt x="181" y="26"/>
                    </a:lnTo>
                    <a:lnTo>
                      <a:pt x="181" y="29"/>
                    </a:lnTo>
                    <a:lnTo>
                      <a:pt x="184" y="35"/>
                    </a:lnTo>
                    <a:lnTo>
                      <a:pt x="184" y="38"/>
                    </a:lnTo>
                    <a:lnTo>
                      <a:pt x="187" y="38"/>
                    </a:lnTo>
                    <a:lnTo>
                      <a:pt x="184" y="41"/>
                    </a:lnTo>
                    <a:lnTo>
                      <a:pt x="172" y="47"/>
                    </a:lnTo>
                    <a:lnTo>
                      <a:pt x="172" y="50"/>
                    </a:lnTo>
                    <a:lnTo>
                      <a:pt x="166" y="56"/>
                    </a:lnTo>
                    <a:lnTo>
                      <a:pt x="166" y="59"/>
                    </a:lnTo>
                    <a:lnTo>
                      <a:pt x="163" y="59"/>
                    </a:lnTo>
                    <a:lnTo>
                      <a:pt x="160" y="62"/>
                    </a:lnTo>
                    <a:lnTo>
                      <a:pt x="160" y="65"/>
                    </a:lnTo>
                    <a:lnTo>
                      <a:pt x="154" y="71"/>
                    </a:lnTo>
                    <a:lnTo>
                      <a:pt x="154" y="74"/>
                    </a:lnTo>
                    <a:lnTo>
                      <a:pt x="148" y="76"/>
                    </a:lnTo>
                    <a:lnTo>
                      <a:pt x="142" y="79"/>
                    </a:lnTo>
                    <a:lnTo>
                      <a:pt x="139" y="79"/>
                    </a:lnTo>
                    <a:lnTo>
                      <a:pt x="139" y="85"/>
                    </a:lnTo>
                    <a:lnTo>
                      <a:pt x="139" y="88"/>
                    </a:lnTo>
                    <a:lnTo>
                      <a:pt x="139" y="91"/>
                    </a:lnTo>
                    <a:lnTo>
                      <a:pt x="142" y="91"/>
                    </a:lnTo>
                    <a:lnTo>
                      <a:pt x="142" y="94"/>
                    </a:lnTo>
                    <a:lnTo>
                      <a:pt x="142" y="100"/>
                    </a:lnTo>
                    <a:lnTo>
                      <a:pt x="139" y="100"/>
                    </a:lnTo>
                    <a:lnTo>
                      <a:pt x="139" y="100"/>
                    </a:lnTo>
                    <a:lnTo>
                      <a:pt x="139" y="94"/>
                    </a:lnTo>
                    <a:lnTo>
                      <a:pt x="139" y="94"/>
                    </a:lnTo>
                    <a:lnTo>
                      <a:pt x="137" y="97"/>
                    </a:lnTo>
                    <a:lnTo>
                      <a:pt x="137" y="97"/>
                    </a:lnTo>
                    <a:lnTo>
                      <a:pt x="137" y="100"/>
                    </a:lnTo>
                    <a:lnTo>
                      <a:pt x="134" y="100"/>
                    </a:lnTo>
                    <a:lnTo>
                      <a:pt x="131" y="100"/>
                    </a:lnTo>
                    <a:lnTo>
                      <a:pt x="134" y="97"/>
                    </a:lnTo>
                    <a:lnTo>
                      <a:pt x="134" y="97"/>
                    </a:lnTo>
                    <a:lnTo>
                      <a:pt x="131" y="94"/>
                    </a:lnTo>
                    <a:lnTo>
                      <a:pt x="128" y="97"/>
                    </a:lnTo>
                    <a:lnTo>
                      <a:pt x="128" y="97"/>
                    </a:lnTo>
                    <a:lnTo>
                      <a:pt x="125" y="100"/>
                    </a:lnTo>
                    <a:lnTo>
                      <a:pt x="125" y="100"/>
                    </a:lnTo>
                    <a:lnTo>
                      <a:pt x="125" y="94"/>
                    </a:lnTo>
                    <a:lnTo>
                      <a:pt x="122" y="94"/>
                    </a:lnTo>
                    <a:lnTo>
                      <a:pt x="122" y="97"/>
                    </a:lnTo>
                    <a:lnTo>
                      <a:pt x="122" y="100"/>
                    </a:lnTo>
                    <a:lnTo>
                      <a:pt x="122" y="103"/>
                    </a:lnTo>
                    <a:lnTo>
                      <a:pt x="119" y="103"/>
                    </a:lnTo>
                    <a:lnTo>
                      <a:pt x="116" y="103"/>
                    </a:lnTo>
                    <a:lnTo>
                      <a:pt x="116" y="106"/>
                    </a:lnTo>
                    <a:lnTo>
                      <a:pt x="113" y="106"/>
                    </a:lnTo>
                    <a:lnTo>
                      <a:pt x="110" y="103"/>
                    </a:lnTo>
                    <a:lnTo>
                      <a:pt x="110" y="106"/>
                    </a:lnTo>
                    <a:lnTo>
                      <a:pt x="107" y="109"/>
                    </a:lnTo>
                    <a:lnTo>
                      <a:pt x="104" y="112"/>
                    </a:lnTo>
                    <a:lnTo>
                      <a:pt x="104" y="115"/>
                    </a:lnTo>
                    <a:lnTo>
                      <a:pt x="101" y="118"/>
                    </a:lnTo>
                    <a:lnTo>
                      <a:pt x="98" y="124"/>
                    </a:lnTo>
                    <a:lnTo>
                      <a:pt x="98" y="130"/>
                    </a:lnTo>
                    <a:lnTo>
                      <a:pt x="95" y="133"/>
                    </a:lnTo>
                    <a:lnTo>
                      <a:pt x="86" y="139"/>
                    </a:lnTo>
                    <a:lnTo>
                      <a:pt x="83" y="141"/>
                    </a:lnTo>
                    <a:lnTo>
                      <a:pt x="83" y="144"/>
                    </a:lnTo>
                    <a:lnTo>
                      <a:pt x="80" y="150"/>
                    </a:lnTo>
                    <a:lnTo>
                      <a:pt x="77" y="156"/>
                    </a:lnTo>
                    <a:lnTo>
                      <a:pt x="77" y="156"/>
                    </a:lnTo>
                    <a:lnTo>
                      <a:pt x="77" y="156"/>
                    </a:lnTo>
                    <a:lnTo>
                      <a:pt x="74" y="159"/>
                    </a:lnTo>
                    <a:lnTo>
                      <a:pt x="77" y="159"/>
                    </a:lnTo>
                    <a:lnTo>
                      <a:pt x="77" y="159"/>
                    </a:lnTo>
                    <a:lnTo>
                      <a:pt x="77" y="159"/>
                    </a:lnTo>
                    <a:lnTo>
                      <a:pt x="71" y="159"/>
                    </a:lnTo>
                    <a:lnTo>
                      <a:pt x="65" y="162"/>
                    </a:lnTo>
                    <a:lnTo>
                      <a:pt x="62" y="165"/>
                    </a:lnTo>
                    <a:lnTo>
                      <a:pt x="62" y="171"/>
                    </a:lnTo>
                    <a:lnTo>
                      <a:pt x="57" y="171"/>
                    </a:lnTo>
                    <a:lnTo>
                      <a:pt x="59" y="168"/>
                    </a:lnTo>
                    <a:lnTo>
                      <a:pt x="57" y="168"/>
                    </a:lnTo>
                    <a:lnTo>
                      <a:pt x="57" y="171"/>
                    </a:lnTo>
                    <a:lnTo>
                      <a:pt x="57" y="171"/>
                    </a:lnTo>
                    <a:lnTo>
                      <a:pt x="54" y="174"/>
                    </a:lnTo>
                    <a:lnTo>
                      <a:pt x="48" y="180"/>
                    </a:lnTo>
                    <a:lnTo>
                      <a:pt x="42" y="180"/>
                    </a:lnTo>
                    <a:lnTo>
                      <a:pt x="36" y="183"/>
                    </a:lnTo>
                    <a:lnTo>
                      <a:pt x="33" y="180"/>
                    </a:lnTo>
                    <a:lnTo>
                      <a:pt x="33" y="180"/>
                    </a:lnTo>
                    <a:lnTo>
                      <a:pt x="30" y="180"/>
                    </a:lnTo>
                    <a:lnTo>
                      <a:pt x="27" y="180"/>
                    </a:lnTo>
                    <a:lnTo>
                      <a:pt x="30" y="180"/>
                    </a:lnTo>
                    <a:lnTo>
                      <a:pt x="27" y="177"/>
                    </a:lnTo>
                    <a:lnTo>
                      <a:pt x="24" y="174"/>
                    </a:lnTo>
                    <a:lnTo>
                      <a:pt x="24" y="171"/>
                    </a:lnTo>
                    <a:lnTo>
                      <a:pt x="24" y="168"/>
                    </a:lnTo>
                    <a:lnTo>
                      <a:pt x="21" y="168"/>
                    </a:lnTo>
                    <a:lnTo>
                      <a:pt x="18" y="168"/>
                    </a:lnTo>
                    <a:lnTo>
                      <a:pt x="18" y="165"/>
                    </a:lnTo>
                    <a:lnTo>
                      <a:pt x="18" y="162"/>
                    </a:lnTo>
                    <a:lnTo>
                      <a:pt x="15" y="162"/>
                    </a:lnTo>
                    <a:lnTo>
                      <a:pt x="12" y="162"/>
                    </a:lnTo>
                    <a:lnTo>
                      <a:pt x="12" y="165"/>
                    </a:lnTo>
                    <a:lnTo>
                      <a:pt x="12" y="165"/>
                    </a:lnTo>
                    <a:lnTo>
                      <a:pt x="12" y="162"/>
                    </a:lnTo>
                    <a:lnTo>
                      <a:pt x="6" y="162"/>
                    </a:lnTo>
                    <a:lnTo>
                      <a:pt x="3" y="162"/>
                    </a:lnTo>
                    <a:lnTo>
                      <a:pt x="3"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l-PL"/>
              </a:p>
            </p:txBody>
          </p:sp>
        </p:grpSp>
      </p:grpSp>
    </p:spTree>
    <p:extLst>
      <p:ext uri="{BB962C8B-B14F-4D97-AF65-F5344CB8AC3E}">
        <p14:creationId xmlns:p14="http://schemas.microsoft.com/office/powerpoint/2010/main" val="1047595838"/>
      </p:ext>
    </p:extLst>
  </p:cSld>
  <p:clrMapOvr>
    <a:masterClrMapping/>
  </p:clrMapOvr>
  <p:transition spd="slow">
    <p:wip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600" b="0" i="1" spc="0" baseline="0">
                <a:solidFill>
                  <a:schemeClr val="tx2"/>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84846203"/>
      </p:ext>
    </p:extLst>
  </p:cSld>
  <p:clrMapOvr>
    <a:masterClrMapping/>
  </p:clrMapOvr>
  <p:transition spd="slow">
    <p:wip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00" y="609600"/>
            <a:ext cx="0" cy="3984625"/>
          </a:xfrm>
          <a:prstGeom prst="line">
            <a:avLst/>
          </a:prstGeom>
          <a:ln w="38100" cap="flat" cmpd="sng">
            <a:solidFill>
              <a:srgbClr val="65D7F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463763" y="1439060"/>
            <a:ext cx="3820348" cy="2265389"/>
          </a:xfrm>
        </p:spPr>
        <p:txBody>
          <a:bodyPr lIns="61715" tIns="34288" rIns="61715" bIns="34288" rtlCol="0">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tx2"/>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US"/>
              <a:t>Click to edit Master text styles</a:t>
            </a:r>
          </a:p>
        </p:txBody>
      </p:sp>
    </p:spTree>
    <p:extLst>
      <p:ext uri="{BB962C8B-B14F-4D97-AF65-F5344CB8AC3E}">
        <p14:creationId xmlns:p14="http://schemas.microsoft.com/office/powerpoint/2010/main" val="2497026237"/>
      </p:ext>
    </p:extLst>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Half_Page_Blue_Blank">
    <p:spTree>
      <p:nvGrpSpPr>
        <p:cNvPr id="1" name=""/>
        <p:cNvGrpSpPr/>
        <p:nvPr/>
      </p:nvGrpSpPr>
      <p:grpSpPr>
        <a:xfrm>
          <a:off x="0" y="0"/>
          <a:ext cx="0" cy="0"/>
          <a:chOff x="0" y="0"/>
          <a:chExt cx="0" cy="0"/>
        </a:xfrm>
      </p:grpSpPr>
      <p:sp>
        <p:nvSpPr>
          <p:cNvPr id="8" name="Rectangle 7"/>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pic>
        <p:nvPicPr>
          <p:cNvPr id="9" name="Picture 2"/>
          <p:cNvPicPr>
            <a:picLocks noChangeAspect="1" noChangeArrowheads="1"/>
          </p:cNvPicPr>
          <p:nvPr userDrawn="1"/>
        </p:nvPicPr>
        <p:blipFill>
          <a:blip r:embed="rId2">
            <a:alphaModFix amt="60000"/>
            <a:biLevel thresh="7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3"/>
          <p:cNvSpPr>
            <a:spLocks noGrp="1"/>
          </p:cNvSpPr>
          <p:nvPr>
            <p:ph type="body" sz="quarter" idx="10" hasCustomPrompt="1"/>
          </p:nvPr>
        </p:nvSpPr>
        <p:spPr>
          <a:xfrm>
            <a:off x="462301" y="1665182"/>
            <a:ext cx="3662024" cy="3168210"/>
          </a:xfrm>
          <a:prstGeom prst="rect">
            <a:avLst/>
          </a:prstGeom>
        </p:spPr>
        <p:txBody>
          <a:bodyPr lIns="91420" tIns="45710" rIns="91420" bIns="45710">
            <a:noAutofit/>
          </a:bodyPr>
          <a:lstStyle>
            <a:lvl1pPr marL="174625" indent="-117475">
              <a:lnSpc>
                <a:spcPct val="95000"/>
              </a:lnSpc>
              <a:spcBef>
                <a:spcPts val="1110"/>
              </a:spcBef>
              <a:buClr>
                <a:schemeClr val="tx2"/>
              </a:buClr>
              <a:buSzPct val="50000"/>
              <a:buFont typeface="Arial"/>
              <a:buChar char="•"/>
              <a:defRPr sz="2000" b="0" i="0">
                <a:solidFill>
                  <a:schemeClr val="tx2"/>
                </a:solidFill>
                <a:latin typeface="+mn-lt"/>
                <a:ea typeface="CiscoSansTT Thin" charset="0"/>
                <a:cs typeface="CiscoSansTT Thin" charset="0"/>
              </a:defRPr>
            </a:lvl1pPr>
            <a:lvl2pPr marL="288925" indent="-114300">
              <a:lnSpc>
                <a:spcPct val="95000"/>
              </a:lnSpc>
              <a:spcBef>
                <a:spcPts val="450"/>
              </a:spcBef>
              <a:buClr>
                <a:schemeClr val="tx2"/>
              </a:buClr>
              <a:buSzPct val="50000"/>
              <a:buFont typeface="Arial"/>
              <a:buChar char="•"/>
              <a:defRPr sz="1800" b="0" i="0">
                <a:solidFill>
                  <a:schemeClr val="tx2"/>
                </a:solidFill>
                <a:latin typeface="+mn-lt"/>
                <a:ea typeface="CiscoSansTT Thin" charset="0"/>
                <a:cs typeface="CiscoSansTT Thin" charset="0"/>
              </a:defRPr>
            </a:lvl2pPr>
            <a:lvl3pPr marL="403225" indent="-114300">
              <a:buClr>
                <a:schemeClr val="tx2"/>
              </a:buClr>
              <a:buSzPct val="50000"/>
              <a:buFont typeface="Arial"/>
              <a:buChar char="•"/>
              <a:defRPr sz="1600" b="0" i="0">
                <a:solidFill>
                  <a:schemeClr val="tx2"/>
                </a:solidFill>
                <a:latin typeface="+mn-lt"/>
                <a:ea typeface="CiscoSansTT Thin" charset="0"/>
                <a:cs typeface="CiscoSansTT Thin" charset="0"/>
              </a:defRPr>
            </a:lvl3pPr>
            <a:lvl4pPr marL="517525" indent="-114300">
              <a:buClr>
                <a:schemeClr val="tx2"/>
              </a:buClr>
              <a:buSzPct val="50000"/>
              <a:buFont typeface="Arial"/>
              <a:buChar char="•"/>
              <a:defRPr sz="1400" b="0" i="0">
                <a:solidFill>
                  <a:schemeClr val="tx2"/>
                </a:solidFill>
                <a:latin typeface="+mn-lt"/>
                <a:ea typeface="CiscoSansTT Thin" charset="0"/>
                <a:cs typeface="CiscoSansTT Thin" charset="0"/>
              </a:defRPr>
            </a:lvl4pPr>
            <a:lvl5pPr marL="631825" indent="-114300">
              <a:buClr>
                <a:schemeClr val="tx2"/>
              </a:buClr>
              <a:buSzPct val="50000"/>
              <a:buFont typeface="Arial"/>
              <a:buChar char="•"/>
              <a:defRPr sz="1200" b="0" i="0">
                <a:solidFill>
                  <a:schemeClr val="tx2"/>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752760034"/>
      </p:ext>
    </p:extLst>
  </p:cSld>
  <p:clrMapOvr>
    <a:masterClrMapping/>
  </p:clrMapOvr>
  <p:transition spd="slow">
    <p:wipe/>
  </p:transition>
  <p:extLst>
    <p:ext uri="{DCECCB84-F9BA-43D5-87BE-67443E8EF086}">
      <p15:sldGuideLst xmlns:p15="http://schemas.microsoft.com/office/powerpoint/2012/main">
        <p15:guide id="1" pos="288">
          <p15:clr>
            <a:srgbClr val="FBAE40"/>
          </p15:clr>
        </p15:guide>
        <p15:guide id="2" pos="2598">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l="7110"/>
          <a:stretch/>
        </p:blipFill>
        <p:spPr>
          <a:xfrm>
            <a:off x="471947" y="1889275"/>
            <a:ext cx="8198637" cy="1349281"/>
          </a:xfrm>
          <a:prstGeom prst="rect">
            <a:avLst/>
          </a:prstGeom>
        </p:spPr>
      </p:pic>
    </p:spTree>
    <p:extLst>
      <p:ext uri="{BB962C8B-B14F-4D97-AF65-F5344CB8AC3E}">
        <p14:creationId xmlns:p14="http://schemas.microsoft.com/office/powerpoint/2010/main" val="3403239079"/>
      </p:ext>
    </p:extLst>
  </p:cSld>
  <p:clrMapOvr>
    <a:masterClrMapping/>
  </p:clrMapOvr>
  <p:transition spd="slow">
    <p:wip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Half_Page_Blu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228555" indent="-171415" algn="l" defTabSz="684213" rtl="0" eaLnBrk="1" fontAlgn="base" hangingPunct="1">
              <a:lnSpc>
                <a:spcPct val="95000"/>
              </a:lnSpc>
              <a:spcBef>
                <a:spcPts val="1110"/>
              </a:spcBef>
              <a:spcAft>
                <a:spcPct val="0"/>
              </a:spcAft>
              <a:buClr>
                <a:schemeClr val="tx2"/>
              </a:buClr>
              <a:buSzPct val="80000"/>
              <a:buFont typeface="Arial"/>
              <a:buChar char="•"/>
              <a:defRPr lang="en-US" sz="2400" kern="1200" dirty="0" smtClean="0">
                <a:solidFill>
                  <a:schemeClr val="tx1"/>
                </a:solidFill>
                <a:latin typeface="+mn-lt"/>
                <a:ea typeface="ＭＳ Ｐゴシック" charset="0"/>
                <a:cs typeface="CiscoSans ExtraLight"/>
              </a:defRPr>
            </a:lvl1pPr>
            <a:lvl2pPr marL="341313" indent="-166688">
              <a:lnSpc>
                <a:spcPct val="100000"/>
              </a:lnSpc>
              <a:buClr>
                <a:schemeClr val="tx1"/>
              </a:buClr>
              <a:buSzPct val="80000"/>
              <a:buFont typeface="CiscoSans Thin" panose="020B0203020201020303" pitchFamily="34" charset="0"/>
              <a:buChar char="•"/>
              <a:defRPr sz="2400"/>
            </a:lvl2pPr>
            <a:lvl3pPr marL="457200" indent="-115888">
              <a:lnSpc>
                <a:spcPct val="100000"/>
              </a:lnSpc>
              <a:buClr>
                <a:schemeClr val="tx1"/>
              </a:buClr>
              <a:buSzPct val="80000"/>
              <a:buFont typeface="CiscoSans Thin" panose="020B0203020201020303" pitchFamily="34" charset="0"/>
              <a:buChar char="•"/>
              <a:defRPr sz="2000"/>
            </a:lvl3pPr>
            <a:lvl4pPr marL="631825" indent="-174625">
              <a:lnSpc>
                <a:spcPct val="100000"/>
              </a:lnSpc>
              <a:buClr>
                <a:schemeClr val="tx1"/>
              </a:buClr>
              <a:buSzPct val="80000"/>
              <a:buFont typeface="CiscoSans Thin" panose="020B0203020201020303" pitchFamily="34" charset="0"/>
              <a:buChar char="•"/>
              <a:tabLst/>
              <a:defRPr sz="1800"/>
            </a:lvl4pPr>
            <a:lvl5pPr marL="798513" indent="-166688">
              <a:lnSpc>
                <a:spcPct val="100000"/>
              </a:lnSpc>
              <a:buClr>
                <a:schemeClr val="tx1"/>
              </a:buClr>
              <a:buSzPct val="80000"/>
              <a:buFont typeface="CiscoSans Thin" panose="020B0203020201020303"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9268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Half_Page_Blu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400040" indent="-342900">
              <a:lnSpc>
                <a:spcPct val="100000"/>
              </a:lnSpc>
              <a:buClr>
                <a:schemeClr val="tx1"/>
              </a:buClr>
              <a:buSzPct val="50000"/>
              <a:defRPr lang="en-US" sz="2400" kern="1200" dirty="0" smtClean="0">
                <a:solidFill>
                  <a:schemeClr val="tx1"/>
                </a:solidFill>
                <a:latin typeface="+mn-lt"/>
                <a:ea typeface="ＭＳ Ｐゴシック" charset="0"/>
                <a:cs typeface="CiscoSans ExtraLight"/>
              </a:defRPr>
            </a:lvl1pPr>
            <a:lvl2pPr marL="228600" indent="-114300">
              <a:lnSpc>
                <a:spcPct val="100000"/>
              </a:lnSpc>
              <a:buClr>
                <a:schemeClr val="tx1"/>
              </a:buClr>
              <a:buSzPct val="50000"/>
              <a:defRPr sz="2000"/>
            </a:lvl2pPr>
            <a:lvl3pPr marL="342900" indent="-114300">
              <a:lnSpc>
                <a:spcPct val="100000"/>
              </a:lnSpc>
              <a:buClr>
                <a:schemeClr val="tx1"/>
              </a:buClr>
              <a:buSzPct val="50000"/>
              <a:defRPr sz="1800"/>
            </a:lvl3pPr>
            <a:lvl4pPr marL="457200" indent="-123825">
              <a:lnSpc>
                <a:spcPct val="100000"/>
              </a:lnSpc>
              <a:buClr>
                <a:schemeClr val="tx1"/>
              </a:buClr>
              <a:buSzPct val="50000"/>
              <a:defRPr sz="1600"/>
            </a:lvl4pPr>
            <a:lvl5pPr marL="574675" indent="-117475">
              <a:lnSpc>
                <a:spcPct val="100000"/>
              </a:lnSpc>
              <a:buClr>
                <a:schemeClr val="tx1"/>
              </a:buClr>
              <a:buSzPct val="50000"/>
              <a:defRPr sz="1600"/>
            </a:lvl5pPr>
          </a:lstStyle>
          <a:p>
            <a:pPr marL="228555" lvl="0" indent="-171415" algn="l" defTabSz="684213" rtl="0" eaLnBrk="1" fontAlgn="base" hangingPunct="1">
              <a:lnSpc>
                <a:spcPct val="95000"/>
              </a:lnSpc>
              <a:spcBef>
                <a:spcPts val="1110"/>
              </a:spcBef>
              <a:spcAft>
                <a:spcPct val="0"/>
              </a:spcAft>
              <a:buClr>
                <a:schemeClr val="tx2"/>
              </a:buClr>
              <a:buSzPct val="80000"/>
              <a:buFont typeface="Arial"/>
              <a:buChar cha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773363"/>
          </a:xfrm>
          <a:prstGeom prst="rect">
            <a:avLst/>
          </a:prstGeom>
        </p:spPr>
        <p:txBody>
          <a:bodyPr/>
          <a:lstStyle>
            <a:lvl1pPr marL="114300" indent="-114300">
              <a:buClr>
                <a:schemeClr val="tx2"/>
              </a:buClr>
              <a:buSzPct val="50000"/>
              <a:defRPr lang="en-US" sz="2000" kern="1200" dirty="0" smtClean="0">
                <a:solidFill>
                  <a:schemeClr val="tx2"/>
                </a:solidFill>
                <a:latin typeface="+mn-lt"/>
                <a:ea typeface="ＭＳ Ｐゴシック" charset="0"/>
                <a:cs typeface="CiscoSans"/>
              </a:defRPr>
            </a:lvl1pPr>
            <a:lvl2pPr marL="228600" indent="-114300">
              <a:buClr>
                <a:schemeClr val="tx2"/>
              </a:buClr>
              <a:buSzPct val="50000"/>
              <a:defRPr sz="2000">
                <a:solidFill>
                  <a:schemeClr val="tx2"/>
                </a:solidFill>
              </a:defRPr>
            </a:lvl2pPr>
            <a:lvl3pPr marL="342900" indent="-114300">
              <a:buClr>
                <a:schemeClr val="tx2"/>
              </a:buClr>
              <a:buSzPct val="50000"/>
              <a:defRPr sz="1800">
                <a:solidFill>
                  <a:schemeClr val="tx2"/>
                </a:solidFill>
              </a:defRPr>
            </a:lvl3pPr>
            <a:lvl4pPr marL="457200" indent="-123825">
              <a:buClr>
                <a:schemeClr val="tx2"/>
              </a:buClr>
              <a:buSzPct val="50000"/>
              <a:defRPr sz="1600">
                <a:solidFill>
                  <a:schemeClr val="tx2"/>
                </a:solidFill>
              </a:defRPr>
            </a:lvl4pPr>
            <a:lvl5pPr marL="574675" indent="-117475">
              <a:buClr>
                <a:schemeClr val="tx2"/>
              </a:buClr>
              <a:buSzPct val="50000"/>
              <a:defRPr sz="16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9050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pos="2675">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1"/>
                </a:solidFill>
                <a:latin typeface="+mn-lt"/>
                <a:cs typeface="CiscoSans ExtraLight"/>
              </a:defRPr>
            </a:lvl2pPr>
            <a:lvl3pPr marL="628520" indent="-171415">
              <a:buClr>
                <a:schemeClr val="tx2"/>
              </a:buClr>
              <a:buSzPct val="80000"/>
              <a:buFont typeface="Arial"/>
              <a:buChar char="•"/>
              <a:defRPr sz="1600" b="0" i="0">
                <a:solidFill>
                  <a:schemeClr val="tx1"/>
                </a:solidFill>
                <a:latin typeface="+mn-lt"/>
                <a:cs typeface="CiscoSans ExtraLight"/>
              </a:defRPr>
            </a:lvl3pPr>
            <a:lvl4pPr marL="799934" indent="-171415">
              <a:buClr>
                <a:schemeClr val="tx2"/>
              </a:buClr>
              <a:buSzPct val="80000"/>
              <a:buFont typeface="Arial"/>
              <a:buChar char="•"/>
              <a:defRPr sz="1400" b="0" i="0">
                <a:solidFill>
                  <a:schemeClr val="tx1"/>
                </a:solidFill>
                <a:latin typeface="+mn-lt"/>
                <a:cs typeface="CiscoSans ExtraLight"/>
              </a:defRPr>
            </a:lvl4pPr>
            <a:lvl5pPr marL="971347" indent="-171415">
              <a:buClr>
                <a:schemeClr val="tx2"/>
              </a:buClr>
              <a:buSzPct val="8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3"/>
          <p:cNvSpPr>
            <a:spLocks noGrp="1"/>
          </p:cNvSpPr>
          <p:nvPr>
            <p:ph type="body" sz="quarter" idx="1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2"/>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2"/>
              </a:buClr>
              <a:buSzPct val="80000"/>
              <a:buFont typeface="Arial"/>
              <a:buChar char="•"/>
              <a:defRPr sz="1800" b="0" i="0">
                <a:solidFill>
                  <a:schemeClr val="tx1"/>
                </a:solidFill>
                <a:latin typeface="+mn-lt"/>
                <a:cs typeface="CiscoSans ExtraLight"/>
              </a:defRPr>
            </a:lvl2pPr>
            <a:lvl3pPr marL="628520" indent="-171415">
              <a:buClr>
                <a:schemeClr val="tx2"/>
              </a:buClr>
              <a:buSzPct val="80000"/>
              <a:buFont typeface="Arial"/>
              <a:buChar char="•"/>
              <a:defRPr sz="1600" b="0" i="0">
                <a:solidFill>
                  <a:schemeClr val="tx1"/>
                </a:solidFill>
                <a:latin typeface="+mn-lt"/>
                <a:cs typeface="CiscoSans ExtraLight"/>
              </a:defRPr>
            </a:lvl3pPr>
            <a:lvl4pPr marL="799934" indent="-171415">
              <a:buClr>
                <a:schemeClr val="tx2"/>
              </a:buClr>
              <a:buSzPct val="80000"/>
              <a:buFont typeface="Arial"/>
              <a:buChar char="•"/>
              <a:defRPr sz="1400" b="0" i="0">
                <a:solidFill>
                  <a:schemeClr val="tx1"/>
                </a:solidFill>
                <a:latin typeface="+mn-lt"/>
                <a:cs typeface="CiscoSans ExtraLight"/>
              </a:defRPr>
            </a:lvl4pPr>
            <a:lvl5pPr marL="971347" indent="-171415">
              <a:buClr>
                <a:schemeClr val="tx2"/>
              </a:buClr>
              <a:buSzPct val="80000"/>
              <a:buFont typeface="Arial"/>
              <a:buChar char="•"/>
              <a:defRPr sz="1200" b="0" i="0">
                <a:solidFill>
                  <a:schemeClr val="tx1"/>
                </a:solidFill>
                <a:latin typeface="+mn-lt"/>
                <a:cs typeface="CiscoSans ExtraLigh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19622896"/>
      </p:ext>
    </p:extLst>
  </p:cSld>
  <p:clrMapOvr>
    <a:masterClrMapping/>
  </p:clrMapOvr>
  <p:transition spd="med">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Half_Page_Blu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pic>
        <p:nvPicPr>
          <p:cNvPr id="7"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288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2196">
          <p15:clr>
            <a:srgbClr val="FBAE40"/>
          </p15:clr>
        </p15:guide>
        <p15:guide id="2" pos="2675">
          <p15:clr>
            <a:srgbClr val="FBAE40"/>
          </p15:clr>
        </p15:guide>
        <p15:guide id="3" pos="320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5456341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76377714"/>
      </p:ext>
    </p:extLst>
  </p:cSld>
  <p:clrMapOvr>
    <a:masterClrMapping/>
  </p:clrMapOvr>
  <p:transition spd="med">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Half_Page_Blu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pic>
        <p:nvPicPr>
          <p:cNvPr id="6"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293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6">
          <p15:clr>
            <a:srgbClr val="FBAE40"/>
          </p15:clr>
        </p15:guide>
        <p15:guide id="3" pos="2675">
          <p15:clr>
            <a:srgbClr val="FBAE40"/>
          </p15:clr>
        </p15:guide>
        <p15:guide id="4" pos="3206">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chemeClr val="tx1"/>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83167692"/>
      </p:ext>
    </p:extLst>
  </p:cSld>
  <p:clrMapOvr>
    <a:masterClrMapping/>
  </p:clrMapOvr>
  <p:transition spd="med">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Half_Page_Blu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pic>
        <p:nvPicPr>
          <p:cNvPr id="6"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8354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44">
          <p15:clr>
            <a:srgbClr val="FBAE40"/>
          </p15:clr>
        </p15:guide>
        <p15:guide id="2" orient="horz" pos="2193">
          <p15:clr>
            <a:srgbClr val="FBAE40"/>
          </p15:clr>
        </p15:guide>
        <p15:guide id="3" pos="2675">
          <p15:clr>
            <a:srgbClr val="FBAE40"/>
          </p15:clr>
        </p15:guide>
        <p15:guide id="4" pos="3206">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Half_Page_Blu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tx2"/>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pic>
        <p:nvPicPr>
          <p:cNvPr id="8" name="Picture 2"/>
          <p:cNvPicPr>
            <a:picLocks noChangeAspect="1" noChangeArrowheads="1"/>
          </p:cNvPicPr>
          <p:nvPr userDrawn="1"/>
        </p:nvPicPr>
        <p:blipFill>
          <a:blip r:embed="rId2">
            <a:alphaModFix amt="60000"/>
            <a:biLevel thresh="25000"/>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2221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5" pos="3206">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500063" y="3476647"/>
            <a:ext cx="8139112" cy="520655"/>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solidFill>
                  <a:srgbClr val="58585B"/>
                </a:solidFill>
              </a:defRPr>
            </a:lvl1pPr>
          </a:lstStyle>
          <a:p>
            <a:pPr lvl="0"/>
            <a:r>
              <a:rPr lang="en-US"/>
              <a:t>Click to edit Master text styles</a:t>
            </a:r>
          </a:p>
        </p:txBody>
      </p:sp>
    </p:spTree>
    <p:extLst>
      <p:ext uri="{BB962C8B-B14F-4D97-AF65-F5344CB8AC3E}">
        <p14:creationId xmlns:p14="http://schemas.microsoft.com/office/powerpoint/2010/main" val="3682864086"/>
      </p:ext>
    </p:extLst>
  </p:cSld>
  <p:clrMapOvr>
    <a:masterClrMapping/>
  </p:clrMapOvr>
  <p:transition spd="med">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2"/>
                </a:solidFill>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880462634"/>
      </p:ext>
    </p:extLst>
  </p:cSld>
  <p:clrMapOvr>
    <a:masterClrMapping/>
  </p:clrMapOvr>
  <p:transition spd="med">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Title_Photo">
    <p:spTree>
      <p:nvGrpSpPr>
        <p:cNvPr id="1" name=""/>
        <p:cNvGrpSpPr/>
        <p:nvPr/>
      </p:nvGrpSpPr>
      <p:grpSpPr>
        <a:xfrm>
          <a:off x="0" y="0"/>
          <a:ext cx="0" cy="0"/>
          <a:chOff x="0" y="0"/>
          <a:chExt cx="0" cy="0"/>
        </a:xfrm>
      </p:grpSpPr>
      <p:pic>
        <p:nvPicPr>
          <p:cNvPr id="15"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26066" y="320677"/>
            <a:ext cx="948131" cy="58578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7" y="3793209"/>
            <a:ext cx="8296421" cy="288131"/>
          </a:xfrm>
          <a:prstGeom prst="rect">
            <a:avLst/>
          </a:prstGeom>
        </p:spPr>
        <p:txBody>
          <a:bodyPr lIns="91404" tIns="45702" rIns="91404" bIns="45702" anchor="b" anchorCtr="0">
            <a:noAutofit/>
          </a:bodyPr>
          <a:lstStyle>
            <a:lvl1pPr marL="0" indent="0" algn="l">
              <a:buNone/>
              <a:defRPr sz="1400" b="0" i="0">
                <a:solidFill>
                  <a:srgbClr val="4D4D4D"/>
                </a:solidFill>
                <a:latin typeface="+mn-lt"/>
                <a:cs typeface="CiscoSans"/>
              </a:defRPr>
            </a:lvl1pPr>
            <a:lvl2pPr marL="342788" indent="0" algn="ctr">
              <a:buNone/>
              <a:defRPr>
                <a:solidFill>
                  <a:schemeClr val="tx1">
                    <a:tint val="75000"/>
                  </a:schemeClr>
                </a:solidFill>
              </a:defRPr>
            </a:lvl2pPr>
            <a:lvl3pPr marL="685589" indent="0" algn="ctr">
              <a:buNone/>
              <a:defRPr>
                <a:solidFill>
                  <a:schemeClr val="tx1">
                    <a:tint val="75000"/>
                  </a:schemeClr>
                </a:solidFill>
              </a:defRPr>
            </a:lvl3pPr>
            <a:lvl4pPr marL="1028381" indent="0" algn="ctr">
              <a:buNone/>
              <a:defRPr>
                <a:solidFill>
                  <a:schemeClr val="tx1">
                    <a:tint val="75000"/>
                  </a:schemeClr>
                </a:solidFill>
              </a:defRPr>
            </a:lvl4pPr>
            <a:lvl5pPr marL="1371179" indent="0" algn="ctr">
              <a:buNone/>
              <a:defRPr>
                <a:solidFill>
                  <a:schemeClr val="tx1">
                    <a:tint val="75000"/>
                  </a:schemeClr>
                </a:solidFill>
              </a:defRPr>
            </a:lvl5pPr>
            <a:lvl6pPr marL="1713966" indent="0" algn="ctr">
              <a:buNone/>
              <a:defRPr>
                <a:solidFill>
                  <a:schemeClr val="tx1">
                    <a:tint val="75000"/>
                  </a:schemeClr>
                </a:solidFill>
              </a:defRPr>
            </a:lvl6pPr>
            <a:lvl7pPr marL="2056766" indent="0" algn="ctr">
              <a:buNone/>
              <a:defRPr>
                <a:solidFill>
                  <a:schemeClr val="tx1">
                    <a:tint val="75000"/>
                  </a:schemeClr>
                </a:solidFill>
              </a:defRPr>
            </a:lvl7pPr>
            <a:lvl8pPr marL="2399560" indent="0" algn="ctr">
              <a:buNone/>
              <a:defRPr>
                <a:solidFill>
                  <a:schemeClr val="tx1">
                    <a:tint val="75000"/>
                  </a:schemeClr>
                </a:solidFill>
              </a:defRPr>
            </a:lvl8pPr>
            <a:lvl9pPr marL="2742358"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7" y="4078559"/>
            <a:ext cx="8296421" cy="288131"/>
          </a:xfrm>
          <a:prstGeom prst="rect">
            <a:avLst/>
          </a:prstGeom>
        </p:spPr>
        <p:txBody>
          <a:bodyPr lIns="91404" tIns="45702" rIns="91404" bIns="45702"/>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7" y="4363912"/>
            <a:ext cx="8296421" cy="288131"/>
          </a:xfrm>
          <a:prstGeom prst="rect">
            <a:avLst/>
          </a:prstGeom>
        </p:spPr>
        <p:txBody>
          <a:bodyPr lIns="91404" tIns="45702" rIns="91404" bIns="45702"/>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9" y="3211463"/>
            <a:ext cx="8302625" cy="299001"/>
          </a:xfrm>
          <a:prstGeom prst="rect">
            <a:avLst/>
          </a:prstGeom>
        </p:spPr>
        <p:txBody>
          <a:bodyPr lIns="91404" tIns="45702" rIns="91404" bIns="45702"/>
          <a:lstStyle>
            <a:lvl1pPr marL="0" indent="0">
              <a:buFont typeface="Arial" panose="020B0604020202020204" pitchFamily="34" charset="0"/>
              <a:buNone/>
              <a:defRPr sz="2200" baseline="0">
                <a:solidFill>
                  <a:srgbClr val="4D4D4D"/>
                </a:solidFill>
                <a:latin typeface="+mj-lt"/>
              </a:defRPr>
            </a:lvl1pPr>
            <a:lvl2pPr marL="304726" indent="0">
              <a:buNone/>
              <a:defRPr/>
            </a:lvl2pPr>
            <a:lvl3pPr marL="427319" indent="0">
              <a:buNone/>
              <a:defRPr/>
            </a:lvl3pPr>
            <a:lvl4pPr marL="516597" indent="0">
              <a:buNone/>
              <a:defRPr/>
            </a:lvl4pPr>
            <a:lvl5pPr marL="601106" indent="0">
              <a:buNone/>
              <a:defRPr/>
            </a:lvl5pPr>
          </a:lstStyle>
          <a:p>
            <a:pPr lvl="0"/>
            <a:r>
              <a:rPr lang="en-GB" dirty="0"/>
              <a:t>Subtitle Goes Here</a:t>
            </a:r>
          </a:p>
        </p:txBody>
      </p:sp>
      <p:sp>
        <p:nvSpPr>
          <p:cNvPr id="10" name="Title 1"/>
          <p:cNvSpPr>
            <a:spLocks noGrp="1"/>
          </p:cNvSpPr>
          <p:nvPr>
            <p:ph type="ctrTitle" hasCustomPrompt="1"/>
          </p:nvPr>
        </p:nvSpPr>
        <p:spPr>
          <a:xfrm>
            <a:off x="425767" y="2639981"/>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26281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04" tIns="45702" rIns="91404" bIns="45702">
            <a:noAutofit/>
          </a:bodyPr>
          <a:lstStyle>
            <a:lvl1pPr marL="280873" indent="-223751">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798" indent="-215813">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416" indent="-171383">
              <a:buClr>
                <a:schemeClr val="tx1"/>
              </a:buClr>
              <a:buSzPct val="80000"/>
              <a:buFont typeface="Arial"/>
              <a:buChar char="•"/>
              <a:defRPr sz="1600" b="0" i="0">
                <a:solidFill>
                  <a:srgbClr val="676767"/>
                </a:solidFill>
                <a:latin typeface="+mn-lt"/>
                <a:cs typeface="CiscoSans ExtraLight"/>
              </a:defRPr>
            </a:lvl3pPr>
            <a:lvl4pPr marL="910860" indent="-171383">
              <a:buClr>
                <a:schemeClr val="tx1"/>
              </a:buClr>
              <a:buSzPct val="80000"/>
              <a:buFont typeface="Arial"/>
              <a:buChar char="•"/>
              <a:defRPr sz="1400" b="0" i="0">
                <a:solidFill>
                  <a:srgbClr val="676767"/>
                </a:solidFill>
                <a:latin typeface="+mn-lt"/>
                <a:cs typeface="CiscoSans ExtraLight"/>
              </a:defRPr>
            </a:lvl4pPr>
            <a:lvl5pPr marL="1082243" indent="-168208">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2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08" tIns="45704" rIns="91408" bIns="45704"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820784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McK 2. Slide Title"/>
          <p:cNvSpPr>
            <a:spLocks noGrp="1"/>
          </p:cNvSpPr>
          <p:nvPr>
            <p:ph type="title"/>
          </p:nvPr>
        </p:nvSpPr>
        <p:spPr>
          <a:xfrm>
            <a:off x="437766" y="341337"/>
            <a:ext cx="8345488" cy="731837"/>
          </a:xfrm>
          <a:prstGeom prst="rect">
            <a:avLst/>
          </a:prstGeom>
        </p:spPr>
        <p:txBody>
          <a:bodyPr lIns="68589" tIns="34295" rIns="68589" bIns="34295"/>
          <a:lstStyle/>
          <a:p>
            <a:r>
              <a:rPr lang="en-US"/>
              <a:t>Click to edit Master title style</a:t>
            </a:r>
          </a:p>
        </p:txBody>
      </p:sp>
    </p:spTree>
    <p:extLst>
      <p:ext uri="{BB962C8B-B14F-4D97-AF65-F5344CB8AC3E}">
        <p14:creationId xmlns:p14="http://schemas.microsoft.com/office/powerpoint/2010/main" val="3064654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699458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Bullet List">
    <p:spTree>
      <p:nvGrpSpPr>
        <p:cNvPr id="1" name=""/>
        <p:cNvGrpSpPr/>
        <p:nvPr/>
      </p:nvGrpSpPr>
      <p:grpSpPr>
        <a:xfrm>
          <a:off x="0" y="0"/>
          <a:ext cx="0" cy="0"/>
          <a:chOff x="0" y="0"/>
          <a:chExt cx="0" cy="0"/>
        </a:xfrm>
      </p:grpSpPr>
      <p:sp>
        <p:nvSpPr>
          <p:cNvPr id="2" name="Title 1"/>
          <p:cNvSpPr>
            <a:spLocks noGrp="1"/>
          </p:cNvSpPr>
          <p:nvPr>
            <p:ph type="title"/>
          </p:nvPr>
        </p:nvSpPr>
        <p:spPr>
          <a:xfrm>
            <a:off x="229716" y="180939"/>
            <a:ext cx="8580923" cy="628650"/>
          </a:xfrm>
          <a:prstGeom prst="rect">
            <a:avLst/>
          </a:prstGeom>
        </p:spPr>
        <p:txBody>
          <a:bodyPr anchor="b"/>
          <a:lstStyle>
            <a:lvl1pPr algn="l" defTabSz="685760" rtl="0" eaLnBrk="1" latinLnBrk="0" hangingPunct="1">
              <a:lnSpc>
                <a:spcPct val="80000"/>
              </a:lnSpc>
              <a:spcBef>
                <a:spcPct val="0"/>
              </a:spcBef>
              <a:buNone/>
              <a:defRPr lang="en-US" sz="2400" kern="1200" dirty="0">
                <a:solidFill>
                  <a:srgbClr val="676767"/>
                </a:solidFill>
                <a:latin typeface="+mj-lt"/>
                <a:ea typeface="ＭＳ Ｐゴシック" charset="0"/>
                <a:cs typeface="CiscoSans"/>
              </a:defRPr>
            </a:lvl1pPr>
          </a:lstStyle>
          <a:p>
            <a:pPr lvl="0" algn="l" defTabSz="684110" rtl="0" eaLnBrk="1" fontAlgn="base" latinLnBrk="0" hangingPunct="1">
              <a:lnSpc>
                <a:spcPct val="80000"/>
              </a:lnSpc>
              <a:spcBef>
                <a:spcPct val="0"/>
              </a:spcBef>
              <a:spcAft>
                <a:spcPct val="0"/>
              </a:spcAft>
              <a:buNone/>
            </a:pPr>
            <a:r>
              <a:rPr lang="en-US" dirty="0"/>
              <a:t>Click to edit Master title style</a:t>
            </a:r>
          </a:p>
        </p:txBody>
      </p:sp>
      <p:sp>
        <p:nvSpPr>
          <p:cNvPr id="4" name="Text Placeholder 3"/>
          <p:cNvSpPr>
            <a:spLocks noGrp="1"/>
          </p:cNvSpPr>
          <p:nvPr>
            <p:ph type="body" sz="quarter" idx="10"/>
          </p:nvPr>
        </p:nvSpPr>
        <p:spPr>
          <a:xfrm>
            <a:off x="253798" y="1001274"/>
            <a:ext cx="8554328" cy="3723894"/>
          </a:xfrm>
          <a:prstGeom prst="rect">
            <a:avLst/>
          </a:prstGeom>
        </p:spPr>
        <p:txBody>
          <a:bodyPr lIns="68580" tIns="34291" rIns="68580" bIns="34291">
            <a:noAutofit/>
          </a:bodyPr>
          <a:lstStyle>
            <a:lvl1pPr marL="171441" indent="-171441">
              <a:lnSpc>
                <a:spcPct val="95000"/>
              </a:lnSpc>
              <a:spcBef>
                <a:spcPts val="900"/>
              </a:spcBef>
              <a:buFont typeface="Wingdings" charset="2"/>
              <a:buChar char="§"/>
              <a:defRPr sz="1400">
                <a:solidFill>
                  <a:srgbClr val="000000"/>
                </a:solidFill>
                <a:latin typeface="+mj-lt"/>
              </a:defRPr>
            </a:lvl1pPr>
            <a:lvl2pPr marL="437393" indent="-159296">
              <a:lnSpc>
                <a:spcPct val="95000"/>
              </a:lnSpc>
              <a:spcBef>
                <a:spcPts val="500"/>
              </a:spcBef>
              <a:buClrTx/>
              <a:buSzPct val="90000"/>
              <a:buFont typeface="Arial"/>
              <a:buChar char="•"/>
              <a:defRPr lang="en-US" sz="1200" kern="1200" dirty="0" smtClean="0">
                <a:solidFill>
                  <a:srgbClr val="546568"/>
                </a:solidFill>
                <a:latin typeface="+mj-lt"/>
                <a:ea typeface="+mn-ea"/>
                <a:cs typeface="+mn-cs"/>
              </a:defRPr>
            </a:lvl2pPr>
            <a:lvl3pPr marL="642589" indent="-186297">
              <a:spcBef>
                <a:spcPts val="500"/>
              </a:spcBef>
              <a:buFont typeface="Lucida Grande"/>
              <a:buChar char="–"/>
              <a:defRPr sz="1100">
                <a:solidFill>
                  <a:schemeClr val="tx1"/>
                </a:solidFill>
                <a:latin typeface="+mj-lt"/>
              </a:defRPr>
            </a:lvl3pPr>
            <a:lvl4pPr marL="839686" indent="-159296">
              <a:spcBef>
                <a:spcPts val="500"/>
              </a:spcBef>
              <a:buFont typeface="Lucida Grande"/>
              <a:buChar char="–"/>
              <a:defRPr sz="900">
                <a:solidFill>
                  <a:schemeClr val="tx1"/>
                </a:solidFill>
                <a:latin typeface="+mj-lt"/>
              </a:defRPr>
            </a:lvl4pPr>
            <a:lvl5pPr marL="1004383" indent="-132297">
              <a:spcBef>
                <a:spcPts val="500"/>
              </a:spcBef>
              <a:buFont typeface="Lucida Grande"/>
              <a:buChar char="–"/>
              <a:defRPr sz="900">
                <a:solidFill>
                  <a:schemeClr val="bg1">
                    <a:lumMod val="50000"/>
                  </a:schemeClr>
                </a:solidFill>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46225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56736"/>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72669"/>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04365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lumMod val="75000"/>
                </a:schemeClr>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110"/>
          <a:stretch/>
        </p:blipFill>
        <p:spPr>
          <a:xfrm>
            <a:off x="5821371" y="234477"/>
            <a:ext cx="3143652" cy="517363"/>
          </a:xfrm>
          <a:prstGeom prst="rect">
            <a:avLst/>
          </a:prstGeom>
        </p:spPr>
      </p:pic>
    </p:spTree>
    <p:extLst>
      <p:ext uri="{BB962C8B-B14F-4D97-AF65-F5344CB8AC3E}">
        <p14:creationId xmlns:p14="http://schemas.microsoft.com/office/powerpoint/2010/main" val="209978679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0212408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894651008"/>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107109124"/>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73894977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6791254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354921300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4597180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2301580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100519972"/>
      </p:ext>
    </p:extLst>
  </p:cSld>
  <p:clrMapOvr>
    <a:masterClrMapping/>
  </p:clrMapOvr>
  <p:extLst>
    <p:ext uri="{DCECCB84-F9BA-43D5-87BE-67443E8EF086}">
      <p15:sldGuideLst xmlns:p15="http://schemas.microsoft.com/office/powerpoint/2012/main">
        <p15:guide id="2" pos="288" userDrawn="1">
          <p15:clr>
            <a:srgbClr val="FBAE40"/>
          </p15:clr>
        </p15:guide>
        <p15:guide id="3" pos="2598" userDrawn="1">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72163631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4761062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41355650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22375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38472778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58460052"/>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343194985"/>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54935115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81385645"/>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89913891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255683545"/>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userDrawn="1">
          <p15:clr>
            <a:srgbClr val="FBAE40"/>
          </p15:clr>
        </p15:guide>
        <p15:guide id="4" pos="2675">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03454502"/>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11337720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51481540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022160190"/>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85530077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70627839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p:cNvSpPr/>
          <p:nvPr userDrawn="1"/>
        </p:nvSpPr>
        <p:spPr>
          <a:xfrm>
            <a:off x="0" y="4781550"/>
            <a:ext cx="9144000" cy="3619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p:cNvSpPr txBox="1">
            <a:spLocks/>
          </p:cNvSpPr>
          <p:nvPr userDrawn="1"/>
        </p:nvSpPr>
        <p:spPr>
          <a:xfrm>
            <a:off x="381000" y="4825602"/>
            <a:ext cx="4876800" cy="317897"/>
          </a:xfrm>
          <a:prstGeom prst="rect">
            <a:avLst/>
          </a:prstGeom>
        </p:spPr>
        <p:txBody>
          <a:bodyPr/>
          <a:lstStyle>
            <a:defPPr>
              <a:defRPr lang="en-US"/>
            </a:defPPr>
            <a:lvl1pPr marL="0" algn="l" defTabSz="914400" rtl="0" eaLnBrk="1" latinLnBrk="0" hangingPunct="1">
              <a:defRPr sz="12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dirty="0">
                <a:latin typeface="CiscoSans ExtraLight"/>
                <a:cs typeface="CiscoSans ExtraLight"/>
              </a:rPr>
              <a:t>© 2017 Cisco Systems, Inc. Cisco Confidential </a:t>
            </a:r>
          </a:p>
        </p:txBody>
      </p:sp>
      <p:sp>
        <p:nvSpPr>
          <p:cNvPr id="11" name="Slide Number Placeholder 2"/>
          <p:cNvSpPr>
            <a:spLocks noGrp="1"/>
          </p:cNvSpPr>
          <p:nvPr>
            <p:ph type="sldNum" sz="quarter" idx="12"/>
          </p:nvPr>
        </p:nvSpPr>
        <p:spPr>
          <a:xfrm>
            <a:off x="8492925" y="4843463"/>
            <a:ext cx="457200" cy="319087"/>
          </a:xfrm>
          <a:prstGeom prst="rect">
            <a:avLst/>
          </a:prstGeom>
        </p:spPr>
        <p:txBody>
          <a:bodyPr/>
          <a:lstStyle>
            <a:lvl1pPr>
              <a:defRPr sz="1200">
                <a:solidFill>
                  <a:schemeClr val="bg1"/>
                </a:solidFill>
              </a:defRPr>
            </a:lvl1pPr>
          </a:lstStyle>
          <a:p>
            <a:fld id="{691943A7-6AE2-491A-8B6A-10A4513391C3}" type="slidenum">
              <a:rPr lang="en-US" smtClean="0"/>
              <a:pPr/>
              <a:t>‹#›</a:t>
            </a:fld>
            <a:endParaRPr lang="en-US" dirty="0"/>
          </a:p>
        </p:txBody>
      </p:sp>
      <p:sp>
        <p:nvSpPr>
          <p:cNvPr id="6" name="Title Placeholder 1"/>
          <p:cNvSpPr>
            <a:spLocks noGrp="1"/>
          </p:cNvSpPr>
          <p:nvPr>
            <p:ph type="title"/>
          </p:nvPr>
        </p:nvSpPr>
        <p:spPr>
          <a:xfrm>
            <a:off x="229701" y="0"/>
            <a:ext cx="8580924" cy="628650"/>
          </a:xfrm>
          <a:prstGeom prst="rect">
            <a:avLst/>
          </a:prstGeom>
        </p:spPr>
        <p:txBody>
          <a:bodyPr vert="horz" lIns="61715" tIns="34288" rIns="61715" bIns="34288" rtlCol="0" anchor="b" anchorCtr="0">
            <a:noAutofit/>
          </a:bodyPr>
          <a:lstStyle>
            <a:lvl1pPr algn="l">
              <a:defRPr sz="2000" b="0" i="0">
                <a:solidFill>
                  <a:srgbClr val="17375E"/>
                </a:solidFill>
                <a:latin typeface="CiscoSans ExtraLight"/>
                <a:cs typeface="CiscoSans ExtraLight"/>
              </a:defRPr>
            </a:lvl1pPr>
          </a:lstStyle>
          <a:p>
            <a:r>
              <a:rPr lang="en-US" dirty="0"/>
              <a:t>Slide Title Goes Here</a:t>
            </a:r>
          </a:p>
        </p:txBody>
      </p:sp>
      <p:sp>
        <p:nvSpPr>
          <p:cNvPr id="9" name="Text Placeholder 2"/>
          <p:cNvSpPr>
            <a:spLocks noGrp="1"/>
          </p:cNvSpPr>
          <p:nvPr>
            <p:ph idx="1" hasCustomPrompt="1"/>
          </p:nvPr>
        </p:nvSpPr>
        <p:spPr>
          <a:xfrm>
            <a:off x="229701" y="819150"/>
            <a:ext cx="8580924" cy="381000"/>
          </a:xfrm>
          <a:prstGeom prst="rect">
            <a:avLst/>
          </a:prstGeom>
        </p:spPr>
        <p:txBody>
          <a:bodyPr vert="horz" lIns="68574" tIns="34288" rIns="68574" bIns="34288" rtlCol="0">
            <a:noAutofit/>
          </a:bodyPr>
          <a:lstStyle>
            <a:lvl1pPr marL="0" indent="0">
              <a:buNone/>
              <a:defRPr sz="1600" b="0" i="0">
                <a:solidFill>
                  <a:schemeClr val="tx1"/>
                </a:solidFill>
                <a:latin typeface="CiscoSans"/>
                <a:cs typeface="CiscoSans"/>
              </a:defRPr>
            </a:lvl1pPr>
            <a:lvl2pPr marL="571500" indent="-342900">
              <a:defRPr sz="1800">
                <a:solidFill>
                  <a:schemeClr val="tx1"/>
                </a:solidFill>
                <a:latin typeface="CiscoSans"/>
              </a:defRPr>
            </a:lvl2pPr>
            <a:lvl3pPr>
              <a:defRPr sz="1800">
                <a:solidFill>
                  <a:schemeClr val="tx1">
                    <a:lumMod val="50000"/>
                    <a:lumOff val="50000"/>
                  </a:schemeClr>
                </a:solidFill>
                <a:latin typeface="CiscoSans"/>
              </a:defRPr>
            </a:lvl3pPr>
            <a:lvl4pPr>
              <a:defRPr sz="1600">
                <a:solidFill>
                  <a:schemeClr val="tx1">
                    <a:lumMod val="50000"/>
                    <a:lumOff val="50000"/>
                  </a:schemeClr>
                </a:solidFill>
                <a:latin typeface="CiscoSans"/>
              </a:defRPr>
            </a:lvl4pPr>
            <a:lvl5pPr>
              <a:defRPr sz="1600">
                <a:solidFill>
                  <a:schemeClr val="tx1">
                    <a:lumMod val="50000"/>
                    <a:lumOff val="50000"/>
                  </a:schemeClr>
                </a:solidFill>
                <a:latin typeface="CiscoSans"/>
              </a:defRPr>
            </a:lvl5pPr>
          </a:lstStyle>
          <a:p>
            <a:pPr lvl="0"/>
            <a:r>
              <a:rPr lang="en-US" dirty="0"/>
              <a:t>Body Text</a:t>
            </a:r>
          </a:p>
        </p:txBody>
      </p:sp>
      <p:sp>
        <p:nvSpPr>
          <p:cNvPr id="12" name="Text Placeholder 2"/>
          <p:cNvSpPr>
            <a:spLocks noGrp="1"/>
          </p:cNvSpPr>
          <p:nvPr>
            <p:ph idx="13" hasCustomPrompt="1"/>
          </p:nvPr>
        </p:nvSpPr>
        <p:spPr>
          <a:xfrm>
            <a:off x="228600" y="1428750"/>
            <a:ext cx="8580924" cy="381000"/>
          </a:xfrm>
          <a:prstGeom prst="rect">
            <a:avLst/>
          </a:prstGeom>
        </p:spPr>
        <p:txBody>
          <a:bodyPr vert="horz" lIns="68574" tIns="34288" rIns="68574" bIns="34288" rtlCol="0">
            <a:noAutofit/>
          </a:bodyPr>
          <a:lstStyle>
            <a:lvl1pPr marL="228600" indent="-228600">
              <a:buClr>
                <a:schemeClr val="tx2"/>
              </a:buClr>
              <a:defRPr sz="1600" b="0" i="0">
                <a:solidFill>
                  <a:schemeClr val="tx1"/>
                </a:solidFill>
                <a:latin typeface="CiscoSans ExtraLight"/>
                <a:cs typeface="CiscoSans ExtraLight"/>
              </a:defRPr>
            </a:lvl1pPr>
            <a:lvl2pPr marL="571500" indent="-342900">
              <a:defRPr sz="1800">
                <a:solidFill>
                  <a:schemeClr val="tx1"/>
                </a:solidFill>
                <a:latin typeface="CiscoSans"/>
              </a:defRPr>
            </a:lvl2pPr>
            <a:lvl3pPr>
              <a:defRPr sz="1800">
                <a:solidFill>
                  <a:schemeClr val="tx1">
                    <a:lumMod val="50000"/>
                    <a:lumOff val="50000"/>
                  </a:schemeClr>
                </a:solidFill>
                <a:latin typeface="CiscoSans"/>
              </a:defRPr>
            </a:lvl3pPr>
            <a:lvl4pPr>
              <a:defRPr sz="1600">
                <a:solidFill>
                  <a:schemeClr val="tx1">
                    <a:lumMod val="50000"/>
                    <a:lumOff val="50000"/>
                  </a:schemeClr>
                </a:solidFill>
                <a:latin typeface="CiscoSans"/>
              </a:defRPr>
            </a:lvl4pPr>
            <a:lvl5pPr>
              <a:defRPr sz="1600">
                <a:solidFill>
                  <a:schemeClr val="tx1">
                    <a:lumMod val="50000"/>
                    <a:lumOff val="50000"/>
                  </a:schemeClr>
                </a:solidFill>
                <a:latin typeface="CiscoSans"/>
              </a:defRPr>
            </a:lvl5pPr>
          </a:lstStyle>
          <a:p>
            <a:pPr lvl="0"/>
            <a:r>
              <a:rPr lang="en-US" dirty="0"/>
              <a:t>Body Text</a:t>
            </a:r>
          </a:p>
        </p:txBody>
      </p:sp>
    </p:spTree>
    <p:extLst>
      <p:ext uri="{BB962C8B-B14F-4D97-AF65-F5344CB8AC3E}">
        <p14:creationId xmlns:p14="http://schemas.microsoft.com/office/powerpoint/2010/main" val="19548968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90064"/>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061358"/>
            <a:ext cx="8229600" cy="353326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327457"/>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Slide-animated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
        <p:nvSpPr>
          <p:cNvPr id="47" name="Rectangle 46"/>
          <p:cNvSpPr/>
          <p:nvPr/>
        </p:nvSpPr>
        <p:spPr>
          <a:xfrm>
            <a:off x="3405354" y="4461480"/>
            <a:ext cx="599089" cy="859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6" name="Rectangle 45"/>
          <p:cNvSpPr/>
          <p:nvPr/>
        </p:nvSpPr>
        <p:spPr>
          <a:xfrm>
            <a:off x="1460940" y="4461480"/>
            <a:ext cx="472965" cy="859220"/>
          </a:xfrm>
          <a:prstGeom prst="rect">
            <a:avLst/>
          </a:prstGeom>
          <a:solidFill>
            <a:srgbClr val="6DB344">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5" name="Rectangle 44"/>
          <p:cNvSpPr/>
          <p:nvPr/>
        </p:nvSpPr>
        <p:spPr>
          <a:xfrm>
            <a:off x="4771697" y="4461480"/>
            <a:ext cx="472965" cy="859220"/>
          </a:xfrm>
          <a:prstGeom prst="rect">
            <a:avLst/>
          </a:prstGeom>
          <a:solidFill>
            <a:srgbClr val="0096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3" name="Rounded Rectangle 32"/>
          <p:cNvSpPr/>
          <p:nvPr/>
        </p:nvSpPr>
        <p:spPr>
          <a:xfrm rot="10800000" flipH="1">
            <a:off x="2856506" y="623454"/>
            <a:ext cx="656314" cy="318230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8" name="Rounded Rectangle 27"/>
          <p:cNvSpPr/>
          <p:nvPr userDrawn="1"/>
        </p:nvSpPr>
        <p:spPr>
          <a:xfrm rot="10800000" flipH="1">
            <a:off x="821966" y="3537585"/>
            <a:ext cx="656314" cy="1130618"/>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9" name="Rounded Rectangle 28"/>
          <p:cNvSpPr/>
          <p:nvPr userDrawn="1"/>
        </p:nvSpPr>
        <p:spPr>
          <a:xfrm rot="10800000" flipH="1">
            <a:off x="1332506" y="1485900"/>
            <a:ext cx="656314" cy="318230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0" name="Rounded Rectangle 29"/>
          <p:cNvSpPr/>
          <p:nvPr/>
        </p:nvSpPr>
        <p:spPr>
          <a:xfrm rot="10800000" flipH="1">
            <a:off x="5869870" y="4960622"/>
            <a:ext cx="780312" cy="2489662"/>
          </a:xfrm>
          <a:prstGeom prst="roundRect">
            <a:avLst>
              <a:gd name="adj" fmla="val 50000"/>
            </a:avLst>
          </a:prstGeom>
          <a:solidFill>
            <a:srgbClr val="1F8BAE">
              <a:alpha val="3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1" name="Rounded Rectangle 30"/>
          <p:cNvSpPr/>
          <p:nvPr/>
        </p:nvSpPr>
        <p:spPr>
          <a:xfrm rot="10800000" flipH="1">
            <a:off x="6933207" y="4960620"/>
            <a:ext cx="656314" cy="1130618"/>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9" name="Rectangle 3"/>
          <p:cNvSpPr>
            <a:spLocks noChangeArrowheads="1"/>
          </p:cNvSpPr>
          <p:nvPr/>
        </p:nvSpPr>
        <p:spPr bwMode="hidden">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34" name="Rounded Rectangle 33"/>
          <p:cNvSpPr/>
          <p:nvPr/>
        </p:nvSpPr>
        <p:spPr>
          <a:xfrm rot="10800000" flipH="1">
            <a:off x="2191488" y="5039590"/>
            <a:ext cx="662549" cy="4748299"/>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5" name="Rounded Rectangle 34"/>
          <p:cNvSpPr/>
          <p:nvPr/>
        </p:nvSpPr>
        <p:spPr>
          <a:xfrm rot="10800000" flipH="1">
            <a:off x="2794162" y="5001446"/>
            <a:ext cx="779356" cy="4159733"/>
          </a:xfrm>
          <a:prstGeom prst="roundRect">
            <a:avLst>
              <a:gd name="adj" fmla="val 50000"/>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6" name="Rounded Rectangle 35"/>
          <p:cNvSpPr/>
          <p:nvPr/>
        </p:nvSpPr>
        <p:spPr>
          <a:xfrm rot="10800000" flipH="1">
            <a:off x="4920835" y="768927"/>
            <a:ext cx="656314" cy="318230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7" name="Rounded Rectangle 36"/>
          <p:cNvSpPr/>
          <p:nvPr/>
        </p:nvSpPr>
        <p:spPr>
          <a:xfrm rot="10800000" flipH="1">
            <a:off x="5391889" y="1298863"/>
            <a:ext cx="656314" cy="318230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8" name="Rounded Rectangle 37"/>
          <p:cNvSpPr/>
          <p:nvPr userDrawn="1"/>
        </p:nvSpPr>
        <p:spPr>
          <a:xfrm rot="10800000" flipH="1">
            <a:off x="341314" y="5031567"/>
            <a:ext cx="780312" cy="2489662"/>
          </a:xfrm>
          <a:prstGeom prst="roundRect">
            <a:avLst>
              <a:gd name="adj" fmla="val 50000"/>
            </a:avLst>
          </a:prstGeom>
          <a:gradFill flip="none" rotWithShape="1">
            <a:gsLst>
              <a:gs pos="0">
                <a:srgbClr val="4DCAFF">
                  <a:shade val="30000"/>
                  <a:satMod val="115000"/>
                  <a:alpha val="26000"/>
                </a:srgbClr>
              </a:gs>
              <a:gs pos="50000">
                <a:srgbClr val="4DCAFF">
                  <a:shade val="67500"/>
                  <a:satMod val="115000"/>
                </a:srgbClr>
              </a:gs>
              <a:gs pos="100000">
                <a:srgbClr val="4DCAFF">
                  <a:shade val="100000"/>
                  <a:satMod val="115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9" name="Rounded Rectangle 38"/>
          <p:cNvSpPr/>
          <p:nvPr/>
        </p:nvSpPr>
        <p:spPr>
          <a:xfrm rot="10800000" flipH="1">
            <a:off x="8038251" y="6238704"/>
            <a:ext cx="780312" cy="2489662"/>
          </a:xfrm>
          <a:prstGeom prst="roundRect">
            <a:avLst>
              <a:gd name="adj" fmla="val 50000"/>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1" name="Rounded Rectangle 40"/>
          <p:cNvSpPr/>
          <p:nvPr/>
        </p:nvSpPr>
        <p:spPr>
          <a:xfrm rot="10800000" flipH="1">
            <a:off x="8162250" y="1298863"/>
            <a:ext cx="656314" cy="318230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2" name="Rounded Rectangle 41"/>
          <p:cNvSpPr/>
          <p:nvPr/>
        </p:nvSpPr>
        <p:spPr>
          <a:xfrm rot="10800000" flipH="1">
            <a:off x="3770907" y="1485900"/>
            <a:ext cx="656314" cy="318230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85" name="Rectangle 84"/>
          <p:cNvSpPr/>
          <p:nvPr/>
        </p:nvSpPr>
        <p:spPr>
          <a:xfrm>
            <a:off x="0" y="1789"/>
            <a:ext cx="9129008" cy="4783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4" name="Rectangle 43"/>
          <p:cNvSpPr/>
          <p:nvPr userDrawn="1"/>
        </p:nvSpPr>
        <p:spPr>
          <a:xfrm>
            <a:off x="1" y="4908950"/>
            <a:ext cx="9129008" cy="234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8" name="Subtitle 2"/>
          <p:cNvSpPr>
            <a:spLocks noGrp="1"/>
          </p:cNvSpPr>
          <p:nvPr>
            <p:ph type="subTitle" idx="1" hasCustomPrompt="1"/>
          </p:nvPr>
        </p:nvSpPr>
        <p:spPr>
          <a:xfrm>
            <a:off x="236383" y="3348052"/>
            <a:ext cx="8112126" cy="288131"/>
          </a:xfrm>
        </p:spPr>
        <p:txBody>
          <a:bodyPr anchor="b" anchorCtr="0">
            <a:noAutofit/>
          </a:bodyPr>
          <a:lstStyle>
            <a:lvl1pPr marL="0" indent="0" algn="l">
              <a:buNone/>
              <a:defRPr lang="en-US" sz="1500" b="0" kern="1200" dirty="0">
                <a:solidFill>
                  <a:srgbClr val="6DB344"/>
                </a:solidFill>
                <a:latin typeface="+mj-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marL="0" lvl="0" indent="0" algn="l" defTabSz="685800" rtl="0" eaLnBrk="1" latinLnBrk="0" hangingPunct="1">
              <a:lnSpc>
                <a:spcPct val="95000"/>
              </a:lnSpc>
              <a:spcBef>
                <a:spcPts val="108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936174"/>
            <a:ext cx="8112125" cy="2180429"/>
          </a:xfrm>
        </p:spPr>
        <p:txBody>
          <a:bodyPr/>
          <a:lstStyle>
            <a:lvl1pPr algn="l" defTabSz="685800" rtl="0" eaLnBrk="1" latinLnBrk="0" hangingPunct="1">
              <a:lnSpc>
                <a:spcPct val="90000"/>
              </a:lnSpc>
              <a:spcBef>
                <a:spcPct val="0"/>
              </a:spcBef>
              <a:buNone/>
              <a:defRPr lang="en-US" sz="4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a:t>Presentation Title Goes Here</a:t>
            </a:r>
          </a:p>
        </p:txBody>
      </p:sp>
      <p:grpSp>
        <p:nvGrpSpPr>
          <p:cNvPr id="91" name="Group 67"/>
          <p:cNvGrpSpPr/>
          <p:nvPr userDrawn="1"/>
        </p:nvGrpSpPr>
        <p:grpSpPr>
          <a:xfrm>
            <a:off x="341800" y="226415"/>
            <a:ext cx="630141" cy="335858"/>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grpSp>
      <p:sp>
        <p:nvSpPr>
          <p:cNvPr id="56"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57" name="Rectangle 5"/>
          <p:cNvSpPr>
            <a:spLocks noChangeArrowheads="1"/>
          </p:cNvSpPr>
          <p:nvPr userDrawn="1"/>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58"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sp>
        <p:nvSpPr>
          <p:cNvPr id="51" name="Text Placeholder 50"/>
          <p:cNvSpPr>
            <a:spLocks noGrp="1"/>
          </p:cNvSpPr>
          <p:nvPr>
            <p:ph type="body" sz="quarter" idx="10" hasCustomPrompt="1"/>
          </p:nvPr>
        </p:nvSpPr>
        <p:spPr>
          <a:xfrm>
            <a:off x="235806" y="3589445"/>
            <a:ext cx="8110268" cy="296466"/>
          </a:xfrm>
        </p:spPr>
        <p:txBody>
          <a:bodyPr/>
          <a:lstStyle>
            <a:lvl1pPr marL="0" indent="0">
              <a:buFontTx/>
              <a:buNone/>
              <a:defRPr lang="en-US" sz="1350" kern="1200" dirty="0" smtClean="0">
                <a:solidFill>
                  <a:srgbClr val="6DB344"/>
                </a:solidFill>
                <a:latin typeface="+mj-lt"/>
                <a:ea typeface="+mn-ea"/>
                <a:cs typeface="+mn-cs"/>
              </a:defRPr>
            </a:lvl1pPr>
            <a:lvl2pPr>
              <a:buFontTx/>
              <a:buNone/>
              <a:defRPr lang="en-US" sz="1500" kern="1200" dirty="0" smtClean="0">
                <a:solidFill>
                  <a:srgbClr val="6DB344"/>
                </a:solidFill>
                <a:latin typeface="+mj-lt"/>
                <a:ea typeface="+mn-ea"/>
                <a:cs typeface="+mn-cs"/>
              </a:defRPr>
            </a:lvl2pPr>
            <a:lvl3pPr>
              <a:buFontTx/>
              <a:buNone/>
              <a:defRPr lang="en-US" sz="1500" kern="1200" dirty="0" smtClean="0">
                <a:solidFill>
                  <a:srgbClr val="6DB344"/>
                </a:solidFill>
                <a:latin typeface="+mj-lt"/>
                <a:ea typeface="+mn-ea"/>
                <a:cs typeface="+mn-cs"/>
              </a:defRPr>
            </a:lvl3pPr>
            <a:lvl4pPr>
              <a:buFontTx/>
              <a:buNone/>
              <a:defRPr lang="en-US" sz="1500" kern="1200" dirty="0" smtClean="0">
                <a:solidFill>
                  <a:srgbClr val="6DB344"/>
                </a:solidFill>
                <a:latin typeface="+mj-lt"/>
                <a:ea typeface="+mn-ea"/>
                <a:cs typeface="+mn-cs"/>
              </a:defRPr>
            </a:lvl4pPr>
            <a:lvl5pPr>
              <a:buFontTx/>
              <a:buNone/>
              <a:defRPr lang="en-US" sz="1500" kern="1200" dirty="0" smtClean="0">
                <a:solidFill>
                  <a:srgbClr val="6DB344"/>
                </a:solidFill>
                <a:latin typeface="+mj-lt"/>
                <a:ea typeface="+mn-ea"/>
                <a:cs typeface="+mn-cs"/>
              </a:defRPr>
            </a:lvl5pPr>
          </a:lstStyle>
          <a:p>
            <a:pPr lvl="0"/>
            <a:r>
              <a:rPr lang="en-US" dirty="0"/>
              <a:t>Presenter Title</a:t>
            </a:r>
          </a:p>
        </p:txBody>
      </p:sp>
      <p:sp>
        <p:nvSpPr>
          <p:cNvPr id="54" name="Text Placeholder 53"/>
          <p:cNvSpPr>
            <a:spLocks noGrp="1"/>
          </p:cNvSpPr>
          <p:nvPr>
            <p:ph type="body" sz="quarter" idx="11" hasCustomPrompt="1"/>
          </p:nvPr>
        </p:nvSpPr>
        <p:spPr>
          <a:xfrm>
            <a:off x="235805" y="3955256"/>
            <a:ext cx="8124560" cy="300038"/>
          </a:xfrm>
        </p:spPr>
        <p:txBody>
          <a:bodyPr/>
          <a:lstStyle>
            <a:lvl1pPr marL="0" indent="0">
              <a:buFontTx/>
              <a:buNone/>
              <a:defRPr lang="en-US" sz="1050" kern="1200" dirty="0" smtClean="0">
                <a:solidFill>
                  <a:srgbClr val="6DB344"/>
                </a:solidFill>
                <a:latin typeface="+mj-lt"/>
                <a:ea typeface="+mn-ea"/>
                <a:cs typeface="+mn-cs"/>
              </a:defRPr>
            </a:lvl1pPr>
            <a:lvl2pPr marL="0" indent="0">
              <a:buFontTx/>
              <a:buNone/>
              <a:defRPr lang="en-US" sz="1500" kern="1200" dirty="0" smtClean="0">
                <a:solidFill>
                  <a:srgbClr val="6DB344"/>
                </a:solidFill>
                <a:latin typeface="+mj-lt"/>
                <a:ea typeface="+mn-ea"/>
                <a:cs typeface="+mn-cs"/>
              </a:defRPr>
            </a:lvl2pPr>
            <a:lvl3pPr marL="0" indent="0">
              <a:buFontTx/>
              <a:buNone/>
              <a:defRPr lang="en-US" sz="1500" kern="1200" dirty="0" smtClean="0">
                <a:solidFill>
                  <a:srgbClr val="6DB344"/>
                </a:solidFill>
                <a:latin typeface="+mj-lt"/>
                <a:ea typeface="+mn-ea"/>
                <a:cs typeface="+mn-cs"/>
              </a:defRPr>
            </a:lvl3pPr>
            <a:lvl4pPr marL="0" indent="0">
              <a:buFontTx/>
              <a:buNone/>
              <a:defRPr lang="en-US" sz="1500" kern="1200" dirty="0" smtClean="0">
                <a:solidFill>
                  <a:srgbClr val="6DB344"/>
                </a:solidFill>
                <a:latin typeface="+mj-lt"/>
                <a:ea typeface="+mn-ea"/>
                <a:cs typeface="+mn-cs"/>
              </a:defRPr>
            </a:lvl4pPr>
            <a:lvl5pPr marL="0" indent="0">
              <a:buFontTx/>
              <a:buNone/>
              <a:defRPr lang="en-US" sz="1500" kern="1200" dirty="0" smtClean="0">
                <a:solidFill>
                  <a:srgbClr val="6DB344"/>
                </a:solidFill>
                <a:latin typeface="+mj-lt"/>
                <a:ea typeface="+mn-ea"/>
                <a:cs typeface="+mn-cs"/>
              </a:defRPr>
            </a:lvl5pPr>
          </a:lstStyle>
          <a:p>
            <a:pPr lvl="0"/>
            <a:r>
              <a:rPr lang="en-US" dirty="0"/>
              <a:t>Date</a:t>
            </a:r>
          </a:p>
        </p:txBody>
      </p:sp>
    </p:spTree>
    <p:extLst>
      <p:ext uri="{BB962C8B-B14F-4D97-AF65-F5344CB8AC3E}">
        <p14:creationId xmlns:p14="http://schemas.microsoft.com/office/powerpoint/2010/main" val="3970935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0" nodeType="withEffect">
                                  <p:stCondLst>
                                    <p:cond delay="3000"/>
                                  </p:stCondLst>
                                  <p:childTnLst>
                                    <p:animMotion origin="layout" path="M -4.44444E-6 4.81481E-6 L -4.44444E-6 0.65879 " pathEditMode="relative" rAng="0" ptsTypes="AA">
                                      <p:cBhvr>
                                        <p:cTn id="6" dur="8300" fill="hold"/>
                                        <p:tgtEl>
                                          <p:spTgt spid="28"/>
                                        </p:tgtEl>
                                        <p:attrNameLst>
                                          <p:attrName>ppt_x</p:attrName>
                                          <p:attrName>ppt_y</p:attrName>
                                        </p:attrNameLst>
                                      </p:cBhvr>
                                      <p:rCtr x="0" y="329"/>
                                    </p:animMotion>
                                  </p:childTnLst>
                                </p:cTn>
                              </p:par>
                              <p:par>
                                <p:cTn id="7" presetID="42" presetClass="path" presetSubtype="0" repeatCount="indefinite" accel="50000" decel="50000" fill="hold" grpId="0" nodeType="withEffect">
                                  <p:stCondLst>
                                    <p:cond delay="0"/>
                                  </p:stCondLst>
                                  <p:childTnLst>
                                    <p:animMotion origin="layout" path="M 2.77778E-6 1.85185E-6 L 2.77778E-6 0.99305 " pathEditMode="relative" rAng="0" ptsTypes="AA">
                                      <p:cBhvr>
                                        <p:cTn id="8" dur="10600" fill="hold"/>
                                        <p:tgtEl>
                                          <p:spTgt spid="29"/>
                                        </p:tgtEl>
                                        <p:attrNameLst>
                                          <p:attrName>ppt_x</p:attrName>
                                          <p:attrName>ppt_y</p:attrName>
                                        </p:attrNameLst>
                                      </p:cBhvr>
                                      <p:rCtr x="0" y="497"/>
                                    </p:animMotion>
                                  </p:childTnLst>
                                </p:cTn>
                              </p:par>
                              <p:par>
                                <p:cTn id="9" presetID="42" presetClass="path" presetSubtype="0" repeatCount="indefinite" accel="50000" decel="50000" fill="hold" grpId="0" nodeType="withEffect">
                                  <p:stCondLst>
                                    <p:cond delay="1100"/>
                                  </p:stCondLst>
                                  <p:endCondLst>
                                    <p:cond evt="onNext" delay="0">
                                      <p:tgtEl>
                                        <p:sldTgt/>
                                      </p:tgtEl>
                                    </p:cond>
                                  </p:endCondLst>
                                  <p:childTnLst>
                                    <p:animMotion origin="layout" path="M 1.94444E-6 0 L 1.94444E-6 -1.0081 " pathEditMode="relative" rAng="0" ptsTypes="AA">
                                      <p:cBhvr>
                                        <p:cTn id="10" dur="16400" fill="hold"/>
                                        <p:tgtEl>
                                          <p:spTgt spid="30"/>
                                        </p:tgtEl>
                                        <p:attrNameLst>
                                          <p:attrName>ppt_x</p:attrName>
                                          <p:attrName>ppt_y</p:attrName>
                                        </p:attrNameLst>
                                      </p:cBhvr>
                                      <p:rCtr x="0" y="-504"/>
                                    </p:animMotion>
                                  </p:childTnLst>
                                </p:cTn>
                              </p:par>
                              <p:par>
                                <p:cTn id="11" presetID="42" presetClass="path" presetSubtype="0" repeatCount="indefinite" accel="50000" decel="50000" fill="hold" grpId="0" nodeType="withEffect">
                                  <p:stCondLst>
                                    <p:cond delay="13700"/>
                                  </p:stCondLst>
                                  <p:childTnLst>
                                    <p:animMotion origin="layout" path="M 2.77778E-6 4.81481E-6 L 2.77778E-6 -0.34561 " pathEditMode="relative" rAng="0" ptsTypes="AA">
                                      <p:cBhvr>
                                        <p:cTn id="12" dur="10900" fill="hold"/>
                                        <p:tgtEl>
                                          <p:spTgt spid="31"/>
                                        </p:tgtEl>
                                        <p:attrNameLst>
                                          <p:attrName>ppt_x</p:attrName>
                                          <p:attrName>ppt_y</p:attrName>
                                        </p:attrNameLst>
                                      </p:cBhvr>
                                      <p:rCtr x="0" y="-173"/>
                                    </p:animMotion>
                                  </p:childTnLst>
                                </p:cTn>
                              </p:par>
                              <p:par>
                                <p:cTn id="13" presetID="42" presetClass="path" presetSubtype="0" repeatCount="indefinite" accel="50000" decel="50000" fill="hold" grpId="0" nodeType="withEffect">
                                  <p:stCondLst>
                                    <p:cond delay="0"/>
                                  </p:stCondLst>
                                  <p:childTnLst>
                                    <p:animMotion origin="layout" path="M -3.88889E-6 4.44444E-6 L -3.88889E-6 1.14467 " pathEditMode="relative" rAng="0" ptsTypes="AA">
                                      <p:cBhvr>
                                        <p:cTn id="14" dur="10400" fill="hold"/>
                                        <p:tgtEl>
                                          <p:spTgt spid="33"/>
                                        </p:tgtEl>
                                        <p:attrNameLst>
                                          <p:attrName>ppt_x</p:attrName>
                                          <p:attrName>ppt_y</p:attrName>
                                        </p:attrNameLst>
                                      </p:cBhvr>
                                      <p:rCtr x="0" y="572"/>
                                    </p:animMotion>
                                  </p:childTnLst>
                                </p:cTn>
                              </p:par>
                              <p:par>
                                <p:cTn id="15" presetID="42" presetClass="path" presetSubtype="0" repeatCount="indefinite" accel="50000" decel="50000" fill="hold" grpId="0" nodeType="withEffect">
                                  <p:stCondLst>
                                    <p:cond delay="700"/>
                                  </p:stCondLst>
                                  <p:childTnLst>
                                    <p:animMotion origin="layout" path="M 4.16667E-6 0.27476 L 4.16667E-6 -1.26019 " pathEditMode="relative" rAng="0" ptsTypes="AA">
                                      <p:cBhvr>
                                        <p:cTn id="16" dur="12100" fill="hold"/>
                                        <p:tgtEl>
                                          <p:spTgt spid="34"/>
                                        </p:tgtEl>
                                        <p:attrNameLst>
                                          <p:attrName>ppt_x</p:attrName>
                                          <p:attrName>ppt_y</p:attrName>
                                        </p:attrNameLst>
                                      </p:cBhvr>
                                      <p:rCtr x="0" y="-768"/>
                                    </p:animMotion>
                                  </p:childTnLst>
                                </p:cTn>
                              </p:par>
                              <p:par>
                                <p:cTn id="17" presetID="42" presetClass="path" presetSubtype="0" repeatCount="indefinite" accel="50000" decel="50000" autoRev="1" fill="hold" grpId="0" nodeType="withEffect">
                                  <p:stCondLst>
                                    <p:cond delay="3600"/>
                                  </p:stCondLst>
                                  <p:endCondLst>
                                    <p:cond evt="onNext" delay="0">
                                      <p:tgtEl>
                                        <p:sldTgt/>
                                      </p:tgtEl>
                                    </p:cond>
                                  </p:endCondLst>
                                  <p:childTnLst>
                                    <p:animMotion origin="layout" path="M 1.94444E-6 0 L 1.94444E-6 -1.0081 " pathEditMode="relative" rAng="0" ptsTypes="AA">
                                      <p:cBhvr>
                                        <p:cTn id="18" dur="8400" fill="hold"/>
                                        <p:tgtEl>
                                          <p:spTgt spid="35"/>
                                        </p:tgtEl>
                                        <p:attrNameLst>
                                          <p:attrName>ppt_x</p:attrName>
                                          <p:attrName>ppt_y</p:attrName>
                                        </p:attrNameLst>
                                      </p:cBhvr>
                                      <p:rCtr x="0" y="-504"/>
                                    </p:animMotion>
                                  </p:childTnLst>
                                </p:cTn>
                              </p:par>
                              <p:par>
                                <p:cTn id="19" presetID="42" presetClass="path" presetSubtype="0" repeatCount="indefinite" accel="50000" decel="50000" fill="hold" grpId="0" nodeType="withEffect">
                                  <p:stCondLst>
                                    <p:cond delay="500"/>
                                  </p:stCondLst>
                                  <p:childTnLst>
                                    <p:animMotion origin="layout" path="M 2.77778E-6 1.85185E-6 L 2.77778E-6 0.99305 " pathEditMode="relative" rAng="0" ptsTypes="AA">
                                      <p:cBhvr>
                                        <p:cTn id="20" dur="19500" fill="hold"/>
                                        <p:tgtEl>
                                          <p:spTgt spid="36"/>
                                        </p:tgtEl>
                                        <p:attrNameLst>
                                          <p:attrName>ppt_x</p:attrName>
                                          <p:attrName>ppt_y</p:attrName>
                                        </p:attrNameLst>
                                      </p:cBhvr>
                                      <p:rCtr x="0" y="497"/>
                                    </p:animMotion>
                                  </p:childTnLst>
                                </p:cTn>
                              </p:par>
                              <p:par>
                                <p:cTn id="21" presetID="42" presetClass="path" presetSubtype="0" repeatCount="indefinite" accel="50000" decel="50000" fill="hold" grpId="0" nodeType="withEffect">
                                  <p:stCondLst>
                                    <p:cond delay="6300"/>
                                  </p:stCondLst>
                                  <p:childTnLst>
                                    <p:animMotion origin="layout" path="M 2.77778E-6 1.85185E-6 L 2.77778E-6 0.99305 " pathEditMode="relative" rAng="0" ptsTypes="AA">
                                      <p:cBhvr>
                                        <p:cTn id="22" dur="8200" fill="hold"/>
                                        <p:tgtEl>
                                          <p:spTgt spid="37"/>
                                        </p:tgtEl>
                                        <p:attrNameLst>
                                          <p:attrName>ppt_x</p:attrName>
                                          <p:attrName>ppt_y</p:attrName>
                                        </p:attrNameLst>
                                      </p:cBhvr>
                                      <p:rCtr x="0" y="497"/>
                                    </p:animMotion>
                                  </p:childTnLst>
                                </p:cTn>
                              </p:par>
                              <p:par>
                                <p:cTn id="23" presetID="42" presetClass="path" presetSubtype="0" repeatCount="indefinite" accel="50000" decel="50000" fill="hold" grpId="0" nodeType="withEffect">
                                  <p:stCondLst>
                                    <p:cond delay="5700"/>
                                  </p:stCondLst>
                                  <p:endCondLst>
                                    <p:cond evt="onNext" delay="0">
                                      <p:tgtEl>
                                        <p:sldTgt/>
                                      </p:tgtEl>
                                    </p:cond>
                                  </p:endCondLst>
                                  <p:childTnLst>
                                    <p:animMotion origin="layout" path="M -4.72222E-6 -2.15822E-6 L -4.72222E-6 -1.32223 " pathEditMode="relative" rAng="0" ptsTypes="AA">
                                      <p:cBhvr>
                                        <p:cTn id="24" dur="11500" fill="hold"/>
                                        <p:tgtEl>
                                          <p:spTgt spid="38"/>
                                        </p:tgtEl>
                                        <p:attrNameLst>
                                          <p:attrName>ppt_x</p:attrName>
                                          <p:attrName>ppt_y</p:attrName>
                                        </p:attrNameLst>
                                      </p:cBhvr>
                                      <p:rCtr x="0" y="-661"/>
                                    </p:animMotion>
                                  </p:childTnLst>
                                </p:cTn>
                              </p:par>
                              <p:par>
                                <p:cTn id="25" presetID="42" presetClass="path" presetSubtype="0" repeatCount="indefinite" accel="50000" decel="50000" fill="hold" grpId="0" nodeType="withEffect">
                                  <p:stCondLst>
                                    <p:cond delay="1300"/>
                                  </p:stCondLst>
                                  <p:endCondLst>
                                    <p:cond evt="onNext" delay="0">
                                      <p:tgtEl>
                                        <p:sldTgt/>
                                      </p:tgtEl>
                                    </p:cond>
                                  </p:endCondLst>
                                  <p:childTnLst>
                                    <p:animMotion origin="layout" path="M 1.94444E-6 0 L 1.94444E-6 -1.0081 " pathEditMode="relative" rAng="0" ptsTypes="AA">
                                      <p:cBhvr>
                                        <p:cTn id="26" dur="7300" fill="hold"/>
                                        <p:tgtEl>
                                          <p:spTgt spid="39"/>
                                        </p:tgtEl>
                                        <p:attrNameLst>
                                          <p:attrName>ppt_x</p:attrName>
                                          <p:attrName>ppt_y</p:attrName>
                                        </p:attrNameLst>
                                      </p:cBhvr>
                                      <p:rCtr x="0" y="-504"/>
                                    </p:animMotion>
                                  </p:childTnLst>
                                </p:cTn>
                              </p:par>
                              <p:par>
                                <p:cTn id="27" presetID="42" presetClass="path" presetSubtype="0" repeatCount="indefinite" accel="50000" decel="50000" fill="hold" grpId="0" nodeType="withEffect">
                                  <p:stCondLst>
                                    <p:cond delay="5300"/>
                                  </p:stCondLst>
                                  <p:childTnLst>
                                    <p:animMotion origin="layout" path="M 2.77778E-6 1.85185E-6 L 2.77778E-6 0.99305 " pathEditMode="relative" rAng="0" ptsTypes="AA">
                                      <p:cBhvr>
                                        <p:cTn id="28" dur="15100" fill="hold"/>
                                        <p:tgtEl>
                                          <p:spTgt spid="41"/>
                                        </p:tgtEl>
                                        <p:attrNameLst>
                                          <p:attrName>ppt_x</p:attrName>
                                          <p:attrName>ppt_y</p:attrName>
                                        </p:attrNameLst>
                                      </p:cBhvr>
                                      <p:rCtr x="0" y="497"/>
                                    </p:animMotion>
                                  </p:childTnLst>
                                </p:cTn>
                              </p:par>
                              <p:par>
                                <p:cTn id="29" presetID="42" presetClass="path" presetSubtype="0" repeatCount="indefinite" accel="50000" decel="50000" fill="hold" grpId="0" nodeType="withEffect">
                                  <p:stCondLst>
                                    <p:cond delay="1000"/>
                                  </p:stCondLst>
                                  <p:childTnLst>
                                    <p:animMotion origin="layout" path="M 2.77778E-6 1.85185E-6 L 2.77778E-6 0.99305 " pathEditMode="relative" rAng="0" ptsTypes="AA">
                                      <p:cBhvr>
                                        <p:cTn id="30" dur="5000" fill="hold"/>
                                        <p:tgtEl>
                                          <p:spTgt spid="42"/>
                                        </p:tgtEl>
                                        <p:attrNameLst>
                                          <p:attrName>ppt_x</p:attrName>
                                          <p:attrName>ppt_y</p:attrName>
                                        </p:attrNameLst>
                                      </p:cBhvr>
                                      <p:rCtr x="0" y="497"/>
                                    </p:animMotion>
                                  </p:childTnLst>
                                </p:cTn>
                              </p:par>
                              <p:par>
                                <p:cTn id="31" presetID="27" presetClass="emph" presetSubtype="0" repeatCount="indefinite" fill="hold" grpId="0" nodeType="withEffect">
                                  <p:stCondLst>
                                    <p:cond delay="0"/>
                                  </p:stCondLst>
                                  <p:childTnLst>
                                    <p:animClr clrSpc="rgb" dir="cw">
                                      <p:cBhvr override="childStyle">
                                        <p:cTn id="32" dur="6650" autoRev="1" fill="hold"/>
                                        <p:tgtEl>
                                          <p:spTgt spid="45"/>
                                        </p:tgtEl>
                                        <p:attrNameLst>
                                          <p:attrName>style.color</p:attrName>
                                        </p:attrNameLst>
                                      </p:cBhvr>
                                      <p:to>
                                        <a:srgbClr val="60CCCC"/>
                                      </p:to>
                                    </p:animClr>
                                    <p:animClr clrSpc="rgb" dir="cw">
                                      <p:cBhvr>
                                        <p:cTn id="33" dur="6650" autoRev="1" fill="hold"/>
                                        <p:tgtEl>
                                          <p:spTgt spid="45"/>
                                        </p:tgtEl>
                                        <p:attrNameLst>
                                          <p:attrName>fillcolor</p:attrName>
                                        </p:attrNameLst>
                                      </p:cBhvr>
                                      <p:to>
                                        <a:srgbClr val="60CCCC"/>
                                      </p:to>
                                    </p:animClr>
                                    <p:set>
                                      <p:cBhvr>
                                        <p:cTn id="34" dur="6650" autoRev="1" fill="hold"/>
                                        <p:tgtEl>
                                          <p:spTgt spid="45"/>
                                        </p:tgtEl>
                                        <p:attrNameLst>
                                          <p:attrName>fill.type</p:attrName>
                                        </p:attrNameLst>
                                      </p:cBhvr>
                                      <p:to>
                                        <p:strVal val="solid"/>
                                      </p:to>
                                    </p:set>
                                    <p:set>
                                      <p:cBhvr>
                                        <p:cTn id="35" dur="6650" autoRev="1" fill="hold"/>
                                        <p:tgtEl>
                                          <p:spTgt spid="45"/>
                                        </p:tgtEl>
                                        <p:attrNameLst>
                                          <p:attrName>fill.on</p:attrName>
                                        </p:attrNameLst>
                                      </p:cBhvr>
                                      <p:to>
                                        <p:strVal val="true"/>
                                      </p:to>
                                    </p:set>
                                  </p:childTnLst>
                                </p:cTn>
                              </p:par>
                              <p:par>
                                <p:cTn id="36" presetID="27" presetClass="emph" presetSubtype="0" repeatCount="indefinite" fill="hold" grpId="0" nodeType="withEffect">
                                  <p:stCondLst>
                                    <p:cond delay="700"/>
                                  </p:stCondLst>
                                  <p:childTnLst>
                                    <p:animClr clrSpc="rgb" dir="cw">
                                      <p:cBhvr override="childStyle">
                                        <p:cTn id="37" dur="5350" autoRev="1" fill="hold"/>
                                        <p:tgtEl>
                                          <p:spTgt spid="46"/>
                                        </p:tgtEl>
                                        <p:attrNameLst>
                                          <p:attrName>style.color</p:attrName>
                                        </p:attrNameLst>
                                      </p:cBhvr>
                                      <p:to>
                                        <a:srgbClr val="60CCCC"/>
                                      </p:to>
                                    </p:animClr>
                                    <p:animClr clrSpc="rgb" dir="cw">
                                      <p:cBhvr>
                                        <p:cTn id="38" dur="5350" autoRev="1" fill="hold"/>
                                        <p:tgtEl>
                                          <p:spTgt spid="46"/>
                                        </p:tgtEl>
                                        <p:attrNameLst>
                                          <p:attrName>fillcolor</p:attrName>
                                        </p:attrNameLst>
                                      </p:cBhvr>
                                      <p:to>
                                        <a:srgbClr val="60CCCC"/>
                                      </p:to>
                                    </p:animClr>
                                    <p:set>
                                      <p:cBhvr>
                                        <p:cTn id="39" dur="5350" autoRev="1" fill="hold"/>
                                        <p:tgtEl>
                                          <p:spTgt spid="46"/>
                                        </p:tgtEl>
                                        <p:attrNameLst>
                                          <p:attrName>fill.type</p:attrName>
                                        </p:attrNameLst>
                                      </p:cBhvr>
                                      <p:to>
                                        <p:strVal val="solid"/>
                                      </p:to>
                                    </p:set>
                                    <p:set>
                                      <p:cBhvr>
                                        <p:cTn id="40" dur="5350" autoRev="1" fill="hold"/>
                                        <p:tgtEl>
                                          <p:spTgt spid="46"/>
                                        </p:tgtEl>
                                        <p:attrNameLst>
                                          <p:attrName>fill.on</p:attrName>
                                        </p:attrNameLst>
                                      </p:cBhvr>
                                      <p:to>
                                        <p:strVal val="true"/>
                                      </p:to>
                                    </p:set>
                                  </p:childTnLst>
                                </p:cTn>
                              </p:par>
                              <p:par>
                                <p:cTn id="41" presetID="27" presetClass="emph" presetSubtype="0" repeatCount="indefinite" fill="hold" grpId="0" nodeType="withEffect">
                                  <p:stCondLst>
                                    <p:cond delay="2100"/>
                                  </p:stCondLst>
                                  <p:childTnLst>
                                    <p:animClr clrSpc="rgb" dir="cw">
                                      <p:cBhvr override="childStyle">
                                        <p:cTn id="42" dur="6650" autoRev="1" fill="hold"/>
                                        <p:tgtEl>
                                          <p:spTgt spid="47"/>
                                        </p:tgtEl>
                                        <p:attrNameLst>
                                          <p:attrName>style.color</p:attrName>
                                        </p:attrNameLst>
                                      </p:cBhvr>
                                      <p:to>
                                        <a:srgbClr val="60CCCC"/>
                                      </p:to>
                                    </p:animClr>
                                    <p:animClr clrSpc="rgb" dir="cw">
                                      <p:cBhvr>
                                        <p:cTn id="43" dur="6650" autoRev="1" fill="hold"/>
                                        <p:tgtEl>
                                          <p:spTgt spid="47"/>
                                        </p:tgtEl>
                                        <p:attrNameLst>
                                          <p:attrName>fillcolor</p:attrName>
                                        </p:attrNameLst>
                                      </p:cBhvr>
                                      <p:to>
                                        <a:srgbClr val="60CCCC"/>
                                      </p:to>
                                    </p:animClr>
                                    <p:set>
                                      <p:cBhvr>
                                        <p:cTn id="44" dur="6650" autoRev="1" fill="hold"/>
                                        <p:tgtEl>
                                          <p:spTgt spid="47"/>
                                        </p:tgtEl>
                                        <p:attrNameLst>
                                          <p:attrName>fill.type</p:attrName>
                                        </p:attrNameLst>
                                      </p:cBhvr>
                                      <p:to>
                                        <p:strVal val="solid"/>
                                      </p:to>
                                    </p:set>
                                    <p:set>
                                      <p:cBhvr>
                                        <p:cTn id="45" dur="6650" autoRev="1" fill="hold"/>
                                        <p:tgtEl>
                                          <p:spTgt spid="4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6" grpId="0" animBg="1"/>
      <p:bldP spid="45" grpId="0" animBg="1"/>
      <p:bldP spid="33"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P spid="41" grpId="0" animBg="1"/>
      <p:bldP spid="42" grpId="0" animBg="1"/>
    </p:bld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2_Title Slide White">
    <p:spTree>
      <p:nvGrpSpPr>
        <p:cNvPr id="1" name=""/>
        <p:cNvGrpSpPr/>
        <p:nvPr/>
      </p:nvGrpSpPr>
      <p:grpSpPr>
        <a:xfrm>
          <a:off x="0" y="0"/>
          <a:ext cx="0" cy="0"/>
          <a:chOff x="0" y="0"/>
          <a:chExt cx="0" cy="0"/>
        </a:xfrm>
      </p:grpSpPr>
      <p:pic>
        <p:nvPicPr>
          <p:cNvPr id="53" name="Picture 52"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
        <p:nvSpPr>
          <p:cNvPr id="49" name="Rectangle 3"/>
          <p:cNvSpPr>
            <a:spLocks noChangeArrowheads="1"/>
          </p:cNvSpPr>
          <p:nvPr/>
        </p:nvSpPr>
        <p:spPr bwMode="hidden">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85" name="Rectangle 84"/>
          <p:cNvSpPr/>
          <p:nvPr/>
        </p:nvSpPr>
        <p:spPr>
          <a:xfrm>
            <a:off x="0" y="1789"/>
            <a:ext cx="9129008" cy="4783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4" name="Rectangle 43"/>
          <p:cNvSpPr/>
          <p:nvPr userDrawn="1"/>
        </p:nvSpPr>
        <p:spPr>
          <a:xfrm>
            <a:off x="1" y="4908950"/>
            <a:ext cx="9129008" cy="234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8" name="Subtitle 2"/>
          <p:cNvSpPr>
            <a:spLocks noGrp="1"/>
          </p:cNvSpPr>
          <p:nvPr>
            <p:ph type="subTitle" idx="1" hasCustomPrompt="1"/>
          </p:nvPr>
        </p:nvSpPr>
        <p:spPr>
          <a:xfrm>
            <a:off x="236383" y="3348052"/>
            <a:ext cx="8112126" cy="288131"/>
          </a:xfrm>
        </p:spPr>
        <p:txBody>
          <a:bodyPr anchor="b" anchorCtr="0">
            <a:noAutofit/>
          </a:bodyPr>
          <a:lstStyle>
            <a:lvl1pPr marL="0" indent="0" algn="l">
              <a:buNone/>
              <a:defRPr lang="en-US" sz="1500" b="0" kern="1200" dirty="0">
                <a:solidFill>
                  <a:srgbClr val="6DB344"/>
                </a:solidFill>
                <a:latin typeface="+mj-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marL="0" lvl="0" indent="0" algn="l" defTabSz="685800" rtl="0" eaLnBrk="1" latinLnBrk="0" hangingPunct="1">
              <a:lnSpc>
                <a:spcPct val="95000"/>
              </a:lnSpc>
              <a:spcBef>
                <a:spcPts val="1080"/>
              </a:spcBef>
              <a:buClr>
                <a:srgbClr val="92D050"/>
              </a:buClr>
              <a:buSzPct val="90000"/>
              <a:buFont typeface="Arial" pitchFamily="34" charset="0"/>
              <a:buNone/>
              <a:tabLst/>
            </a:pPr>
            <a:r>
              <a:rPr lang="en-US" dirty="0"/>
              <a:t>Presenter Name</a:t>
            </a:r>
          </a:p>
        </p:txBody>
      </p:sp>
      <p:sp>
        <p:nvSpPr>
          <p:cNvPr id="50" name="Title 1"/>
          <p:cNvSpPr>
            <a:spLocks noGrp="1"/>
          </p:cNvSpPr>
          <p:nvPr>
            <p:ph type="ctrTitle" hasCustomPrompt="1"/>
          </p:nvPr>
        </p:nvSpPr>
        <p:spPr>
          <a:xfrm>
            <a:off x="221393" y="936174"/>
            <a:ext cx="8112125" cy="2180429"/>
          </a:xfrm>
        </p:spPr>
        <p:txBody>
          <a:bodyPr/>
          <a:lstStyle>
            <a:lvl1pPr algn="l" defTabSz="685800" rtl="0" eaLnBrk="1" latinLnBrk="0" hangingPunct="1">
              <a:lnSpc>
                <a:spcPct val="90000"/>
              </a:lnSpc>
              <a:spcBef>
                <a:spcPct val="0"/>
              </a:spcBef>
              <a:buNone/>
              <a:defRPr lang="en-US" sz="450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a:t>Presentation Title Goes Here</a:t>
            </a:r>
          </a:p>
        </p:txBody>
      </p:sp>
      <p:grpSp>
        <p:nvGrpSpPr>
          <p:cNvPr id="2" name="Group 67"/>
          <p:cNvGrpSpPr/>
          <p:nvPr userDrawn="1"/>
        </p:nvGrpSpPr>
        <p:grpSpPr>
          <a:xfrm>
            <a:off x="341800" y="226415"/>
            <a:ext cx="630141" cy="335858"/>
            <a:chOff x="609606" y="528528"/>
            <a:chExt cx="1444732" cy="763787"/>
          </a:xfrm>
          <a:gradFill flip="none" rotWithShape="1">
            <a:gsLst>
              <a:gs pos="11000">
                <a:schemeClr val="accent2"/>
              </a:gs>
              <a:gs pos="100000">
                <a:schemeClr val="accent5"/>
              </a:gs>
            </a:gsLst>
            <a:lin ang="2700000" scaled="1"/>
            <a:tileRect/>
          </a:gradFill>
        </p:grpSpPr>
        <p:sp>
          <p:nvSpPr>
            <p:cNvPr id="92" name="Rectangle 91"/>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3" name="Freeform 92"/>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4" name="Freeform 93"/>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5" name="Freeform 94"/>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6" name="Freeform 95"/>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7" name="Freeform 96"/>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8" name="Freeform 97"/>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99" name="Freeform 98"/>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0" name="Freeform 99"/>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5" name="Freeform 104"/>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6" name="Freeform 105"/>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7" name="Freeform 106"/>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08" name="Freeform 107"/>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113" name="Freeform 112"/>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grpSp>
      <p:sp>
        <p:nvSpPr>
          <p:cNvPr id="56"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57" name="Rectangle 5"/>
          <p:cNvSpPr>
            <a:spLocks noChangeArrowheads="1"/>
          </p:cNvSpPr>
          <p:nvPr userDrawn="1"/>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58"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sp>
        <p:nvSpPr>
          <p:cNvPr id="51" name="Text Placeholder 50"/>
          <p:cNvSpPr>
            <a:spLocks noGrp="1"/>
          </p:cNvSpPr>
          <p:nvPr>
            <p:ph type="body" sz="quarter" idx="10" hasCustomPrompt="1"/>
          </p:nvPr>
        </p:nvSpPr>
        <p:spPr>
          <a:xfrm>
            <a:off x="235806" y="3589445"/>
            <a:ext cx="8110268" cy="296466"/>
          </a:xfrm>
        </p:spPr>
        <p:txBody>
          <a:bodyPr/>
          <a:lstStyle>
            <a:lvl1pPr marL="0" indent="0">
              <a:buFontTx/>
              <a:buNone/>
              <a:defRPr lang="en-US" sz="1350" kern="1200" dirty="0" smtClean="0">
                <a:solidFill>
                  <a:srgbClr val="6DB344"/>
                </a:solidFill>
                <a:latin typeface="+mj-lt"/>
                <a:ea typeface="+mn-ea"/>
                <a:cs typeface="+mn-cs"/>
              </a:defRPr>
            </a:lvl1pPr>
            <a:lvl2pPr>
              <a:buFontTx/>
              <a:buNone/>
              <a:defRPr lang="en-US" sz="1500" kern="1200" dirty="0" smtClean="0">
                <a:solidFill>
                  <a:srgbClr val="6DB344"/>
                </a:solidFill>
                <a:latin typeface="+mj-lt"/>
                <a:ea typeface="+mn-ea"/>
                <a:cs typeface="+mn-cs"/>
              </a:defRPr>
            </a:lvl2pPr>
            <a:lvl3pPr>
              <a:buFontTx/>
              <a:buNone/>
              <a:defRPr lang="en-US" sz="1500" kern="1200" dirty="0" smtClean="0">
                <a:solidFill>
                  <a:srgbClr val="6DB344"/>
                </a:solidFill>
                <a:latin typeface="+mj-lt"/>
                <a:ea typeface="+mn-ea"/>
                <a:cs typeface="+mn-cs"/>
              </a:defRPr>
            </a:lvl3pPr>
            <a:lvl4pPr>
              <a:buFontTx/>
              <a:buNone/>
              <a:defRPr lang="en-US" sz="1500" kern="1200" dirty="0" smtClean="0">
                <a:solidFill>
                  <a:srgbClr val="6DB344"/>
                </a:solidFill>
                <a:latin typeface="+mj-lt"/>
                <a:ea typeface="+mn-ea"/>
                <a:cs typeface="+mn-cs"/>
              </a:defRPr>
            </a:lvl4pPr>
            <a:lvl5pPr>
              <a:buFontTx/>
              <a:buNone/>
              <a:defRPr lang="en-US" sz="1500" kern="1200" dirty="0" smtClean="0">
                <a:solidFill>
                  <a:srgbClr val="6DB344"/>
                </a:solidFill>
                <a:latin typeface="+mj-lt"/>
                <a:ea typeface="+mn-ea"/>
                <a:cs typeface="+mn-cs"/>
              </a:defRPr>
            </a:lvl5pPr>
          </a:lstStyle>
          <a:p>
            <a:pPr lvl="0"/>
            <a:r>
              <a:rPr lang="en-US" dirty="0"/>
              <a:t>Presenter Title</a:t>
            </a:r>
          </a:p>
        </p:txBody>
      </p:sp>
      <p:sp>
        <p:nvSpPr>
          <p:cNvPr id="54" name="Text Placeholder 53"/>
          <p:cNvSpPr>
            <a:spLocks noGrp="1"/>
          </p:cNvSpPr>
          <p:nvPr>
            <p:ph type="body" sz="quarter" idx="11" hasCustomPrompt="1"/>
          </p:nvPr>
        </p:nvSpPr>
        <p:spPr>
          <a:xfrm>
            <a:off x="235805" y="3955256"/>
            <a:ext cx="8124560" cy="300038"/>
          </a:xfrm>
        </p:spPr>
        <p:txBody>
          <a:bodyPr/>
          <a:lstStyle>
            <a:lvl1pPr marL="0" indent="0">
              <a:buFontTx/>
              <a:buNone/>
              <a:defRPr lang="en-US" sz="1050" kern="1200" dirty="0" smtClean="0">
                <a:solidFill>
                  <a:srgbClr val="6DB344"/>
                </a:solidFill>
                <a:latin typeface="+mj-lt"/>
                <a:ea typeface="+mn-ea"/>
                <a:cs typeface="+mn-cs"/>
              </a:defRPr>
            </a:lvl1pPr>
            <a:lvl2pPr marL="0" indent="0">
              <a:buFontTx/>
              <a:buNone/>
              <a:defRPr lang="en-US" sz="1500" kern="1200" dirty="0" smtClean="0">
                <a:solidFill>
                  <a:srgbClr val="6DB344"/>
                </a:solidFill>
                <a:latin typeface="+mj-lt"/>
                <a:ea typeface="+mn-ea"/>
                <a:cs typeface="+mn-cs"/>
              </a:defRPr>
            </a:lvl2pPr>
            <a:lvl3pPr marL="0" indent="0">
              <a:buFontTx/>
              <a:buNone/>
              <a:defRPr lang="en-US" sz="1500" kern="1200" dirty="0" smtClean="0">
                <a:solidFill>
                  <a:srgbClr val="6DB344"/>
                </a:solidFill>
                <a:latin typeface="+mj-lt"/>
                <a:ea typeface="+mn-ea"/>
                <a:cs typeface="+mn-cs"/>
              </a:defRPr>
            </a:lvl3pPr>
            <a:lvl4pPr marL="0" indent="0">
              <a:buFontTx/>
              <a:buNone/>
              <a:defRPr lang="en-US" sz="1500" kern="1200" dirty="0" smtClean="0">
                <a:solidFill>
                  <a:srgbClr val="6DB344"/>
                </a:solidFill>
                <a:latin typeface="+mj-lt"/>
                <a:ea typeface="+mn-ea"/>
                <a:cs typeface="+mn-cs"/>
              </a:defRPr>
            </a:lvl4pPr>
            <a:lvl5pPr marL="0" indent="0">
              <a:buFontTx/>
              <a:buNone/>
              <a:defRPr lang="en-US" sz="1500" kern="1200" dirty="0" smtClean="0">
                <a:solidFill>
                  <a:srgbClr val="6DB344"/>
                </a:solidFill>
                <a:latin typeface="+mj-lt"/>
                <a:ea typeface="+mn-ea"/>
                <a:cs typeface="+mn-cs"/>
              </a:defRPr>
            </a:lvl5pPr>
          </a:lstStyle>
          <a:p>
            <a:pPr lvl="0"/>
            <a:r>
              <a:rPr lang="en-US" dirty="0"/>
              <a:t>Date</a:t>
            </a:r>
          </a:p>
        </p:txBody>
      </p:sp>
    </p:spTree>
    <p:extLst>
      <p:ext uri="{BB962C8B-B14F-4D97-AF65-F5344CB8AC3E}">
        <p14:creationId xmlns:p14="http://schemas.microsoft.com/office/powerpoint/2010/main" val="1053607533"/>
      </p:ext>
    </p:extLst>
  </p:cSld>
  <p:clrMapOvr>
    <a:masterClrMapping/>
  </p:clrMapOvr>
  <p:transition>
    <p:wipe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600" indent="-114300">
              <a:buClr>
                <a:schemeClr val="tx2"/>
              </a:buClr>
              <a:buSzPct val="60000"/>
              <a:defRPr sz="2000">
                <a:solidFill>
                  <a:schemeClr val="bg1">
                    <a:lumMod val="75000"/>
                  </a:schemeClr>
                </a:solidFill>
              </a:defRPr>
            </a:lvl2pPr>
            <a:lvl3pPr marL="342900" indent="-114300">
              <a:buClr>
                <a:schemeClr val="tx2"/>
              </a:buClr>
              <a:buSzPct val="60000"/>
              <a:defRPr sz="1800">
                <a:solidFill>
                  <a:schemeClr val="bg1">
                    <a:lumMod val="75000"/>
                  </a:schemeClr>
                </a:solidFill>
              </a:defRPr>
            </a:lvl3pPr>
            <a:lvl4pPr marL="457200" indent="-123825">
              <a:buClr>
                <a:schemeClr val="tx2"/>
              </a:buClr>
              <a:buSzPct val="60000"/>
              <a:defRPr sz="1600">
                <a:solidFill>
                  <a:schemeClr val="bg1">
                    <a:lumMod val="75000"/>
                  </a:schemeClr>
                </a:solidFill>
              </a:defRPr>
            </a:lvl4pPr>
            <a:lvl5pPr marL="574675" indent="-117475">
              <a:buClr>
                <a:schemeClr val="tx2"/>
              </a:buClr>
              <a:buSzPct val="60000"/>
              <a:defRPr sz="1600">
                <a:solidFill>
                  <a:schemeClr val="bg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770551288"/>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3_Title Slide-animated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
        <p:nvSpPr>
          <p:cNvPr id="29" name="Rounded Rectangle 28"/>
          <p:cNvSpPr/>
          <p:nvPr/>
        </p:nvSpPr>
        <p:spPr>
          <a:xfrm>
            <a:off x="1823499" y="-2677944"/>
            <a:ext cx="1729740" cy="105106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0" name="Rounded Rectangle 29"/>
          <p:cNvSpPr/>
          <p:nvPr/>
        </p:nvSpPr>
        <p:spPr>
          <a:xfrm>
            <a:off x="0" y="-478290"/>
            <a:ext cx="1729740" cy="6111323"/>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1" name="Rounded Rectangle 30"/>
          <p:cNvSpPr/>
          <p:nvPr/>
        </p:nvSpPr>
        <p:spPr>
          <a:xfrm rot="10800000">
            <a:off x="1013792" y="3186454"/>
            <a:ext cx="1729740" cy="611132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2" name="Rounded Rectangle 31"/>
          <p:cNvSpPr/>
          <p:nvPr userDrawn="1"/>
        </p:nvSpPr>
        <p:spPr>
          <a:xfrm>
            <a:off x="6585484" y="-2184960"/>
            <a:ext cx="1729740" cy="6111323"/>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3" name="Rounded Rectangle 32"/>
          <p:cNvSpPr/>
          <p:nvPr userDrawn="1"/>
        </p:nvSpPr>
        <p:spPr>
          <a:xfrm>
            <a:off x="8105452" y="4274396"/>
            <a:ext cx="1729740" cy="6111323"/>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34" name="Rounded Rectangle 33"/>
          <p:cNvSpPr/>
          <p:nvPr/>
        </p:nvSpPr>
        <p:spPr>
          <a:xfrm rot="10800000">
            <a:off x="3036073" y="1137129"/>
            <a:ext cx="1729740" cy="611132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 name="Title 1"/>
          <p:cNvSpPr>
            <a:spLocks noGrp="1"/>
          </p:cNvSpPr>
          <p:nvPr>
            <p:ph type="ctrTitle" hasCustomPrompt="1"/>
          </p:nvPr>
        </p:nvSpPr>
        <p:spPr>
          <a:xfrm>
            <a:off x="221393" y="927520"/>
            <a:ext cx="8112125" cy="2189084"/>
          </a:xfrm>
        </p:spPr>
        <p:txBody>
          <a:bodyPr/>
          <a:lstStyle>
            <a:lvl1pPr>
              <a:lnSpc>
                <a:spcPct val="90000"/>
              </a:lnSpc>
              <a:defRPr sz="4500" b="0" spc="0" baseline="0">
                <a:solidFill>
                  <a:schemeClr val="bg1"/>
                </a:solidFill>
                <a:latin typeface="+mj-lt"/>
              </a:defRPr>
            </a:lvl1pPr>
          </a:lstStyle>
          <a:p>
            <a:r>
              <a:rPr lang="en-US" dirty="0"/>
              <a:t>Presentation Title Goes Here</a:t>
            </a:r>
          </a:p>
        </p:txBody>
      </p:sp>
      <p:sp>
        <p:nvSpPr>
          <p:cNvPr id="3" name="Subtitle 2"/>
          <p:cNvSpPr>
            <a:spLocks noGrp="1"/>
          </p:cNvSpPr>
          <p:nvPr>
            <p:ph type="subTitle" idx="1" hasCustomPrompt="1"/>
          </p:nvPr>
        </p:nvSpPr>
        <p:spPr>
          <a:xfrm>
            <a:off x="236383" y="3348054"/>
            <a:ext cx="8112126" cy="288131"/>
          </a:xfrm>
        </p:spPr>
        <p:txBody>
          <a:bodyPr anchor="b" anchorCtr="0">
            <a:noAutofit/>
          </a:bodyPr>
          <a:lstStyle>
            <a:lvl1pPr marL="0" indent="0" algn="l">
              <a:buNone/>
              <a:defRPr sz="1500" b="0">
                <a:solidFill>
                  <a:schemeClr val="bg1"/>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 Name</a:t>
            </a:r>
          </a:p>
        </p:txBody>
      </p:sp>
      <p:sp>
        <p:nvSpPr>
          <p:cNvPr id="58" name="Rectangle 5"/>
          <p:cNvSpPr>
            <a:spLocks noChangeArrowheads="1"/>
          </p:cNvSpPr>
          <p:nvPr/>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FFFFFF"/>
                </a:solidFill>
                <a:latin typeface="Arial"/>
                <a:ea typeface=""/>
                <a:cs typeface=""/>
              </a:rPr>
              <a:t>Cisco Confidential</a:t>
            </a:r>
          </a:p>
        </p:txBody>
      </p:sp>
      <p:grpSp>
        <p:nvGrpSpPr>
          <p:cNvPr id="53" name="Group 5"/>
          <p:cNvGrpSpPr>
            <a:grpSpLocks/>
          </p:cNvGrpSpPr>
          <p:nvPr userDrawn="1"/>
        </p:nvGrpSpPr>
        <p:grpSpPr bwMode="auto">
          <a:xfrm>
            <a:off x="341800" y="228600"/>
            <a:ext cx="631526" cy="335757"/>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grpSp>
      <p:sp>
        <p:nvSpPr>
          <p:cNvPr id="37"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FFFFFF"/>
                </a:solidFill>
                <a:latin typeface="Arial"/>
                <a:ea typeface=""/>
                <a:cs typeface=""/>
              </a:rPr>
              <a:t>© 2010 Cisco and/or its affiliates. All rights reserved.</a:t>
            </a:r>
          </a:p>
        </p:txBody>
      </p:sp>
      <p:sp>
        <p:nvSpPr>
          <p:cNvPr id="38"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FFFFFF"/>
                </a:solidFill>
                <a:latin typeface="Arial"/>
                <a:ea typeface=""/>
                <a:cs typeface=""/>
              </a:rPr>
              <a:pPr algn="r" defTabSz="610791" fontAlgn="auto">
                <a:spcBef>
                  <a:spcPts val="0"/>
                </a:spcBef>
                <a:spcAft>
                  <a:spcPts val="0"/>
                </a:spcAft>
              </a:pPr>
              <a:t>‹#›</a:t>
            </a:fld>
            <a:endParaRPr lang="en-US" sz="450" dirty="0">
              <a:solidFill>
                <a:srgbClr val="FFFFFF"/>
              </a:solidFill>
              <a:latin typeface="Arial"/>
              <a:ea typeface=""/>
              <a:cs typeface=""/>
            </a:endParaRPr>
          </a:p>
        </p:txBody>
      </p:sp>
      <p:sp>
        <p:nvSpPr>
          <p:cNvPr id="39" name="Text Placeholder 38"/>
          <p:cNvSpPr>
            <a:spLocks noGrp="1"/>
          </p:cNvSpPr>
          <p:nvPr>
            <p:ph type="body" sz="quarter" idx="10" hasCustomPrompt="1"/>
          </p:nvPr>
        </p:nvSpPr>
        <p:spPr>
          <a:xfrm>
            <a:off x="235805" y="3587070"/>
            <a:ext cx="8112650" cy="288131"/>
          </a:xfrm>
        </p:spPr>
        <p:txBody>
          <a:bodyPr/>
          <a:lstStyle>
            <a:lvl1pPr marL="0" indent="0">
              <a:buFontTx/>
              <a:buNone/>
              <a:defRPr lang="en-US" sz="1350" kern="1200" dirty="0" smtClean="0">
                <a:solidFill>
                  <a:schemeClr val="bg1"/>
                </a:solidFill>
                <a:latin typeface="+mj-lt"/>
                <a:ea typeface="+mn-ea"/>
                <a:cs typeface="+mn-cs"/>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Presenter Title</a:t>
            </a:r>
          </a:p>
        </p:txBody>
      </p:sp>
      <p:sp>
        <p:nvSpPr>
          <p:cNvPr id="41" name="Text Placeholder 40"/>
          <p:cNvSpPr>
            <a:spLocks noGrp="1"/>
          </p:cNvSpPr>
          <p:nvPr>
            <p:ph type="body" sz="quarter" idx="11" hasCustomPrompt="1"/>
          </p:nvPr>
        </p:nvSpPr>
        <p:spPr>
          <a:xfrm>
            <a:off x="235805" y="3954940"/>
            <a:ext cx="8112650" cy="288131"/>
          </a:xfrm>
        </p:spPr>
        <p:txBody>
          <a:bodyPr/>
          <a:lstStyle>
            <a:lvl1pPr marL="0" indent="0">
              <a:buFontTx/>
              <a:buNone/>
              <a:defRPr lang="en-US" sz="1050" kern="1200" dirty="0" smtClean="0">
                <a:solidFill>
                  <a:schemeClr val="bg1"/>
                </a:solidFill>
                <a:latin typeface="+mj-lt"/>
                <a:ea typeface="+mn-ea"/>
                <a:cs typeface="+mn-cs"/>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Tree>
    <p:extLst>
      <p:ext uri="{BB962C8B-B14F-4D97-AF65-F5344CB8AC3E}">
        <p14:creationId xmlns:p14="http://schemas.microsoft.com/office/powerpoint/2010/main" val="99170372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remove" grpId="0" nodeType="withEffect">
                                  <p:stCondLst>
                                    <p:cond delay="1500"/>
                                  </p:stCondLst>
                                  <p:childTnLst>
                                    <p:animMotion origin="layout" path="M -2.77778E-6 -2.22045E-16 L -2.77778E-6 -1.425 " pathEditMode="fixed" rAng="0" ptsTypes="AA">
                                      <p:cBhvr>
                                        <p:cTn id="6" dur="4500" fill="hold"/>
                                        <p:tgtEl>
                                          <p:spTgt spid="33"/>
                                        </p:tgtEl>
                                        <p:attrNameLst>
                                          <p:attrName>ppt_x</p:attrName>
                                          <p:attrName>ppt_y</p:attrName>
                                        </p:attrNameLst>
                                      </p:cBhvr>
                                      <p:rCtr x="0" y="-712"/>
                                    </p:animMotion>
                                  </p:childTnLst>
                                </p:cTn>
                              </p:par>
                              <p:par>
                                <p:cTn id="7" presetID="42" presetClass="path" presetSubtype="0" repeatCount="indefinite" accel="50000" decel="50000" autoRev="1" fill="hold" grpId="0" nodeType="withEffect">
                                  <p:stCondLst>
                                    <p:cond delay="0"/>
                                  </p:stCondLst>
                                  <p:childTnLst>
                                    <p:animMotion origin="layout" path="M 3.05556E-6 -2.96296E-6 L 3.05556E-6 0.88611 " pathEditMode="fixed" rAng="0" ptsTypes="AA">
                                      <p:cBhvr>
                                        <p:cTn id="8" dur="4500" fill="hold"/>
                                        <p:tgtEl>
                                          <p:spTgt spid="32"/>
                                        </p:tgtEl>
                                        <p:attrNameLst>
                                          <p:attrName>ppt_x</p:attrName>
                                          <p:attrName>ppt_y</p:attrName>
                                        </p:attrNameLst>
                                      </p:cBhvr>
                                      <p:rCtr x="0" y="443"/>
                                    </p:animMotion>
                                  </p:childTnLst>
                                </p:cTn>
                              </p:par>
                              <p:par>
                                <p:cTn id="9" presetID="64" presetClass="path" presetSubtype="0" repeatCount="indefinite" accel="50000" decel="50000" autoRev="1" fill="hold" grpId="0" nodeType="withEffect">
                                  <p:stCondLst>
                                    <p:cond delay="1400"/>
                                  </p:stCondLst>
                                  <p:childTnLst>
                                    <p:animMotion origin="layout" path="M -2.5E-6 3.7037E-6 L -2.5E-6 -1.33195 " pathEditMode="fixed" rAng="0" ptsTypes="AA">
                                      <p:cBhvr>
                                        <p:cTn id="10" dur="4500" fill="hold"/>
                                        <p:tgtEl>
                                          <p:spTgt spid="34"/>
                                        </p:tgtEl>
                                        <p:attrNameLst>
                                          <p:attrName>ppt_x</p:attrName>
                                          <p:attrName>ppt_y</p:attrName>
                                        </p:attrNameLst>
                                      </p:cBhvr>
                                      <p:rCtr x="0" y="-666"/>
                                    </p:animMotion>
                                  </p:childTnLst>
                                </p:cTn>
                              </p:par>
                              <p:par>
                                <p:cTn id="11" presetID="64" presetClass="path" presetSubtype="0" repeatCount="indefinite" accel="50000" decel="50000" autoRev="1" fill="hold" grpId="0" nodeType="withEffect">
                                  <p:stCondLst>
                                    <p:cond delay="3600"/>
                                  </p:stCondLst>
                                  <p:childTnLst>
                                    <p:animMotion origin="layout" path="M -1.94444E-6 4.07407E-6 L -1.94444E-6 -1.42084 " pathEditMode="fixed" rAng="0" ptsTypes="AA">
                                      <p:cBhvr>
                                        <p:cTn id="12" dur="4500" fill="hold"/>
                                        <p:tgtEl>
                                          <p:spTgt spid="31"/>
                                        </p:tgtEl>
                                        <p:attrNameLst>
                                          <p:attrName>ppt_x</p:attrName>
                                          <p:attrName>ppt_y</p:attrName>
                                        </p:attrNameLst>
                                      </p:cBhvr>
                                      <p:rCtr x="0" y="-710"/>
                                    </p:animMotion>
                                  </p:childTnLst>
                                </p:cTn>
                              </p:par>
                              <p:par>
                                <p:cTn id="13" presetID="42" presetClass="path" presetSubtype="0" repeatCount="indefinite" accel="50000" decel="50000" autoRev="1" fill="hold" grpId="0" nodeType="withEffect">
                                  <p:stCondLst>
                                    <p:cond delay="900"/>
                                  </p:stCondLst>
                                  <p:childTnLst>
                                    <p:animMotion origin="layout" path="M 1.94444E-6 4.07407E-6 L 1.94444E-6 0.81944 " pathEditMode="fixed" rAng="0" ptsTypes="AA">
                                      <p:cBhvr>
                                        <p:cTn id="14" dur="4500" fill="hold"/>
                                        <p:tgtEl>
                                          <p:spTgt spid="30"/>
                                        </p:tgtEl>
                                        <p:attrNameLst>
                                          <p:attrName>ppt_x</p:attrName>
                                          <p:attrName>ppt_y</p:attrName>
                                        </p:attrNameLst>
                                      </p:cBhvr>
                                      <p:rCtr x="0" y="410"/>
                                    </p:animMotion>
                                  </p:childTnLst>
                                </p:cTn>
                              </p:par>
                              <p:par>
                                <p:cTn id="15" presetID="42" presetClass="path" presetSubtype="0" repeatCount="indefinite" accel="50000" decel="50000" autoRev="1" fill="hold" grpId="0" nodeType="withEffect">
                                  <p:stCondLst>
                                    <p:cond delay="2800"/>
                                  </p:stCondLst>
                                  <p:childTnLst>
                                    <p:animMotion origin="layout" path="M -3.61111E-6 2.59259E-6 L -3.61111E-6 1.19028 " pathEditMode="fixed" rAng="0" ptsTypes="AA">
                                      <p:cBhvr>
                                        <p:cTn id="16" dur="4500" fill="hold"/>
                                        <p:tgtEl>
                                          <p:spTgt spid="29"/>
                                        </p:tgtEl>
                                        <p:attrNameLst>
                                          <p:attrName>ppt_x</p:attrName>
                                          <p:attrName>ppt_y</p:attrName>
                                        </p:attrNameLst>
                                      </p:cBhvr>
                                      <p:rCtr x="0" y="5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4_Title Slide gradient">
    <p:spTree>
      <p:nvGrpSpPr>
        <p:cNvPr id="1" name=""/>
        <p:cNvGrpSpPr/>
        <p:nvPr/>
      </p:nvGrpSpPr>
      <p:grpSpPr>
        <a:xfrm>
          <a:off x="0" y="0"/>
          <a:ext cx="0" cy="0"/>
          <a:chOff x="0" y="0"/>
          <a:chExt cx="0" cy="0"/>
        </a:xfrm>
      </p:grpSpPr>
      <p:pic>
        <p:nvPicPr>
          <p:cNvPr id="35"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grpSp>
        <p:nvGrpSpPr>
          <p:cNvPr id="46" name="Group 45"/>
          <p:cNvGrpSpPr/>
          <p:nvPr userDrawn="1"/>
        </p:nvGrpSpPr>
        <p:grpSpPr>
          <a:xfrm>
            <a:off x="1" y="-1542022"/>
            <a:ext cx="9835191" cy="14534360"/>
            <a:chOff x="0" y="-2056029"/>
            <a:chExt cx="13110173" cy="19379146"/>
          </a:xfrm>
        </p:grpSpPr>
        <p:sp>
          <p:nvSpPr>
            <p:cNvPr id="36" name="Rounded Rectangle 35"/>
            <p:cNvSpPr/>
            <p:nvPr userDrawn="1"/>
          </p:nvSpPr>
          <p:spPr>
            <a:xfrm>
              <a:off x="2430699" y="3308943"/>
              <a:ext cx="2305719" cy="14014174"/>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0" name="Rounded Rectangle 39"/>
            <p:cNvSpPr/>
            <p:nvPr userDrawn="1"/>
          </p:nvSpPr>
          <p:spPr>
            <a:xfrm>
              <a:off x="0" y="1236689"/>
              <a:ext cx="2305719" cy="8148430"/>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2" name="Rounded Rectangle 41"/>
            <p:cNvSpPr/>
            <p:nvPr userDrawn="1"/>
          </p:nvSpPr>
          <p:spPr>
            <a:xfrm rot="10800000">
              <a:off x="1351370" y="4248605"/>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3" name="Rounded Rectangle 42"/>
            <p:cNvSpPr/>
            <p:nvPr userDrawn="1"/>
          </p:nvSpPr>
          <p:spPr>
            <a:xfrm>
              <a:off x="8778358" y="-2056029"/>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4" name="Rounded Rectangle 43"/>
            <p:cNvSpPr/>
            <p:nvPr userDrawn="1"/>
          </p:nvSpPr>
          <p:spPr>
            <a:xfrm>
              <a:off x="10804454" y="2783785"/>
              <a:ext cx="2305719" cy="8148430"/>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5" name="Rounded Rectangle 44"/>
            <p:cNvSpPr/>
            <p:nvPr userDrawn="1"/>
          </p:nvSpPr>
          <p:spPr>
            <a:xfrm rot="10800000">
              <a:off x="4047043" y="174390"/>
              <a:ext cx="2305719" cy="8148430"/>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grpSp>
      <p:sp>
        <p:nvSpPr>
          <p:cNvPr id="2" name="Title 1"/>
          <p:cNvSpPr>
            <a:spLocks noGrp="1"/>
          </p:cNvSpPr>
          <p:nvPr>
            <p:ph type="ctrTitle" hasCustomPrompt="1"/>
          </p:nvPr>
        </p:nvSpPr>
        <p:spPr>
          <a:xfrm>
            <a:off x="221393" y="927520"/>
            <a:ext cx="8112125" cy="2189084"/>
          </a:xfrm>
        </p:spPr>
        <p:txBody>
          <a:bodyPr/>
          <a:lstStyle>
            <a:lvl1pPr>
              <a:lnSpc>
                <a:spcPct val="90000"/>
              </a:lnSpc>
              <a:defRPr sz="4500" b="0" spc="0" baseline="0">
                <a:solidFill>
                  <a:schemeClr val="bg1"/>
                </a:solidFill>
                <a:latin typeface="+mj-lt"/>
              </a:defRPr>
            </a:lvl1pPr>
          </a:lstStyle>
          <a:p>
            <a:r>
              <a:rPr lang="en-US" dirty="0"/>
              <a:t>Presentation Title Goes Here</a:t>
            </a:r>
          </a:p>
        </p:txBody>
      </p:sp>
      <p:sp>
        <p:nvSpPr>
          <p:cNvPr id="3" name="Subtitle 2"/>
          <p:cNvSpPr>
            <a:spLocks noGrp="1"/>
          </p:cNvSpPr>
          <p:nvPr>
            <p:ph type="subTitle" idx="1" hasCustomPrompt="1"/>
          </p:nvPr>
        </p:nvSpPr>
        <p:spPr>
          <a:xfrm>
            <a:off x="236383" y="3348054"/>
            <a:ext cx="8112126" cy="288131"/>
          </a:xfrm>
        </p:spPr>
        <p:txBody>
          <a:bodyPr anchor="b" anchorCtr="0">
            <a:noAutofit/>
          </a:bodyPr>
          <a:lstStyle>
            <a:lvl1pPr marL="0" indent="0" algn="l">
              <a:buNone/>
              <a:defRPr sz="1500" b="0">
                <a:solidFill>
                  <a:schemeClr val="bg1"/>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 Name</a:t>
            </a:r>
          </a:p>
        </p:txBody>
      </p:sp>
      <p:sp>
        <p:nvSpPr>
          <p:cNvPr id="58" name="Rectangle 5"/>
          <p:cNvSpPr>
            <a:spLocks noChangeArrowheads="1"/>
          </p:cNvSpPr>
          <p:nvPr/>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FFFFFF"/>
                </a:solidFill>
                <a:latin typeface="Arial"/>
                <a:ea typeface=""/>
                <a:cs typeface=""/>
              </a:rPr>
              <a:t>Cisco Confidential</a:t>
            </a:r>
          </a:p>
        </p:txBody>
      </p:sp>
      <p:grpSp>
        <p:nvGrpSpPr>
          <p:cNvPr id="4" name="Group 5"/>
          <p:cNvGrpSpPr>
            <a:grpSpLocks/>
          </p:cNvGrpSpPr>
          <p:nvPr userDrawn="1"/>
        </p:nvGrpSpPr>
        <p:grpSpPr bwMode="auto">
          <a:xfrm>
            <a:off x="341800" y="228600"/>
            <a:ext cx="631526" cy="335757"/>
            <a:chOff x="384" y="331"/>
            <a:chExt cx="912" cy="485"/>
          </a:xfrm>
        </p:grpSpPr>
        <p:sp>
          <p:nvSpPr>
            <p:cNvPr id="54"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55"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56"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57"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0"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1"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2"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63"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78"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79"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0"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1"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2"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3"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84"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grpSp>
      <p:sp>
        <p:nvSpPr>
          <p:cNvPr id="37"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FFFFFF"/>
                </a:solidFill>
                <a:latin typeface="Arial"/>
                <a:ea typeface=""/>
                <a:cs typeface=""/>
              </a:rPr>
              <a:t>© 2010 Cisco and/or its affiliates. All rights reserved.</a:t>
            </a:r>
          </a:p>
        </p:txBody>
      </p:sp>
      <p:sp>
        <p:nvSpPr>
          <p:cNvPr id="38"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FFFFFF"/>
                </a:solidFill>
                <a:latin typeface="Arial"/>
                <a:ea typeface=""/>
                <a:cs typeface=""/>
              </a:rPr>
              <a:pPr algn="r" defTabSz="610791" fontAlgn="auto">
                <a:spcBef>
                  <a:spcPts val="0"/>
                </a:spcBef>
                <a:spcAft>
                  <a:spcPts val="0"/>
                </a:spcAft>
              </a:pPr>
              <a:t>‹#›</a:t>
            </a:fld>
            <a:endParaRPr lang="en-US" sz="450" dirty="0">
              <a:solidFill>
                <a:srgbClr val="FFFFFF"/>
              </a:solidFill>
              <a:latin typeface="Arial"/>
              <a:ea typeface=""/>
              <a:cs typeface=""/>
            </a:endParaRPr>
          </a:p>
        </p:txBody>
      </p:sp>
      <p:sp>
        <p:nvSpPr>
          <p:cNvPr id="39" name="Text Placeholder 38"/>
          <p:cNvSpPr>
            <a:spLocks noGrp="1"/>
          </p:cNvSpPr>
          <p:nvPr>
            <p:ph type="body" sz="quarter" idx="10" hasCustomPrompt="1"/>
          </p:nvPr>
        </p:nvSpPr>
        <p:spPr>
          <a:xfrm>
            <a:off x="235805" y="3587070"/>
            <a:ext cx="8112650" cy="288131"/>
          </a:xfrm>
        </p:spPr>
        <p:txBody>
          <a:bodyPr/>
          <a:lstStyle>
            <a:lvl1pPr marL="0" indent="0">
              <a:buFontTx/>
              <a:buNone/>
              <a:defRPr lang="en-US" sz="1350" kern="1200" dirty="0" smtClean="0">
                <a:solidFill>
                  <a:schemeClr val="bg1"/>
                </a:solidFill>
                <a:latin typeface="+mj-lt"/>
                <a:ea typeface="+mn-ea"/>
                <a:cs typeface="+mn-cs"/>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Presenter Title</a:t>
            </a:r>
          </a:p>
        </p:txBody>
      </p:sp>
      <p:sp>
        <p:nvSpPr>
          <p:cNvPr id="41" name="Text Placeholder 40"/>
          <p:cNvSpPr>
            <a:spLocks noGrp="1"/>
          </p:cNvSpPr>
          <p:nvPr>
            <p:ph type="body" sz="quarter" idx="11" hasCustomPrompt="1"/>
          </p:nvPr>
        </p:nvSpPr>
        <p:spPr>
          <a:xfrm>
            <a:off x="235805" y="3954940"/>
            <a:ext cx="8112650" cy="288131"/>
          </a:xfrm>
        </p:spPr>
        <p:txBody>
          <a:bodyPr/>
          <a:lstStyle>
            <a:lvl1pPr marL="0" indent="0">
              <a:buFontTx/>
              <a:buNone/>
              <a:defRPr lang="en-US" sz="1050" kern="1200" dirty="0" smtClean="0">
                <a:solidFill>
                  <a:schemeClr val="bg1"/>
                </a:solidFill>
                <a:latin typeface="+mj-lt"/>
                <a:ea typeface="+mn-ea"/>
                <a:cs typeface="+mn-cs"/>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dirty="0"/>
              <a:t>Date</a:t>
            </a:r>
          </a:p>
        </p:txBody>
      </p:sp>
    </p:spTree>
    <p:extLst>
      <p:ext uri="{BB962C8B-B14F-4D97-AF65-F5344CB8AC3E}">
        <p14:creationId xmlns:p14="http://schemas.microsoft.com/office/powerpoint/2010/main" val="12863316"/>
      </p:ext>
    </p:extLst>
  </p:cSld>
  <p:clrMapOvr>
    <a:masterClrMapping/>
  </p:clrMapOvr>
  <p:transition>
    <p:wipe dir="r"/>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333375" y="2330056"/>
            <a:ext cx="8477250" cy="2578894"/>
          </a:xfrm>
          <a:prstGeom prst="rect">
            <a:avLst/>
          </a:prstGeom>
        </p:spPr>
      </p:pic>
      <p:sp>
        <p:nvSpPr>
          <p:cNvPr id="27" name="Rectangle 3"/>
          <p:cNvSpPr>
            <a:spLocks noChangeArrowheads="1"/>
          </p:cNvSpPr>
          <p:nvPr userDrawn="1"/>
        </p:nvSpPr>
        <p:spPr bwMode="white">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47" name="Rectangle 3"/>
          <p:cNvSpPr>
            <a:spLocks noChangeArrowheads="1"/>
          </p:cNvSpPr>
          <p:nvPr userDrawn="1"/>
        </p:nvSpPr>
        <p:spPr bwMode="hidden">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24" name="Rectangle 5"/>
          <p:cNvSpPr>
            <a:spLocks noChangeArrowheads="1"/>
          </p:cNvSpPr>
          <p:nvPr userDrawn="1"/>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12"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13"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
        <p:nvSpPr>
          <p:cNvPr id="31" name="Rectangle 30"/>
          <p:cNvSpPr/>
          <p:nvPr userDrawn="1"/>
        </p:nvSpPr>
        <p:spPr>
          <a:xfrm>
            <a:off x="217358" y="2267177"/>
            <a:ext cx="8694295" cy="2518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 name="Title 1"/>
          <p:cNvSpPr>
            <a:spLocks noGrp="1"/>
          </p:cNvSpPr>
          <p:nvPr>
            <p:ph type="ctrTitle" hasCustomPrompt="1"/>
          </p:nvPr>
        </p:nvSpPr>
        <p:spPr>
          <a:xfrm>
            <a:off x="221393" y="312841"/>
            <a:ext cx="8112125" cy="1805282"/>
          </a:xfrm>
        </p:spPr>
        <p:txBody>
          <a:bodyPr/>
          <a:lstStyle>
            <a:lvl1pPr algn="l" defTabSz="685800" rtl="0" eaLnBrk="1" latinLnBrk="0" hangingPunct="1">
              <a:lnSpc>
                <a:spcPct val="85000"/>
              </a:lnSpc>
              <a:spcBef>
                <a:spcPct val="0"/>
              </a:spcBef>
              <a:buNone/>
              <a:defRPr lang="en-US" sz="405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a:t>Presentation Title Goes Here</a:t>
            </a:r>
          </a:p>
        </p:txBody>
      </p:sp>
    </p:spTree>
    <p:extLst>
      <p:ext uri="{BB962C8B-B14F-4D97-AF65-F5344CB8AC3E}">
        <p14:creationId xmlns:p14="http://schemas.microsoft.com/office/powerpoint/2010/main" val="28953792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0" nodeType="withEffect">
                                  <p:stCondLst>
                                    <p:cond delay="0"/>
                                  </p:stCondLst>
                                  <p:childTnLst>
                                    <p:animMotion origin="layout" path="M -1.94444E-6 4.81481E-6 L -1.94444E-6 -0.48102 " pathEditMode="relative" rAng="0" ptsTypes="AA">
                                      <p:cBhvr>
                                        <p:cTn id="9" dur="1600" fill="hold"/>
                                        <p:tgtEl>
                                          <p:spTgt spid="31"/>
                                        </p:tgtEl>
                                        <p:attrNameLst>
                                          <p:attrName>ppt_x</p:attrName>
                                          <p:attrName>ppt_y</p:attrName>
                                        </p:attrNameLst>
                                      </p:cBhvr>
                                      <p:rCtr x="0" y="-2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 grpId="0"/>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1_Segue">
    <p:spTree>
      <p:nvGrpSpPr>
        <p:cNvPr id="1" name=""/>
        <p:cNvGrpSpPr/>
        <p:nvPr/>
      </p:nvGrpSpPr>
      <p:grpSpPr>
        <a:xfrm>
          <a:off x="0" y="0"/>
          <a:ext cx="0" cy="0"/>
          <a:chOff x="0" y="0"/>
          <a:chExt cx="0" cy="0"/>
        </a:xfrm>
      </p:grpSpPr>
      <p:pic>
        <p:nvPicPr>
          <p:cNvPr id="11" name="Picture 10" descr="segue texture.jpg"/>
          <p:cNvPicPr>
            <a:picLocks noChangeAspect="1"/>
          </p:cNvPicPr>
          <p:nvPr userDrawn="1"/>
        </p:nvPicPr>
        <p:blipFill>
          <a:blip r:embed="rId2" cstate="print"/>
          <a:srcRect r="2996"/>
          <a:stretch>
            <a:fillRect/>
          </a:stretch>
        </p:blipFill>
        <p:spPr>
          <a:xfrm>
            <a:off x="333375" y="2330056"/>
            <a:ext cx="8477250" cy="2578894"/>
          </a:xfrm>
          <a:prstGeom prst="rect">
            <a:avLst/>
          </a:prstGeom>
        </p:spPr>
      </p:pic>
      <p:sp>
        <p:nvSpPr>
          <p:cNvPr id="27" name="Rectangle 3"/>
          <p:cNvSpPr>
            <a:spLocks noChangeArrowheads="1"/>
          </p:cNvSpPr>
          <p:nvPr userDrawn="1"/>
        </p:nvSpPr>
        <p:spPr bwMode="white">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47" name="Rectangle 3"/>
          <p:cNvSpPr>
            <a:spLocks noChangeArrowheads="1"/>
          </p:cNvSpPr>
          <p:nvPr userDrawn="1"/>
        </p:nvSpPr>
        <p:spPr bwMode="hidden">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24" name="Rectangle 5"/>
          <p:cNvSpPr>
            <a:spLocks noChangeArrowheads="1"/>
          </p:cNvSpPr>
          <p:nvPr userDrawn="1"/>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12"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13"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pic>
        <p:nvPicPr>
          <p:cNvPr id="16" name="Picture 15"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
        <p:nvSpPr>
          <p:cNvPr id="31" name="Rectangle 30"/>
          <p:cNvSpPr/>
          <p:nvPr userDrawn="1"/>
        </p:nvSpPr>
        <p:spPr>
          <a:xfrm>
            <a:off x="217358" y="2267175"/>
            <a:ext cx="8694295" cy="129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 name="Title 1"/>
          <p:cNvSpPr>
            <a:spLocks noGrp="1"/>
          </p:cNvSpPr>
          <p:nvPr>
            <p:ph type="ctrTitle" hasCustomPrompt="1"/>
          </p:nvPr>
        </p:nvSpPr>
        <p:spPr>
          <a:xfrm>
            <a:off x="221393" y="1330905"/>
            <a:ext cx="8112125" cy="1805282"/>
          </a:xfrm>
        </p:spPr>
        <p:txBody>
          <a:bodyPr/>
          <a:lstStyle>
            <a:lvl1pPr algn="l" defTabSz="685800" rtl="0" eaLnBrk="1" latinLnBrk="0" hangingPunct="1">
              <a:lnSpc>
                <a:spcPct val="85000"/>
              </a:lnSpc>
              <a:spcBef>
                <a:spcPct val="0"/>
              </a:spcBef>
              <a:buNone/>
              <a:defRPr lang="en-US" sz="4050" b="0" kern="1200" spc="0" baseline="0" dirty="0">
                <a:gradFill flip="none" rotWithShape="1">
                  <a:gsLst>
                    <a:gs pos="0">
                      <a:srgbClr val="55E6ED"/>
                    </a:gs>
                    <a:gs pos="80000">
                      <a:srgbClr val="009249"/>
                    </a:gs>
                  </a:gsLst>
                  <a:lin ang="12000000" scaled="0"/>
                  <a:tileRect/>
                </a:gradFill>
                <a:latin typeface="+mj-lt"/>
                <a:ea typeface="+mj-ea"/>
                <a:cs typeface="+mj-cs"/>
              </a:defRPr>
            </a:lvl1pPr>
          </a:lstStyle>
          <a:p>
            <a:r>
              <a:rPr lang="en-US" dirty="0"/>
              <a:t>Presentation Title Goes Here</a:t>
            </a:r>
          </a:p>
        </p:txBody>
      </p:sp>
    </p:spTree>
    <p:extLst>
      <p:ext uri="{BB962C8B-B14F-4D97-AF65-F5344CB8AC3E}">
        <p14:creationId xmlns:p14="http://schemas.microsoft.com/office/powerpoint/2010/main" val="1246341561"/>
      </p:ext>
    </p:extLst>
  </p:cSld>
  <p:clrMapOvr>
    <a:masterClrMapping/>
  </p:clrMapOvr>
  <p:transition>
    <p:wipe dir="r"/>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Title 1"/>
          <p:cNvSpPr>
            <a:spLocks noGrp="1"/>
          </p:cNvSpPr>
          <p:nvPr>
            <p:ph type="title"/>
          </p:nvPr>
        </p:nvSpPr>
        <p:spPr>
          <a:xfrm>
            <a:off x="229703" y="324161"/>
            <a:ext cx="8580923"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3232" y="1008126"/>
            <a:ext cx="8570912" cy="3723894"/>
          </a:xfrm>
        </p:spPr>
        <p:txBody>
          <a:bodyPr>
            <a:noAutofit/>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9892925"/>
      </p:ext>
    </p:extLst>
  </p:cSld>
  <p:clrMapOvr>
    <a:masterClrMapping/>
  </p:clrMapOvr>
  <p:transition>
    <p:wipe dir="r"/>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9702" y="1004809"/>
            <a:ext cx="4021116" cy="3724275"/>
          </a:xfrm>
        </p:spPr>
        <p:txBody>
          <a:bodyPr>
            <a:noAutofit/>
          </a:bodyPr>
          <a:lstStyle>
            <a:lvl1pPr>
              <a:lnSpc>
                <a:spcPct val="95000"/>
              </a:lnSpc>
              <a:spcBef>
                <a:spcPts val="1110"/>
              </a:spcBef>
              <a:defRPr sz="1350">
                <a:solidFill>
                  <a:srgbClr val="435153"/>
                </a:solidFill>
                <a:latin typeface="+mj-lt"/>
              </a:defRPr>
            </a:lvl1pPr>
            <a:lvl2pPr>
              <a:lnSpc>
                <a:spcPct val="95000"/>
              </a:lnSpc>
              <a:spcBef>
                <a:spcPts val="450"/>
              </a:spcBef>
              <a:defRPr sz="1050">
                <a:solidFill>
                  <a:srgbClr val="435153"/>
                </a:solidFill>
                <a:latin typeface="+mj-lt"/>
              </a:defRPr>
            </a:lvl2pPr>
            <a:lvl3pPr>
              <a:defRPr sz="900">
                <a:solidFill>
                  <a:srgbClr val="435153"/>
                </a:solidFill>
                <a:latin typeface="+mj-lt"/>
              </a:defRPr>
            </a:lvl3pPr>
            <a:lvl4pPr>
              <a:defRPr sz="825">
                <a:solidFill>
                  <a:srgbClr val="435153"/>
                </a:solidFill>
                <a:latin typeface="+mj-lt"/>
              </a:defRPr>
            </a:lvl4pPr>
            <a:lvl5pPr>
              <a:defRPr sz="825">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588185" y="1004809"/>
            <a:ext cx="4222440" cy="3724275"/>
          </a:xfrm>
        </p:spPr>
        <p:txBody>
          <a:bodyPr>
            <a:noAutofit/>
          </a:bodyPr>
          <a:lstStyle>
            <a:lvl1pPr>
              <a:lnSpc>
                <a:spcPct val="95000"/>
              </a:lnSpc>
              <a:spcBef>
                <a:spcPts val="1110"/>
              </a:spcBef>
              <a:defRPr sz="1350">
                <a:solidFill>
                  <a:srgbClr val="435153"/>
                </a:solidFill>
                <a:latin typeface="+mj-lt"/>
              </a:defRPr>
            </a:lvl1pPr>
            <a:lvl2pPr>
              <a:lnSpc>
                <a:spcPct val="95000"/>
              </a:lnSpc>
              <a:spcBef>
                <a:spcPts val="450"/>
              </a:spcBef>
              <a:defRPr sz="1050">
                <a:solidFill>
                  <a:srgbClr val="435153"/>
                </a:solidFill>
                <a:latin typeface="+mj-lt"/>
              </a:defRPr>
            </a:lvl2pPr>
            <a:lvl3pPr>
              <a:defRPr sz="900">
                <a:solidFill>
                  <a:srgbClr val="435153"/>
                </a:solidFill>
                <a:latin typeface="+mj-lt"/>
              </a:defRPr>
            </a:lvl3pPr>
            <a:lvl4pPr>
              <a:defRPr sz="825">
                <a:solidFill>
                  <a:srgbClr val="435153"/>
                </a:solidFill>
                <a:latin typeface="+mj-lt"/>
              </a:defRPr>
            </a:lvl4pPr>
            <a:lvl5pPr>
              <a:defRPr sz="825">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p:nvPr>
        </p:nvSpPr>
        <p:spPr>
          <a:xfrm>
            <a:off x="229703" y="324161"/>
            <a:ext cx="8580923"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Tree>
    <p:extLst>
      <p:ext uri="{BB962C8B-B14F-4D97-AF65-F5344CB8AC3E}">
        <p14:creationId xmlns:p14="http://schemas.microsoft.com/office/powerpoint/2010/main" val="803862651"/>
      </p:ext>
    </p:extLst>
  </p:cSld>
  <p:clrMapOvr>
    <a:masterClrMapping/>
  </p:clrMapOvr>
  <p:transition>
    <p:wipe dir="r"/>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2" name="Title 1"/>
          <p:cNvSpPr>
            <a:spLocks noGrp="1"/>
          </p:cNvSpPr>
          <p:nvPr>
            <p:ph type="title"/>
          </p:nvPr>
        </p:nvSpPr>
        <p:spPr>
          <a:xfrm>
            <a:off x="229702" y="324161"/>
            <a:ext cx="8580923"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a:t>Click to edit Master title style</a:t>
            </a:r>
            <a:endParaRPr lang="en-US" dirty="0"/>
          </a:p>
        </p:txBody>
      </p:sp>
      <p:sp>
        <p:nvSpPr>
          <p:cNvPr id="4" name="Text Placeholder 3"/>
          <p:cNvSpPr>
            <a:spLocks noGrp="1"/>
          </p:cNvSpPr>
          <p:nvPr>
            <p:ph type="body" sz="quarter" idx="10"/>
          </p:nvPr>
        </p:nvSpPr>
        <p:spPr>
          <a:xfrm>
            <a:off x="239714" y="1004809"/>
            <a:ext cx="4011105" cy="3724275"/>
          </a:xfrm>
        </p:spPr>
        <p:txBody>
          <a:bodyPr/>
          <a:lstStyle>
            <a:lvl1pPr>
              <a:lnSpc>
                <a:spcPct val="95000"/>
              </a:lnSpc>
              <a:spcBef>
                <a:spcPts val="1110"/>
              </a:spcBef>
              <a:defRPr sz="1650">
                <a:solidFill>
                  <a:srgbClr val="435153"/>
                </a:solidFill>
                <a:latin typeface="+mj-lt"/>
              </a:defRPr>
            </a:lvl1pPr>
            <a:lvl2pPr>
              <a:lnSpc>
                <a:spcPct val="95000"/>
              </a:lnSpc>
              <a:spcBef>
                <a:spcPts val="45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1" hasCustomPrompt="1"/>
          </p:nvPr>
        </p:nvSpPr>
        <p:spPr>
          <a:xfrm>
            <a:off x="5221224" y="1310765"/>
            <a:ext cx="3236976" cy="484748"/>
          </a:xfrm>
        </p:spPr>
        <p:txBody>
          <a:bodyPr>
            <a:noAutofit/>
          </a:bodyPr>
          <a:lstStyle>
            <a:lvl1pPr marL="85725" indent="-85725" algn="l" defTabSz="685800" rtl="0" eaLnBrk="1" latinLnBrk="0" hangingPunct="1">
              <a:lnSpc>
                <a:spcPct val="90000"/>
              </a:lnSpc>
              <a:spcBef>
                <a:spcPts val="0"/>
              </a:spcBef>
              <a:buNone/>
              <a:defRPr lang="en-US" sz="1500" kern="1200" dirty="0" smtClean="0">
                <a:gradFill>
                  <a:gsLst>
                    <a:gs pos="0">
                      <a:schemeClr val="tx1"/>
                    </a:gs>
                    <a:gs pos="47000">
                      <a:schemeClr val="accent2"/>
                    </a:gs>
                    <a:gs pos="100000">
                      <a:schemeClr val="accent4"/>
                    </a:gs>
                  </a:gsLst>
                  <a:lin ang="3600000" scaled="0"/>
                </a:gradFill>
                <a:latin typeface="+mj-lt"/>
                <a:ea typeface="+mn-ea"/>
                <a:cs typeface="+mn-cs"/>
              </a:defRPr>
            </a:lvl1pPr>
            <a:lvl2pPr marL="85725" indent="-85725" algn="l" defTabSz="685800" rtl="0" eaLnBrk="1" latinLnBrk="0" hangingPunct="1">
              <a:defRPr lang="en-US" sz="1500" kern="1200" dirty="0" smtClean="0">
                <a:solidFill>
                  <a:schemeClr val="accent2"/>
                </a:solidFill>
                <a:latin typeface="Ciscolight" pitchFamily="2" charset="0"/>
                <a:ea typeface="+mn-ea"/>
                <a:cs typeface="+mn-cs"/>
              </a:defRPr>
            </a:lvl2pPr>
            <a:lvl3pPr marL="85725" indent="-85725" algn="l" defTabSz="685800" rtl="0" eaLnBrk="1" latinLnBrk="0" hangingPunct="1">
              <a:defRPr lang="en-US" sz="1500" kern="1200" dirty="0" smtClean="0">
                <a:solidFill>
                  <a:schemeClr val="accent2"/>
                </a:solidFill>
                <a:latin typeface="Ciscolight" pitchFamily="2" charset="0"/>
                <a:ea typeface="+mn-ea"/>
                <a:cs typeface="+mn-cs"/>
              </a:defRPr>
            </a:lvl3pPr>
            <a:lvl4pPr marL="85725" indent="-85725" algn="l" defTabSz="685800" rtl="0" eaLnBrk="1" latinLnBrk="0" hangingPunct="1">
              <a:defRPr lang="en-US" sz="1500" kern="1200" dirty="0" smtClean="0">
                <a:solidFill>
                  <a:schemeClr val="accent2"/>
                </a:solidFill>
                <a:latin typeface="Ciscolight" pitchFamily="2" charset="0"/>
                <a:ea typeface="+mn-ea"/>
                <a:cs typeface="+mn-cs"/>
              </a:defRPr>
            </a:lvl4pPr>
            <a:lvl5pPr marL="85725" indent="-85725" algn="l" defTabSz="685800" rtl="0" eaLnBrk="1" latinLnBrk="0" hangingPunct="1">
              <a:defRPr lang="en-US" sz="1500" kern="1200" dirty="0" smtClean="0">
                <a:solidFill>
                  <a:schemeClr val="accent2"/>
                </a:solidFill>
                <a:latin typeface="Ciscolight" pitchFamily="2" charset="0"/>
                <a:ea typeface="+mn-ea"/>
                <a:cs typeface="+mn-cs"/>
              </a:defRPr>
            </a:lvl5pPr>
          </a:lstStyle>
          <a:p>
            <a:pPr lvl="0"/>
            <a:r>
              <a:rPr lang="en-US" dirty="0"/>
              <a:t>“This is the sample </a:t>
            </a:r>
            <a:br>
              <a:rPr lang="en-US" dirty="0"/>
            </a:br>
            <a:r>
              <a:rPr lang="en-US" dirty="0"/>
              <a:t>pull quote.”</a:t>
            </a:r>
          </a:p>
        </p:txBody>
      </p:sp>
      <p:sp>
        <p:nvSpPr>
          <p:cNvPr id="14" name="Rectangle 5"/>
          <p:cNvSpPr>
            <a:spLocks noChangeArrowheads="1"/>
          </p:cNvSpPr>
          <p:nvPr userDrawn="1"/>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13"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16"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sp>
        <p:nvSpPr>
          <p:cNvPr id="19" name="Text Placeholder 18"/>
          <p:cNvSpPr>
            <a:spLocks noGrp="1"/>
          </p:cNvSpPr>
          <p:nvPr>
            <p:ph type="body" sz="quarter" idx="14" hasCustomPrompt="1"/>
          </p:nvPr>
        </p:nvSpPr>
        <p:spPr>
          <a:xfrm>
            <a:off x="5309476" y="3552444"/>
            <a:ext cx="3237819" cy="253746"/>
          </a:xfrm>
        </p:spPr>
        <p:txBody>
          <a:bodyPr>
            <a:noAutofit/>
          </a:bodyPr>
          <a:lstStyle>
            <a:lvl1pPr marL="0" indent="0">
              <a:buFontTx/>
              <a:buNone/>
              <a:defRPr sz="1200">
                <a:solidFill>
                  <a:srgbClr val="7F7F7F"/>
                </a:solidFill>
              </a:defRPr>
            </a:lvl1pPr>
          </a:lstStyle>
          <a:p>
            <a:pPr lvl="0"/>
            <a:r>
              <a:rPr lang="en-US" dirty="0"/>
              <a:t>Source Name</a:t>
            </a:r>
          </a:p>
        </p:txBody>
      </p:sp>
      <p:pic>
        <p:nvPicPr>
          <p:cNvPr id="9" name="Picture 8"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Tree>
    <p:extLst>
      <p:ext uri="{BB962C8B-B14F-4D97-AF65-F5344CB8AC3E}">
        <p14:creationId xmlns:p14="http://schemas.microsoft.com/office/powerpoint/2010/main" val="179190294"/>
      </p:ext>
    </p:extLst>
  </p:cSld>
  <p:clrMapOvr>
    <a:masterClrMapping/>
  </p:clrMapOvr>
  <p:transition>
    <p:wipe dir="r"/>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Bullet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29702" y="324161"/>
            <a:ext cx="8588861" cy="628650"/>
          </a:xfrm>
        </p:spPr>
        <p:txBody>
          <a:bodyPr/>
          <a:lstStyle>
            <a:lvl1pPr>
              <a:defRPr>
                <a:gradFill>
                  <a:gsLst>
                    <a:gs pos="0">
                      <a:schemeClr val="tx1"/>
                    </a:gs>
                    <a:gs pos="44000">
                      <a:srgbClr val="01BBBB"/>
                    </a:gs>
                    <a:gs pos="100000">
                      <a:schemeClr val="accent4"/>
                    </a:gs>
                  </a:gsLst>
                  <a:lin ang="4800000" scaled="0"/>
                </a:gra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996050988"/>
      </p:ext>
    </p:extLst>
  </p:cSld>
  <p:clrMapOvr>
    <a:masterClrMapping/>
  </p:clrMapOvr>
  <p:transition>
    <p:wipe dir="r"/>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226314"/>
            <a:ext cx="4123944" cy="628650"/>
          </a:xfrm>
        </p:spPr>
        <p:txBody>
          <a:bodyPr vert="horz" lIns="82296" tIns="45720" rIns="82296" bIns="45720" rtlCol="0" anchor="t" anchorCtr="0">
            <a:noAutofit/>
          </a:bodyPr>
          <a:lstStyle>
            <a:lvl1pPr algn="l" defTabSz="685800" rtl="0" eaLnBrk="1" latinLnBrk="0" hangingPunct="1">
              <a:lnSpc>
                <a:spcPct val="80000"/>
              </a:lnSpc>
              <a:spcBef>
                <a:spcPct val="0"/>
              </a:spcBef>
              <a:buNone/>
              <a:defRPr lang="en-US" sz="2700" b="0" kern="1200" spc="-75" baseline="0" dirty="0" smtClean="0">
                <a:gradFill>
                  <a:gsLst>
                    <a:gs pos="0">
                      <a:schemeClr val="tx1"/>
                    </a:gs>
                    <a:gs pos="100000">
                      <a:srgbClr val="01BBBB"/>
                    </a:gs>
                  </a:gsLst>
                  <a:lin ang="2400000" scaled="0"/>
                </a:gradFill>
                <a:latin typeface="+mj-lt"/>
                <a:ea typeface="+mj-ea"/>
                <a:cs typeface="+mj-cs"/>
              </a:defRPr>
            </a:lvl1pPr>
          </a:lstStyle>
          <a:p>
            <a:r>
              <a:rPr lang="en-US" dirty="0"/>
              <a:t>Two Column</a:t>
            </a:r>
            <a:br>
              <a:rPr lang="en-US" dirty="0"/>
            </a:br>
            <a:r>
              <a:rPr lang="en-US" dirty="0"/>
              <a:t>Title Left</a:t>
            </a:r>
          </a:p>
        </p:txBody>
      </p:sp>
      <p:sp>
        <p:nvSpPr>
          <p:cNvPr id="9" name="Text Placeholder 8"/>
          <p:cNvSpPr>
            <a:spLocks noGrp="1"/>
          </p:cNvSpPr>
          <p:nvPr>
            <p:ph type="body" sz="quarter" idx="11" hasCustomPrompt="1"/>
          </p:nvPr>
        </p:nvSpPr>
        <p:spPr>
          <a:xfrm>
            <a:off x="219455" y="1200150"/>
            <a:ext cx="4142232" cy="3394710"/>
          </a:xfrm>
        </p:spPr>
        <p:txBody>
          <a:bodyPr/>
          <a:lstStyle>
            <a:lvl1pPr marL="0" indent="0">
              <a:buNone/>
              <a:defRPr>
                <a:solidFill>
                  <a:schemeClr val="tx2"/>
                </a:solidFill>
                <a:latin typeface="+mj-lt"/>
              </a:defRPr>
            </a:lvl1pPr>
            <a:lvl2pPr marL="476250" indent="-171450">
              <a:buClr>
                <a:schemeClr val="accent5"/>
              </a:buClr>
              <a:buFont typeface="Arial" pitchFamily="34" charset="0"/>
              <a:buChar char="•"/>
              <a:tabLst/>
              <a:defRPr>
                <a:solidFill>
                  <a:schemeClr val="tx2"/>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p>
        </p:txBody>
      </p:sp>
      <p:sp>
        <p:nvSpPr>
          <p:cNvPr id="12" name="Text Placeholder 11"/>
          <p:cNvSpPr>
            <a:spLocks noGrp="1"/>
          </p:cNvSpPr>
          <p:nvPr>
            <p:ph type="body" sz="quarter" idx="12" hasCustomPrompt="1"/>
          </p:nvPr>
        </p:nvSpPr>
        <p:spPr>
          <a:xfrm>
            <a:off x="4818888" y="1200150"/>
            <a:ext cx="4005072" cy="3394710"/>
          </a:xfrm>
        </p:spPr>
        <p:txBody>
          <a:bodyPr/>
          <a:lstStyle>
            <a:lvl1pPr marL="0" indent="0">
              <a:buFontTx/>
              <a:buNone/>
              <a:defRPr>
                <a:solidFill>
                  <a:schemeClr val="accent1"/>
                </a:solidFill>
                <a:latin typeface="+mj-lt"/>
              </a:defRPr>
            </a:lvl1pPr>
            <a:lvl2pPr marL="476250" indent="-171450">
              <a:buClr>
                <a:schemeClr val="accent1">
                  <a:lumMod val="40000"/>
                  <a:lumOff val="60000"/>
                </a:schemeClr>
              </a:buClr>
              <a:buFont typeface="Arial" pitchFamily="34" charset="0"/>
              <a:buChar char="•"/>
              <a:defRPr>
                <a:solidFill>
                  <a:schemeClr val="accent1"/>
                </a:solidFill>
                <a:latin typeface="+mj-lt"/>
              </a:defRPr>
            </a:lvl2pPr>
          </a:lstStyle>
          <a:p>
            <a:pPr lvl="0"/>
            <a:r>
              <a:rPr lang="en-US" dirty="0"/>
              <a:t>Body copy uses sentence capital letters only, size 20, left aligned</a:t>
            </a:r>
          </a:p>
          <a:p>
            <a:pPr lvl="1"/>
            <a:r>
              <a:rPr lang="en-US" dirty="0"/>
              <a:t>Sub-bullets are size 18 </a:t>
            </a:r>
            <a:br>
              <a:rPr lang="en-US" dirty="0"/>
            </a:br>
            <a:r>
              <a:rPr lang="en-US" dirty="0"/>
              <a:t>and indented</a:t>
            </a:r>
          </a:p>
          <a:p>
            <a:pPr lvl="1"/>
            <a:r>
              <a:rPr lang="en-US" dirty="0"/>
              <a:t>Hyperlink: www.cisco.com </a:t>
            </a:r>
          </a:p>
          <a:p>
            <a:pPr lvl="0"/>
            <a:r>
              <a:rPr lang="en-US" dirty="0"/>
              <a:t>Use Cisco highlight color, bold, or both when emphasizing words, do not italicize; use yellow on the black template and red for the white template</a:t>
            </a:r>
          </a:p>
        </p:txBody>
      </p:sp>
      <p:sp>
        <p:nvSpPr>
          <p:cNvPr id="22" name="Rectangle 5"/>
          <p:cNvSpPr>
            <a:spLocks noChangeArrowheads="1"/>
          </p:cNvSpPr>
          <p:nvPr/>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11"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14"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sp>
        <p:nvSpPr>
          <p:cNvPr id="16" name="Text Placeholder 15"/>
          <p:cNvSpPr>
            <a:spLocks noGrp="1"/>
          </p:cNvSpPr>
          <p:nvPr>
            <p:ph type="body" sz="quarter" idx="13" hasCustomPrompt="1"/>
          </p:nvPr>
        </p:nvSpPr>
        <p:spPr>
          <a:xfrm>
            <a:off x="4822430" y="233172"/>
            <a:ext cx="3896359" cy="630936"/>
          </a:xfrm>
        </p:spPr>
        <p:txBody>
          <a:bodyPr>
            <a:noAutofit/>
          </a:bodyPr>
          <a:lstStyle>
            <a:lvl1pPr marL="0" marR="0" indent="0" algn="l" defTabSz="685800" rtl="0" eaLnBrk="1" fontAlgn="auto" latinLnBrk="0" hangingPunct="1">
              <a:lnSpc>
                <a:spcPct val="80000"/>
              </a:lnSpc>
              <a:spcBef>
                <a:spcPct val="0"/>
              </a:spcBef>
              <a:spcAft>
                <a:spcPts val="0"/>
              </a:spcAft>
              <a:buClrTx/>
              <a:buSzTx/>
              <a:buFontTx/>
              <a:buNone/>
              <a:tabLst/>
              <a:defRPr lang="en-US" sz="2700" b="0" kern="1200" spc="-75" baseline="0" dirty="0">
                <a:gradFill>
                  <a:gsLst>
                    <a:gs pos="0">
                      <a:schemeClr val="tx1"/>
                    </a:gs>
                    <a:gs pos="100000">
                      <a:srgbClr val="01BBBB"/>
                    </a:gs>
                  </a:gsLst>
                  <a:lin ang="2400000" scaled="0"/>
                </a:gradFill>
                <a:latin typeface="+mj-lt"/>
                <a:ea typeface="+mj-ea"/>
                <a:cs typeface="+mj-cs"/>
              </a:defRPr>
            </a:lvl1pPr>
          </a:lstStyle>
          <a:p>
            <a:pPr marL="0" marR="0" lvl="0" indent="0" algn="l" defTabSz="685800" rtl="0" eaLnBrk="1" fontAlgn="auto" latinLnBrk="0" hangingPunct="1">
              <a:lnSpc>
                <a:spcPct val="80000"/>
              </a:lnSpc>
              <a:spcBef>
                <a:spcPct val="0"/>
              </a:spcBef>
              <a:spcAft>
                <a:spcPts val="0"/>
              </a:spcAft>
              <a:buClrTx/>
              <a:buSzTx/>
              <a:buFontTx/>
              <a:buNone/>
              <a:tabLst/>
              <a:defRPr/>
            </a:pPr>
            <a:r>
              <a:rPr lang="en-US" dirty="0"/>
              <a:t>Two Column</a:t>
            </a:r>
            <a:br>
              <a:rPr lang="en-US" dirty="0"/>
            </a:br>
            <a:r>
              <a:rPr lang="en-US" dirty="0"/>
              <a:t>Title Right</a:t>
            </a:r>
          </a:p>
        </p:txBody>
      </p:sp>
      <p:pic>
        <p:nvPicPr>
          <p:cNvPr id="10" name="Picture 9"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Tree>
    <p:extLst>
      <p:ext uri="{BB962C8B-B14F-4D97-AF65-F5344CB8AC3E}">
        <p14:creationId xmlns:p14="http://schemas.microsoft.com/office/powerpoint/2010/main" val="2109906255"/>
      </p:ext>
    </p:extLst>
  </p:cSld>
  <p:clrMapOvr>
    <a:masterClrMapping/>
  </p:clrMapOvr>
  <p:transition>
    <p:wipe dir="r"/>
  </p:transition>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244476" y="1200153"/>
            <a:ext cx="2622550" cy="3293269"/>
          </a:xfrm>
        </p:spPr>
        <p:txBody>
          <a:bodyPr/>
          <a:lstStyle>
            <a:lvl1pPr>
              <a:defRPr>
                <a:solidFill>
                  <a:schemeClr val="tx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2"/>
          <p:cNvSpPr>
            <a:spLocks noGrp="1"/>
          </p:cNvSpPr>
          <p:nvPr>
            <p:ph type="body" sz="quarter" idx="15"/>
          </p:nvPr>
        </p:nvSpPr>
        <p:spPr>
          <a:xfrm>
            <a:off x="3292476" y="1200150"/>
            <a:ext cx="2593975" cy="3271838"/>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2"/>
          <p:cNvSpPr>
            <a:spLocks noGrp="1"/>
          </p:cNvSpPr>
          <p:nvPr>
            <p:ph type="body" sz="quarter" idx="16"/>
          </p:nvPr>
        </p:nvSpPr>
        <p:spPr>
          <a:xfrm>
            <a:off x="6300789" y="1200153"/>
            <a:ext cx="2633662" cy="3250406"/>
          </a:xfrm>
        </p:spPr>
        <p:txBody>
          <a:bodyPr/>
          <a:lstStyle>
            <a:lvl1pPr>
              <a:defRPr>
                <a:solidFill>
                  <a:schemeClr val="accent2"/>
                </a:solidFill>
                <a:latin typeface="+mj-lt"/>
                <a:cs typeface="Arial" pitchFamily="34" charset="0"/>
              </a:defRPr>
            </a:lvl1pPr>
            <a:lvl2pPr>
              <a:defRPr>
                <a:latin typeface="+mj-lt"/>
                <a:cs typeface="Arial" pitchFamily="34" charset="0"/>
              </a:defRPr>
            </a:lvl2pPr>
            <a:lvl3pPr>
              <a:defRPr>
                <a:latin typeface="+mj-lt"/>
                <a:cs typeface="Arial" pitchFamily="34" charset="0"/>
              </a:defRPr>
            </a:lvl3pPr>
            <a:lvl4pPr>
              <a:defRPr>
                <a:latin typeface="+mj-lt"/>
                <a:cs typeface="Arial" pitchFamily="34" charset="0"/>
              </a:defRPr>
            </a:lvl4pPr>
            <a:lvl5pPr>
              <a:defRPr>
                <a:latin typeface="+mj-lt"/>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7"/>
          <p:cNvSpPr>
            <a:spLocks noGrp="1"/>
          </p:cNvSpPr>
          <p:nvPr>
            <p:ph type="body" sz="quarter" idx="17"/>
          </p:nvPr>
        </p:nvSpPr>
        <p:spPr>
          <a:xfrm>
            <a:off x="219514" y="75438"/>
            <a:ext cx="2668457" cy="864108"/>
          </a:xfrm>
        </p:spPr>
        <p:txBody>
          <a:bodyPr anchor="b" anchorCtr="0">
            <a:noAutofit/>
          </a:bodyPr>
          <a:lstStyle>
            <a:lvl1pPr marL="0" marR="0" indent="0" algn="l" defTabSz="685800" rtl="0" eaLnBrk="1" fontAlgn="auto" latinLnBrk="0" hangingPunct="1">
              <a:lnSpc>
                <a:spcPct val="80000"/>
              </a:lnSpc>
              <a:spcBef>
                <a:spcPct val="0"/>
              </a:spcBef>
              <a:spcAft>
                <a:spcPts val="0"/>
              </a:spcAft>
              <a:buClrTx/>
              <a:buSzTx/>
              <a:buFontTx/>
              <a:buNone/>
              <a:tabLst/>
              <a:defRPr kumimoji="0" lang="en-US" sz="2250" b="0" i="0" u="none" strike="noStrike" kern="1200" cap="none" spc="-75"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6858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2" name="Text Placeholder 17"/>
          <p:cNvSpPr>
            <a:spLocks noGrp="1"/>
          </p:cNvSpPr>
          <p:nvPr>
            <p:ph type="body" sz="quarter" idx="19"/>
          </p:nvPr>
        </p:nvSpPr>
        <p:spPr>
          <a:xfrm>
            <a:off x="3258399" y="75438"/>
            <a:ext cx="2599859" cy="864108"/>
          </a:xfrm>
        </p:spPr>
        <p:txBody>
          <a:bodyPr anchor="b" anchorCtr="0">
            <a:noAutofit/>
          </a:bodyPr>
          <a:lstStyle>
            <a:lvl1pPr marL="0" marR="0" indent="0" algn="l" defTabSz="685800" rtl="0" eaLnBrk="1" fontAlgn="auto" latinLnBrk="0" hangingPunct="1">
              <a:lnSpc>
                <a:spcPct val="80000"/>
              </a:lnSpc>
              <a:spcBef>
                <a:spcPct val="0"/>
              </a:spcBef>
              <a:spcAft>
                <a:spcPts val="0"/>
              </a:spcAft>
              <a:buClrTx/>
              <a:buSzTx/>
              <a:buFontTx/>
              <a:buNone/>
              <a:tabLst/>
              <a:defRPr kumimoji="0" lang="en-US" sz="2250" b="0" i="0" u="none" strike="noStrike" kern="1200" cap="none" spc="-75"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685800" rtl="0" eaLnBrk="1" fontAlgn="auto" latinLnBrk="0" hangingPunct="1">
              <a:lnSpc>
                <a:spcPct val="80000"/>
              </a:lnSpc>
              <a:spcBef>
                <a:spcPct val="0"/>
              </a:spcBef>
              <a:spcAft>
                <a:spcPts val="0"/>
              </a:spcAft>
              <a:buClrTx/>
              <a:buSzTx/>
              <a:buFontTx/>
              <a:buNone/>
              <a:tabLst/>
              <a:defRPr/>
            </a:pPr>
            <a:r>
              <a:rPr lang="en-US"/>
              <a:t>Click to edit Master text styles</a:t>
            </a:r>
          </a:p>
        </p:txBody>
      </p:sp>
      <p:sp>
        <p:nvSpPr>
          <p:cNvPr id="23" name="Text Placeholder 17"/>
          <p:cNvSpPr>
            <a:spLocks noGrp="1"/>
          </p:cNvSpPr>
          <p:nvPr>
            <p:ph type="body" sz="quarter" idx="20"/>
          </p:nvPr>
        </p:nvSpPr>
        <p:spPr>
          <a:xfrm>
            <a:off x="6272202" y="75438"/>
            <a:ext cx="2634158" cy="864108"/>
          </a:xfrm>
        </p:spPr>
        <p:txBody>
          <a:bodyPr anchor="b" anchorCtr="0">
            <a:noAutofit/>
          </a:bodyPr>
          <a:lstStyle>
            <a:lvl1pPr marL="0" marR="0" indent="0" algn="l" defTabSz="685800" rtl="0" eaLnBrk="1" fontAlgn="auto" latinLnBrk="0" hangingPunct="1">
              <a:lnSpc>
                <a:spcPct val="80000"/>
              </a:lnSpc>
              <a:spcBef>
                <a:spcPct val="0"/>
              </a:spcBef>
              <a:spcAft>
                <a:spcPts val="0"/>
              </a:spcAft>
              <a:buClrTx/>
              <a:buSzTx/>
              <a:buFontTx/>
              <a:buNone/>
              <a:tabLst/>
              <a:defRPr kumimoji="0" lang="en-US" sz="2250" b="0" i="0" u="none" strike="noStrike" kern="1200" cap="none" spc="-75" normalizeH="0" baseline="0" noProof="0" dirty="0" smtClean="0">
                <a:ln>
                  <a:noFill/>
                </a:ln>
                <a:gradFill>
                  <a:gsLst>
                    <a:gs pos="0">
                      <a:schemeClr val="tx1"/>
                    </a:gs>
                    <a:gs pos="100000">
                      <a:srgbClr val="01BBBB"/>
                    </a:gs>
                  </a:gsLst>
                  <a:lin ang="2400000" scaled="0"/>
                </a:gradFill>
                <a:effectLst/>
                <a:uLnTx/>
                <a:uFillTx/>
                <a:latin typeface="+mj-lt"/>
                <a:ea typeface="+mj-ea"/>
                <a:cs typeface="Arial" pitchFamily="34" charset="0"/>
              </a:defRPr>
            </a:lvl1pPr>
          </a:lstStyle>
          <a:p>
            <a:pPr marL="0" marR="0" lvl="0" indent="0" algn="l" defTabSz="685800" rtl="0" eaLnBrk="1" fontAlgn="auto" latinLnBrk="0" hangingPunct="1">
              <a:lnSpc>
                <a:spcPct val="80000"/>
              </a:lnSpc>
              <a:spcBef>
                <a:spcPct val="0"/>
              </a:spcBef>
              <a:spcAft>
                <a:spcPts val="0"/>
              </a:spcAft>
              <a:buClrTx/>
              <a:buSzTx/>
              <a:buFontTx/>
              <a:buNone/>
              <a:tabLst/>
              <a:defRPr/>
            </a:pPr>
            <a:r>
              <a:rPr lang="en-US"/>
              <a:t>Click to edit Master text styles</a:t>
            </a:r>
          </a:p>
        </p:txBody>
      </p:sp>
    </p:spTree>
    <p:extLst>
      <p:ext uri="{BB962C8B-B14F-4D97-AF65-F5344CB8AC3E}">
        <p14:creationId xmlns:p14="http://schemas.microsoft.com/office/powerpoint/2010/main" val="2087636048"/>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339482647"/>
      </p:ext>
    </p:extLst>
  </p:cSld>
  <p:clrMapOvr>
    <a:masterClrMapping/>
  </p:clrMapOvr>
  <p:extLst>
    <p:ext uri="{DCECCB84-F9BA-43D5-87BE-67443E8EF086}">
      <p15:sldGuideLst xmlns:p15="http://schemas.microsoft.com/office/powerpoint/2012/main">
        <p15:guide id="1" orient="horz" pos="1044" userDrawn="1">
          <p15:clr>
            <a:srgbClr val="FBAE40"/>
          </p15:clr>
        </p15:guide>
        <p15:guide id="2" pos="264" userDrawn="1">
          <p15:clr>
            <a:srgbClr val="FBAE40"/>
          </p15:clr>
        </p15:guide>
        <p15:guide id="3" orient="horz" pos="2193" userDrawn="1">
          <p15:clr>
            <a:srgbClr val="FBAE40"/>
          </p15:clr>
        </p15:guide>
        <p15:guide id="4" pos="2675" userDrawn="1">
          <p15:clr>
            <a:srgbClr val="FBAE40"/>
          </p15:clr>
        </p15:guide>
        <p15:guide id="7" pos="3206"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246972" y="329783"/>
            <a:ext cx="8567244" cy="628650"/>
          </a:xfrm>
        </p:spPr>
        <p:txBody>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a:t>Slide Title Goes Here</a:t>
            </a:r>
          </a:p>
        </p:txBody>
      </p:sp>
      <p:sp>
        <p:nvSpPr>
          <p:cNvPr id="36" name="Chart Placeholder 35"/>
          <p:cNvSpPr>
            <a:spLocks noGrp="1"/>
          </p:cNvSpPr>
          <p:nvPr>
            <p:ph type="chart" sz="quarter" idx="10"/>
          </p:nvPr>
        </p:nvSpPr>
        <p:spPr>
          <a:xfrm>
            <a:off x="359764" y="1107281"/>
            <a:ext cx="8439461" cy="3228975"/>
          </a:xfrm>
        </p:spPr>
        <p:txBody>
          <a:bodyPr anchor="ctr" anchorCtr="1"/>
          <a:lstStyle>
            <a:lvl1pPr>
              <a:buNone/>
              <a:defRPr>
                <a:latin typeface="+mj-lt"/>
              </a:defRPr>
            </a:lvl1pPr>
          </a:lstStyle>
          <a:p>
            <a:r>
              <a:rPr lang="en-US"/>
              <a:t>Click icon to add chart</a:t>
            </a:r>
          </a:p>
        </p:txBody>
      </p:sp>
      <p:sp>
        <p:nvSpPr>
          <p:cNvPr id="4" name="Text Placeholder 9"/>
          <p:cNvSpPr>
            <a:spLocks noGrp="1"/>
          </p:cNvSpPr>
          <p:nvPr>
            <p:ph type="body" sz="quarter" idx="11" hasCustomPrompt="1"/>
          </p:nvPr>
        </p:nvSpPr>
        <p:spPr>
          <a:xfrm>
            <a:off x="249467" y="4546588"/>
            <a:ext cx="7461250" cy="207749"/>
          </a:xfrm>
        </p:spPr>
        <p:txBody>
          <a:bodyPr wrap="square" anchor="b" anchorCtr="0">
            <a:noAutofit/>
          </a:bodyPr>
          <a:lstStyle>
            <a:lvl1pPr algn="l" defTabSz="603647">
              <a:lnSpc>
                <a:spcPct val="100000"/>
              </a:lnSpc>
              <a:spcBef>
                <a:spcPct val="50000"/>
              </a:spcBef>
              <a:buNone/>
              <a:defRPr sz="900">
                <a:solidFill>
                  <a:schemeClr val="bg1">
                    <a:lumMod val="50000"/>
                  </a:schemeClr>
                </a:solidFill>
                <a:latin typeface="+mj-lt"/>
              </a:defRPr>
            </a:lvl1pPr>
            <a:lvl2pPr>
              <a:buFont typeface="Arial" pitchFamily="34" charset="0"/>
              <a:buNone/>
              <a:defRPr sz="1050"/>
            </a:lvl2pPr>
            <a:lvl3pPr>
              <a:buFont typeface="Arial" pitchFamily="34" charset="0"/>
              <a:buNone/>
              <a:defRPr sz="1050"/>
            </a:lvl3pPr>
            <a:lvl4pPr>
              <a:buFont typeface="Arial" pitchFamily="34" charset="0"/>
              <a:buNone/>
              <a:defRPr sz="1050"/>
            </a:lvl4pPr>
            <a:lvl5pPr>
              <a:buFont typeface="Arial" pitchFamily="34" charset="0"/>
              <a:buNone/>
              <a:defRPr sz="1050"/>
            </a:lvl5pPr>
          </a:lstStyle>
          <a:p>
            <a:pPr lvl="0"/>
            <a:r>
              <a:rPr lang="en-US" dirty="0"/>
              <a:t>Source: Placeholder for Notes Is 12 Points</a:t>
            </a:r>
          </a:p>
        </p:txBody>
      </p:sp>
    </p:spTree>
    <p:extLst>
      <p:ext uri="{BB962C8B-B14F-4D97-AF65-F5344CB8AC3E}">
        <p14:creationId xmlns:p14="http://schemas.microsoft.com/office/powerpoint/2010/main" val="433492836"/>
      </p:ext>
    </p:extLst>
  </p:cSld>
  <p:clrMapOvr>
    <a:masterClrMapping/>
  </p:clrMapOvr>
  <p:transition>
    <p:wipe dir="r"/>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072683"/>
            <a:ext cx="8558698" cy="628650"/>
          </a:xfrm>
        </p:spPr>
        <p:txBody>
          <a:bodyPr vert="horz" lIns="82296" tIns="45720" rIns="82296" bIns="45720" rtlCol="0" anchor="b" anchorCtr="0">
            <a:noAutofit/>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a:t>Slide Title Goes Here</a:t>
            </a:r>
          </a:p>
        </p:txBody>
      </p:sp>
      <p:sp>
        <p:nvSpPr>
          <p:cNvPr id="4" name="Text Placeholder 3"/>
          <p:cNvSpPr>
            <a:spLocks noGrp="1"/>
          </p:cNvSpPr>
          <p:nvPr>
            <p:ph type="body" sz="quarter" idx="10" hasCustomPrompt="1"/>
          </p:nvPr>
        </p:nvSpPr>
        <p:spPr>
          <a:xfrm>
            <a:off x="246888" y="1200150"/>
            <a:ext cx="4005072" cy="2811780"/>
          </a:xfrm>
        </p:spPr>
        <p:txBody>
          <a:bodyPr anchor="ctr" anchorCtr="0">
            <a:noAutofit/>
          </a:bodyPr>
          <a:lstStyle>
            <a:lvl1pPr marL="0" indent="0">
              <a:buFontTx/>
              <a:buNone/>
              <a:defRPr sz="1800" baseline="0">
                <a:solidFill>
                  <a:schemeClr val="tx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p>
        </p:txBody>
      </p:sp>
      <p:sp>
        <p:nvSpPr>
          <p:cNvPr id="6" name="Picture Placeholder 5"/>
          <p:cNvSpPr>
            <a:spLocks noGrp="1"/>
          </p:cNvSpPr>
          <p:nvPr>
            <p:ph type="pic" sz="quarter" idx="11" hasCustomPrompt="1"/>
          </p:nvPr>
        </p:nvSpPr>
        <p:spPr>
          <a:xfrm>
            <a:off x="4873752" y="1460754"/>
            <a:ext cx="3429000" cy="2242566"/>
          </a:xfrm>
        </p:spPr>
        <p:txBody>
          <a:bodyPr anchor="ctr" anchorCtr="1"/>
          <a:lstStyle>
            <a:lvl1pPr algn="ctr">
              <a:buFontTx/>
              <a:buNone/>
              <a:defRPr>
                <a:latin typeface="+mj-lt"/>
              </a:defRPr>
            </a:lvl1pPr>
          </a:lstStyle>
          <a:p>
            <a:r>
              <a:rPr lang="en-US" dirty="0"/>
              <a:t>Insert photo here</a:t>
            </a:r>
          </a:p>
        </p:txBody>
      </p:sp>
    </p:spTree>
    <p:extLst>
      <p:ext uri="{BB962C8B-B14F-4D97-AF65-F5344CB8AC3E}">
        <p14:creationId xmlns:p14="http://schemas.microsoft.com/office/powerpoint/2010/main" val="1768127028"/>
      </p:ext>
    </p:extLst>
  </p:cSld>
  <p:clrMapOvr>
    <a:masterClrMapping/>
  </p:clrMapOvr>
  <p:transition>
    <p:wipe dir="r"/>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9702" y="4072683"/>
            <a:ext cx="8558698" cy="628650"/>
          </a:xfrm>
        </p:spPr>
        <p:txBody>
          <a:bodyPr vert="horz" lIns="82296" tIns="45720" rIns="82296" bIns="45720" rtlCol="0" anchor="b" anchorCtr="0">
            <a:noAutofit/>
          </a:bodyPr>
          <a:lst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a:t>Slide Title Goes Here</a:t>
            </a:r>
          </a:p>
        </p:txBody>
      </p:sp>
    </p:spTree>
    <p:extLst>
      <p:ext uri="{BB962C8B-B14F-4D97-AF65-F5344CB8AC3E}">
        <p14:creationId xmlns:p14="http://schemas.microsoft.com/office/powerpoint/2010/main" val="900375826"/>
      </p:ext>
    </p:extLst>
  </p:cSld>
  <p:clrMapOvr>
    <a:masterClrMapping/>
  </p:clrMapOvr>
  <p:transition>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415176" y="4389123"/>
            <a:ext cx="8112126" cy="288131"/>
          </a:xfrm>
        </p:spPr>
        <p:txBody>
          <a:bodyPr anchor="b" anchorCtr="0">
            <a:noAutofit/>
          </a:bodyPr>
          <a:lstStyle>
            <a:lvl1pPr marL="0" indent="0" algn="l"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accent2"/>
                </a:solidFill>
                <a:latin typeface="+mj-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Presenter Name and Title Go Here</a:t>
            </a:r>
          </a:p>
        </p:txBody>
      </p:sp>
      <p:sp>
        <p:nvSpPr>
          <p:cNvPr id="27" name="Rectangle 3"/>
          <p:cNvSpPr>
            <a:spLocks noChangeArrowheads="1"/>
          </p:cNvSpPr>
          <p:nvPr/>
        </p:nvSpPr>
        <p:spPr bwMode="white">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2" name="Title 1"/>
          <p:cNvSpPr>
            <a:spLocks noGrp="1"/>
          </p:cNvSpPr>
          <p:nvPr>
            <p:ph type="ctrTitle" hasCustomPrompt="1"/>
          </p:nvPr>
        </p:nvSpPr>
        <p:spPr>
          <a:xfrm>
            <a:off x="219456" y="486918"/>
            <a:ext cx="8112125" cy="3360420"/>
          </a:xfrm>
        </p:spPr>
        <p:txBody>
          <a:bodyPr/>
          <a:lstStyle>
            <a:lvl1pPr marL="175022" indent="-175022" algn="l" defTabSz="685800" rtl="0" eaLnBrk="1" latinLnBrk="0" hangingPunct="1">
              <a:lnSpc>
                <a:spcPct val="80000"/>
              </a:lnSpc>
              <a:spcBef>
                <a:spcPct val="0"/>
              </a:spcBef>
              <a:buClr>
                <a:schemeClr val="tx1"/>
              </a:buClr>
              <a:buFont typeface="Arial" pitchFamily="34" charset="0"/>
              <a:buChar char="“"/>
              <a:defRPr lang="en-US" sz="4050" b="0" kern="1200" spc="0" baseline="0" dirty="0">
                <a:gradFill>
                  <a:gsLst>
                    <a:gs pos="0">
                      <a:schemeClr val="tx1"/>
                    </a:gs>
                    <a:gs pos="44000">
                      <a:srgbClr val="01BBBB"/>
                    </a:gs>
                    <a:gs pos="100000">
                      <a:schemeClr val="accent4"/>
                    </a:gs>
                  </a:gsLst>
                  <a:lin ang="4800000" scaled="0"/>
                </a:gradFill>
                <a:latin typeface="+mj-lt"/>
                <a:ea typeface="+mj-ea"/>
                <a:cs typeface="+mj-cs"/>
              </a:defRPr>
            </a:lvl1pPr>
          </a:lstStyle>
          <a:p>
            <a:r>
              <a:rPr lang="en-US" dirty="0"/>
              <a:t>Presentation Title Goes Here”</a:t>
            </a:r>
          </a:p>
        </p:txBody>
      </p:sp>
      <p:sp>
        <p:nvSpPr>
          <p:cNvPr id="49" name="Rectangle 3"/>
          <p:cNvSpPr>
            <a:spLocks noChangeArrowheads="1"/>
          </p:cNvSpPr>
          <p:nvPr/>
        </p:nvSpPr>
        <p:spPr bwMode="hidden">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Tree>
    <p:extLst>
      <p:ext uri="{BB962C8B-B14F-4D97-AF65-F5344CB8AC3E}">
        <p14:creationId xmlns:p14="http://schemas.microsoft.com/office/powerpoint/2010/main" val="139504040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80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800"/>
                                        <p:tgtEl>
                                          <p:spTgt spid="2"/>
                                        </p:tgtEl>
                                      </p:cBhvr>
                                    </p:animEffect>
                                  </p:childTnLst>
                                </p:cTn>
                              </p:par>
                              <p:par>
                                <p:cTn id="8" presetID="22" presetClass="entr" presetSubtype="4" fill="hold" grpId="0" nodeType="withEffect">
                                  <p:stCondLst>
                                    <p:cond delay="30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down)">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4" fill="hold" nodeType="withEffect">
                  <p:stCondLst>
                    <p:cond delay="300"/>
                  </p:stCondLst>
                  <p:childTnLst>
                    <p:set>
                      <p:cBhvr>
                        <p:cTn dur="1" fill="hold">
                          <p:stCondLst>
                            <p:cond delay="0"/>
                          </p:stCondLst>
                        </p:cTn>
                        <p:tgtEl>
                          <p:spTgt spid="3"/>
                        </p:tgtEl>
                        <p:attrNameLst>
                          <p:attrName>style.visibility</p:attrName>
                        </p:attrNameLst>
                      </p:cBhvr>
                      <p:to>
                        <p:strVal val="visible"/>
                      </p:to>
                    </p:set>
                    <p:animEffect transition="in" filter="wipe(down)">
                      <p:cBhvr>
                        <p:cTn dur="400"/>
                        <p:tgtEl>
                          <p:spTgt spid="3"/>
                        </p:tgtEl>
                      </p:cBhvr>
                    </p:animEffect>
                  </p:childTnLst>
                </p:cTn>
              </p:par>
            </p:tnLst>
          </p:tmpl>
        </p:tmplLst>
      </p:bldP>
      <p:bldP spid="2" grpId="0"/>
    </p:bld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29702" y="1439056"/>
            <a:ext cx="4117446" cy="2265389"/>
          </a:xfrm>
        </p:spPr>
        <p:txBody>
          <a:bodyPr vert="horz" lIns="82296" tIns="45720" rIns="82296" bIns="45720" rtlCol="0" anchor="ctr" anchorCtr="0">
            <a:noAutofit/>
          </a:bodyPr>
          <a:lstStyle>
            <a:lvl1pPr marL="0" indent="0" algn="l" defTabSz="685800" rtl="0" eaLnBrk="1" latinLnBrk="0" hangingPunct="1">
              <a:lnSpc>
                <a:spcPct val="80000"/>
              </a:lnSpc>
              <a:spcBef>
                <a:spcPct val="0"/>
              </a:spcBef>
              <a:buClr>
                <a:schemeClr val="tx1"/>
              </a:buClr>
              <a:buFont typeface="Ciscolight" pitchFamily="2" charset="0"/>
              <a:buNone/>
              <a:defRPr lang="en-US" sz="405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a:t>Telling Shared Experiences</a:t>
            </a:r>
          </a:p>
        </p:txBody>
      </p:sp>
      <p:sp>
        <p:nvSpPr>
          <p:cNvPr id="9" name="Text Placeholder 3"/>
          <p:cNvSpPr>
            <a:spLocks noGrp="1"/>
          </p:cNvSpPr>
          <p:nvPr>
            <p:ph type="body" sz="quarter" idx="11" hasCustomPrompt="1"/>
          </p:nvPr>
        </p:nvSpPr>
        <p:spPr>
          <a:xfrm>
            <a:off x="4922520" y="233172"/>
            <a:ext cx="3895344" cy="4656582"/>
          </a:xfrm>
        </p:spPr>
        <p:txBody>
          <a:bodyPr anchor="ctr" anchorCtr="0">
            <a:noAutofit/>
          </a:bodyPr>
          <a:lstStyle>
            <a:lvl1pPr marL="0" indent="0">
              <a:buFontTx/>
              <a:buNone/>
              <a:defRPr sz="1500" baseline="0">
                <a:solidFill>
                  <a:schemeClr val="tx1"/>
                </a:solidFill>
                <a:latin typeface="+mj-lt"/>
              </a:defRPr>
            </a:lvl1pPr>
            <a:lvl2pPr>
              <a:defRPr sz="1500"/>
            </a:lvl2pPr>
            <a:lvl3pPr>
              <a:defRPr sz="1500"/>
            </a:lvl3pPr>
            <a:lvl4pPr>
              <a:defRPr sz="1500"/>
            </a:lvl4pPr>
            <a:lvl5pPr>
              <a:defRPr sz="1500"/>
            </a:lvl5pPr>
          </a:lstStyle>
          <a:p>
            <a:pPr lvl="0"/>
            <a:r>
              <a:rPr lang="en-US" dirty="0"/>
              <a:t>Tell your story here</a:t>
            </a:r>
          </a:p>
        </p:txBody>
      </p:sp>
    </p:spTree>
    <p:extLst>
      <p:ext uri="{BB962C8B-B14F-4D97-AF65-F5344CB8AC3E}">
        <p14:creationId xmlns:p14="http://schemas.microsoft.com/office/powerpoint/2010/main" val="806561831"/>
      </p:ext>
    </p:extLst>
  </p:cSld>
  <p:clrMapOvr>
    <a:masterClrMapping/>
  </p:clrMapOvr>
  <p:transition>
    <p:wipe dir="r"/>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6385" y="3209547"/>
            <a:ext cx="4684867" cy="288131"/>
          </a:xfrm>
        </p:spPr>
        <p:txBody>
          <a:bodyPr vert="horz" lIns="91440" tIns="45720" rIns="91440" bIns="45720" rtlCol="0">
            <a:noAutofit/>
          </a:bodyPr>
          <a:lstStyle>
            <a:lvl1pPr marL="0" indent="0" algn="l"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rgbClr val="6DB344"/>
                </a:solidFill>
                <a:latin typeface="+mj-lt"/>
                <a:ea typeface="+mn-ea"/>
                <a:cs typeface="+mn-cs"/>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pPr marL="0" lvl="0" indent="0" algn="l" defTabSz="685800" rtl="0" eaLnBrk="1" latinLnBrk="0" hangingPunct="1">
              <a:lnSpc>
                <a:spcPct val="95000"/>
              </a:lnSpc>
              <a:spcBef>
                <a:spcPts val="1080"/>
              </a:spcBef>
              <a:buClr>
                <a:srgbClr val="92D050"/>
              </a:buClr>
              <a:buSzPct val="90000"/>
              <a:buFont typeface="Arial" pitchFamily="34" charset="0"/>
              <a:buNone/>
              <a:tabLst/>
            </a:pPr>
            <a:r>
              <a:rPr lang="en-US" dirty="0"/>
              <a:t>Presenter Name and Title Go Here</a:t>
            </a:r>
          </a:p>
        </p:txBody>
      </p:sp>
      <p:sp>
        <p:nvSpPr>
          <p:cNvPr id="27" name="Rectangle 3"/>
          <p:cNvSpPr>
            <a:spLocks noChangeArrowheads="1"/>
          </p:cNvSpPr>
          <p:nvPr/>
        </p:nvSpPr>
        <p:spPr bwMode="white">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2" name="Title 1"/>
          <p:cNvSpPr>
            <a:spLocks noGrp="1"/>
          </p:cNvSpPr>
          <p:nvPr>
            <p:ph type="ctrTitle" hasCustomPrompt="1"/>
          </p:nvPr>
        </p:nvSpPr>
        <p:spPr>
          <a:xfrm>
            <a:off x="208695" y="2462022"/>
            <a:ext cx="4712557" cy="766763"/>
          </a:xfrm>
        </p:spPr>
        <p:txBody>
          <a:bodyPr vert="horz" lIns="82296" tIns="45720" rIns="82296" bIns="45720" rtlCol="0" anchor="b" anchorCtr="0">
            <a:noAutofit/>
          </a:bodyPr>
          <a:lstStyle>
            <a:lvl1pPr marL="0" indent="0" algn="l" defTabSz="685800" rtl="0" eaLnBrk="1" latinLnBrk="0" hangingPunct="1">
              <a:lnSpc>
                <a:spcPct val="80000"/>
              </a:lnSpc>
              <a:spcBef>
                <a:spcPct val="0"/>
              </a:spcBef>
              <a:buClr>
                <a:schemeClr val="tx1"/>
              </a:buClr>
              <a:buFont typeface="Ciscolight" pitchFamily="2" charset="0"/>
              <a:buNone/>
              <a:defRPr lang="en-US" sz="4050" b="0" kern="1200" spc="0" baseline="0" dirty="0">
                <a:gradFill>
                  <a:gsLst>
                    <a:gs pos="0">
                      <a:schemeClr val="tx1"/>
                    </a:gs>
                    <a:gs pos="44000">
                      <a:srgbClr val="01BBBB"/>
                    </a:gs>
                    <a:gs pos="100000">
                      <a:schemeClr val="tx2">
                        <a:lumMod val="75000"/>
                      </a:schemeClr>
                    </a:gs>
                  </a:gsLst>
                  <a:lin ang="1200000" scaled="0"/>
                </a:gradFill>
                <a:latin typeface="+mj-lt"/>
                <a:ea typeface="+mj-ea"/>
                <a:cs typeface="+mj-cs"/>
              </a:defRPr>
            </a:lvl1pPr>
          </a:lstStyle>
          <a:p>
            <a:r>
              <a:rPr lang="en-US" dirty="0"/>
              <a:t>Demo Title</a:t>
            </a:r>
          </a:p>
        </p:txBody>
      </p:sp>
      <p:sp>
        <p:nvSpPr>
          <p:cNvPr id="49" name="Rectangle 3"/>
          <p:cNvSpPr>
            <a:spLocks noChangeArrowheads="1"/>
          </p:cNvSpPr>
          <p:nvPr/>
        </p:nvSpPr>
        <p:spPr bwMode="hidden">
          <a:xfrm>
            <a:off x="0" y="0"/>
            <a:ext cx="9144000" cy="133350"/>
          </a:xfrm>
          <a:prstGeom prst="rect">
            <a:avLst/>
          </a:prstGeom>
          <a:solidFill>
            <a:schemeClr val="bg2"/>
          </a:solidFill>
          <a:ln w="25400" algn="ctr">
            <a:noFill/>
            <a:miter lim="800000"/>
            <a:headEnd/>
            <a:tailEnd/>
          </a:ln>
          <a:effectLst/>
        </p:spPr>
        <p:txBody>
          <a:bodyPr wrap="none" anchor="ctr"/>
          <a:lstStyle/>
          <a:p>
            <a:pPr defTabSz="685800" fontAlgn="auto">
              <a:spcBef>
                <a:spcPts val="0"/>
              </a:spcBef>
              <a:spcAft>
                <a:spcPts val="0"/>
              </a:spcAft>
            </a:pPr>
            <a:endParaRPr lang="en-US">
              <a:solidFill>
                <a:srgbClr val="0096D6"/>
              </a:solidFill>
              <a:latin typeface="Arial"/>
              <a:ea typeface=""/>
              <a:cs typeface=""/>
            </a:endParaRPr>
          </a:p>
        </p:txBody>
      </p:sp>
      <p:sp>
        <p:nvSpPr>
          <p:cNvPr id="31" name="Picture Placeholder 30"/>
          <p:cNvSpPr>
            <a:spLocks noGrp="1"/>
          </p:cNvSpPr>
          <p:nvPr>
            <p:ph type="pic" sz="quarter" idx="10" hasCustomPrompt="1"/>
          </p:nvPr>
        </p:nvSpPr>
        <p:spPr>
          <a:xfrm>
            <a:off x="5540377" y="1438275"/>
            <a:ext cx="2676525" cy="2166938"/>
          </a:xfrm>
        </p:spPr>
        <p:txBody>
          <a:bodyPr anchor="ctr" anchorCtr="1"/>
          <a:lstStyle>
            <a:lvl1pPr algn="ctr">
              <a:defRPr>
                <a:latin typeface="+mj-lt"/>
              </a:defRPr>
            </a:lvl1pPr>
          </a:lstStyle>
          <a:p>
            <a:r>
              <a:rPr lang="en-US" dirty="0"/>
              <a:t>Insert photo here</a:t>
            </a:r>
          </a:p>
        </p:txBody>
      </p:sp>
      <p:grpSp>
        <p:nvGrpSpPr>
          <p:cNvPr id="24" name="Group 67"/>
          <p:cNvGrpSpPr/>
          <p:nvPr userDrawn="1"/>
        </p:nvGrpSpPr>
        <p:grpSpPr>
          <a:xfrm>
            <a:off x="341800" y="226413"/>
            <a:ext cx="691030" cy="368312"/>
            <a:chOff x="609606" y="528528"/>
            <a:chExt cx="1444732" cy="763787"/>
          </a:xfrm>
          <a:gradFill flip="none" rotWithShape="1">
            <a:gsLst>
              <a:gs pos="11000">
                <a:schemeClr val="accent2"/>
              </a:gs>
              <a:gs pos="100000">
                <a:schemeClr val="accent5"/>
              </a:gs>
            </a:gsLst>
            <a:lin ang="2700000" scaled="1"/>
            <a:tileRect/>
          </a:gradFill>
        </p:grpSpPr>
        <p:sp>
          <p:nvSpPr>
            <p:cNvPr id="25" name="Rectangle 24"/>
            <p:cNvSpPr>
              <a:spLocks noChangeArrowheads="1"/>
            </p:cNvSpPr>
            <p:nvPr/>
          </p:nvSpPr>
          <p:spPr bwMode="black">
            <a:xfrm>
              <a:off x="1016583" y="1035671"/>
              <a:ext cx="65914" cy="249729"/>
            </a:xfrm>
            <a:prstGeom prst="rect">
              <a:avLst/>
            </a:prstGeom>
            <a:grp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6" name="Freeform 25"/>
            <p:cNvSpPr>
              <a:spLocks/>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8" name="Freeform 27"/>
            <p:cNvSpPr>
              <a:spLocks/>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9" name="Freeform 28"/>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0" name="Freeform 29"/>
            <p:cNvSpPr>
              <a:spLocks/>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2" name="Freeform 31"/>
            <p:cNvSpPr>
              <a:spLocks/>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3" name="Freeform 32"/>
            <p:cNvSpPr>
              <a:spLocks/>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4" name="Freeform 33"/>
            <p:cNvSpPr>
              <a:spLocks/>
            </p:cNvSpPr>
            <p:nvPr/>
          </p:nvSpPr>
          <p:spPr bwMode="black">
            <a:xfrm>
              <a:off x="954502" y="528528"/>
              <a:ext cx="62081"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5" name="Freeform 34"/>
            <p:cNvSpPr>
              <a:spLocks/>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6" name="Freeform 35"/>
            <p:cNvSpPr>
              <a:spLocks/>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7" name="Freeform 36"/>
            <p:cNvSpPr>
              <a:spLocks/>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8" name="Freeform 37"/>
            <p:cNvSpPr>
              <a:spLocks/>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9" name="Freeform 38"/>
            <p:cNvSpPr>
              <a:spLocks/>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0" name="Freeform 39"/>
            <p:cNvSpPr>
              <a:spLocks/>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grpSp>
    </p:spTree>
    <p:extLst>
      <p:ext uri="{BB962C8B-B14F-4D97-AF65-F5344CB8AC3E}">
        <p14:creationId xmlns:p14="http://schemas.microsoft.com/office/powerpoint/2010/main" val="537820646"/>
      </p:ext>
    </p:extLst>
  </p:cSld>
  <p:clrMapOvr>
    <a:masterClrMapping/>
  </p:clrMapOvr>
  <p:transition>
    <p:wipe dir="r"/>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sp>
        <p:nvSpPr>
          <p:cNvPr id="30" name="Rectangle 29"/>
          <p:cNvSpPr/>
          <p:nvPr/>
        </p:nvSpPr>
        <p:spPr>
          <a:xfrm>
            <a:off x="-12700" y="4606293"/>
            <a:ext cx="9156700" cy="53720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dirty="0">
              <a:solidFill>
                <a:srgbClr val="FFFFFF"/>
              </a:solidFill>
            </a:endParaRPr>
          </a:p>
        </p:txBody>
      </p:sp>
      <p:pic>
        <p:nvPicPr>
          <p:cNvPr id="17"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5143500"/>
          </a:xfrm>
          <a:prstGeom prst="rect">
            <a:avLst/>
          </a:prstGeom>
          <a:noFill/>
        </p:spPr>
      </p:pic>
      <p:sp>
        <p:nvSpPr>
          <p:cNvPr id="9" name="Rounded Rectangle 8"/>
          <p:cNvSpPr/>
          <p:nvPr userDrawn="1"/>
        </p:nvSpPr>
        <p:spPr>
          <a:xfrm>
            <a:off x="1823499" y="-2683566"/>
            <a:ext cx="1729740" cy="10510631"/>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10" name="Rounded Rectangle 9"/>
          <p:cNvSpPr/>
          <p:nvPr userDrawn="1"/>
        </p:nvSpPr>
        <p:spPr>
          <a:xfrm>
            <a:off x="0" y="-483912"/>
            <a:ext cx="1729740" cy="6111323"/>
          </a:xfrm>
          <a:prstGeom prst="roundRect">
            <a:avLst>
              <a:gd name="adj" fmla="val 50000"/>
            </a:avLst>
          </a:prstGeom>
          <a:gradFill flip="none" rotWithShape="1">
            <a:gsLst>
              <a:gs pos="0">
                <a:schemeClr val="accent1">
                  <a:shade val="30000"/>
                  <a:satMod val="115000"/>
                  <a:alpha val="18000"/>
                </a:scheme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11" name="Rounded Rectangle 10"/>
          <p:cNvSpPr/>
          <p:nvPr userDrawn="1"/>
        </p:nvSpPr>
        <p:spPr>
          <a:xfrm rot="10800000">
            <a:off x="1013792" y="-483912"/>
            <a:ext cx="1729740" cy="611132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12" name="Rounded Rectangle 11"/>
          <p:cNvSpPr/>
          <p:nvPr/>
        </p:nvSpPr>
        <p:spPr>
          <a:xfrm>
            <a:off x="6375620" y="1283390"/>
            <a:ext cx="1729740" cy="6111323"/>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13" name="Rounded Rectangle 12"/>
          <p:cNvSpPr/>
          <p:nvPr/>
        </p:nvSpPr>
        <p:spPr>
          <a:xfrm>
            <a:off x="8105452" y="626165"/>
            <a:ext cx="1729740" cy="6111323"/>
          </a:xfrm>
          <a:prstGeom prst="roundRect">
            <a:avLst>
              <a:gd name="adj" fmla="val 50000"/>
            </a:avLst>
          </a:prstGeom>
          <a:gradFill flip="none" rotWithShape="1">
            <a:gsLst>
              <a:gs pos="0">
                <a:schemeClr val="accent4">
                  <a:lumMod val="75000"/>
                  <a:alpha val="28000"/>
                </a:schemeClr>
              </a:gs>
              <a:gs pos="100000">
                <a:schemeClr val="accent4">
                  <a:lumMod val="75000"/>
                  <a:alpha val="2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14" name="Rounded Rectangle 13"/>
          <p:cNvSpPr/>
          <p:nvPr/>
        </p:nvSpPr>
        <p:spPr>
          <a:xfrm rot="10800000">
            <a:off x="3036073" y="-2533236"/>
            <a:ext cx="1729740" cy="6111323"/>
          </a:xfrm>
          <a:prstGeom prst="roundRect">
            <a:avLst>
              <a:gd name="adj" fmla="val 50000"/>
            </a:avLst>
          </a:prstGeom>
          <a:gradFill flip="none" rotWithShape="1">
            <a:gsLst>
              <a:gs pos="0">
                <a:srgbClr val="057550">
                  <a:alpha val="46000"/>
                </a:srgbClr>
              </a:gs>
              <a:gs pos="100000">
                <a:schemeClr val="accent1">
                  <a:shade val="100000"/>
                  <a:satMod val="115000"/>
                  <a:alpha val="2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 name="Title 1"/>
          <p:cNvSpPr>
            <a:spLocks noGrp="1"/>
          </p:cNvSpPr>
          <p:nvPr>
            <p:ph type="title" hasCustomPrompt="1"/>
          </p:nvPr>
        </p:nvSpPr>
        <p:spPr>
          <a:xfrm>
            <a:off x="237744" y="363477"/>
            <a:ext cx="8755128" cy="3279098"/>
          </a:xfrm>
        </p:spPr>
        <p:txBody>
          <a:bodyPr anchor="b" anchorCtr="0"/>
          <a:lstStyle>
            <a:lvl1pPr marL="171450" indent="-171450">
              <a:buFont typeface="Arial" pitchFamily="34" charset="0"/>
              <a:buChar char="“"/>
              <a:defRPr sz="4500" spc="0" baseline="0">
                <a:solidFill>
                  <a:schemeClr val="bg1"/>
                </a:solidFill>
                <a:latin typeface="+mj-lt"/>
              </a:defRPr>
            </a:lvl1pPr>
          </a:lstStyle>
          <a:p>
            <a:r>
              <a:rPr lang="en-US" dirty="0"/>
              <a:t>Click to edit Master title style”</a:t>
            </a:r>
          </a:p>
        </p:txBody>
      </p:sp>
      <p:sp>
        <p:nvSpPr>
          <p:cNvPr id="28" name="Rectangle 5"/>
          <p:cNvSpPr>
            <a:spLocks noChangeArrowheads="1"/>
          </p:cNvSpPr>
          <p:nvPr/>
        </p:nvSpPr>
        <p:spPr bwMode="ltGray">
          <a:xfrm>
            <a:off x="7762659" y="4938387"/>
            <a:ext cx="812991" cy="131443"/>
          </a:xfrm>
          <a:prstGeom prst="rect">
            <a:avLst/>
          </a:prstGeom>
          <a:noFill/>
          <a:ln w="9525">
            <a:noFill/>
            <a:miter lim="800000"/>
            <a:headEnd/>
            <a:tailEnd/>
          </a:ln>
          <a:effectLst/>
        </p:spPr>
        <p:txBody>
          <a:bodyPr wrap="square" lIns="61593" tIns="30796" rIns="61593" bIns="30796" anchor="b">
            <a:spAutoFit/>
          </a:bodyPr>
          <a:lstStyle/>
          <a:p>
            <a:pPr algn="r" defTabSz="610791" fontAlgn="auto">
              <a:spcBef>
                <a:spcPts val="0"/>
              </a:spcBef>
              <a:spcAft>
                <a:spcPts val="0"/>
              </a:spcAft>
            </a:pPr>
            <a:r>
              <a:rPr lang="en-US" sz="450" dirty="0">
                <a:solidFill>
                  <a:srgbClr val="FFFFFF"/>
                </a:solidFill>
                <a:latin typeface="Arial"/>
                <a:ea typeface=""/>
                <a:cs typeface=""/>
              </a:rPr>
              <a:t>Cisco Confidential</a:t>
            </a:r>
          </a:p>
        </p:txBody>
      </p:sp>
      <p:sp>
        <p:nvSpPr>
          <p:cNvPr id="19" name="Rectangle 5"/>
          <p:cNvSpPr>
            <a:spLocks noChangeArrowheads="1"/>
          </p:cNvSpPr>
          <p:nvPr userDrawn="1"/>
        </p:nvSpPr>
        <p:spPr bwMode="ltGray">
          <a:xfrm>
            <a:off x="7762659" y="4938387"/>
            <a:ext cx="812991" cy="131443"/>
          </a:xfrm>
          <a:prstGeom prst="rect">
            <a:avLst/>
          </a:prstGeom>
          <a:noFill/>
          <a:ln w="9525">
            <a:noFill/>
            <a:miter lim="800000"/>
            <a:headEnd/>
            <a:tailEnd/>
          </a:ln>
          <a:effectLst/>
        </p:spPr>
        <p:txBody>
          <a:bodyPr wrap="square" lIns="61593" tIns="30796" rIns="61593" bIns="30796" anchor="b">
            <a:spAutoFit/>
          </a:bodyPr>
          <a:lstStyle/>
          <a:p>
            <a:pPr algn="r" defTabSz="610791" fontAlgn="auto">
              <a:spcBef>
                <a:spcPts val="0"/>
              </a:spcBef>
              <a:spcAft>
                <a:spcPts val="0"/>
              </a:spcAft>
            </a:pPr>
            <a:r>
              <a:rPr lang="en-US" sz="450" dirty="0">
                <a:solidFill>
                  <a:srgbClr val="FFFFFF"/>
                </a:solidFill>
                <a:latin typeface="Arial"/>
                <a:ea typeface=""/>
                <a:cs typeface=""/>
              </a:rPr>
              <a:t>Cisco Confidential</a:t>
            </a:r>
          </a:p>
        </p:txBody>
      </p:sp>
      <p:sp>
        <p:nvSpPr>
          <p:cNvPr id="7" name="Text Placeholder 4"/>
          <p:cNvSpPr>
            <a:spLocks noGrp="1"/>
          </p:cNvSpPr>
          <p:nvPr>
            <p:ph type="body" sz="quarter" idx="11" hasCustomPrompt="1"/>
          </p:nvPr>
        </p:nvSpPr>
        <p:spPr>
          <a:xfrm>
            <a:off x="401186" y="4019177"/>
            <a:ext cx="8574685" cy="460772"/>
          </a:xfrm>
        </p:spPr>
        <p:txBody>
          <a:bodyPr vert="horz" lIns="91440" tIns="45720" rIns="91440" bIns="45720" rtlCol="0">
            <a:noAutofit/>
          </a:bodyPr>
          <a:lstStyle>
            <a:lvl1pPr marL="0" indent="0">
              <a:buNone/>
              <a:defRPr lang="en-US" sz="1800" kern="1200" dirty="0" smtClean="0">
                <a:solidFill>
                  <a:schemeClr val="bg1"/>
                </a:solidFill>
                <a:latin typeface="+mj-lt"/>
                <a:ea typeface="+mn-ea"/>
                <a:cs typeface="+mn-cs"/>
              </a:defRPr>
            </a:lvl1pPr>
          </a:lstStyle>
          <a:p>
            <a:pPr marL="0" lvl="0" indent="0" algn="l" defTabSz="685800" rtl="0" eaLnBrk="1" latinLnBrk="0" hangingPunct="1">
              <a:lnSpc>
                <a:spcPct val="95000"/>
              </a:lnSpc>
              <a:spcBef>
                <a:spcPts val="1080"/>
              </a:spcBef>
              <a:buClr>
                <a:srgbClr val="92D050"/>
              </a:buClr>
              <a:buSzPct val="90000"/>
              <a:buFont typeface="Arial" pitchFamily="34" charset="0"/>
              <a:buNone/>
              <a:tabLst/>
            </a:pPr>
            <a:r>
              <a:rPr lang="en-US" dirty="0"/>
              <a:t>Source</a:t>
            </a:r>
          </a:p>
        </p:txBody>
      </p:sp>
      <p:sp>
        <p:nvSpPr>
          <p:cNvPr id="18"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FFFFFF"/>
                </a:solidFill>
                <a:latin typeface="Arial"/>
                <a:ea typeface=""/>
                <a:cs typeface=""/>
              </a:rPr>
              <a:t>© 2010 Cisco and/or its affiliates. All rights reserved.</a:t>
            </a:r>
          </a:p>
        </p:txBody>
      </p:sp>
      <p:sp>
        <p:nvSpPr>
          <p:cNvPr id="23"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FFFFFF"/>
                </a:solidFill>
                <a:latin typeface="Arial"/>
                <a:ea typeface=""/>
                <a:cs typeface=""/>
              </a:rPr>
              <a:pPr algn="r" defTabSz="610791" fontAlgn="auto">
                <a:spcBef>
                  <a:spcPts val="0"/>
                </a:spcBef>
                <a:spcAft>
                  <a:spcPts val="0"/>
                </a:spcAft>
              </a:pPr>
              <a:t>‹#›</a:t>
            </a:fld>
            <a:endParaRPr lang="en-US" sz="450" dirty="0">
              <a:solidFill>
                <a:srgbClr val="FFFFFF"/>
              </a:solidFill>
              <a:latin typeface="Arial"/>
              <a:ea typeface=""/>
              <a:cs typeface=""/>
            </a:endParaRPr>
          </a:p>
        </p:txBody>
      </p:sp>
    </p:spTree>
    <p:extLst>
      <p:ext uri="{BB962C8B-B14F-4D97-AF65-F5344CB8AC3E}">
        <p14:creationId xmlns:p14="http://schemas.microsoft.com/office/powerpoint/2010/main" val="41353836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6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000" fill="hold"/>
                                        <p:tgtEl>
                                          <p:spTgt spid="10"/>
                                        </p:tgtEl>
                                        <p:attrNameLst>
                                          <p:attrName>ppt_x</p:attrName>
                                        </p:attrNameLst>
                                      </p:cBhvr>
                                      <p:tavLst>
                                        <p:tav tm="0">
                                          <p:val>
                                            <p:strVal val="#ppt_x"/>
                                          </p:val>
                                        </p:tav>
                                        <p:tav tm="100000">
                                          <p:val>
                                            <p:strVal val="#ppt_x"/>
                                          </p:val>
                                        </p:tav>
                                      </p:tavLst>
                                    </p:anim>
                                    <p:anim calcmode="lin" valueType="num">
                                      <p:cBhvr additive="base">
                                        <p:cTn id="8" dur="20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2000" fill="hold"/>
                                        <p:tgtEl>
                                          <p:spTgt spid="9"/>
                                        </p:tgtEl>
                                        <p:attrNameLst>
                                          <p:attrName>ppt_x</p:attrName>
                                        </p:attrNameLst>
                                      </p:cBhvr>
                                      <p:tavLst>
                                        <p:tav tm="0">
                                          <p:val>
                                            <p:strVal val="#ppt_x"/>
                                          </p:val>
                                        </p:tav>
                                        <p:tav tm="100000">
                                          <p:val>
                                            <p:strVal val="#ppt_x"/>
                                          </p:val>
                                        </p:tav>
                                      </p:tavLst>
                                    </p:anim>
                                    <p:anim calcmode="lin" valueType="num">
                                      <p:cBhvr additive="base">
                                        <p:cTn id="12" dur="20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5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9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2000" fill="hold"/>
                                        <p:tgtEl>
                                          <p:spTgt spid="14"/>
                                        </p:tgtEl>
                                        <p:attrNameLst>
                                          <p:attrName>ppt_x</p:attrName>
                                        </p:attrNameLst>
                                      </p:cBhvr>
                                      <p:tavLst>
                                        <p:tav tm="0">
                                          <p:val>
                                            <p:strVal val="#ppt_x"/>
                                          </p:val>
                                        </p:tav>
                                        <p:tav tm="100000">
                                          <p:val>
                                            <p:strVal val="#ppt_x"/>
                                          </p:val>
                                        </p:tav>
                                      </p:tavLst>
                                    </p:anim>
                                    <p:anim calcmode="lin" valueType="num">
                                      <p:cBhvr additive="base">
                                        <p:cTn id="20" dur="2000" fill="hold"/>
                                        <p:tgtEl>
                                          <p:spTgt spid="14"/>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90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2000" fill="hold"/>
                                        <p:tgtEl>
                                          <p:spTgt spid="12"/>
                                        </p:tgtEl>
                                        <p:attrNameLst>
                                          <p:attrName>ppt_x</p:attrName>
                                        </p:attrNameLst>
                                      </p:cBhvr>
                                      <p:tavLst>
                                        <p:tav tm="0">
                                          <p:val>
                                            <p:strVal val="#ppt_x"/>
                                          </p:val>
                                        </p:tav>
                                        <p:tav tm="100000">
                                          <p:val>
                                            <p:strVal val="#ppt_x"/>
                                          </p:val>
                                        </p:tav>
                                      </p:tavLst>
                                    </p:anim>
                                    <p:anim calcmode="lin" valueType="num">
                                      <p:cBhvr additive="base">
                                        <p:cTn id="24" dur="200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50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1100" fill="hold"/>
                                        <p:tgtEl>
                                          <p:spTgt spid="13"/>
                                        </p:tgtEl>
                                        <p:attrNameLst>
                                          <p:attrName>ppt_x</p:attrName>
                                        </p:attrNameLst>
                                      </p:cBhvr>
                                      <p:tavLst>
                                        <p:tav tm="0">
                                          <p:val>
                                            <p:strVal val="#ppt_x"/>
                                          </p:val>
                                        </p:tav>
                                        <p:tav tm="100000">
                                          <p:val>
                                            <p:strVal val="#ppt_x"/>
                                          </p:val>
                                        </p:tav>
                                      </p:tavLst>
                                    </p:anim>
                                    <p:anim calcmode="lin" valueType="num">
                                      <p:cBhvr additive="base">
                                        <p:cTn id="28" dur="1100" fill="hold"/>
                                        <p:tgtEl>
                                          <p:spTgt spid="13"/>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15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childTnLst>
                                </p:cTn>
                              </p:par>
                              <p:par>
                                <p:cTn id="32" presetID="10" presetClass="entr" presetSubtype="0" fill="hold" grpId="0" nodeType="withEffect">
                                  <p:stCondLst>
                                    <p:cond delay="2000"/>
                                  </p:stCondLst>
                                  <p:childTnLst>
                                    <p:set>
                                      <p:cBhvr>
                                        <p:cTn id="33" dur="1" fill="hold">
                                          <p:stCondLst>
                                            <p:cond delay="0"/>
                                          </p:stCondLst>
                                        </p:cTn>
                                        <p:tgtEl>
                                          <p:spTgt spid="7">
                                            <p:txEl>
                                              <p:pRg st="0" end="0"/>
                                            </p:txEl>
                                          </p:spTgt>
                                        </p:tgtEl>
                                        <p:attrNameLst>
                                          <p:attrName>style.visibility</p:attrName>
                                        </p:attrNameLst>
                                      </p:cBhvr>
                                      <p:to>
                                        <p:strVal val="visible"/>
                                      </p:to>
                                    </p:set>
                                    <p:animEffect transition="in" filter="fade">
                                      <p:cBhvr>
                                        <p:cTn id="34" dur="1000"/>
                                        <p:tgtEl>
                                          <p:spTgt spid="7">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7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2" grpId="0"/>
      <p:bldP spid="7" grpId="0" build="p">
        <p:tmplLst>
          <p:tmpl lvl="1">
            <p:tnLst>
              <p:par>
                <p:cTn presetID="10" presetClass="entr" presetSubtype="0" fill="hold" nodeType="withEffect">
                  <p:stCondLst>
                    <p:cond delay="2000"/>
                  </p:stCondLst>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ingle photo with captio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
        <p:nvSpPr>
          <p:cNvPr id="29" name="Rectangle 28"/>
          <p:cNvSpPr/>
          <p:nvPr/>
        </p:nvSpPr>
        <p:spPr>
          <a:xfrm>
            <a:off x="1891875" y="596646"/>
            <a:ext cx="5349240" cy="300380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3" name="Rectangle 22"/>
          <p:cNvSpPr/>
          <p:nvPr userDrawn="1"/>
        </p:nvSpPr>
        <p:spPr>
          <a:xfrm>
            <a:off x="1891875" y="3595764"/>
            <a:ext cx="5347552" cy="747279"/>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6" name="Picture Placeholder 25"/>
          <p:cNvSpPr>
            <a:spLocks noGrp="1"/>
          </p:cNvSpPr>
          <p:nvPr>
            <p:ph type="pic" sz="quarter" idx="10" hasCustomPrompt="1"/>
          </p:nvPr>
        </p:nvSpPr>
        <p:spPr>
          <a:xfrm>
            <a:off x="1900238" y="596646"/>
            <a:ext cx="5329238" cy="3003804"/>
          </a:xfrm>
          <a:solidFill>
            <a:schemeClr val="bg1">
              <a:alpha val="30000"/>
            </a:schemeClr>
          </a:solidFill>
          <a:ln>
            <a:solidFill>
              <a:schemeClr val="bg2"/>
            </a:solidFill>
          </a:ln>
        </p:spPr>
        <p:txBody>
          <a:bodyPr anchor="ctr" anchorCtr="0"/>
          <a:lstStyle>
            <a:lvl1pPr algn="ctr">
              <a:buFontTx/>
              <a:buNone/>
              <a:defRPr>
                <a:solidFill>
                  <a:schemeClr val="bg1"/>
                </a:solidFill>
                <a:latin typeface="+mj-lt"/>
              </a:defRPr>
            </a:lvl1pPr>
          </a:lstStyle>
          <a:p>
            <a:r>
              <a:rPr lang="en-US" dirty="0"/>
              <a:t>Insert photo here</a:t>
            </a:r>
          </a:p>
        </p:txBody>
      </p:sp>
      <p:sp>
        <p:nvSpPr>
          <p:cNvPr id="11" name="Title 10"/>
          <p:cNvSpPr>
            <a:spLocks noGrp="1"/>
          </p:cNvSpPr>
          <p:nvPr>
            <p:ph type="title"/>
          </p:nvPr>
        </p:nvSpPr>
        <p:spPr>
          <a:xfrm>
            <a:off x="2065871" y="3655079"/>
            <a:ext cx="5074070" cy="628650"/>
          </a:xfrm>
        </p:spPr>
        <p:txBody>
          <a:bodyPr anchor="ctr"/>
          <a:lstStyle>
            <a:lvl1pPr>
              <a:defRPr sz="1950">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513366098"/>
      </p:ext>
    </p:extLst>
  </p:cSld>
  <p:clrMapOvr>
    <a:masterClrMapping/>
  </p:clrMapOvr>
  <p:transition>
    <p:wipe dir="r"/>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mall photo_top left">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
        <p:nvSpPr>
          <p:cNvPr id="32" name="Rectangle 31"/>
          <p:cNvSpPr/>
          <p:nvPr/>
        </p:nvSpPr>
        <p:spPr>
          <a:xfrm>
            <a:off x="338329" y="233172"/>
            <a:ext cx="3273552" cy="184480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6" name="Picture Placeholder 25"/>
          <p:cNvSpPr>
            <a:spLocks noGrp="1"/>
          </p:cNvSpPr>
          <p:nvPr>
            <p:ph type="pic" sz="quarter" idx="10" hasCustomPrompt="1"/>
          </p:nvPr>
        </p:nvSpPr>
        <p:spPr>
          <a:xfrm>
            <a:off x="338329" y="233172"/>
            <a:ext cx="3273552" cy="1844802"/>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9" name="Title 8"/>
          <p:cNvSpPr>
            <a:spLocks noGrp="1"/>
          </p:cNvSpPr>
          <p:nvPr>
            <p:ph type="title" hasCustomPrompt="1"/>
          </p:nvPr>
        </p:nvSpPr>
        <p:spPr>
          <a:xfrm>
            <a:off x="229703" y="2571750"/>
            <a:ext cx="7009298" cy="1066446"/>
          </a:xfrm>
        </p:spPr>
        <p:txBody>
          <a:bodyPr anchor="t">
            <a:noAutofit/>
          </a:bodyPr>
          <a:lstStyle>
            <a:lvl1pPr marL="0" marR="0" indent="0" algn="l" defTabSz="685800" rtl="0" eaLnBrk="1" fontAlgn="auto" latinLnBrk="0" hangingPunct="1">
              <a:lnSpc>
                <a:spcPct val="80000"/>
              </a:lnSpc>
              <a:spcBef>
                <a:spcPct val="0"/>
              </a:spcBef>
              <a:spcAft>
                <a:spcPts val="0"/>
              </a:spcAft>
              <a:buClrTx/>
              <a:buSzTx/>
              <a:buFontTx/>
              <a:buNone/>
              <a:tabLst/>
              <a:defRPr sz="4050">
                <a:solidFill>
                  <a:schemeClr val="bg1"/>
                </a:solidFill>
                <a:latin typeface="+mj-lt"/>
              </a:defRPr>
            </a:lvl1pPr>
          </a:lstStyle>
          <a:p>
            <a:r>
              <a:rPr lang="en-US" dirty="0"/>
              <a:t>Large photo </a:t>
            </a:r>
            <a:br>
              <a:rPr lang="en-US" dirty="0"/>
            </a:br>
            <a:r>
              <a:rPr lang="en-US" dirty="0"/>
              <a:t>caption here.</a:t>
            </a:r>
          </a:p>
        </p:txBody>
      </p:sp>
    </p:spTree>
    <p:extLst>
      <p:ext uri="{BB962C8B-B14F-4D97-AF65-F5344CB8AC3E}">
        <p14:creationId xmlns:p14="http://schemas.microsoft.com/office/powerpoint/2010/main" val="82909875"/>
      </p:ext>
    </p:extLst>
  </p:cSld>
  <p:clrMapOvr>
    <a:masterClrMapping/>
  </p:clrMapOvr>
  <p:transition>
    <p:wipe dir="r"/>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ortrait photo_right side">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
        <p:nvSpPr>
          <p:cNvPr id="40" name="Rectangle 39"/>
          <p:cNvSpPr/>
          <p:nvPr/>
        </p:nvSpPr>
        <p:spPr>
          <a:xfrm>
            <a:off x="4992624" y="644652"/>
            <a:ext cx="3630168" cy="3771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6" name="Picture Placeholder 25"/>
          <p:cNvSpPr>
            <a:spLocks noGrp="1"/>
          </p:cNvSpPr>
          <p:nvPr>
            <p:ph type="pic" sz="quarter" idx="10" hasCustomPrompt="1"/>
          </p:nvPr>
        </p:nvSpPr>
        <p:spPr>
          <a:xfrm>
            <a:off x="4992624" y="644652"/>
            <a:ext cx="3630168" cy="3771900"/>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a:t>Insert photo here</a:t>
            </a:r>
          </a:p>
        </p:txBody>
      </p:sp>
      <p:sp>
        <p:nvSpPr>
          <p:cNvPr id="9" name="Title 8"/>
          <p:cNvSpPr>
            <a:spLocks noGrp="1"/>
          </p:cNvSpPr>
          <p:nvPr>
            <p:ph type="title"/>
          </p:nvPr>
        </p:nvSpPr>
        <p:spPr>
          <a:xfrm>
            <a:off x="229703" y="546732"/>
            <a:ext cx="4349918" cy="813985"/>
          </a:xfrm>
        </p:spPr>
        <p:txBody>
          <a:bodyPr anchor="t">
            <a:noAutofit/>
          </a:bodyPr>
          <a:lstStyle>
            <a:lvl1pPr>
              <a:lnSpc>
                <a:spcPct val="90000"/>
              </a:lnSpc>
              <a:defRPr>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22992056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642764624"/>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Multiple phot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
        <p:nvSpPr>
          <p:cNvPr id="48" name="Rectangle 47"/>
          <p:cNvSpPr/>
          <p:nvPr/>
        </p:nvSpPr>
        <p:spPr>
          <a:xfrm>
            <a:off x="3668713" y="233362"/>
            <a:ext cx="32681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49" name="Picture Placeholder 25"/>
          <p:cNvSpPr>
            <a:spLocks noGrp="1"/>
          </p:cNvSpPr>
          <p:nvPr>
            <p:ph type="pic" sz="quarter" idx="11" hasCustomPrompt="1"/>
          </p:nvPr>
        </p:nvSpPr>
        <p:spPr>
          <a:xfrm>
            <a:off x="3668991" y="233362"/>
            <a:ext cx="3267861" cy="1995489"/>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29" name="Rectangle 28"/>
          <p:cNvSpPr/>
          <p:nvPr/>
        </p:nvSpPr>
        <p:spPr>
          <a:xfrm>
            <a:off x="334963" y="233362"/>
            <a:ext cx="3287736" cy="199548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26" name="Picture Placeholder 25"/>
          <p:cNvSpPr>
            <a:spLocks noGrp="1"/>
          </p:cNvSpPr>
          <p:nvPr>
            <p:ph type="pic" sz="quarter" idx="10" hasCustomPrompt="1"/>
          </p:nvPr>
        </p:nvSpPr>
        <p:spPr>
          <a:xfrm>
            <a:off x="320824" y="233362"/>
            <a:ext cx="3302001" cy="1995489"/>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50" name="Rectangle 49"/>
          <p:cNvSpPr/>
          <p:nvPr/>
        </p:nvSpPr>
        <p:spPr>
          <a:xfrm>
            <a:off x="6979833" y="233363"/>
            <a:ext cx="1838730" cy="98107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51" name="Picture Placeholder 25"/>
          <p:cNvSpPr>
            <a:spLocks noGrp="1"/>
          </p:cNvSpPr>
          <p:nvPr>
            <p:ph type="pic" sz="quarter" idx="12" hasCustomPrompt="1"/>
          </p:nvPr>
        </p:nvSpPr>
        <p:spPr>
          <a:xfrm>
            <a:off x="6979833" y="233363"/>
            <a:ext cx="1838730" cy="981076"/>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52" name="Rectangle 51"/>
          <p:cNvSpPr/>
          <p:nvPr/>
        </p:nvSpPr>
        <p:spPr>
          <a:xfrm>
            <a:off x="334965" y="2271713"/>
            <a:ext cx="2523161"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53" name="Picture Placeholder 25"/>
          <p:cNvSpPr>
            <a:spLocks noGrp="1"/>
          </p:cNvSpPr>
          <p:nvPr>
            <p:ph type="pic" sz="quarter" idx="13" hasCustomPrompt="1"/>
          </p:nvPr>
        </p:nvSpPr>
        <p:spPr>
          <a:xfrm>
            <a:off x="320824" y="2271713"/>
            <a:ext cx="2537420" cy="25942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54" name="Rectangle 53"/>
          <p:cNvSpPr/>
          <p:nvPr/>
        </p:nvSpPr>
        <p:spPr>
          <a:xfrm>
            <a:off x="2911476" y="2271713"/>
            <a:ext cx="4025374" cy="25942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55" name="Picture Placeholder 25"/>
          <p:cNvSpPr>
            <a:spLocks noGrp="1"/>
          </p:cNvSpPr>
          <p:nvPr>
            <p:ph type="pic" sz="quarter" idx="14" hasCustomPrompt="1"/>
          </p:nvPr>
        </p:nvSpPr>
        <p:spPr>
          <a:xfrm>
            <a:off x="2908334" y="2271713"/>
            <a:ext cx="4028516" cy="2594201"/>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56" name="Rectangle 55"/>
          <p:cNvSpPr/>
          <p:nvPr/>
        </p:nvSpPr>
        <p:spPr>
          <a:xfrm>
            <a:off x="6979833" y="1262745"/>
            <a:ext cx="1838730" cy="258161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57" name="Picture Placeholder 25"/>
          <p:cNvSpPr>
            <a:spLocks noGrp="1"/>
          </p:cNvSpPr>
          <p:nvPr>
            <p:ph type="pic" sz="quarter" idx="15" hasCustomPrompt="1"/>
          </p:nvPr>
        </p:nvSpPr>
        <p:spPr>
          <a:xfrm>
            <a:off x="6979833" y="1257300"/>
            <a:ext cx="1838730" cy="2587058"/>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
        <p:nvSpPr>
          <p:cNvPr id="58" name="Rectangle 57"/>
          <p:cNvSpPr/>
          <p:nvPr/>
        </p:nvSpPr>
        <p:spPr>
          <a:xfrm>
            <a:off x="6979833" y="3887223"/>
            <a:ext cx="1838730" cy="97869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59" name="Picture Placeholder 25"/>
          <p:cNvSpPr>
            <a:spLocks noGrp="1"/>
          </p:cNvSpPr>
          <p:nvPr>
            <p:ph type="pic" sz="quarter" idx="16" hasCustomPrompt="1"/>
          </p:nvPr>
        </p:nvSpPr>
        <p:spPr>
          <a:xfrm>
            <a:off x="6979833" y="3887223"/>
            <a:ext cx="1838730" cy="978694"/>
          </a:xfrm>
          <a:solidFill>
            <a:schemeClr val="bg1">
              <a:alpha val="30000"/>
            </a:schemeClr>
          </a:solidFill>
          <a:ln>
            <a:solidFill>
              <a:schemeClr val="bg2"/>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bg1"/>
                </a:solidFill>
                <a:latin typeface="+mj-lt"/>
                <a:ea typeface="+mn-ea"/>
                <a:cs typeface="+mn-cs"/>
              </a:defRPr>
            </a:lvl1pPr>
          </a:lstStyle>
          <a:p>
            <a:r>
              <a:rPr lang="en-US" dirty="0"/>
              <a:t>Insert photo here</a:t>
            </a:r>
          </a:p>
        </p:txBody>
      </p:sp>
    </p:spTree>
    <p:extLst>
      <p:ext uri="{BB962C8B-B14F-4D97-AF65-F5344CB8AC3E}">
        <p14:creationId xmlns:p14="http://schemas.microsoft.com/office/powerpoint/2010/main" val="228721375"/>
      </p:ext>
    </p:extLst>
  </p:cSld>
  <p:clrMapOvr>
    <a:masterClrMapping/>
  </p:clrMapOvr>
  <p:transition>
    <p:wipe dir="r"/>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Large photo with bottom bar">
    <p:spTree>
      <p:nvGrpSpPr>
        <p:cNvPr id="1" name=""/>
        <p:cNvGrpSpPr/>
        <p:nvPr/>
      </p:nvGrpSpPr>
      <p:grpSpPr>
        <a:xfrm>
          <a:off x="0" y="0"/>
          <a:ext cx="0" cy="0"/>
          <a:chOff x="0" y="0"/>
          <a:chExt cx="0" cy="0"/>
        </a:xfrm>
      </p:grpSpPr>
      <p:sp>
        <p:nvSpPr>
          <p:cNvPr id="7" name="Rectangle 6"/>
          <p:cNvSpPr/>
          <p:nvPr/>
        </p:nvSpPr>
        <p:spPr>
          <a:xfrm>
            <a:off x="338328" y="233172"/>
            <a:ext cx="8476488" cy="4556543"/>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fontAlgn="auto">
              <a:spcBef>
                <a:spcPts val="0"/>
              </a:spcBef>
              <a:spcAft>
                <a:spcPts val="0"/>
              </a:spcAft>
            </a:pPr>
            <a:endParaRPr lang="en-US">
              <a:solidFill>
                <a:srgbClr val="FFFFFF"/>
              </a:solidFill>
            </a:endParaRPr>
          </a:p>
        </p:txBody>
      </p:sp>
      <p:sp>
        <p:nvSpPr>
          <p:cNvPr id="5" name="Picture Placeholder 4"/>
          <p:cNvSpPr>
            <a:spLocks noGrp="1"/>
          </p:cNvSpPr>
          <p:nvPr>
            <p:ph type="pic" sz="quarter" idx="10" hasCustomPrompt="1"/>
          </p:nvPr>
        </p:nvSpPr>
        <p:spPr>
          <a:xfrm>
            <a:off x="333377" y="233175"/>
            <a:ext cx="8474869" cy="4540639"/>
          </a:xfrm>
          <a:ln>
            <a:solidFill>
              <a:schemeClr val="bg2"/>
            </a:solidFill>
          </a:ln>
        </p:spPr>
        <p:txBody>
          <a:bodyPr vert="horz" lIns="91440" tIns="45720" rIns="91440" bIns="45720" rtlCol="0" anchor="ctr" anchorCtr="0">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500" kern="1200" baseline="0" dirty="0">
                <a:solidFill>
                  <a:srgbClr val="546568"/>
                </a:solidFill>
                <a:latin typeface="+mn-lt"/>
                <a:ea typeface="+mn-ea"/>
                <a:cs typeface="+mn-cs"/>
              </a:defRPr>
            </a:lvl1pPr>
          </a:lstStyle>
          <a:p>
            <a:r>
              <a:rPr lang="en-US" dirty="0"/>
              <a:t>Photo placeholder</a:t>
            </a:r>
          </a:p>
        </p:txBody>
      </p:sp>
      <p:sp>
        <p:nvSpPr>
          <p:cNvPr id="11" name="Rectangle 5"/>
          <p:cNvSpPr>
            <a:spLocks noChangeArrowheads="1"/>
          </p:cNvSpPr>
          <p:nvPr userDrawn="1"/>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pic>
        <p:nvPicPr>
          <p:cNvPr id="9" name="Picture 8" descr="segue texture.jpg"/>
          <p:cNvPicPr>
            <a:picLocks noChangeAspect="1"/>
          </p:cNvPicPr>
          <p:nvPr userDrawn="1"/>
        </p:nvPicPr>
        <p:blipFill>
          <a:blip r:embed="rId2" cstate="print"/>
          <a:srcRect t="95236" r="2996"/>
          <a:stretch>
            <a:fillRect/>
          </a:stretch>
        </p:blipFill>
        <p:spPr>
          <a:xfrm>
            <a:off x="333375" y="4786092"/>
            <a:ext cx="8477250" cy="122856"/>
          </a:xfrm>
          <a:prstGeom prst="rect">
            <a:avLst/>
          </a:prstGeom>
        </p:spPr>
      </p:pic>
      <p:sp>
        <p:nvSpPr>
          <p:cNvPr id="10" name="Rectangle 4"/>
          <p:cNvSpPr>
            <a:spLocks noChangeArrowheads="1"/>
          </p:cNvSpPr>
          <p:nvPr userDrawn="1"/>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13" name="Rectangle 7"/>
          <p:cNvSpPr>
            <a:spLocks noChangeArrowheads="1"/>
          </p:cNvSpPr>
          <p:nvPr userDrawn="1"/>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spTree>
    <p:extLst>
      <p:ext uri="{BB962C8B-B14F-4D97-AF65-F5344CB8AC3E}">
        <p14:creationId xmlns:p14="http://schemas.microsoft.com/office/powerpoint/2010/main" val="1650477934"/>
      </p:ext>
    </p:extLst>
  </p:cSld>
  <p:clrMapOvr>
    <a:masterClrMapping/>
  </p:clrMapOvr>
  <p:transition>
    <p:wipe dir="r"/>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 y="0"/>
            <a:ext cx="9144001" cy="5143500"/>
          </a:xfrm>
        </p:spPr>
        <p:txBody>
          <a:bodyPr anchor="ctr" anchorCtr="1">
            <a:noAutofit/>
          </a:bodyPr>
          <a:lstStyle>
            <a:lvl1pPr algn="ctr">
              <a:buNone/>
              <a:defRPr>
                <a:latin typeface="+mj-lt"/>
              </a:defRPr>
            </a:lvl1pPr>
          </a:lstStyle>
          <a:p>
            <a:r>
              <a:rPr lang="en-US" dirty="0"/>
              <a:t>Full bleed image placeholder</a:t>
            </a:r>
          </a:p>
        </p:txBody>
      </p:sp>
    </p:spTree>
    <p:extLst>
      <p:ext uri="{BB962C8B-B14F-4D97-AF65-F5344CB8AC3E}">
        <p14:creationId xmlns:p14="http://schemas.microsoft.com/office/powerpoint/2010/main" val="1755487814"/>
      </p:ext>
    </p:extLst>
  </p:cSld>
  <p:clrMapOvr>
    <a:masterClrMapping/>
  </p:clrMapOvr>
  <p:transition>
    <p:wipe dir="r"/>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tandard video">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5143500"/>
          </a:xfrm>
          <a:prstGeom prst="rect">
            <a:avLst/>
          </a:prstGeom>
          <a:noFill/>
        </p:spPr>
      </p:pic>
      <p:pic>
        <p:nvPicPr>
          <p:cNvPr id="55" name="Picture 54" descr="texture.png"/>
          <p:cNvPicPr>
            <a:picLocks noChangeAspect="1"/>
          </p:cNvPicPr>
          <p:nvPr userDrawn="1"/>
        </p:nvPicPr>
        <p:blipFill>
          <a:blip r:embed="rId3" cstate="print"/>
          <a:stretch>
            <a:fillRect/>
          </a:stretch>
        </p:blipFill>
        <p:spPr>
          <a:xfrm>
            <a:off x="-12700" y="1339"/>
            <a:ext cx="9156700" cy="5142161"/>
          </a:xfrm>
          <a:prstGeom prst="rect">
            <a:avLst/>
          </a:prstGeom>
        </p:spPr>
      </p:pic>
      <p:sp>
        <p:nvSpPr>
          <p:cNvPr id="21" name="Media Placeholder 20"/>
          <p:cNvSpPr>
            <a:spLocks noGrp="1"/>
          </p:cNvSpPr>
          <p:nvPr>
            <p:ph type="media" sz="quarter" idx="10" hasCustomPrompt="1"/>
          </p:nvPr>
        </p:nvSpPr>
        <p:spPr>
          <a:xfrm>
            <a:off x="4391620" y="584002"/>
            <a:ext cx="4424562" cy="3319272"/>
          </a:xfrm>
          <a:solidFill>
            <a:schemeClr val="tx1">
              <a:lumMod val="50000"/>
            </a:schemeClr>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685800" rtl="0" eaLnBrk="1" latinLnBrk="0" hangingPunct="1">
              <a:lnSpc>
                <a:spcPct val="95000"/>
              </a:lnSpc>
              <a:spcBef>
                <a:spcPts val="1080"/>
              </a:spcBef>
              <a:buClr>
                <a:srgbClr val="92D050"/>
              </a:buClr>
              <a:buSzPct val="90000"/>
              <a:buFont typeface="Arial" pitchFamily="34" charset="0"/>
              <a:buNone/>
              <a:tabLst/>
              <a:defRPr lang="en-US" sz="1350" kern="1200">
                <a:solidFill>
                  <a:schemeClr val="lt1"/>
                </a:solidFill>
                <a:latin typeface="+mj-lt"/>
                <a:ea typeface="+mn-ea"/>
                <a:cs typeface="+mn-cs"/>
              </a:defRPr>
            </a:lvl1pPr>
          </a:lstStyle>
          <a:p>
            <a:r>
              <a:rPr lang="en-US" dirty="0"/>
              <a:t>Click icon to add video</a:t>
            </a:r>
          </a:p>
        </p:txBody>
      </p:sp>
      <p:grpSp>
        <p:nvGrpSpPr>
          <p:cNvPr id="20" name="Group 5"/>
          <p:cNvGrpSpPr>
            <a:grpSpLocks/>
          </p:cNvGrpSpPr>
          <p:nvPr userDrawn="1"/>
        </p:nvGrpSpPr>
        <p:grpSpPr bwMode="auto">
          <a:xfrm>
            <a:off x="341800" y="4572000"/>
            <a:ext cx="631526" cy="335757"/>
            <a:chOff x="384" y="331"/>
            <a:chExt cx="912" cy="485"/>
          </a:xfrm>
        </p:grpSpPr>
        <p:sp>
          <p:nvSpPr>
            <p:cNvPr id="23" name="AutoShape 6"/>
            <p:cNvSpPr>
              <a:spLocks noChangeAspect="1" noChangeArrowheads="1" noTextEdit="1"/>
            </p:cNvSpPr>
            <p:nvPr/>
          </p:nvSpPr>
          <p:spPr bwMode="invGray">
            <a:xfrm>
              <a:off x="384" y="331"/>
              <a:ext cx="912" cy="485"/>
            </a:xfrm>
            <a:prstGeom prst="rect">
              <a:avLst/>
            </a:prstGeom>
            <a:noFill/>
            <a:ln w="9525">
              <a:noFill/>
              <a:miter lim="800000"/>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24" name="Rectangle 7"/>
            <p:cNvSpPr>
              <a:spLocks noChangeArrowheads="1"/>
            </p:cNvSpPr>
            <p:nvPr/>
          </p:nvSpPr>
          <p:spPr bwMode="invGray">
            <a:xfrm>
              <a:off x="640" y="652"/>
              <a:ext cx="42" cy="158"/>
            </a:xfrm>
            <a:prstGeom prst="rect">
              <a:avLst/>
            </a:prstGeom>
            <a:solidFill>
              <a:srgbClr val="FFFFFF"/>
            </a:solidFill>
            <a:ln w="9525">
              <a:noFill/>
              <a:miter lim="800000"/>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25" name="Freeform 8"/>
            <p:cNvSpPr>
              <a:spLocks/>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26" name="Freeform 9"/>
            <p:cNvSpPr>
              <a:spLocks/>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27"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28" name="Freeform 11"/>
            <p:cNvSpPr>
              <a:spLocks/>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29" name="Freeform 12"/>
            <p:cNvSpPr>
              <a:spLocks/>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0" name="Freeform 13"/>
            <p:cNvSpPr>
              <a:spLocks/>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1" name="Freeform 14"/>
            <p:cNvSpPr>
              <a:spLocks/>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2" name="Freeform 15"/>
            <p:cNvSpPr>
              <a:spLocks/>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3" name="Freeform 16"/>
            <p:cNvSpPr>
              <a:spLocks/>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4" name="Freeform 17"/>
            <p:cNvSpPr>
              <a:spLocks/>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5" name="Freeform 18"/>
            <p:cNvSpPr>
              <a:spLocks/>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6" name="Freeform 19"/>
            <p:cNvSpPr>
              <a:spLocks/>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sp>
          <p:nvSpPr>
            <p:cNvPr id="37" name="Freeform 20"/>
            <p:cNvSpPr>
              <a:spLocks/>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headEnd/>
              <a:tailEnd/>
            </a:ln>
          </p:spPr>
          <p:txBody>
            <a:bodyPr/>
            <a:lstStyle/>
            <a:p>
              <a:pPr algn="ctr" defTabSz="685800" eaLnBrk="0" hangingPunct="0">
                <a:lnSpc>
                  <a:spcPct val="90000"/>
                </a:lnSpc>
                <a:defRPr/>
              </a:pPr>
              <a:endParaRPr lang="en-US" sz="1800">
                <a:solidFill>
                  <a:srgbClr val="FFFFFF"/>
                </a:solidFill>
                <a:ea typeface=""/>
                <a:cs typeface=""/>
              </a:endParaRPr>
            </a:p>
          </p:txBody>
        </p:sp>
      </p:grpSp>
    </p:spTree>
    <p:extLst>
      <p:ext uri="{BB962C8B-B14F-4D97-AF65-F5344CB8AC3E}">
        <p14:creationId xmlns:p14="http://schemas.microsoft.com/office/powerpoint/2010/main" val="356143038"/>
      </p:ext>
    </p:extLst>
  </p:cSld>
  <p:clrMapOvr>
    <a:masterClrMapping/>
  </p:clrMapOvr>
  <p:transition>
    <p:wipe dir="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_gradient only">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Tree>
    <p:extLst>
      <p:ext uri="{BB962C8B-B14F-4D97-AF65-F5344CB8AC3E}">
        <p14:creationId xmlns:p14="http://schemas.microsoft.com/office/powerpoint/2010/main" val="1033170713"/>
      </p:ext>
    </p:extLst>
  </p:cSld>
  <p:clrMapOvr>
    <a:masterClrMapping/>
  </p:clrMapOvr>
  <p:transition>
    <p:wipe dir="r"/>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Closing Slide_green">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userDrawn="1"/>
        </p:nvPicPr>
        <p:blipFill>
          <a:blip r:embed="rId2" cstate="print"/>
          <a:srcRect/>
          <a:stretch>
            <a:fillRect/>
          </a:stretch>
        </p:blipFill>
        <p:spPr bwMode="auto">
          <a:xfrm>
            <a:off x="-12700" y="0"/>
            <a:ext cx="9156700" cy="5143500"/>
          </a:xfrm>
          <a:prstGeom prst="rect">
            <a:avLst/>
          </a:prstGeom>
          <a:noFill/>
        </p:spPr>
      </p:pic>
      <p:sp>
        <p:nvSpPr>
          <p:cNvPr id="34" name="Rectangle 33"/>
          <p:cNvSpPr>
            <a:spLocks noChangeArrowheads="1"/>
          </p:cNvSpPr>
          <p:nvPr userDrawn="1"/>
        </p:nvSpPr>
        <p:spPr bwMode="black">
          <a:xfrm>
            <a:off x="4414521" y="4383413"/>
            <a:ext cx="31090" cy="117762"/>
          </a:xfrm>
          <a:prstGeom prst="rect">
            <a:avLst/>
          </a:prstGeom>
          <a:solidFill>
            <a:schemeClr val="bg1"/>
          </a:solid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5" name="Freeform 34"/>
          <p:cNvSpPr>
            <a:spLocks/>
          </p:cNvSpPr>
          <p:nvPr userDrawn="1"/>
        </p:nvSpPr>
        <p:spPr bwMode="black">
          <a:xfrm>
            <a:off x="4595640" y="4380152"/>
            <a:ext cx="90017" cy="124284"/>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6" name="Freeform 35"/>
          <p:cNvSpPr>
            <a:spLocks/>
          </p:cNvSpPr>
          <p:nvPr userDrawn="1"/>
        </p:nvSpPr>
        <p:spPr bwMode="black">
          <a:xfrm>
            <a:off x="4284377" y="4380152"/>
            <a:ext cx="90017" cy="124284"/>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7" name="Freeform 36"/>
          <p:cNvSpPr>
            <a:spLocks noEditPoints="1"/>
          </p:cNvSpPr>
          <p:nvPr userDrawn="1"/>
        </p:nvSpPr>
        <p:spPr bwMode="black">
          <a:xfrm>
            <a:off x="4718192" y="4380152"/>
            <a:ext cx="123637" cy="124284"/>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8" name="Freeform 37"/>
          <p:cNvSpPr>
            <a:spLocks/>
          </p:cNvSpPr>
          <p:nvPr userDrawn="1"/>
        </p:nvSpPr>
        <p:spPr bwMode="black">
          <a:xfrm>
            <a:off x="4485740" y="4380152"/>
            <a:ext cx="80617" cy="124284"/>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9" name="Freeform 38"/>
          <p:cNvSpPr>
            <a:spLocks/>
          </p:cNvSpPr>
          <p:nvPr userDrawn="1"/>
        </p:nvSpPr>
        <p:spPr bwMode="black">
          <a:xfrm>
            <a:off x="4222558" y="4240648"/>
            <a:ext cx="29282" cy="6051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0" name="Freeform 39"/>
          <p:cNvSpPr>
            <a:spLocks/>
          </p:cNvSpPr>
          <p:nvPr userDrawn="1"/>
        </p:nvSpPr>
        <p:spPr bwMode="black">
          <a:xfrm>
            <a:off x="4304621" y="4200066"/>
            <a:ext cx="29282" cy="10109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1" name="Freeform 40"/>
          <p:cNvSpPr>
            <a:spLocks/>
          </p:cNvSpPr>
          <p:nvPr userDrawn="1"/>
        </p:nvSpPr>
        <p:spPr bwMode="black">
          <a:xfrm>
            <a:off x="4385239" y="4144267"/>
            <a:ext cx="29282" cy="186245"/>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2" name="Freeform 41"/>
          <p:cNvSpPr>
            <a:spLocks/>
          </p:cNvSpPr>
          <p:nvPr userDrawn="1"/>
        </p:nvSpPr>
        <p:spPr bwMode="black">
          <a:xfrm>
            <a:off x="4467302" y="4200066"/>
            <a:ext cx="29282" cy="10109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3" name="Freeform 42"/>
          <p:cNvSpPr>
            <a:spLocks/>
          </p:cNvSpPr>
          <p:nvPr userDrawn="1"/>
        </p:nvSpPr>
        <p:spPr bwMode="black">
          <a:xfrm>
            <a:off x="4547558" y="4240648"/>
            <a:ext cx="31090" cy="6051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4" name="Freeform 43"/>
          <p:cNvSpPr>
            <a:spLocks/>
          </p:cNvSpPr>
          <p:nvPr userDrawn="1"/>
        </p:nvSpPr>
        <p:spPr bwMode="black">
          <a:xfrm>
            <a:off x="4629622" y="4200066"/>
            <a:ext cx="29644" cy="10109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5" name="Freeform 44"/>
          <p:cNvSpPr>
            <a:spLocks/>
          </p:cNvSpPr>
          <p:nvPr userDrawn="1"/>
        </p:nvSpPr>
        <p:spPr bwMode="black">
          <a:xfrm>
            <a:off x="4711686" y="4144267"/>
            <a:ext cx="29644" cy="186245"/>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6" name="Freeform 45"/>
          <p:cNvSpPr>
            <a:spLocks/>
          </p:cNvSpPr>
          <p:nvPr userDrawn="1"/>
        </p:nvSpPr>
        <p:spPr bwMode="black">
          <a:xfrm>
            <a:off x="4792302" y="4200066"/>
            <a:ext cx="29644" cy="10109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7" name="Freeform 46"/>
          <p:cNvSpPr>
            <a:spLocks/>
          </p:cNvSpPr>
          <p:nvPr userDrawn="1"/>
        </p:nvSpPr>
        <p:spPr bwMode="black">
          <a:xfrm>
            <a:off x="4874366" y="4240648"/>
            <a:ext cx="29644" cy="6051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Tree>
    <p:extLst>
      <p:ext uri="{BB962C8B-B14F-4D97-AF65-F5344CB8AC3E}">
        <p14:creationId xmlns:p14="http://schemas.microsoft.com/office/powerpoint/2010/main" val="77807200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fade">
                                      <p:cBhvr>
                                        <p:cTn id="11" dur="700"/>
                                        <p:tgtEl>
                                          <p:spTgt spid="39"/>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1"/>
                                        </p:tgtEl>
                                        <p:attrNameLst>
                                          <p:attrName>style.visibility</p:attrName>
                                        </p:attrNameLst>
                                      </p:cBhvr>
                                      <p:to>
                                        <p:strVal val="visible"/>
                                      </p:to>
                                    </p:set>
                                    <p:animEffect transition="in" filter="fade">
                                      <p:cBhvr>
                                        <p:cTn id="14" dur="700"/>
                                        <p:tgtEl>
                                          <p:spTgt spid="4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700"/>
                                        <p:tgtEl>
                                          <p:spTgt spid="43"/>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700"/>
                                        <p:tgtEl>
                                          <p:spTgt spid="47"/>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700"/>
                                        <p:tgtEl>
                                          <p:spTgt spid="40"/>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700"/>
                                        <p:tgtEl>
                                          <p:spTgt spid="42"/>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700"/>
                                        <p:tgtEl>
                                          <p:spTgt spid="44"/>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00"/>
                                        <p:tgtEl>
                                          <p:spTgt spid="46"/>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39"/>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1"/>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3"/>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5"/>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7"/>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0"/>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2"/>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4"/>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6"/>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700"/>
                                        <p:tgtEl>
                                          <p:spTgt spid="36"/>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700"/>
                                        <p:tgtEl>
                                          <p:spTgt spid="34"/>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700"/>
                                        <p:tgtEl>
                                          <p:spTgt spid="38"/>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5"/>
                                        </p:tgtEl>
                                        <p:attrNameLst>
                                          <p:attrName>style.visibility</p:attrName>
                                        </p:attrNameLst>
                                      </p:cBhvr>
                                      <p:to>
                                        <p:strVal val="visible"/>
                                      </p:to>
                                    </p:set>
                                    <p:animEffect transition="in" filter="fade">
                                      <p:cBhvr>
                                        <p:cTn id="66" dur="700"/>
                                        <p:tgtEl>
                                          <p:spTgt spid="35"/>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7"/>
                                        </p:tgtEl>
                                        <p:attrNameLst>
                                          <p:attrName>style.visibility</p:attrName>
                                        </p:attrNameLst>
                                      </p:cBhvr>
                                      <p:to>
                                        <p:strVal val="visible"/>
                                      </p:to>
                                    </p:set>
                                    <p:animEffect transition="in" filter="fade">
                                      <p:cBhvr>
                                        <p:cTn id="69"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losing Slide-green thank you">
    <p:spTree>
      <p:nvGrpSpPr>
        <p:cNvPr id="1" name=""/>
        <p:cNvGrpSpPr/>
        <p:nvPr/>
      </p:nvGrpSpPr>
      <p:grpSpPr>
        <a:xfrm>
          <a:off x="0" y="0"/>
          <a:ext cx="0" cy="0"/>
          <a:chOff x="0" y="0"/>
          <a:chExt cx="0" cy="0"/>
        </a:xfrm>
      </p:grpSpPr>
      <p:pic>
        <p:nvPicPr>
          <p:cNvPr id="19" name="Picture 2" descr="C:\Documents and Settings\contractor\Desktop\Blue_Green_Gradient.png"/>
          <p:cNvPicPr>
            <a:picLocks noChangeAspect="1" noChangeArrowheads="1"/>
          </p:cNvPicPr>
          <p:nvPr/>
        </p:nvPicPr>
        <p:blipFill>
          <a:blip r:embed="rId2" cstate="print"/>
          <a:srcRect/>
          <a:stretch>
            <a:fillRect/>
          </a:stretch>
        </p:blipFill>
        <p:spPr bwMode="auto">
          <a:xfrm>
            <a:off x="-12700" y="0"/>
            <a:ext cx="9156700" cy="5143500"/>
          </a:xfrm>
          <a:prstGeom prst="rect">
            <a:avLst/>
          </a:prstGeom>
          <a:noFill/>
        </p:spPr>
      </p:pic>
      <p:sp>
        <p:nvSpPr>
          <p:cNvPr id="34" name="TextBox 33"/>
          <p:cNvSpPr txBox="1"/>
          <p:nvPr userDrawn="1"/>
        </p:nvSpPr>
        <p:spPr>
          <a:xfrm>
            <a:off x="644691" y="2295369"/>
            <a:ext cx="1896673" cy="507831"/>
          </a:xfrm>
          <a:prstGeom prst="rect">
            <a:avLst/>
          </a:prstGeom>
          <a:noFill/>
        </p:spPr>
        <p:txBody>
          <a:bodyPr wrap="none" rtlCol="0">
            <a:spAutoFit/>
          </a:bodyPr>
          <a:lstStyle/>
          <a:p>
            <a:pPr defTabSz="685800" fontAlgn="auto">
              <a:spcBef>
                <a:spcPts val="0"/>
              </a:spcBef>
              <a:spcAft>
                <a:spcPts val="0"/>
              </a:spcAft>
            </a:pPr>
            <a:r>
              <a:rPr lang="en-US" sz="2700" dirty="0">
                <a:solidFill>
                  <a:srgbClr val="FFFFFF"/>
                </a:solidFill>
                <a:latin typeface="Arial"/>
                <a:ea typeface=""/>
                <a:cs typeface=""/>
              </a:rPr>
              <a:t>Thank you.</a:t>
            </a:r>
          </a:p>
        </p:txBody>
      </p:sp>
      <p:sp>
        <p:nvSpPr>
          <p:cNvPr id="20" name="Rectangle 19"/>
          <p:cNvSpPr>
            <a:spLocks noChangeArrowheads="1"/>
          </p:cNvSpPr>
          <p:nvPr userDrawn="1"/>
        </p:nvSpPr>
        <p:spPr bwMode="black">
          <a:xfrm>
            <a:off x="6308661" y="2781454"/>
            <a:ext cx="87485" cy="331370"/>
          </a:xfrm>
          <a:prstGeom prst="rect">
            <a:avLst/>
          </a:prstGeom>
          <a:solidFill>
            <a:schemeClr val="bg1"/>
          </a:solid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1" name="Freeform 20"/>
          <p:cNvSpPr>
            <a:spLocks/>
          </p:cNvSpPr>
          <p:nvPr userDrawn="1"/>
        </p:nvSpPr>
        <p:spPr bwMode="black">
          <a:xfrm>
            <a:off x="6818310" y="2773205"/>
            <a:ext cx="253297" cy="349723"/>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2" name="Freeform 21"/>
          <p:cNvSpPr>
            <a:spLocks/>
          </p:cNvSpPr>
          <p:nvPr userDrawn="1"/>
        </p:nvSpPr>
        <p:spPr bwMode="black">
          <a:xfrm>
            <a:off x="5942449" y="2773205"/>
            <a:ext cx="253297" cy="349723"/>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3" name="Freeform 22"/>
          <p:cNvSpPr>
            <a:spLocks noEditPoints="1"/>
          </p:cNvSpPr>
          <p:nvPr userDrawn="1"/>
        </p:nvSpPr>
        <p:spPr bwMode="black">
          <a:xfrm>
            <a:off x="7163159" y="2773205"/>
            <a:ext cx="347903" cy="349723"/>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4" name="Freeform 23"/>
          <p:cNvSpPr>
            <a:spLocks/>
          </p:cNvSpPr>
          <p:nvPr userDrawn="1"/>
        </p:nvSpPr>
        <p:spPr bwMode="black">
          <a:xfrm>
            <a:off x="6509061" y="2773205"/>
            <a:ext cx="226849" cy="349723"/>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5" name="Freeform 24"/>
          <p:cNvSpPr>
            <a:spLocks/>
          </p:cNvSpPr>
          <p:nvPr userDrawn="1"/>
        </p:nvSpPr>
        <p:spPr bwMode="black">
          <a:xfrm>
            <a:off x="5768495" y="2311830"/>
            <a:ext cx="82398" cy="170274"/>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6" name="Freeform 25"/>
          <p:cNvSpPr>
            <a:spLocks/>
          </p:cNvSpPr>
          <p:nvPr userDrawn="1"/>
        </p:nvSpPr>
        <p:spPr bwMode="black">
          <a:xfrm>
            <a:off x="5999412" y="2197637"/>
            <a:ext cx="82398" cy="284468"/>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7" name="Freeform 26"/>
          <p:cNvSpPr>
            <a:spLocks/>
          </p:cNvSpPr>
          <p:nvPr userDrawn="1"/>
        </p:nvSpPr>
        <p:spPr bwMode="black">
          <a:xfrm>
            <a:off x="6226265" y="2040619"/>
            <a:ext cx="82398" cy="524075"/>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8" name="Freeform 27"/>
          <p:cNvSpPr>
            <a:spLocks/>
          </p:cNvSpPr>
          <p:nvPr userDrawn="1"/>
        </p:nvSpPr>
        <p:spPr bwMode="black">
          <a:xfrm>
            <a:off x="6457182" y="2197636"/>
            <a:ext cx="82398" cy="284469"/>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29" name="Freeform 28"/>
          <p:cNvSpPr>
            <a:spLocks/>
          </p:cNvSpPr>
          <p:nvPr userDrawn="1"/>
        </p:nvSpPr>
        <p:spPr bwMode="black">
          <a:xfrm>
            <a:off x="6683013" y="2311832"/>
            <a:ext cx="87485" cy="17027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0" name="Freeform 29"/>
          <p:cNvSpPr>
            <a:spLocks/>
          </p:cNvSpPr>
          <p:nvPr userDrawn="1"/>
        </p:nvSpPr>
        <p:spPr bwMode="black">
          <a:xfrm>
            <a:off x="6913933" y="2197636"/>
            <a:ext cx="83415" cy="284468"/>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1" name="Freeform 30"/>
          <p:cNvSpPr>
            <a:spLocks/>
          </p:cNvSpPr>
          <p:nvPr userDrawn="1"/>
        </p:nvSpPr>
        <p:spPr bwMode="black">
          <a:xfrm>
            <a:off x="7144852" y="2040617"/>
            <a:ext cx="83415" cy="524075"/>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2" name="Freeform 31"/>
          <p:cNvSpPr>
            <a:spLocks/>
          </p:cNvSpPr>
          <p:nvPr userDrawn="1"/>
        </p:nvSpPr>
        <p:spPr bwMode="black">
          <a:xfrm>
            <a:off x="7371699" y="2197636"/>
            <a:ext cx="83415" cy="284468"/>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3" name="Freeform 32"/>
          <p:cNvSpPr>
            <a:spLocks/>
          </p:cNvSpPr>
          <p:nvPr userDrawn="1"/>
        </p:nvSpPr>
        <p:spPr bwMode="black">
          <a:xfrm>
            <a:off x="7602618" y="2311832"/>
            <a:ext cx="83415" cy="17027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Tree>
    <p:extLst>
      <p:ext uri="{BB962C8B-B14F-4D97-AF65-F5344CB8AC3E}">
        <p14:creationId xmlns:p14="http://schemas.microsoft.com/office/powerpoint/2010/main" val="175426685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00"/>
                                        <p:tgtEl>
                                          <p:spTgt spid="19"/>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700"/>
                                        <p:tgtEl>
                                          <p:spTgt spid="25"/>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00"/>
                                        <p:tgtEl>
                                          <p:spTgt spid="26"/>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700"/>
                                        <p:tgtEl>
                                          <p:spTgt spid="27"/>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00"/>
                                        <p:tgtEl>
                                          <p:spTgt spid="28"/>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700"/>
                                        <p:tgtEl>
                                          <p:spTgt spid="29"/>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700"/>
                                        <p:tgtEl>
                                          <p:spTgt spid="30"/>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700"/>
                                        <p:tgtEl>
                                          <p:spTgt spid="31"/>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700"/>
                                        <p:tgtEl>
                                          <p:spTgt spid="32"/>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00"/>
                                        <p:tgtEl>
                                          <p:spTgt spid="33"/>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25"/>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27"/>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29"/>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31"/>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33"/>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26"/>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28"/>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30"/>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32"/>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700"/>
                                        <p:tgtEl>
                                          <p:spTgt spid="22"/>
                                        </p:tgtEl>
                                      </p:cBhvr>
                                    </p:animEffect>
                                  </p:childTnLst>
                                </p:cTn>
                              </p:par>
                              <p:par>
                                <p:cTn id="62" presetID="10" presetClass="entr" presetSubtype="0" fill="hold" nodeType="withEffect">
                                  <p:stCondLst>
                                    <p:cond delay="10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700"/>
                                        <p:tgtEl>
                                          <p:spTgt spid="20"/>
                                        </p:tgtEl>
                                      </p:cBhvr>
                                    </p:animEffect>
                                  </p:childTnLst>
                                </p:cTn>
                              </p:par>
                              <p:par>
                                <p:cTn id="65" presetID="10" presetClass="entr" presetSubtype="0" fill="hold" nodeType="withEffect">
                                  <p:stCondLst>
                                    <p:cond delay="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700"/>
                                        <p:tgtEl>
                                          <p:spTgt spid="24"/>
                                        </p:tgtEl>
                                      </p:cBhvr>
                                    </p:animEffect>
                                  </p:childTnLst>
                                </p:cTn>
                              </p:par>
                              <p:par>
                                <p:cTn id="68" presetID="10" presetClass="entr" presetSubtype="0" fill="hold" nodeType="withEffect">
                                  <p:stCondLst>
                                    <p:cond delay="3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700"/>
                                        <p:tgtEl>
                                          <p:spTgt spid="21"/>
                                        </p:tgtEl>
                                      </p:cBhvr>
                                    </p:animEffect>
                                  </p:childTnLst>
                                </p:cTn>
                              </p:par>
                              <p:par>
                                <p:cTn id="71" presetID="10" presetClass="entr" presetSubtype="0" fill="hold" nodeType="withEffect">
                                  <p:stCondLst>
                                    <p:cond delay="40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2" grpId="0"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losing Slide-red">
    <p:spTree>
      <p:nvGrpSpPr>
        <p:cNvPr id="1" name=""/>
        <p:cNvGrpSpPr/>
        <p:nvPr/>
      </p:nvGrpSpPr>
      <p:grpSpPr>
        <a:xfrm>
          <a:off x="0" y="0"/>
          <a:ext cx="0" cy="0"/>
          <a:chOff x="0" y="0"/>
          <a:chExt cx="0" cy="0"/>
        </a:xfrm>
      </p:grpSpPr>
      <p:pic>
        <p:nvPicPr>
          <p:cNvPr id="20" name="Picture 19" descr="Complex_Gradient7.jpg"/>
          <p:cNvPicPr>
            <a:picLocks noChangeAspect="1"/>
          </p:cNvPicPr>
          <p:nvPr userDrawn="1"/>
        </p:nvPicPr>
        <p:blipFill>
          <a:blip r:embed="rId2" cstate="print"/>
          <a:srcRect l="1695" r="14438"/>
          <a:stretch>
            <a:fillRect/>
          </a:stretch>
        </p:blipFill>
        <p:spPr>
          <a:xfrm>
            <a:off x="0" y="0"/>
            <a:ext cx="9144000" cy="5143500"/>
          </a:xfrm>
          <a:prstGeom prst="rect">
            <a:avLst/>
          </a:prstGeom>
        </p:spPr>
      </p:pic>
      <p:sp>
        <p:nvSpPr>
          <p:cNvPr id="36" name="Rectangle 35"/>
          <p:cNvSpPr>
            <a:spLocks noChangeArrowheads="1"/>
          </p:cNvSpPr>
          <p:nvPr userDrawn="1"/>
        </p:nvSpPr>
        <p:spPr bwMode="black">
          <a:xfrm>
            <a:off x="4414521" y="4383413"/>
            <a:ext cx="31090" cy="117762"/>
          </a:xfrm>
          <a:prstGeom prst="rect">
            <a:avLst/>
          </a:prstGeom>
          <a:solidFill>
            <a:schemeClr val="bg1"/>
          </a:solid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7" name="Freeform 36"/>
          <p:cNvSpPr>
            <a:spLocks/>
          </p:cNvSpPr>
          <p:nvPr userDrawn="1"/>
        </p:nvSpPr>
        <p:spPr bwMode="black">
          <a:xfrm>
            <a:off x="4595640" y="4380152"/>
            <a:ext cx="90017" cy="124284"/>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8" name="Freeform 37"/>
          <p:cNvSpPr>
            <a:spLocks/>
          </p:cNvSpPr>
          <p:nvPr userDrawn="1"/>
        </p:nvSpPr>
        <p:spPr bwMode="black">
          <a:xfrm>
            <a:off x="4284377" y="4380152"/>
            <a:ext cx="90017" cy="124284"/>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9" name="Freeform 38"/>
          <p:cNvSpPr>
            <a:spLocks noEditPoints="1"/>
          </p:cNvSpPr>
          <p:nvPr userDrawn="1"/>
        </p:nvSpPr>
        <p:spPr bwMode="black">
          <a:xfrm>
            <a:off x="4718192" y="4380152"/>
            <a:ext cx="123637" cy="124284"/>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0" name="Freeform 39"/>
          <p:cNvSpPr>
            <a:spLocks/>
          </p:cNvSpPr>
          <p:nvPr userDrawn="1"/>
        </p:nvSpPr>
        <p:spPr bwMode="black">
          <a:xfrm>
            <a:off x="4485740" y="4380152"/>
            <a:ext cx="80617" cy="124284"/>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1" name="Freeform 40"/>
          <p:cNvSpPr>
            <a:spLocks/>
          </p:cNvSpPr>
          <p:nvPr userDrawn="1"/>
        </p:nvSpPr>
        <p:spPr bwMode="black">
          <a:xfrm>
            <a:off x="4222558" y="4240648"/>
            <a:ext cx="29282" cy="6051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2" name="Freeform 41"/>
          <p:cNvSpPr>
            <a:spLocks/>
          </p:cNvSpPr>
          <p:nvPr userDrawn="1"/>
        </p:nvSpPr>
        <p:spPr bwMode="black">
          <a:xfrm>
            <a:off x="4304621" y="4200066"/>
            <a:ext cx="29282" cy="10109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3" name="Freeform 42"/>
          <p:cNvSpPr>
            <a:spLocks/>
          </p:cNvSpPr>
          <p:nvPr userDrawn="1"/>
        </p:nvSpPr>
        <p:spPr bwMode="black">
          <a:xfrm>
            <a:off x="4385239" y="4144267"/>
            <a:ext cx="29282" cy="186245"/>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4" name="Freeform 43"/>
          <p:cNvSpPr>
            <a:spLocks/>
          </p:cNvSpPr>
          <p:nvPr userDrawn="1"/>
        </p:nvSpPr>
        <p:spPr bwMode="black">
          <a:xfrm>
            <a:off x="4467302" y="4200066"/>
            <a:ext cx="29282" cy="101094"/>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5" name="Freeform 44"/>
          <p:cNvSpPr>
            <a:spLocks/>
          </p:cNvSpPr>
          <p:nvPr userDrawn="1"/>
        </p:nvSpPr>
        <p:spPr bwMode="black">
          <a:xfrm>
            <a:off x="4547558" y="4240648"/>
            <a:ext cx="31090" cy="6051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6" name="Freeform 45"/>
          <p:cNvSpPr>
            <a:spLocks/>
          </p:cNvSpPr>
          <p:nvPr userDrawn="1"/>
        </p:nvSpPr>
        <p:spPr bwMode="black">
          <a:xfrm>
            <a:off x="4629622" y="4200066"/>
            <a:ext cx="29644" cy="10109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7" name="Freeform 46"/>
          <p:cNvSpPr>
            <a:spLocks/>
          </p:cNvSpPr>
          <p:nvPr userDrawn="1"/>
        </p:nvSpPr>
        <p:spPr bwMode="black">
          <a:xfrm>
            <a:off x="4711686" y="4144267"/>
            <a:ext cx="29644" cy="186245"/>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8" name="Freeform 47"/>
          <p:cNvSpPr>
            <a:spLocks/>
          </p:cNvSpPr>
          <p:nvPr userDrawn="1"/>
        </p:nvSpPr>
        <p:spPr bwMode="black">
          <a:xfrm>
            <a:off x="4792302" y="4200066"/>
            <a:ext cx="29644" cy="101094"/>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9" name="Freeform 48"/>
          <p:cNvSpPr>
            <a:spLocks/>
          </p:cNvSpPr>
          <p:nvPr userDrawn="1"/>
        </p:nvSpPr>
        <p:spPr bwMode="black">
          <a:xfrm>
            <a:off x="4874366" y="4240648"/>
            <a:ext cx="29644" cy="6051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Tree>
    <p:extLst>
      <p:ext uri="{BB962C8B-B14F-4D97-AF65-F5344CB8AC3E}">
        <p14:creationId xmlns:p14="http://schemas.microsoft.com/office/powerpoint/2010/main" val="140980789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00"/>
                                        <p:tgtEl>
                                          <p:spTgt spid="20"/>
                                        </p:tgtEl>
                                      </p:cBhvr>
                                    </p:animEffect>
                                  </p:childTnLst>
                                </p:cTn>
                              </p:par>
                            </p:childTnLst>
                          </p:cTn>
                        </p:par>
                        <p:par>
                          <p:cTn id="8" fill="hold">
                            <p:stCondLst>
                              <p:cond delay="700"/>
                            </p:stCondLst>
                            <p:childTnLst>
                              <p:par>
                                <p:cTn id="9" presetID="10" presetClass="entr" presetSubtype="0" fill="hold" grpId="1"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700"/>
                                        <p:tgtEl>
                                          <p:spTgt spid="41"/>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700"/>
                                        <p:tgtEl>
                                          <p:spTgt spid="4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fade">
                                      <p:cBhvr>
                                        <p:cTn id="20" dur="700"/>
                                        <p:tgtEl>
                                          <p:spTgt spid="47"/>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700"/>
                                        <p:tgtEl>
                                          <p:spTgt spid="49"/>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fade">
                                      <p:cBhvr>
                                        <p:cTn id="26" dur="700"/>
                                        <p:tgtEl>
                                          <p:spTgt spid="42"/>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700"/>
                                        <p:tgtEl>
                                          <p:spTgt spid="44"/>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700"/>
                                        <p:tgtEl>
                                          <p:spTgt spid="46"/>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700"/>
                                        <p:tgtEl>
                                          <p:spTgt spid="48"/>
                                        </p:tgtEl>
                                      </p:cBhvr>
                                    </p:animEffect>
                                  </p:childTnLst>
                                </p:cTn>
                              </p:par>
                              <p:par>
                                <p:cTn id="36" presetID="42" presetClass="path" presetSubtype="0" accel="50000" decel="50000" fill="hold" grpId="0" nodeType="withEffect">
                                  <p:stCondLst>
                                    <p:cond delay="0"/>
                                  </p:stCondLst>
                                  <p:childTnLst>
                                    <p:animMotion origin="layout" path="M -5.55556E-7 -1.91391E-6 L -5.55556E-7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0 -1.91391E-6 L 0 0.02314 " pathEditMode="relative" rAng="0" ptsTypes="AA">
                                      <p:cBhvr>
                                        <p:cTn id="41" dur="700" spd="-100000" fill="hold"/>
                                        <p:tgtEl>
                                          <p:spTgt spid="45"/>
                                        </p:tgtEl>
                                        <p:attrNameLst>
                                          <p:attrName>ppt_x</p:attrName>
                                          <p:attrName>ppt_y</p:attrName>
                                        </p:attrNameLst>
                                      </p:cBhvr>
                                      <p:rCtr x="0" y="12"/>
                                    </p:animMotion>
                                  </p:childTnLst>
                                </p:cTn>
                              </p:par>
                              <p:par>
                                <p:cTn id="42" presetID="42" presetClass="path" presetSubtype="0" accel="50000" decel="50000" fill="hold" grpId="0" nodeType="withEffect">
                                  <p:stCondLst>
                                    <p:cond delay="0"/>
                                  </p:stCondLst>
                                  <p:childTnLst>
                                    <p:animMotion origin="layout" path="M -4.72222E-6 -1.93242E-6 L -4.72222E-6 0.02962 " pathEditMode="relative" rAng="0" ptsTypes="AA">
                                      <p:cBhvr>
                                        <p:cTn id="43" dur="700" spd="-100000" fill="hold"/>
                                        <p:tgtEl>
                                          <p:spTgt spid="47"/>
                                        </p:tgtEl>
                                        <p:attrNameLst>
                                          <p:attrName>ppt_x</p:attrName>
                                          <p:attrName>ppt_y</p:attrName>
                                        </p:attrNameLst>
                                      </p:cBhvr>
                                      <p:rCtr x="0" y="15"/>
                                    </p:animMotion>
                                  </p:childTnLst>
                                </p:cTn>
                              </p:par>
                              <p:par>
                                <p:cTn id="44" presetID="42" presetClass="path" presetSubtype="0" accel="50000" decel="50000" fill="hold" grpId="0" nodeType="withEffect">
                                  <p:stCondLst>
                                    <p:cond delay="0"/>
                                  </p:stCondLst>
                                  <p:childTnLst>
                                    <p:animMotion origin="layout" path="M 4.16667E-6 -1.91391E-6 L 4.16667E-6 0.02314 " pathEditMode="relative" rAng="0" ptsTypes="AA">
                                      <p:cBhvr>
                                        <p:cTn id="45" dur="700" spd="-100000" fill="hold"/>
                                        <p:tgtEl>
                                          <p:spTgt spid="49"/>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2.77778E-7 2.36056E-6 L 2.77778E-7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8.33333E-7 2.36056E-6 L -8.33333E-7 -0.02338 " pathEditMode="relative" rAng="0" ptsTypes="AA">
                                      <p:cBhvr>
                                        <p:cTn id="49" dur="700" spd="-100000" fill="hold"/>
                                        <p:tgtEl>
                                          <p:spTgt spid="44"/>
                                        </p:tgtEl>
                                        <p:attrNameLst>
                                          <p:attrName>ppt_x</p:attrName>
                                          <p:attrName>ppt_y</p:attrName>
                                        </p:attrNameLst>
                                      </p:cBhvr>
                                      <p:rCtr x="0" y="-12"/>
                                    </p:animMotion>
                                  </p:childTnLst>
                                </p:cTn>
                              </p:par>
                              <p:par>
                                <p:cTn id="50" presetID="64" presetClass="path" presetSubtype="0" accel="50000" decel="50000" fill="hold" grpId="0" nodeType="withEffect">
                                  <p:stCondLst>
                                    <p:cond delay="0"/>
                                  </p:stCondLst>
                                  <p:childTnLst>
                                    <p:animMotion origin="layout" path="M 4.44444E-6 2.36056E-6 L 4.44444E-6 -0.02338 " pathEditMode="relative" rAng="0" ptsTypes="AA">
                                      <p:cBhvr>
                                        <p:cTn id="51" dur="700" spd="-100000" fill="hold"/>
                                        <p:tgtEl>
                                          <p:spTgt spid="46"/>
                                        </p:tgtEl>
                                        <p:attrNameLst>
                                          <p:attrName>ppt_x</p:attrName>
                                          <p:attrName>ppt_y</p:attrName>
                                        </p:attrNameLst>
                                      </p:cBhvr>
                                      <p:rCtr x="0" y="-12"/>
                                    </p:animMotion>
                                  </p:childTnLst>
                                </p:cTn>
                              </p:par>
                              <p:par>
                                <p:cTn id="52" presetID="64" presetClass="path" presetSubtype="0" accel="50000" decel="50000" fill="hold" grpId="0" nodeType="withEffect">
                                  <p:stCondLst>
                                    <p:cond delay="0"/>
                                  </p:stCondLst>
                                  <p:childTnLst>
                                    <p:animMotion origin="layout" path="M 3.33333E-6 2.36056E-6 L 3.33333E-6 -0.02338 " pathEditMode="relative" rAng="0" ptsTypes="AA">
                                      <p:cBhvr>
                                        <p:cTn id="53" dur="700" spd="-100000" fill="hold"/>
                                        <p:tgtEl>
                                          <p:spTgt spid="48"/>
                                        </p:tgtEl>
                                        <p:attrNameLst>
                                          <p:attrName>ppt_x</p:attrName>
                                          <p:attrName>ppt_y</p:attrName>
                                        </p:attrNameLst>
                                      </p:cBhvr>
                                      <p:rCtr x="0" y="-12"/>
                                    </p:animMotion>
                                  </p:childTnLst>
                                </p:cTn>
                              </p:par>
                            </p:childTnLst>
                          </p:cTn>
                        </p:par>
                        <p:par>
                          <p:cTn id="54" fill="hold">
                            <p:stCondLst>
                              <p:cond delay="1400"/>
                            </p:stCondLst>
                            <p:childTnLst>
                              <p:par>
                                <p:cTn id="55" presetID="10" presetClass="entr" presetSubtype="0" fill="hold" grpId="0" nodeType="after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700"/>
                                        <p:tgtEl>
                                          <p:spTgt spid="38"/>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700"/>
                                        <p:tgtEl>
                                          <p:spTgt spid="36"/>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700"/>
                                        <p:tgtEl>
                                          <p:spTgt spid="40"/>
                                        </p:tgtEl>
                                      </p:cBhvr>
                                    </p:animEffect>
                                  </p:childTnLst>
                                </p:cTn>
                              </p:par>
                              <p:par>
                                <p:cTn id="64" presetID="10" presetClass="entr" presetSubtype="0" fill="hold" grpId="0" nodeType="withEffect">
                                  <p:stCondLst>
                                    <p:cond delay="300"/>
                                  </p:stCondLst>
                                  <p:childTnLst>
                                    <p:set>
                                      <p:cBhvr>
                                        <p:cTn id="65" dur="1" fill="hold">
                                          <p:stCondLst>
                                            <p:cond delay="0"/>
                                          </p:stCondLst>
                                        </p:cTn>
                                        <p:tgtEl>
                                          <p:spTgt spid="37"/>
                                        </p:tgtEl>
                                        <p:attrNameLst>
                                          <p:attrName>style.visibility</p:attrName>
                                        </p:attrNameLst>
                                      </p:cBhvr>
                                      <p:to>
                                        <p:strVal val="visible"/>
                                      </p:to>
                                    </p:set>
                                    <p:animEffect transition="in" filter="fade">
                                      <p:cBhvr>
                                        <p:cTn id="66" dur="700"/>
                                        <p:tgtEl>
                                          <p:spTgt spid="37"/>
                                        </p:tgtEl>
                                      </p:cBhvr>
                                    </p:animEffect>
                                  </p:childTnLst>
                                </p:cTn>
                              </p:par>
                              <p:par>
                                <p:cTn id="67" presetID="10" presetClass="entr" presetSubtype="0" fill="hold" grpId="0" nodeType="withEffect">
                                  <p:stCondLst>
                                    <p:cond delay="40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7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losing Slide-red thank you">
    <p:spTree>
      <p:nvGrpSpPr>
        <p:cNvPr id="1" name=""/>
        <p:cNvGrpSpPr/>
        <p:nvPr/>
      </p:nvGrpSpPr>
      <p:grpSpPr>
        <a:xfrm>
          <a:off x="0" y="0"/>
          <a:ext cx="0" cy="0"/>
          <a:chOff x="0" y="0"/>
          <a:chExt cx="0" cy="0"/>
        </a:xfrm>
      </p:grpSpPr>
      <p:pic>
        <p:nvPicPr>
          <p:cNvPr id="18" name="Picture 17" descr="Complex_Gradient7.jpg"/>
          <p:cNvPicPr>
            <a:picLocks noChangeAspect="1"/>
          </p:cNvPicPr>
          <p:nvPr userDrawn="1"/>
        </p:nvPicPr>
        <p:blipFill>
          <a:blip r:embed="rId2" cstate="print"/>
          <a:srcRect l="1695" r="14438"/>
          <a:stretch>
            <a:fillRect/>
          </a:stretch>
        </p:blipFill>
        <p:spPr>
          <a:xfrm>
            <a:off x="0" y="0"/>
            <a:ext cx="9144000" cy="5143500"/>
          </a:xfrm>
          <a:prstGeom prst="rect">
            <a:avLst/>
          </a:prstGeom>
        </p:spPr>
      </p:pic>
      <p:sp>
        <p:nvSpPr>
          <p:cNvPr id="34" name="TextBox 33"/>
          <p:cNvSpPr txBox="1"/>
          <p:nvPr userDrawn="1"/>
        </p:nvSpPr>
        <p:spPr>
          <a:xfrm>
            <a:off x="644691" y="2295369"/>
            <a:ext cx="1896673" cy="507831"/>
          </a:xfrm>
          <a:prstGeom prst="rect">
            <a:avLst/>
          </a:prstGeom>
          <a:noFill/>
        </p:spPr>
        <p:txBody>
          <a:bodyPr wrap="none" rtlCol="0">
            <a:spAutoFit/>
          </a:bodyPr>
          <a:lstStyle/>
          <a:p>
            <a:pPr defTabSz="685800" fontAlgn="auto">
              <a:spcBef>
                <a:spcPts val="0"/>
              </a:spcBef>
              <a:spcAft>
                <a:spcPts val="0"/>
              </a:spcAft>
            </a:pPr>
            <a:r>
              <a:rPr lang="en-US" sz="2700" dirty="0">
                <a:solidFill>
                  <a:srgbClr val="FFFFFF"/>
                </a:solidFill>
                <a:latin typeface="Arial"/>
                <a:ea typeface=""/>
                <a:cs typeface=""/>
              </a:rPr>
              <a:t>Thank you.</a:t>
            </a:r>
          </a:p>
        </p:txBody>
      </p:sp>
      <p:sp>
        <p:nvSpPr>
          <p:cNvPr id="35" name="Rectangle 34"/>
          <p:cNvSpPr>
            <a:spLocks noChangeArrowheads="1"/>
          </p:cNvSpPr>
          <p:nvPr userDrawn="1"/>
        </p:nvSpPr>
        <p:spPr bwMode="black">
          <a:xfrm>
            <a:off x="6308661" y="2781454"/>
            <a:ext cx="87485" cy="331370"/>
          </a:xfrm>
          <a:prstGeom prst="rect">
            <a:avLst/>
          </a:prstGeom>
          <a:solidFill>
            <a:schemeClr val="bg1"/>
          </a:solidFill>
          <a:ln w="9525">
            <a:noFill/>
            <a:miter lim="800000"/>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6" name="Freeform 35"/>
          <p:cNvSpPr>
            <a:spLocks/>
          </p:cNvSpPr>
          <p:nvPr userDrawn="1"/>
        </p:nvSpPr>
        <p:spPr bwMode="black">
          <a:xfrm>
            <a:off x="6818310" y="2773205"/>
            <a:ext cx="253297" cy="349723"/>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7" name="Freeform 36"/>
          <p:cNvSpPr>
            <a:spLocks/>
          </p:cNvSpPr>
          <p:nvPr userDrawn="1"/>
        </p:nvSpPr>
        <p:spPr bwMode="black">
          <a:xfrm>
            <a:off x="5942449" y="2773205"/>
            <a:ext cx="253297" cy="349723"/>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8" name="Freeform 37"/>
          <p:cNvSpPr>
            <a:spLocks noEditPoints="1"/>
          </p:cNvSpPr>
          <p:nvPr userDrawn="1"/>
        </p:nvSpPr>
        <p:spPr bwMode="black">
          <a:xfrm>
            <a:off x="7163159" y="2773205"/>
            <a:ext cx="347903" cy="349723"/>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39" name="Freeform 38"/>
          <p:cNvSpPr>
            <a:spLocks/>
          </p:cNvSpPr>
          <p:nvPr userDrawn="1"/>
        </p:nvSpPr>
        <p:spPr bwMode="black">
          <a:xfrm>
            <a:off x="6509061" y="2773205"/>
            <a:ext cx="226849" cy="349723"/>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0" name="Freeform 39"/>
          <p:cNvSpPr>
            <a:spLocks/>
          </p:cNvSpPr>
          <p:nvPr userDrawn="1"/>
        </p:nvSpPr>
        <p:spPr bwMode="black">
          <a:xfrm>
            <a:off x="5768495" y="2311830"/>
            <a:ext cx="82398" cy="170274"/>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1" name="Freeform 40"/>
          <p:cNvSpPr>
            <a:spLocks/>
          </p:cNvSpPr>
          <p:nvPr userDrawn="1"/>
        </p:nvSpPr>
        <p:spPr bwMode="black">
          <a:xfrm>
            <a:off x="5999412" y="2197637"/>
            <a:ext cx="82398" cy="284468"/>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2" name="Freeform 41"/>
          <p:cNvSpPr>
            <a:spLocks/>
          </p:cNvSpPr>
          <p:nvPr userDrawn="1"/>
        </p:nvSpPr>
        <p:spPr bwMode="black">
          <a:xfrm>
            <a:off x="6226265" y="2040619"/>
            <a:ext cx="82398" cy="524075"/>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3" name="Freeform 42"/>
          <p:cNvSpPr>
            <a:spLocks/>
          </p:cNvSpPr>
          <p:nvPr userDrawn="1"/>
        </p:nvSpPr>
        <p:spPr bwMode="black">
          <a:xfrm>
            <a:off x="6457182" y="2197636"/>
            <a:ext cx="82398" cy="284469"/>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4" name="Freeform 43"/>
          <p:cNvSpPr>
            <a:spLocks/>
          </p:cNvSpPr>
          <p:nvPr userDrawn="1"/>
        </p:nvSpPr>
        <p:spPr bwMode="black">
          <a:xfrm>
            <a:off x="6683013" y="2311832"/>
            <a:ext cx="87485" cy="17027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5" name="Freeform 44"/>
          <p:cNvSpPr>
            <a:spLocks/>
          </p:cNvSpPr>
          <p:nvPr userDrawn="1"/>
        </p:nvSpPr>
        <p:spPr bwMode="black">
          <a:xfrm>
            <a:off x="6913933" y="2197636"/>
            <a:ext cx="83415" cy="284468"/>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6" name="Freeform 45"/>
          <p:cNvSpPr>
            <a:spLocks/>
          </p:cNvSpPr>
          <p:nvPr userDrawn="1"/>
        </p:nvSpPr>
        <p:spPr bwMode="black">
          <a:xfrm>
            <a:off x="7144852" y="2040617"/>
            <a:ext cx="83415" cy="524075"/>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47" name="Freeform 46"/>
          <p:cNvSpPr>
            <a:spLocks/>
          </p:cNvSpPr>
          <p:nvPr userDrawn="1"/>
        </p:nvSpPr>
        <p:spPr bwMode="black">
          <a:xfrm>
            <a:off x="7371699" y="2197636"/>
            <a:ext cx="83415" cy="284468"/>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
        <p:nvSpPr>
          <p:cNvPr id="50" name="Freeform 49"/>
          <p:cNvSpPr>
            <a:spLocks/>
          </p:cNvSpPr>
          <p:nvPr userDrawn="1"/>
        </p:nvSpPr>
        <p:spPr bwMode="black">
          <a:xfrm>
            <a:off x="7602618" y="2311832"/>
            <a:ext cx="83415" cy="17027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headEnd/>
            <a:tailEnd/>
          </a:ln>
        </p:spPr>
        <p:txBody>
          <a:bodyPr/>
          <a:lstStyle/>
          <a:p>
            <a:pPr defTabSz="685800" fontAlgn="auto">
              <a:spcBef>
                <a:spcPts val="0"/>
              </a:spcBef>
              <a:spcAft>
                <a:spcPts val="0"/>
              </a:spcAft>
            </a:pPr>
            <a:endParaRPr lang="en-US">
              <a:solidFill>
                <a:srgbClr val="0096D6"/>
              </a:solidFill>
              <a:latin typeface="Arial"/>
              <a:ea typeface=""/>
              <a:cs typeface=""/>
            </a:endParaRPr>
          </a:p>
        </p:txBody>
      </p:sp>
    </p:spTree>
    <p:extLst>
      <p:ext uri="{BB962C8B-B14F-4D97-AF65-F5344CB8AC3E}">
        <p14:creationId xmlns:p14="http://schemas.microsoft.com/office/powerpoint/2010/main" val="11969734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00"/>
                                        <p:tgtEl>
                                          <p:spTgt spid="18"/>
                                        </p:tgtEl>
                                      </p:cBhvr>
                                    </p:animEffect>
                                  </p:childTnLst>
                                </p:cTn>
                              </p:par>
                            </p:childTnLst>
                          </p:cTn>
                        </p:par>
                        <p:par>
                          <p:cTn id="8" fill="hold">
                            <p:stCondLst>
                              <p:cond delay="700"/>
                            </p:stCondLst>
                            <p:childTnLst>
                              <p:par>
                                <p:cTn id="9" presetID="10" presetClass="entr" presetSubtype="0" fill="hold" grpId="0" nodeType="afterEffect">
                                  <p:stCondLst>
                                    <p:cond delay="0"/>
                                  </p:stCondLst>
                                  <p:iterate type="lt">
                                    <p:tmPct val="6250"/>
                                  </p:iterate>
                                  <p:childTnLst>
                                    <p:set>
                                      <p:cBhvr>
                                        <p:cTn id="10" dur="1" fill="hold">
                                          <p:stCondLst>
                                            <p:cond delay="0"/>
                                          </p:stCondLst>
                                        </p:cTn>
                                        <p:tgtEl>
                                          <p:spTgt spid="34"/>
                                        </p:tgtEl>
                                        <p:attrNameLst>
                                          <p:attrName>style.visibility</p:attrName>
                                        </p:attrNameLst>
                                      </p:cBhvr>
                                      <p:to>
                                        <p:strVal val="visible"/>
                                      </p:to>
                                    </p:set>
                                    <p:animEffect transition="in" filter="fade">
                                      <p:cBhvr>
                                        <p:cTn id="11" dur="1000"/>
                                        <p:tgtEl>
                                          <p:spTgt spid="34"/>
                                        </p:tgtEl>
                                      </p:cBhvr>
                                    </p:animEffect>
                                  </p:childTnLst>
                                </p:cTn>
                              </p:par>
                            </p:childTnLst>
                          </p:cTn>
                        </p:par>
                        <p:par>
                          <p:cTn id="12" fill="hold">
                            <p:stCondLst>
                              <p:cond delay="2200"/>
                            </p:stCondLst>
                            <p:childTnLst>
                              <p:par>
                                <p:cTn id="13" presetID="10" presetClass="entr" presetSubtype="0" fill="hold" grpId="1"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700"/>
                                        <p:tgtEl>
                                          <p:spTgt spid="40"/>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700"/>
                                        <p:tgtEl>
                                          <p:spTgt spid="41"/>
                                        </p:tgtEl>
                                      </p:cBhvr>
                                    </p:animEffect>
                                  </p:childTnLst>
                                </p:cTn>
                              </p:par>
                              <p:par>
                                <p:cTn id="19" presetID="10" presetClass="entr" presetSubtype="0" fill="hold" grpId="1"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700"/>
                                        <p:tgtEl>
                                          <p:spTgt spid="42"/>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700"/>
                                        <p:tgtEl>
                                          <p:spTgt spid="43"/>
                                        </p:tgtEl>
                                      </p:cBhvr>
                                    </p:animEffect>
                                  </p:childTnLst>
                                </p:cTn>
                              </p:par>
                              <p:par>
                                <p:cTn id="25" presetID="10" presetClass="entr" presetSubtype="0" fill="hold" grpId="1"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700"/>
                                        <p:tgtEl>
                                          <p:spTgt spid="44"/>
                                        </p:tgtEl>
                                      </p:cBhvr>
                                    </p:animEffect>
                                  </p:childTnLst>
                                </p:cTn>
                              </p:par>
                              <p:par>
                                <p:cTn id="28" presetID="10" presetClass="entr" presetSubtype="0" fill="hold" grpId="1"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700"/>
                                        <p:tgtEl>
                                          <p:spTgt spid="45"/>
                                        </p:tgtEl>
                                      </p:cBhvr>
                                    </p:animEffect>
                                  </p:childTnLst>
                                </p:cTn>
                              </p:par>
                              <p:par>
                                <p:cTn id="31" presetID="10" presetClass="entr" presetSubtype="0" fill="hold" grpId="1"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00"/>
                                        <p:tgtEl>
                                          <p:spTgt spid="46"/>
                                        </p:tgtEl>
                                      </p:cBhvr>
                                    </p:animEffect>
                                  </p:childTnLst>
                                </p:cTn>
                              </p:par>
                              <p:par>
                                <p:cTn id="34" presetID="10" presetClass="entr" presetSubtype="0" fill="hold" grpId="1"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700"/>
                                        <p:tgtEl>
                                          <p:spTgt spid="47"/>
                                        </p:tgtEl>
                                      </p:cBhvr>
                                    </p:animEffect>
                                  </p:childTnLst>
                                </p:cTn>
                              </p:par>
                              <p:par>
                                <p:cTn id="37" presetID="10" presetClass="entr" presetSubtype="0" fill="hold" grpId="1"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700"/>
                                        <p:tgtEl>
                                          <p:spTgt spid="50"/>
                                        </p:tgtEl>
                                      </p:cBhvr>
                                    </p:animEffect>
                                  </p:childTnLst>
                                </p:cTn>
                              </p:par>
                              <p:par>
                                <p:cTn id="40" presetID="42" presetClass="path" presetSubtype="0" accel="50000" decel="50000" fill="hold" grpId="0" nodeType="withEffect">
                                  <p:stCondLst>
                                    <p:cond delay="0"/>
                                  </p:stCondLst>
                                  <p:childTnLst>
                                    <p:animMotion origin="layout" path="M -4.72222E-6 3.7037E-7 L -4.72222E-6 0.09143 " pathEditMode="relative" rAng="0" ptsTypes="AA">
                                      <p:cBhvr>
                                        <p:cTn id="41" dur="700" spd="-100000" fill="hold"/>
                                        <p:tgtEl>
                                          <p:spTgt spid="40"/>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5E-6 3.7037E-6 L 5E-6 0.11157 " pathEditMode="relative" rAng="0" ptsTypes="AA">
                                      <p:cBhvr>
                                        <p:cTn id="43" dur="700" spd="-100000" fill="hold"/>
                                        <p:tgtEl>
                                          <p:spTgt spid="42"/>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4.72222E-6 4.81481E-6 L 4.72222E-6 0.09143 " pathEditMode="relative" rAng="0" ptsTypes="AA">
                                      <p:cBhvr>
                                        <p:cTn id="45" dur="700" spd="-100000" fill="hold"/>
                                        <p:tgtEl>
                                          <p:spTgt spid="44"/>
                                        </p:tgtEl>
                                        <p:attrNameLst>
                                          <p:attrName>ppt_x</p:attrName>
                                          <p:attrName>ppt_y</p:attrName>
                                        </p:attrNameLst>
                                      </p:cBhvr>
                                      <p:rCtr x="0" y="46"/>
                                    </p:animMotion>
                                  </p:childTnLst>
                                </p:cTn>
                              </p:par>
                              <p:par>
                                <p:cTn id="46" presetID="42" presetClass="path" presetSubtype="0" accel="50000" decel="50000" fill="hold" grpId="0" nodeType="withEffect">
                                  <p:stCondLst>
                                    <p:cond delay="0"/>
                                  </p:stCondLst>
                                  <p:childTnLst>
                                    <p:animMotion origin="layout" path="M -2.77778E-6 3.7037E-6 L -2.77778E-6 0.11157 " pathEditMode="relative" rAng="0" ptsTypes="AA">
                                      <p:cBhvr>
                                        <p:cTn id="47" dur="700" spd="-100000" fill="hold"/>
                                        <p:tgtEl>
                                          <p:spTgt spid="46"/>
                                        </p:tgtEl>
                                        <p:attrNameLst>
                                          <p:attrName>ppt_x</p:attrName>
                                          <p:attrName>ppt_y</p:attrName>
                                        </p:attrNameLst>
                                      </p:cBhvr>
                                      <p:rCtr x="0" y="56"/>
                                    </p:animMotion>
                                  </p:childTnLst>
                                </p:cTn>
                              </p:par>
                              <p:par>
                                <p:cTn id="48" presetID="42" presetClass="path" presetSubtype="0" accel="50000" decel="50000" fill="hold" grpId="0" nodeType="withEffect">
                                  <p:stCondLst>
                                    <p:cond delay="0"/>
                                  </p:stCondLst>
                                  <p:childTnLst>
                                    <p:animMotion origin="layout" path="M 5.55556E-7 4.81481E-6 L 5.55556E-7 0.09143 " pathEditMode="relative" rAng="0" ptsTypes="AA">
                                      <p:cBhvr>
                                        <p:cTn id="49" dur="700" spd="-100000" fill="hold"/>
                                        <p:tgtEl>
                                          <p:spTgt spid="50"/>
                                        </p:tgtEl>
                                        <p:attrNameLst>
                                          <p:attrName>ppt_x</p:attrName>
                                          <p:attrName>ppt_y</p:attrName>
                                        </p:attrNameLst>
                                      </p:cBhvr>
                                      <p:rCtr x="0" y="46"/>
                                    </p:animMotion>
                                  </p:childTnLst>
                                </p:cTn>
                              </p:par>
                              <p:par>
                                <p:cTn id="50" presetID="64" presetClass="path" presetSubtype="0" accel="50000" decel="50000" fill="hold" grpId="0" nodeType="withEffect">
                                  <p:stCondLst>
                                    <p:cond delay="0"/>
                                  </p:stCondLst>
                                  <p:childTnLst>
                                    <p:animMotion origin="layout" path="M 4.72222E-6 3.33333E-6 L 4.72222E-6 -0.10764 " pathEditMode="relative" rAng="0" ptsTypes="AA">
                                      <p:cBhvr>
                                        <p:cTn id="51" dur="700" spd="-100000" fill="hold"/>
                                        <p:tgtEl>
                                          <p:spTgt spid="41"/>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4.44444E-6 3.33333E-6 L 4.44444E-6 -0.10764 " pathEditMode="relative" rAng="0" ptsTypes="AA">
                                      <p:cBhvr>
                                        <p:cTn id="53" dur="700" spd="-100000" fill="hold"/>
                                        <p:tgtEl>
                                          <p:spTgt spid="43"/>
                                        </p:tgtEl>
                                        <p:attrNameLst>
                                          <p:attrName>ppt_x</p:attrName>
                                          <p:attrName>ppt_y</p:attrName>
                                        </p:attrNameLst>
                                      </p:cBhvr>
                                      <p:rCtr x="0" y="-54"/>
                                    </p:animMotion>
                                  </p:childTnLst>
                                </p:cTn>
                              </p:par>
                              <p:par>
                                <p:cTn id="54" presetID="64" presetClass="path" presetSubtype="0" accel="50000" decel="50000" fill="hold" grpId="0" nodeType="withEffect">
                                  <p:stCondLst>
                                    <p:cond delay="0"/>
                                  </p:stCondLst>
                                  <p:childTnLst>
                                    <p:animMotion origin="layout" path="M -2.22222E-6 3.33333E-6 L -2.22222E-6 -0.10764 " pathEditMode="relative" rAng="0" ptsTypes="AA">
                                      <p:cBhvr>
                                        <p:cTn id="55" dur="700" spd="-100000" fill="hold"/>
                                        <p:tgtEl>
                                          <p:spTgt spid="45"/>
                                        </p:tgtEl>
                                        <p:attrNameLst>
                                          <p:attrName>ppt_x</p:attrName>
                                          <p:attrName>ppt_y</p:attrName>
                                        </p:attrNameLst>
                                      </p:cBhvr>
                                      <p:rCtr x="0" y="-54"/>
                                    </p:animMotion>
                                  </p:childTnLst>
                                </p:cTn>
                              </p:par>
                              <p:par>
                                <p:cTn id="56" presetID="64" presetClass="path" presetSubtype="0" accel="50000" decel="50000" fill="hold" grpId="0" nodeType="withEffect">
                                  <p:stCondLst>
                                    <p:cond delay="0"/>
                                  </p:stCondLst>
                                  <p:childTnLst>
                                    <p:animMotion origin="layout" path="M 1.11111E-6 3.33333E-6 L 1.11111E-6 -0.10764 " pathEditMode="relative" rAng="0" ptsTypes="AA">
                                      <p:cBhvr>
                                        <p:cTn id="57" dur="700" spd="-100000" fill="hold"/>
                                        <p:tgtEl>
                                          <p:spTgt spid="47"/>
                                        </p:tgtEl>
                                        <p:attrNameLst>
                                          <p:attrName>ppt_x</p:attrName>
                                          <p:attrName>ppt_y</p:attrName>
                                        </p:attrNameLst>
                                      </p:cBhvr>
                                      <p:rCtr x="0" y="-54"/>
                                    </p:animMotion>
                                  </p:childTnLst>
                                </p:cTn>
                              </p:par>
                            </p:childTnLst>
                          </p:cTn>
                        </p:par>
                        <p:par>
                          <p:cTn id="58" fill="hold">
                            <p:stCondLst>
                              <p:cond delay="2900"/>
                            </p:stCondLst>
                            <p:childTnLst>
                              <p:par>
                                <p:cTn id="59" presetID="10" presetClass="entr" presetSubtype="0" fill="hold" grpId="0" nodeType="after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700"/>
                                        <p:tgtEl>
                                          <p:spTgt spid="37"/>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700"/>
                                        <p:tgtEl>
                                          <p:spTgt spid="35"/>
                                        </p:tgtEl>
                                      </p:cBhvr>
                                    </p:animEffect>
                                  </p:childTnLst>
                                </p:cTn>
                              </p:par>
                              <p:par>
                                <p:cTn id="65" presetID="10" presetClass="entr" presetSubtype="0" fill="hold" nodeType="withEffect">
                                  <p:stCondLst>
                                    <p:cond delay="2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700"/>
                                        <p:tgtEl>
                                          <p:spTgt spid="39"/>
                                        </p:tgtEl>
                                      </p:cBhvr>
                                    </p:animEffect>
                                  </p:childTnLst>
                                </p:cTn>
                              </p:par>
                              <p:par>
                                <p:cTn id="68" presetID="10" presetClass="entr" presetSubtype="0" fill="hold" nodeType="withEffect">
                                  <p:stCondLst>
                                    <p:cond delay="30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700"/>
                                        <p:tgtEl>
                                          <p:spTgt spid="36"/>
                                        </p:tgtEl>
                                      </p:cBhvr>
                                    </p:animEffect>
                                  </p:childTnLst>
                                </p:cTn>
                              </p:par>
                              <p:par>
                                <p:cTn id="71" presetID="10" presetClass="entr" presetSubtype="0" fill="hold" nodeType="withEffect">
                                  <p:stCondLst>
                                    <p:cond delay="400"/>
                                  </p:stCondLst>
                                  <p:childTnLst>
                                    <p:set>
                                      <p:cBhvr>
                                        <p:cTn id="72" dur="1" fill="hold">
                                          <p:stCondLst>
                                            <p:cond delay="0"/>
                                          </p:stCondLst>
                                        </p:cTn>
                                        <p:tgtEl>
                                          <p:spTgt spid="38"/>
                                        </p:tgtEl>
                                        <p:attrNameLst>
                                          <p:attrName>style.visibility</p:attrName>
                                        </p:attrNameLst>
                                      </p:cBhvr>
                                      <p:to>
                                        <p:strVal val="visible"/>
                                      </p:to>
                                    </p:set>
                                    <p:animEffect transition="in" filter="fade">
                                      <p:cBhvr>
                                        <p:cTn id="73" dur="7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50" grpId="0" animBg="1"/>
      <p:bldP spid="50" grpId="1" animBg="1"/>
    </p:bld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7" y="3856737"/>
            <a:ext cx="8296421" cy="288131"/>
          </a:xfrm>
          <a:prstGeom prst="rect">
            <a:avLst/>
          </a:prstGeom>
        </p:spPr>
        <p:txBody>
          <a:bodyPr lIns="91420" tIns="45710" rIns="91420" bIns="45710" anchor="b" anchorCtr="0">
            <a:noAutofit/>
          </a:bodyPr>
          <a:lstStyle>
            <a:lvl1pPr marL="0" indent="0" algn="l">
              <a:buNone/>
              <a:defRPr sz="1800" b="0" i="0">
                <a:solidFill>
                  <a:schemeClr val="bg1">
                    <a:lumMod val="75000"/>
                  </a:schemeClr>
                </a:solidFill>
                <a:latin typeface="+mn-lt"/>
                <a:cs typeface="CiscoSansTT ExtraLight"/>
              </a:defRPr>
            </a:lvl1pPr>
            <a:lvl2pPr marL="342848" indent="0" algn="ctr">
              <a:buNone/>
              <a:defRPr>
                <a:solidFill>
                  <a:schemeClr val="tx1">
                    <a:tint val="75000"/>
                  </a:schemeClr>
                </a:solidFill>
              </a:defRPr>
            </a:lvl2pPr>
            <a:lvl3pPr marL="685703" indent="0" algn="ctr">
              <a:buNone/>
              <a:defRPr>
                <a:solidFill>
                  <a:schemeClr val="tx1">
                    <a:tint val="75000"/>
                  </a:schemeClr>
                </a:solidFill>
              </a:defRPr>
            </a:lvl3pPr>
            <a:lvl4pPr marL="1028553" indent="0" algn="ctr">
              <a:buNone/>
              <a:defRPr>
                <a:solidFill>
                  <a:schemeClr val="tx1">
                    <a:tint val="75000"/>
                  </a:schemeClr>
                </a:solidFill>
              </a:defRPr>
            </a:lvl4pPr>
            <a:lvl5pPr marL="1371407" indent="0" algn="ctr">
              <a:buNone/>
              <a:defRPr>
                <a:solidFill>
                  <a:schemeClr val="tx1">
                    <a:tint val="75000"/>
                  </a:schemeClr>
                </a:solidFill>
              </a:defRPr>
            </a:lvl5pPr>
            <a:lvl6pPr marL="1714254" indent="0" algn="ctr">
              <a:buNone/>
              <a:defRPr>
                <a:solidFill>
                  <a:schemeClr val="tx1">
                    <a:tint val="75000"/>
                  </a:schemeClr>
                </a:solidFill>
              </a:defRPr>
            </a:lvl6pPr>
            <a:lvl7pPr marL="2057110" indent="0" algn="ctr">
              <a:buNone/>
              <a:defRPr>
                <a:solidFill>
                  <a:schemeClr val="tx1">
                    <a:tint val="75000"/>
                  </a:schemeClr>
                </a:solidFill>
              </a:defRPr>
            </a:lvl7pPr>
            <a:lvl8pPr marL="2399960" indent="0" algn="ctr">
              <a:buNone/>
              <a:defRPr>
                <a:solidFill>
                  <a:schemeClr val="tx1">
                    <a:tint val="75000"/>
                  </a:schemeClr>
                </a:solidFill>
              </a:defRPr>
            </a:lvl8pPr>
            <a:lvl9pPr marL="2742814"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7" y="4072670"/>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7" y="4348763"/>
            <a:ext cx="8296421" cy="288131"/>
          </a:xfrm>
          <a:prstGeom prst="rect">
            <a:avLst/>
          </a:prstGeom>
        </p:spPr>
        <p:txBody>
          <a:bodyPr lIns="91420" tIns="45710" rIns="91420" bIns="45710"/>
          <a:lstStyle>
            <a:lvl1pPr marL="0" indent="0" algn="l">
              <a:buFontTx/>
              <a:buNone/>
              <a:defRPr lang="en-US" sz="1800" b="0" i="0" kern="1200" dirty="0" smtClean="0">
                <a:solidFill>
                  <a:schemeClr val="bg1">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3" y="3043654"/>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lumMod val="75000"/>
                  </a:schemeClr>
                </a:solidFill>
                <a:latin typeface="+mj-lt"/>
                <a:cs typeface="CiscoSansTT ExtraLight"/>
              </a:defRPr>
            </a:lvl1pPr>
            <a:lvl2pPr marL="304774" indent="0">
              <a:buNone/>
              <a:defRPr/>
            </a:lvl2pPr>
            <a:lvl3pPr marL="427391" indent="0">
              <a:buNone/>
              <a:defRPr/>
            </a:lvl3pPr>
            <a:lvl4pPr marL="516681" indent="0">
              <a:buNone/>
              <a:defRPr/>
            </a:lvl4pPr>
            <a:lvl5pPr marL="601206" indent="0">
              <a:buNone/>
              <a:defRPr/>
            </a:lvl5pPr>
          </a:lstStyle>
          <a:p>
            <a:pPr lvl="0"/>
            <a:r>
              <a:rPr lang="en-GB" dirty="0"/>
              <a:t>Subtitle Goes Here</a:t>
            </a:r>
          </a:p>
        </p:txBody>
      </p:sp>
      <p:sp>
        <p:nvSpPr>
          <p:cNvPr id="20" name="Title 1"/>
          <p:cNvSpPr>
            <a:spLocks noGrp="1"/>
          </p:cNvSpPr>
          <p:nvPr>
            <p:ph type="ctrTitle" hasCustomPrompt="1"/>
          </p:nvPr>
        </p:nvSpPr>
        <p:spPr>
          <a:xfrm>
            <a:off x="425766" y="247216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9"/>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sz="1800">
              <a:solidFill>
                <a:srgbClr val="005073">
                  <a:lumMod val="75000"/>
                </a:srgbClr>
              </a:solidFill>
            </a:endParaRP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7110"/>
          <a:stretch/>
        </p:blipFill>
        <p:spPr>
          <a:xfrm>
            <a:off x="5821371" y="234478"/>
            <a:ext cx="3143652" cy="517363"/>
          </a:xfrm>
          <a:prstGeom prst="rect">
            <a:avLst/>
          </a:prstGeom>
        </p:spPr>
      </p:pic>
    </p:spTree>
    <p:extLst>
      <p:ext uri="{BB962C8B-B14F-4D97-AF65-F5344CB8AC3E}">
        <p14:creationId xmlns:p14="http://schemas.microsoft.com/office/powerpoint/2010/main" val="32385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884465524"/>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dirty="0">
              <a:solidFill>
                <a:srgbClr val="005073"/>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780619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dirty="0">
              <a:solidFill>
                <a:srgbClr val="005073"/>
              </a:solidFill>
            </a:endParaRPr>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858879683"/>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dirty="0">
              <a:solidFill>
                <a:srgbClr val="005073"/>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bg1">
                    <a:lumMod val="75000"/>
                  </a:schemeClr>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81316016"/>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dirty="0">
              <a:solidFill>
                <a:srgbClr val="005073"/>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60">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2"/>
            <a:ext cx="7972248" cy="2278837"/>
          </a:xfrm>
          <a:prstGeom prst="rect">
            <a:avLst/>
          </a:prstGeom>
        </p:spPr>
        <p:txBody>
          <a:bodyPr>
            <a:noAutofit/>
          </a:bodyPr>
          <a:lstStyle>
            <a:lvl1pPr marL="183596" indent="-39995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63487901"/>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4" y="3895663"/>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16696016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6" y="3054518"/>
            <a:ext cx="8364236" cy="560153"/>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76898221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36079876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1"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5" name="Rectangle 4"/>
          <p:cNvSpPr>
            <a:spLocks noChangeArrowheads="1"/>
          </p:cNvSpPr>
          <p:nvPr userDrawn="1"/>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2"/>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11899699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594" indent="-171446">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189" indent="-165096">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783" indent="-109535">
              <a:buClr>
                <a:schemeClr val="tx1"/>
              </a:buClr>
              <a:buSzPct val="80000"/>
              <a:buFont typeface="Arial"/>
              <a:buChar char="•"/>
              <a:defRPr sz="1600" b="0" i="0">
                <a:solidFill>
                  <a:schemeClr val="tx1"/>
                </a:solidFill>
                <a:latin typeface="+mn-lt"/>
                <a:ea typeface="CiscoSansTT Thin" charset="0"/>
                <a:cs typeface="CiscoSansTT Thin" charset="0"/>
              </a:defRPr>
            </a:lvl3pPr>
            <a:lvl4pPr marL="911012" indent="-171411">
              <a:buClr>
                <a:schemeClr val="tx1"/>
              </a:buClr>
              <a:buSzPct val="80000"/>
              <a:buFont typeface="Arial"/>
              <a:buChar char="•"/>
              <a:defRPr sz="1400" b="0" i="0">
                <a:solidFill>
                  <a:schemeClr val="tx1"/>
                </a:solidFill>
                <a:latin typeface="+mn-lt"/>
                <a:ea typeface="CiscoSansTT Thin" charset="0"/>
                <a:cs typeface="CiscoSansTT Thin" charset="0"/>
              </a:defRPr>
            </a:lvl4pPr>
            <a:lvl5pPr marL="1082423" indent="-168236">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70967258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1" indent="-117472">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18" indent="-114297">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15" indent="-114297">
              <a:buClr>
                <a:schemeClr val="tx1"/>
              </a:buClr>
              <a:buSzPct val="60000"/>
              <a:buFont typeface="Arial"/>
              <a:buChar char="•"/>
              <a:defRPr sz="1600" b="0" i="0">
                <a:solidFill>
                  <a:schemeClr val="tx1"/>
                </a:solidFill>
                <a:latin typeface="+mn-lt"/>
                <a:cs typeface="CiscoSans ExtraLight"/>
              </a:defRPr>
            </a:lvl3pPr>
            <a:lvl4pPr marL="517512" indent="-114297">
              <a:buClr>
                <a:schemeClr val="tx1"/>
              </a:buClr>
              <a:buSzPct val="60000"/>
              <a:buFont typeface="Arial"/>
              <a:buChar char="•"/>
              <a:defRPr sz="1400" b="0" i="0">
                <a:solidFill>
                  <a:schemeClr val="tx1"/>
                </a:solidFill>
                <a:latin typeface="+mn-lt"/>
                <a:cs typeface="CiscoSans ExtraLight"/>
              </a:defRPr>
            </a:lvl4pPr>
            <a:lvl5pPr marL="631809" indent="-114297">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936536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53818087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57347260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560796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9"/>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04202996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9"/>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8" y="4148221"/>
            <a:ext cx="7180312" cy="326233"/>
          </a:xfrm>
          <a:prstGeom prst="rect">
            <a:avLst/>
          </a:prstGeom>
        </p:spPr>
        <p:txBody>
          <a:bodyPr wrap="square" lIns="91420" tIns="45710" rIns="91420" bIns="45710" anchor="b" anchorCtr="0">
            <a:noAutofit/>
          </a:bodyPr>
          <a:lstStyle>
            <a:lvl1pPr algn="l" defTabSz="603560">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38182658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4" name="Text Placeholder 3"/>
          <p:cNvSpPr>
            <a:spLocks noGrp="1"/>
          </p:cNvSpPr>
          <p:nvPr>
            <p:ph type="body" sz="quarter" idx="10" hasCustomPrompt="1"/>
          </p:nvPr>
        </p:nvSpPr>
        <p:spPr>
          <a:xfrm>
            <a:off x="462301" y="1665183"/>
            <a:ext cx="3662024" cy="2925868"/>
          </a:xfrm>
          <a:prstGeom prst="rect">
            <a:avLst/>
          </a:prstGeom>
        </p:spPr>
        <p:txBody>
          <a:bodyPr lIns="91420" tIns="45710" rIns="91420" bIns="45710">
            <a:noAutofit/>
          </a:bodyPr>
          <a:lstStyle>
            <a:lvl1pPr marL="174621" indent="-117472">
              <a:lnSpc>
                <a:spcPct val="95000"/>
              </a:lnSpc>
              <a:spcBef>
                <a:spcPts val="1110"/>
              </a:spcBef>
              <a:buClr>
                <a:schemeClr val="tx2"/>
              </a:buClr>
              <a:buSzPct val="60000"/>
              <a:buFont typeface="Arial"/>
              <a:buChar char="•"/>
              <a:defRPr sz="2000" b="0" i="0">
                <a:solidFill>
                  <a:schemeClr val="bg1">
                    <a:lumMod val="75000"/>
                  </a:schemeClr>
                </a:solidFill>
                <a:latin typeface="+mn-lt"/>
                <a:ea typeface="CiscoSansTT Thin" charset="0"/>
                <a:cs typeface="CiscoSansTT Thin" charset="0"/>
              </a:defRPr>
            </a:lvl1pPr>
            <a:lvl2pPr marL="288918" indent="-114297">
              <a:lnSpc>
                <a:spcPct val="95000"/>
              </a:lnSpc>
              <a:spcBef>
                <a:spcPts val="450"/>
              </a:spcBef>
              <a:buClr>
                <a:schemeClr val="tx2"/>
              </a:buClr>
              <a:buSzPct val="60000"/>
              <a:buFont typeface="Arial"/>
              <a:buChar char="•"/>
              <a:defRPr sz="1800" b="0" i="0">
                <a:solidFill>
                  <a:schemeClr val="bg1">
                    <a:lumMod val="75000"/>
                  </a:schemeClr>
                </a:solidFill>
                <a:latin typeface="+mn-lt"/>
                <a:ea typeface="CiscoSansTT Thin" charset="0"/>
                <a:cs typeface="CiscoSansTT Thin" charset="0"/>
              </a:defRPr>
            </a:lvl2pPr>
            <a:lvl3pPr marL="403215" indent="-114297">
              <a:buClr>
                <a:schemeClr val="tx2"/>
              </a:buClr>
              <a:buSzPct val="60000"/>
              <a:buFont typeface="Arial"/>
              <a:buChar char="•"/>
              <a:defRPr sz="1600" b="0" i="0">
                <a:solidFill>
                  <a:schemeClr val="bg1">
                    <a:lumMod val="75000"/>
                  </a:schemeClr>
                </a:solidFill>
                <a:latin typeface="+mn-lt"/>
                <a:ea typeface="CiscoSansTT Thin" charset="0"/>
                <a:cs typeface="CiscoSansTT Thin" charset="0"/>
              </a:defRPr>
            </a:lvl3pPr>
            <a:lvl4pPr marL="517512" indent="-114297">
              <a:buClr>
                <a:schemeClr val="tx2"/>
              </a:buClr>
              <a:buSzPct val="60000"/>
              <a:buFont typeface="Arial"/>
              <a:buChar char="•"/>
              <a:defRPr sz="1400" b="0" i="0">
                <a:solidFill>
                  <a:schemeClr val="bg1">
                    <a:lumMod val="75000"/>
                  </a:schemeClr>
                </a:solidFill>
                <a:latin typeface="+mn-lt"/>
                <a:ea typeface="CiscoSansTT Thin" charset="0"/>
                <a:cs typeface="CiscoSansTT Thin" charset="0"/>
              </a:defRPr>
            </a:lvl4pPr>
            <a:lvl5pPr marL="631809" indent="-114297">
              <a:buClr>
                <a:schemeClr val="tx2"/>
              </a:buClr>
              <a:buSzPct val="60000"/>
              <a:buFont typeface="Arial"/>
              <a:buChar char="•"/>
              <a:defRPr sz="1200" b="0" i="0">
                <a:solidFill>
                  <a:schemeClr val="bg1">
                    <a:lumMod val="75000"/>
                  </a:schemeClr>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7" y="341314"/>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lumMod val="75000"/>
                  </a:schemeClr>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5"/>
            <a:ext cx="3568392"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980942852"/>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19101"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4" y="531812"/>
            <a:ext cx="3551237" cy="4059237"/>
          </a:xfrm>
          <a:prstGeom prst="rect">
            <a:avLst/>
          </a:prstGeom>
        </p:spPr>
        <p:txBody>
          <a:bodyPr lIns="0" rIns="0" anchor="ctr" anchorCtr="0"/>
          <a:lstStyle>
            <a:lvl1pPr marL="169859" indent="-169859">
              <a:lnSpc>
                <a:spcPct val="100000"/>
              </a:lnSpc>
              <a:buClr>
                <a:schemeClr val="tx1"/>
              </a:buClr>
              <a:buSzPct val="60000"/>
              <a:buFont typeface="Arial" panose="020B0604020202020204" pitchFamily="34" charset="0"/>
              <a:buChar char="•"/>
              <a:tabLst>
                <a:tab pos="228594" algn="l"/>
              </a:tabLst>
              <a:defRPr sz="2400"/>
            </a:lvl1pPr>
            <a:lvl2pPr marL="346067" indent="-171446">
              <a:lnSpc>
                <a:spcPct val="100000"/>
              </a:lnSpc>
              <a:buClr>
                <a:schemeClr val="tx1"/>
              </a:buClr>
              <a:buSzPct val="60000"/>
              <a:buFont typeface="Arial" panose="020B0604020202020204" pitchFamily="34" charset="0"/>
              <a:buChar char="•"/>
              <a:defRPr sz="2400"/>
            </a:lvl2pPr>
            <a:lvl3pPr marL="457189" indent="-117472">
              <a:lnSpc>
                <a:spcPct val="100000"/>
              </a:lnSpc>
              <a:buClr>
                <a:schemeClr val="tx1"/>
              </a:buClr>
              <a:buSzPct val="60000"/>
              <a:buFont typeface="Arial" panose="020B0604020202020204" pitchFamily="34" charset="0"/>
              <a:buChar char="•"/>
              <a:defRPr sz="2000"/>
            </a:lvl3pPr>
            <a:lvl4pPr marL="574661" indent="-117472">
              <a:lnSpc>
                <a:spcPct val="100000"/>
              </a:lnSpc>
              <a:buClr>
                <a:schemeClr val="tx1"/>
              </a:buClr>
              <a:buSzPct val="60000"/>
              <a:buFont typeface="Arial" panose="020B0604020202020204" pitchFamily="34" charset="0"/>
              <a:buChar char="•"/>
              <a:tabLst/>
              <a:defRPr sz="1800"/>
            </a:lvl4pPr>
            <a:lvl5pPr marL="744520" indent="-112710">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80" y="4741655"/>
            <a:ext cx="3466792"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00779857"/>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4" y="510540"/>
            <a:ext cx="3551237" cy="4080510"/>
          </a:xfrm>
          <a:prstGeom prst="rect">
            <a:avLst/>
          </a:prstGeom>
        </p:spPr>
        <p:txBody>
          <a:bodyPr lIns="0" rIns="0"/>
          <a:lstStyle>
            <a:lvl1pPr marL="114297" indent="-114297">
              <a:lnSpc>
                <a:spcPct val="100000"/>
              </a:lnSpc>
              <a:buClr>
                <a:schemeClr val="tx1"/>
              </a:buClr>
              <a:buSzPct val="60000"/>
              <a:defRPr sz="2000"/>
            </a:lvl1pPr>
            <a:lvl2pPr marL="228594" indent="-114297">
              <a:lnSpc>
                <a:spcPct val="100000"/>
              </a:lnSpc>
              <a:buClr>
                <a:schemeClr val="tx1"/>
              </a:buClr>
              <a:buSzPct val="60000"/>
              <a:defRPr sz="2000"/>
            </a:lvl2pPr>
            <a:lvl3pPr marL="342892" indent="-114297">
              <a:lnSpc>
                <a:spcPct val="100000"/>
              </a:lnSpc>
              <a:buClr>
                <a:schemeClr val="tx1"/>
              </a:buClr>
              <a:buSzPct val="60000"/>
              <a:defRPr sz="1800"/>
            </a:lvl3pPr>
            <a:lvl4pPr marL="457189" indent="-123822">
              <a:lnSpc>
                <a:spcPct val="100000"/>
              </a:lnSpc>
              <a:buClr>
                <a:schemeClr val="tx1"/>
              </a:buClr>
              <a:buSzPct val="60000"/>
              <a:defRPr sz="1600"/>
            </a:lvl4pPr>
            <a:lvl5pPr marL="574661" indent="-117472">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7" y="1659843"/>
            <a:ext cx="3808797" cy="2931208"/>
          </a:xfrm>
          <a:prstGeom prst="rect">
            <a:avLst/>
          </a:prstGeom>
        </p:spPr>
        <p:txBody>
          <a:bodyPr/>
          <a:lstStyle>
            <a:lvl1pPr marL="114297" indent="-114297">
              <a:buClr>
                <a:schemeClr val="tx2"/>
              </a:buClr>
              <a:buSzPct val="60000"/>
              <a:defRPr lang="en-US" sz="2000" kern="1200" dirty="0" smtClean="0">
                <a:solidFill>
                  <a:schemeClr val="bg1">
                    <a:lumMod val="75000"/>
                  </a:schemeClr>
                </a:solidFill>
                <a:latin typeface="+mn-lt"/>
                <a:ea typeface="ＭＳ Ｐゴシック" charset="0"/>
                <a:cs typeface="CiscoSans"/>
              </a:defRPr>
            </a:lvl1pPr>
            <a:lvl2pPr marL="228594" indent="-114297">
              <a:buClr>
                <a:schemeClr val="tx2"/>
              </a:buClr>
              <a:buSzPct val="60000"/>
              <a:defRPr sz="2000">
                <a:solidFill>
                  <a:schemeClr val="bg1">
                    <a:lumMod val="75000"/>
                  </a:schemeClr>
                </a:solidFill>
              </a:defRPr>
            </a:lvl2pPr>
            <a:lvl3pPr marL="342892" indent="-114297">
              <a:buClr>
                <a:schemeClr val="tx2"/>
              </a:buClr>
              <a:buSzPct val="60000"/>
              <a:defRPr sz="1800">
                <a:solidFill>
                  <a:schemeClr val="bg1">
                    <a:lumMod val="75000"/>
                  </a:schemeClr>
                </a:solidFill>
              </a:defRPr>
            </a:lvl3pPr>
            <a:lvl4pPr marL="457189" indent="-123822">
              <a:buClr>
                <a:schemeClr val="tx2"/>
              </a:buClr>
              <a:buSzPct val="60000"/>
              <a:defRPr sz="1600">
                <a:solidFill>
                  <a:schemeClr val="bg1">
                    <a:lumMod val="75000"/>
                  </a:schemeClr>
                </a:solidFill>
              </a:defRPr>
            </a:lvl4pPr>
            <a:lvl5pPr marL="574661" indent="-117472">
              <a:buClr>
                <a:schemeClr val="tx2"/>
              </a:buClr>
              <a:buSzPct val="60000"/>
              <a:defRPr sz="1600">
                <a:solidFill>
                  <a:schemeClr val="bg1">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9" y="4741655"/>
            <a:ext cx="3359215"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028998120"/>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6"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6" y="4062351"/>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80" y="4741655"/>
            <a:ext cx="2863168"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52101188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6" y="531814"/>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263592"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045784379"/>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9" y="4741655"/>
            <a:ext cx="2946839"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89697263"/>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301836755"/>
      </p:ext>
    </p:extLst>
  </p:cSld>
  <p:clrMapOvr>
    <a:masterClrMapping/>
  </p:clrMapOvr>
  <p:extLst>
    <p:ext uri="{DCECCB84-F9BA-43D5-87BE-67443E8EF086}">
      <p15:sldGuideLst xmlns:p15="http://schemas.microsoft.com/office/powerpoint/2012/main">
        <p15:guide id="3" orient="horz" pos="2196" userDrawn="1">
          <p15:clr>
            <a:srgbClr val="FBAE40"/>
          </p15:clr>
        </p15:guide>
        <p15:guide id="4" pos="2675">
          <p15:clr>
            <a:srgbClr val="FBAE40"/>
          </p15:clr>
        </p15:guide>
        <p15:guide id="7" pos="3206">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3"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5"/>
            <a:ext cx="3299450"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84145386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6"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9" y="4741655"/>
            <a:ext cx="3179921"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504241976"/>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100" dirty="0">
              <a:solidFill>
                <a:srgbClr val="005073"/>
              </a:solidFill>
            </a:endParaRPr>
          </a:p>
        </p:txBody>
      </p:sp>
      <p:sp>
        <p:nvSpPr>
          <p:cNvPr id="3" name="Title Placeholder 5"/>
          <p:cNvSpPr>
            <a:spLocks noGrp="1"/>
          </p:cNvSpPr>
          <p:nvPr>
            <p:ph type="title"/>
          </p:nvPr>
        </p:nvSpPr>
        <p:spPr bwMode="auto">
          <a:xfrm>
            <a:off x="437767" y="1659732"/>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196"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6"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9" y="4741655"/>
            <a:ext cx="3407027"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00BCEB">
                    <a:lumMod val="7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762669710"/>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dirty="0">
              <a:solidFill>
                <a:srgbClr val="005073"/>
              </a:solidFill>
            </a:endParaRPr>
          </a:p>
        </p:txBody>
      </p:sp>
      <p:sp>
        <p:nvSpPr>
          <p:cNvPr id="5" name="Freeform 6"/>
          <p:cNvSpPr>
            <a:spLocks noChangeAspect="1" noEditPoints="1"/>
          </p:cNvSpPr>
          <p:nvPr userDrawn="1"/>
        </p:nvSpPr>
        <p:spPr bwMode="auto">
          <a:xfrm>
            <a:off x="3762995" y="2129077"/>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defTabSz="457189"/>
            <a:endParaRPr lang="en-US" sz="1800">
              <a:solidFill>
                <a:srgbClr val="005073"/>
              </a:solidFill>
            </a:endParaRPr>
          </a:p>
        </p:txBody>
      </p:sp>
    </p:spTree>
    <p:extLst>
      <p:ext uri="{BB962C8B-B14F-4D97-AF65-F5344CB8AC3E}">
        <p14:creationId xmlns:p14="http://schemas.microsoft.com/office/powerpoint/2010/main" val="158310354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p:cNvSpPr/>
          <p:nvPr userDrawn="1"/>
        </p:nvSpPr>
        <p:spPr>
          <a:xfrm>
            <a:off x="0" y="4781550"/>
            <a:ext cx="9144000" cy="3619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sz="1800">
              <a:solidFill>
                <a:srgbClr val="005073"/>
              </a:solidFill>
            </a:endParaRPr>
          </a:p>
        </p:txBody>
      </p:sp>
      <p:sp>
        <p:nvSpPr>
          <p:cNvPr id="10" name="Footer Placeholder 2"/>
          <p:cNvSpPr txBox="1">
            <a:spLocks/>
          </p:cNvSpPr>
          <p:nvPr userDrawn="1"/>
        </p:nvSpPr>
        <p:spPr>
          <a:xfrm>
            <a:off x="381000" y="4825603"/>
            <a:ext cx="4876800" cy="317897"/>
          </a:xfrm>
          <a:prstGeom prst="rect">
            <a:avLst/>
          </a:prstGeom>
        </p:spPr>
        <p:txBody>
          <a:bodyPr/>
          <a:lstStyle>
            <a:defPPr>
              <a:defRPr lang="en-US"/>
            </a:defPPr>
            <a:lvl1pPr marL="0" algn="l" defTabSz="914400" rtl="0" eaLnBrk="1" latinLnBrk="0" hangingPunct="1">
              <a:defRPr sz="12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rgbClr val="005073">
                    <a:lumMod val="95000"/>
                  </a:srgbClr>
                </a:solidFill>
                <a:latin typeface="CiscoSans ExtraLight"/>
                <a:cs typeface="CiscoSans ExtraLight"/>
              </a:rPr>
              <a:t>© 2017 Cisco Systems, Inc. Cisco Confidential </a:t>
            </a:r>
          </a:p>
        </p:txBody>
      </p:sp>
      <p:sp>
        <p:nvSpPr>
          <p:cNvPr id="11" name="Slide Number Placeholder 2"/>
          <p:cNvSpPr>
            <a:spLocks noGrp="1"/>
          </p:cNvSpPr>
          <p:nvPr>
            <p:ph type="sldNum" sz="quarter" idx="12"/>
          </p:nvPr>
        </p:nvSpPr>
        <p:spPr>
          <a:xfrm>
            <a:off x="8492925" y="4843464"/>
            <a:ext cx="457200" cy="319087"/>
          </a:xfrm>
          <a:prstGeom prst="rect">
            <a:avLst/>
          </a:prstGeom>
        </p:spPr>
        <p:txBody>
          <a:bodyPr/>
          <a:lstStyle>
            <a:lvl1pPr>
              <a:defRPr sz="1200">
                <a:solidFill>
                  <a:schemeClr val="bg1"/>
                </a:solidFill>
              </a:defRPr>
            </a:lvl1pPr>
          </a:lstStyle>
          <a:p>
            <a:pPr defTabSz="457189"/>
            <a:fld id="{691943A7-6AE2-491A-8B6A-10A4513391C3}" type="slidenum">
              <a:rPr lang="en-US" smtClean="0">
                <a:solidFill>
                  <a:srgbClr val="005073"/>
                </a:solidFill>
              </a:rPr>
              <a:pPr defTabSz="457189"/>
              <a:t>‹#›</a:t>
            </a:fld>
            <a:endParaRPr lang="en-US" dirty="0">
              <a:solidFill>
                <a:srgbClr val="005073"/>
              </a:solidFill>
            </a:endParaRPr>
          </a:p>
        </p:txBody>
      </p:sp>
      <p:sp>
        <p:nvSpPr>
          <p:cNvPr id="6" name="Title Placeholder 1"/>
          <p:cNvSpPr>
            <a:spLocks noGrp="1"/>
          </p:cNvSpPr>
          <p:nvPr>
            <p:ph type="title"/>
          </p:nvPr>
        </p:nvSpPr>
        <p:spPr>
          <a:xfrm>
            <a:off x="229701" y="0"/>
            <a:ext cx="8580924" cy="628650"/>
          </a:xfrm>
          <a:prstGeom prst="rect">
            <a:avLst/>
          </a:prstGeom>
        </p:spPr>
        <p:txBody>
          <a:bodyPr vert="horz" lIns="61715" tIns="34288" rIns="61715" bIns="34288" rtlCol="0" anchor="b" anchorCtr="0">
            <a:noAutofit/>
          </a:bodyPr>
          <a:lstStyle>
            <a:lvl1pPr algn="l">
              <a:defRPr sz="2000" b="0" i="0">
                <a:solidFill>
                  <a:srgbClr val="17375E"/>
                </a:solidFill>
                <a:latin typeface="CiscoSans ExtraLight"/>
                <a:cs typeface="CiscoSans ExtraLight"/>
              </a:defRPr>
            </a:lvl1pPr>
          </a:lstStyle>
          <a:p>
            <a:r>
              <a:rPr lang="en-US" dirty="0"/>
              <a:t>Slide Title Goes Here</a:t>
            </a:r>
          </a:p>
        </p:txBody>
      </p:sp>
      <p:sp>
        <p:nvSpPr>
          <p:cNvPr id="9" name="Text Placeholder 2"/>
          <p:cNvSpPr>
            <a:spLocks noGrp="1"/>
          </p:cNvSpPr>
          <p:nvPr>
            <p:ph idx="1" hasCustomPrompt="1"/>
          </p:nvPr>
        </p:nvSpPr>
        <p:spPr>
          <a:xfrm>
            <a:off x="229701" y="819150"/>
            <a:ext cx="8580924" cy="381000"/>
          </a:xfrm>
          <a:prstGeom prst="rect">
            <a:avLst/>
          </a:prstGeom>
        </p:spPr>
        <p:txBody>
          <a:bodyPr vert="horz" lIns="68574" tIns="34288" rIns="68574" bIns="34288" rtlCol="0">
            <a:noAutofit/>
          </a:bodyPr>
          <a:lstStyle>
            <a:lvl1pPr marL="0" indent="0">
              <a:buNone/>
              <a:defRPr sz="1600" b="0" i="0">
                <a:solidFill>
                  <a:schemeClr val="tx1"/>
                </a:solidFill>
                <a:latin typeface="CiscoSans"/>
                <a:cs typeface="CiscoSans"/>
              </a:defRPr>
            </a:lvl1pPr>
            <a:lvl2pPr marL="571486" indent="-342892">
              <a:defRPr sz="1800">
                <a:solidFill>
                  <a:schemeClr val="tx1"/>
                </a:solidFill>
                <a:latin typeface="CiscoSans"/>
              </a:defRPr>
            </a:lvl2pPr>
            <a:lvl3pPr>
              <a:defRPr sz="1800">
                <a:solidFill>
                  <a:schemeClr val="tx1">
                    <a:lumMod val="50000"/>
                    <a:lumOff val="50000"/>
                  </a:schemeClr>
                </a:solidFill>
                <a:latin typeface="CiscoSans"/>
              </a:defRPr>
            </a:lvl3pPr>
            <a:lvl4pPr>
              <a:defRPr sz="1600">
                <a:solidFill>
                  <a:schemeClr val="tx1">
                    <a:lumMod val="50000"/>
                    <a:lumOff val="50000"/>
                  </a:schemeClr>
                </a:solidFill>
                <a:latin typeface="CiscoSans"/>
              </a:defRPr>
            </a:lvl4pPr>
            <a:lvl5pPr>
              <a:defRPr sz="1600">
                <a:solidFill>
                  <a:schemeClr val="tx1">
                    <a:lumMod val="50000"/>
                    <a:lumOff val="50000"/>
                  </a:schemeClr>
                </a:solidFill>
                <a:latin typeface="CiscoSans"/>
              </a:defRPr>
            </a:lvl5pPr>
          </a:lstStyle>
          <a:p>
            <a:pPr lvl="0"/>
            <a:r>
              <a:rPr lang="en-US" dirty="0"/>
              <a:t>Body Text</a:t>
            </a:r>
          </a:p>
        </p:txBody>
      </p:sp>
      <p:sp>
        <p:nvSpPr>
          <p:cNvPr id="12" name="Text Placeholder 2"/>
          <p:cNvSpPr>
            <a:spLocks noGrp="1"/>
          </p:cNvSpPr>
          <p:nvPr>
            <p:ph idx="13" hasCustomPrompt="1"/>
          </p:nvPr>
        </p:nvSpPr>
        <p:spPr>
          <a:xfrm>
            <a:off x="228600" y="1428750"/>
            <a:ext cx="8580924" cy="381000"/>
          </a:xfrm>
          <a:prstGeom prst="rect">
            <a:avLst/>
          </a:prstGeom>
        </p:spPr>
        <p:txBody>
          <a:bodyPr vert="horz" lIns="68574" tIns="34288" rIns="68574" bIns="34288" rtlCol="0">
            <a:noAutofit/>
          </a:bodyPr>
          <a:lstStyle>
            <a:lvl1pPr marL="228594" indent="-228594">
              <a:buClr>
                <a:schemeClr val="tx2"/>
              </a:buClr>
              <a:defRPr sz="1600" b="0" i="0">
                <a:solidFill>
                  <a:schemeClr val="tx1"/>
                </a:solidFill>
                <a:latin typeface="CiscoSans ExtraLight"/>
                <a:cs typeface="CiscoSans ExtraLight"/>
              </a:defRPr>
            </a:lvl1pPr>
            <a:lvl2pPr marL="571486" indent="-342892">
              <a:defRPr sz="1800">
                <a:solidFill>
                  <a:schemeClr val="tx1"/>
                </a:solidFill>
                <a:latin typeface="CiscoSans"/>
              </a:defRPr>
            </a:lvl2pPr>
            <a:lvl3pPr>
              <a:defRPr sz="1800">
                <a:solidFill>
                  <a:schemeClr val="tx1">
                    <a:lumMod val="50000"/>
                    <a:lumOff val="50000"/>
                  </a:schemeClr>
                </a:solidFill>
                <a:latin typeface="CiscoSans"/>
              </a:defRPr>
            </a:lvl3pPr>
            <a:lvl4pPr>
              <a:defRPr sz="1600">
                <a:solidFill>
                  <a:schemeClr val="tx1">
                    <a:lumMod val="50000"/>
                    <a:lumOff val="50000"/>
                  </a:schemeClr>
                </a:solidFill>
                <a:latin typeface="CiscoSans"/>
              </a:defRPr>
            </a:lvl4pPr>
            <a:lvl5pPr>
              <a:defRPr sz="1600">
                <a:solidFill>
                  <a:schemeClr val="tx1">
                    <a:lumMod val="50000"/>
                    <a:lumOff val="50000"/>
                  </a:schemeClr>
                </a:solidFill>
                <a:latin typeface="CiscoSans"/>
              </a:defRPr>
            </a:lvl5pPr>
          </a:lstStyle>
          <a:p>
            <a:pPr lvl="0"/>
            <a:r>
              <a:rPr lang="en-US" dirty="0"/>
              <a:t>Body Text</a:t>
            </a:r>
          </a:p>
        </p:txBody>
      </p:sp>
    </p:spTree>
    <p:extLst>
      <p:ext uri="{BB962C8B-B14F-4D97-AF65-F5344CB8AC3E}">
        <p14:creationId xmlns:p14="http://schemas.microsoft.com/office/powerpoint/2010/main" val="2265999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lumMod val="75000"/>
                  </a:schemeClr>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991378711"/>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9587595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Rectangle 7"/>
          <p:cNvSpPr/>
          <p:nvPr userDrawn="1"/>
        </p:nvSpPr>
        <p:spPr>
          <a:xfrm>
            <a:off x="0" y="4781550"/>
            <a:ext cx="9144000" cy="3619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ooter Placeholder 2"/>
          <p:cNvSpPr txBox="1">
            <a:spLocks/>
          </p:cNvSpPr>
          <p:nvPr userDrawn="1"/>
        </p:nvSpPr>
        <p:spPr>
          <a:xfrm>
            <a:off x="381000" y="4825602"/>
            <a:ext cx="4876800" cy="317897"/>
          </a:xfrm>
          <a:prstGeom prst="rect">
            <a:avLst/>
          </a:prstGeom>
        </p:spPr>
        <p:txBody>
          <a:bodyPr/>
          <a:lstStyle>
            <a:defPPr>
              <a:defRPr lang="en-US"/>
            </a:defPPr>
            <a:lvl1pPr marL="0" algn="l" defTabSz="914400" rtl="0" eaLnBrk="1" latinLnBrk="0" hangingPunct="1">
              <a:defRPr sz="1200" kern="1200">
                <a:solidFill>
                  <a:schemeClr val="bg1">
                    <a:lumMod val="9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0" i="0" dirty="0">
                <a:latin typeface="CiscoSans ExtraLight"/>
                <a:cs typeface="CiscoSans ExtraLight"/>
              </a:rPr>
              <a:t>© 2017 Cisco Systems, Inc. Cisco Confidential </a:t>
            </a:r>
          </a:p>
        </p:txBody>
      </p:sp>
      <p:sp>
        <p:nvSpPr>
          <p:cNvPr id="11" name="Slide Number Placeholder 2"/>
          <p:cNvSpPr>
            <a:spLocks noGrp="1"/>
          </p:cNvSpPr>
          <p:nvPr>
            <p:ph type="sldNum" sz="quarter" idx="12"/>
          </p:nvPr>
        </p:nvSpPr>
        <p:spPr>
          <a:xfrm>
            <a:off x="8492925" y="4843463"/>
            <a:ext cx="457200" cy="319087"/>
          </a:xfrm>
          <a:prstGeom prst="rect">
            <a:avLst/>
          </a:prstGeom>
        </p:spPr>
        <p:txBody>
          <a:bodyPr/>
          <a:lstStyle>
            <a:lvl1pPr>
              <a:defRPr sz="1200">
                <a:solidFill>
                  <a:schemeClr val="bg1"/>
                </a:solidFill>
              </a:defRPr>
            </a:lvl1pPr>
          </a:lstStyle>
          <a:p>
            <a:fld id="{691943A7-6AE2-491A-8B6A-10A4513391C3}" type="slidenum">
              <a:rPr lang="en-US" smtClean="0"/>
              <a:pPr/>
              <a:t>‹#›</a:t>
            </a:fld>
            <a:endParaRPr lang="en-US" dirty="0"/>
          </a:p>
        </p:txBody>
      </p:sp>
      <p:sp>
        <p:nvSpPr>
          <p:cNvPr id="6" name="Title Placeholder 1"/>
          <p:cNvSpPr>
            <a:spLocks noGrp="1"/>
          </p:cNvSpPr>
          <p:nvPr>
            <p:ph type="title"/>
          </p:nvPr>
        </p:nvSpPr>
        <p:spPr>
          <a:xfrm>
            <a:off x="229701" y="0"/>
            <a:ext cx="8580924" cy="628650"/>
          </a:xfrm>
          <a:prstGeom prst="rect">
            <a:avLst/>
          </a:prstGeom>
        </p:spPr>
        <p:txBody>
          <a:bodyPr vert="horz" lIns="61715" tIns="34288" rIns="61715" bIns="34288" rtlCol="0" anchor="b" anchorCtr="0">
            <a:noAutofit/>
          </a:bodyPr>
          <a:lstStyle>
            <a:lvl1pPr algn="l">
              <a:defRPr sz="2000" b="0" i="0">
                <a:solidFill>
                  <a:srgbClr val="17375E"/>
                </a:solidFill>
                <a:latin typeface="CiscoSans ExtraLight"/>
                <a:cs typeface="CiscoSans ExtraLight"/>
              </a:defRPr>
            </a:lvl1pPr>
          </a:lstStyle>
          <a:p>
            <a:r>
              <a:rPr lang="en-US" dirty="0"/>
              <a:t>Slide Title Goes Here</a:t>
            </a:r>
          </a:p>
        </p:txBody>
      </p:sp>
      <p:sp>
        <p:nvSpPr>
          <p:cNvPr id="9" name="Text Placeholder 2"/>
          <p:cNvSpPr>
            <a:spLocks noGrp="1"/>
          </p:cNvSpPr>
          <p:nvPr>
            <p:ph idx="1" hasCustomPrompt="1"/>
          </p:nvPr>
        </p:nvSpPr>
        <p:spPr>
          <a:xfrm>
            <a:off x="229701" y="819150"/>
            <a:ext cx="8580924" cy="381000"/>
          </a:xfrm>
          <a:prstGeom prst="rect">
            <a:avLst/>
          </a:prstGeom>
        </p:spPr>
        <p:txBody>
          <a:bodyPr vert="horz" lIns="68574" tIns="34288" rIns="68574" bIns="34288" rtlCol="0">
            <a:noAutofit/>
          </a:bodyPr>
          <a:lstStyle>
            <a:lvl1pPr marL="0" indent="0">
              <a:buNone/>
              <a:defRPr sz="1600" b="0" i="0">
                <a:solidFill>
                  <a:schemeClr val="tx1"/>
                </a:solidFill>
                <a:latin typeface="CiscoSans"/>
                <a:cs typeface="CiscoSans"/>
              </a:defRPr>
            </a:lvl1pPr>
            <a:lvl2pPr marL="571500" indent="-342900">
              <a:defRPr sz="1800">
                <a:solidFill>
                  <a:schemeClr val="tx1"/>
                </a:solidFill>
                <a:latin typeface="CiscoSans"/>
              </a:defRPr>
            </a:lvl2pPr>
            <a:lvl3pPr>
              <a:defRPr sz="1800">
                <a:solidFill>
                  <a:schemeClr val="tx1">
                    <a:lumMod val="50000"/>
                    <a:lumOff val="50000"/>
                  </a:schemeClr>
                </a:solidFill>
                <a:latin typeface="CiscoSans"/>
              </a:defRPr>
            </a:lvl3pPr>
            <a:lvl4pPr>
              <a:defRPr sz="1600">
                <a:solidFill>
                  <a:schemeClr val="tx1">
                    <a:lumMod val="50000"/>
                    <a:lumOff val="50000"/>
                  </a:schemeClr>
                </a:solidFill>
                <a:latin typeface="CiscoSans"/>
              </a:defRPr>
            </a:lvl4pPr>
            <a:lvl5pPr>
              <a:defRPr sz="1600">
                <a:solidFill>
                  <a:schemeClr val="tx1">
                    <a:lumMod val="50000"/>
                    <a:lumOff val="50000"/>
                  </a:schemeClr>
                </a:solidFill>
                <a:latin typeface="CiscoSans"/>
              </a:defRPr>
            </a:lvl5pPr>
          </a:lstStyle>
          <a:p>
            <a:pPr lvl="0"/>
            <a:r>
              <a:rPr lang="en-US" dirty="0"/>
              <a:t>Body Text</a:t>
            </a:r>
          </a:p>
        </p:txBody>
      </p:sp>
      <p:sp>
        <p:nvSpPr>
          <p:cNvPr id="12" name="Text Placeholder 2"/>
          <p:cNvSpPr>
            <a:spLocks noGrp="1"/>
          </p:cNvSpPr>
          <p:nvPr>
            <p:ph idx="13" hasCustomPrompt="1"/>
          </p:nvPr>
        </p:nvSpPr>
        <p:spPr>
          <a:xfrm>
            <a:off x="228600" y="1428750"/>
            <a:ext cx="8580924" cy="381000"/>
          </a:xfrm>
          <a:prstGeom prst="rect">
            <a:avLst/>
          </a:prstGeom>
        </p:spPr>
        <p:txBody>
          <a:bodyPr vert="horz" lIns="68574" tIns="34288" rIns="68574" bIns="34288" rtlCol="0">
            <a:noAutofit/>
          </a:bodyPr>
          <a:lstStyle>
            <a:lvl1pPr marL="228600" indent="-228600">
              <a:buClr>
                <a:schemeClr val="tx2"/>
              </a:buClr>
              <a:defRPr sz="1600" b="0" i="0">
                <a:solidFill>
                  <a:schemeClr val="tx1"/>
                </a:solidFill>
                <a:latin typeface="CiscoSans ExtraLight"/>
                <a:cs typeface="CiscoSans ExtraLight"/>
              </a:defRPr>
            </a:lvl1pPr>
            <a:lvl2pPr marL="571500" indent="-342900">
              <a:defRPr sz="1800">
                <a:solidFill>
                  <a:schemeClr val="tx1"/>
                </a:solidFill>
                <a:latin typeface="CiscoSans"/>
              </a:defRPr>
            </a:lvl2pPr>
            <a:lvl3pPr>
              <a:defRPr sz="1800">
                <a:solidFill>
                  <a:schemeClr val="tx1">
                    <a:lumMod val="50000"/>
                    <a:lumOff val="50000"/>
                  </a:schemeClr>
                </a:solidFill>
                <a:latin typeface="CiscoSans"/>
              </a:defRPr>
            </a:lvl3pPr>
            <a:lvl4pPr>
              <a:defRPr sz="1600">
                <a:solidFill>
                  <a:schemeClr val="tx1">
                    <a:lumMod val="50000"/>
                    <a:lumOff val="50000"/>
                  </a:schemeClr>
                </a:solidFill>
                <a:latin typeface="CiscoSans"/>
              </a:defRPr>
            </a:lvl4pPr>
            <a:lvl5pPr>
              <a:defRPr sz="1600">
                <a:solidFill>
                  <a:schemeClr val="tx1">
                    <a:lumMod val="50000"/>
                    <a:lumOff val="50000"/>
                  </a:schemeClr>
                </a:solidFill>
                <a:latin typeface="CiscoSans"/>
              </a:defRPr>
            </a:lvl5pPr>
          </a:lstStyle>
          <a:p>
            <a:pPr lvl="0"/>
            <a:r>
              <a:rPr lang="en-US" dirty="0"/>
              <a:t>Body Text</a:t>
            </a:r>
          </a:p>
        </p:txBody>
      </p:sp>
    </p:spTree>
    <p:extLst>
      <p:ext uri="{BB962C8B-B14F-4D97-AF65-F5344CB8AC3E}">
        <p14:creationId xmlns:p14="http://schemas.microsoft.com/office/powerpoint/2010/main" val="31246056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7E7B7-78BA-4AFE-9AA9-2A507909BA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ED4662-8F42-4EA5-B158-8B2F322E0E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3968E-EF02-45DD-943C-A252125CD67C}"/>
              </a:ext>
            </a:extLst>
          </p:cNvPr>
          <p:cNvSpPr>
            <a:spLocks noGrp="1"/>
          </p:cNvSpPr>
          <p:nvPr>
            <p:ph type="dt" sz="half" idx="10"/>
          </p:nvPr>
        </p:nvSpPr>
        <p:spPr/>
        <p:txBody>
          <a:bodyPr/>
          <a:lstStyle/>
          <a:p>
            <a:fld id="{B6702E83-3271-493E-A6C4-CDC3A523EB02}" type="datetimeFigureOut">
              <a:rPr lang="en-US" smtClean="0"/>
              <a:t>1/12/2020</a:t>
            </a:fld>
            <a:endParaRPr lang="en-US"/>
          </a:p>
        </p:txBody>
      </p:sp>
      <p:sp>
        <p:nvSpPr>
          <p:cNvPr id="5" name="Footer Placeholder 4">
            <a:extLst>
              <a:ext uri="{FF2B5EF4-FFF2-40B4-BE49-F238E27FC236}">
                <a16:creationId xmlns:a16="http://schemas.microsoft.com/office/drawing/2014/main" id="{975480C9-6656-4A87-B241-B722BBB7D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7E2E7-CA7D-496D-9991-6F08B9A27A4E}"/>
              </a:ext>
            </a:extLst>
          </p:cNvPr>
          <p:cNvSpPr>
            <a:spLocks noGrp="1"/>
          </p:cNvSpPr>
          <p:nvPr>
            <p:ph type="sldNum" sz="quarter" idx="12"/>
          </p:nvPr>
        </p:nvSpPr>
        <p:spPr/>
        <p:txBody>
          <a:bodyPr/>
          <a:lstStyle/>
          <a:p>
            <a:fld id="{ED0D0EB9-2D23-4467-9F87-26FE6F5B0495}" type="slidenum">
              <a:rPr lang="en-US" smtClean="0"/>
              <a:t>‹#›</a:t>
            </a:fld>
            <a:endParaRPr lang="en-US"/>
          </a:p>
        </p:txBody>
      </p:sp>
    </p:spTree>
    <p:extLst>
      <p:ext uri="{BB962C8B-B14F-4D97-AF65-F5344CB8AC3E}">
        <p14:creationId xmlns:p14="http://schemas.microsoft.com/office/powerpoint/2010/main" val="6171014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68768"/>
            <a:ext cx="8296421" cy="288131"/>
          </a:xfrm>
          <a:prstGeom prst="rect">
            <a:avLst/>
          </a:prstGeom>
        </p:spPr>
        <p:txBody>
          <a:bodyPr lIns="91420" tIns="45710" rIns="91420" bIns="45710" anchor="b" anchorCtr="0">
            <a:noAutofit/>
          </a:bodyPr>
          <a:lstStyle>
            <a:lvl1pPr marL="0" indent="0" algn="l">
              <a:buNone/>
              <a:defRPr sz="1600" b="0" i="0">
                <a:solidFill>
                  <a:schemeClr val="bg1"/>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108765"/>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600" b="0" i="0" kern="1200" dirty="0" smtClean="0">
                <a:solidFill>
                  <a:schemeClr val="bg1"/>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1"/>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7374524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1356542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16777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39842667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9309715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52509065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2158269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28493123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4327033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63667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201738"/>
            <a:ext cx="8277344" cy="3389312"/>
          </a:xfrm>
          <a:prstGeom prst="rect">
            <a:avLst/>
          </a:prstGeom>
        </p:spPr>
        <p:txBody>
          <a:bodyPr lIns="91420" tIns="45710" rIns="91420" bIns="45710">
            <a:noAutofit/>
          </a:bodyPr>
          <a:lstStyle>
            <a:lvl1pPr marL="228600" indent="-171450">
              <a:lnSpc>
                <a:spcPct val="95000"/>
              </a:lnSpc>
              <a:spcBef>
                <a:spcPts val="1110"/>
              </a:spcBef>
              <a:buClr>
                <a:schemeClr val="tx1"/>
              </a:buClr>
              <a:buSzPct val="80000"/>
              <a:buFont typeface="Arial"/>
              <a:buChar char="•"/>
              <a:defRPr sz="2000" b="0" i="0">
                <a:solidFill>
                  <a:schemeClr val="tx1"/>
                </a:solidFill>
                <a:latin typeface="+mn-lt"/>
                <a:ea typeface="CiscoSansTT Thin" charset="0"/>
                <a:cs typeface="CiscoSansTT Thin" charset="0"/>
              </a:defRPr>
            </a:lvl1pPr>
            <a:lvl2pPr marL="457200" indent="-165100">
              <a:lnSpc>
                <a:spcPct val="95000"/>
              </a:lnSpc>
              <a:spcBef>
                <a:spcPts val="450"/>
              </a:spcBef>
              <a:buClr>
                <a:schemeClr val="tx1"/>
              </a:buClr>
              <a:buSzPct val="80000"/>
              <a:buFont typeface="Arial"/>
              <a:buChar char="•"/>
              <a:defRPr sz="1800" b="0" i="0">
                <a:solidFill>
                  <a:schemeClr val="tx1"/>
                </a:solidFill>
                <a:latin typeface="+mn-lt"/>
                <a:ea typeface="CiscoSansTT Thin" charset="0"/>
                <a:cs typeface="CiscoSansTT Thin" charset="0"/>
              </a:defRPr>
            </a:lvl2pPr>
            <a:lvl3pPr marL="685800" indent="-109538">
              <a:buClr>
                <a:schemeClr val="tx1"/>
              </a:buClr>
              <a:buSzPct val="80000"/>
              <a:buFont typeface="Arial"/>
              <a:buChar char="•"/>
              <a:defRPr sz="1600" b="0" i="0">
                <a:solidFill>
                  <a:schemeClr val="tx1"/>
                </a:solidFill>
                <a:latin typeface="+mn-lt"/>
                <a:ea typeface="CiscoSansTT Thin" charset="0"/>
                <a:cs typeface="CiscoSansTT Thin" charset="0"/>
              </a:defRPr>
            </a:lvl3pPr>
            <a:lvl4pPr marL="911035" indent="-171415">
              <a:buClr>
                <a:schemeClr val="tx1"/>
              </a:buClr>
              <a:buSzPct val="80000"/>
              <a:buFont typeface="Arial"/>
              <a:buChar char="•"/>
              <a:defRPr sz="1400" b="0" i="0">
                <a:solidFill>
                  <a:schemeClr val="tx1"/>
                </a:solidFill>
                <a:latin typeface="+mn-lt"/>
                <a:ea typeface="CiscoSansTT Thin" charset="0"/>
                <a:cs typeface="CiscoSansTT Thin" charset="0"/>
              </a:defRPr>
            </a:lvl4pPr>
            <a:lvl5pPr marL="1082450" indent="-168240">
              <a:buClr>
                <a:schemeClr val="tx1"/>
              </a:buClr>
              <a:buSzPct val="80000"/>
              <a:buFont typeface="Arial"/>
              <a:buChar char="•"/>
              <a:defRPr sz="1200" b="0" i="0">
                <a:solidFill>
                  <a:schemeClr val="tx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15467603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33399"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1"/>
          </p:nvPr>
        </p:nvSpPr>
        <p:spPr>
          <a:xfrm>
            <a:off x="4755866" y="1205898"/>
            <a:ext cx="3886200" cy="3083094"/>
          </a:xfrm>
          <a:prstGeom prst="rect">
            <a:avLst/>
          </a:prstGeom>
        </p:spPr>
        <p:txBody>
          <a:bodyPr lIns="0" tIns="45710" rIns="0" bIns="45710">
            <a:noAutofit/>
          </a:bodyPr>
          <a:lstStyle>
            <a:lvl1pPr marL="174625" indent="-117475">
              <a:lnSpc>
                <a:spcPct val="95000"/>
              </a:lnSpc>
              <a:spcBef>
                <a:spcPts val="1110"/>
              </a:spcBef>
              <a:buClr>
                <a:schemeClr val="tx1"/>
              </a:buClr>
              <a:buSzPct val="60000"/>
              <a:buFont typeface="Arial"/>
              <a:buChar char="•"/>
              <a:defRPr sz="2000" b="0" i="0" baseline="0">
                <a:solidFill>
                  <a:schemeClr val="tx1"/>
                </a:solidFill>
                <a:latin typeface="+mn-lt"/>
                <a:cs typeface="CiscoSans ExtraLight"/>
              </a:defRPr>
            </a:lvl1pPr>
            <a:lvl2pPr marL="288925" indent="-114300">
              <a:lnSpc>
                <a:spcPct val="95000"/>
              </a:lnSpc>
              <a:spcBef>
                <a:spcPts val="450"/>
              </a:spcBef>
              <a:buClr>
                <a:schemeClr val="tx1"/>
              </a:buClr>
              <a:buSzPct val="60000"/>
              <a:buFont typeface="Arial"/>
              <a:buChar char="•"/>
              <a:defRPr sz="1800" b="0" i="0">
                <a:solidFill>
                  <a:schemeClr val="tx1"/>
                </a:solidFill>
                <a:latin typeface="+mn-lt"/>
                <a:cs typeface="CiscoSans ExtraLight"/>
              </a:defRPr>
            </a:lvl2pPr>
            <a:lvl3pPr marL="403225" indent="-114300">
              <a:buClr>
                <a:schemeClr val="tx1"/>
              </a:buClr>
              <a:buSzPct val="60000"/>
              <a:buFont typeface="Arial"/>
              <a:buChar char="•"/>
              <a:defRPr sz="1600" b="0" i="0">
                <a:solidFill>
                  <a:schemeClr val="tx1"/>
                </a:solidFill>
                <a:latin typeface="+mn-lt"/>
                <a:cs typeface="CiscoSans ExtraLight"/>
              </a:defRPr>
            </a:lvl3pPr>
            <a:lvl4pPr marL="517525" indent="-114300">
              <a:buClr>
                <a:schemeClr val="tx1"/>
              </a:buClr>
              <a:buSzPct val="60000"/>
              <a:buFont typeface="Arial"/>
              <a:buChar char="•"/>
              <a:defRPr sz="1400" b="0" i="0">
                <a:solidFill>
                  <a:schemeClr val="tx1"/>
                </a:solidFill>
                <a:latin typeface="+mn-lt"/>
                <a:cs typeface="CiscoSans ExtraLight"/>
              </a:defRPr>
            </a:lvl4pPr>
            <a:lvl5pPr marL="631825" indent="-114300">
              <a:buClr>
                <a:schemeClr val="tx1"/>
              </a:buClr>
              <a:buSzPct val="60000"/>
              <a:buFont typeface="Arial"/>
              <a:buChar char="•"/>
              <a:defRPr sz="1200" b="0" i="0">
                <a:solidFill>
                  <a:schemeClr val="tx1"/>
                </a:solidFill>
                <a:latin typeface="+mn-lt"/>
                <a:cs typeface="CiscoSans Extra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4207235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2800">
                <a:solidFill>
                  <a:schemeClr val="tx2"/>
                </a:solidFill>
              </a:defRPr>
            </a:lvl1pPr>
          </a:lstStyle>
          <a:p>
            <a:pPr lvl="0"/>
            <a:r>
              <a:rPr lang="en-GB" dirty="0"/>
              <a:t>Click to edit Master title style</a:t>
            </a:r>
          </a:p>
        </p:txBody>
      </p:sp>
    </p:spTree>
    <p:extLst>
      <p:ext uri="{BB962C8B-B14F-4D97-AF65-F5344CB8AC3E}">
        <p14:creationId xmlns:p14="http://schemas.microsoft.com/office/powerpoint/2010/main" val="339384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1">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1">
                    <a:lumMod val="75000"/>
                  </a:schemeClr>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0998972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961942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533400" y="1347788"/>
            <a:ext cx="8115300"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2591599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533400" y="1201738"/>
            <a:ext cx="8115300" cy="2808287"/>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4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213001529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869775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4" name="Text Placeholder 3"/>
          <p:cNvSpPr>
            <a:spLocks noGrp="1"/>
          </p:cNvSpPr>
          <p:nvPr>
            <p:ph type="body" sz="quarter" idx="10" hasCustomPrompt="1"/>
          </p:nvPr>
        </p:nvSpPr>
        <p:spPr>
          <a:xfrm>
            <a:off x="462301" y="1665182"/>
            <a:ext cx="3662024" cy="2925868"/>
          </a:xfrm>
          <a:prstGeom prst="rect">
            <a:avLst/>
          </a:prstGeom>
        </p:spPr>
        <p:txBody>
          <a:bodyPr lIns="91420" tIns="45710" rIns="91420" bIns="45710">
            <a:noAutofit/>
          </a:bodyPr>
          <a:lstStyle>
            <a:lvl1pPr marL="174625" indent="-117475">
              <a:lnSpc>
                <a:spcPct val="95000"/>
              </a:lnSpc>
              <a:spcBef>
                <a:spcPts val="1110"/>
              </a:spcBef>
              <a:buClr>
                <a:schemeClr val="tx2"/>
              </a:buClr>
              <a:buSzPct val="60000"/>
              <a:buFont typeface="Arial"/>
              <a:buChar char="•"/>
              <a:defRPr sz="2000" b="0" i="0">
                <a:solidFill>
                  <a:schemeClr val="bg1"/>
                </a:solidFill>
                <a:latin typeface="+mn-lt"/>
                <a:ea typeface="CiscoSansTT Thin" charset="0"/>
                <a:cs typeface="CiscoSansTT Thin" charset="0"/>
              </a:defRPr>
            </a:lvl1pPr>
            <a:lvl2pPr marL="288925" indent="-114300">
              <a:lnSpc>
                <a:spcPct val="95000"/>
              </a:lnSpc>
              <a:spcBef>
                <a:spcPts val="450"/>
              </a:spcBef>
              <a:buClr>
                <a:schemeClr val="tx2"/>
              </a:buClr>
              <a:buSzPct val="60000"/>
              <a:buFont typeface="Arial"/>
              <a:buChar char="•"/>
              <a:defRPr sz="1800" b="0" i="0">
                <a:solidFill>
                  <a:schemeClr val="bg1"/>
                </a:solidFill>
                <a:latin typeface="+mn-lt"/>
                <a:ea typeface="CiscoSansTT Thin" charset="0"/>
                <a:cs typeface="CiscoSansTT Thin" charset="0"/>
              </a:defRPr>
            </a:lvl2pPr>
            <a:lvl3pPr marL="403225" indent="-114300">
              <a:buClr>
                <a:schemeClr val="tx2"/>
              </a:buClr>
              <a:buSzPct val="60000"/>
              <a:buFont typeface="Arial"/>
              <a:buChar char="•"/>
              <a:defRPr sz="1600" b="0" i="0">
                <a:solidFill>
                  <a:schemeClr val="bg1"/>
                </a:solidFill>
                <a:latin typeface="+mn-lt"/>
                <a:ea typeface="CiscoSansTT Thin" charset="0"/>
                <a:cs typeface="CiscoSansTT Thin" charset="0"/>
              </a:defRPr>
            </a:lvl3pPr>
            <a:lvl4pPr marL="517525" indent="-114300">
              <a:buClr>
                <a:schemeClr val="tx2"/>
              </a:buClr>
              <a:buSzPct val="60000"/>
              <a:buFont typeface="Arial"/>
              <a:buChar char="•"/>
              <a:defRPr sz="1400" b="0" i="0">
                <a:solidFill>
                  <a:schemeClr val="bg1"/>
                </a:solidFill>
                <a:latin typeface="+mn-lt"/>
                <a:ea typeface="CiscoSansTT Thin" charset="0"/>
                <a:cs typeface="CiscoSansTT Thin" charset="0"/>
              </a:defRPr>
            </a:lvl4pPr>
            <a:lvl5pPr marL="631825" indent="-114300">
              <a:buClr>
                <a:schemeClr val="tx2"/>
              </a:buClr>
              <a:buSzPct val="60000"/>
              <a:buFont typeface="Arial"/>
              <a:buChar char="•"/>
              <a:defRPr sz="1200" b="0" i="0">
                <a:solidFill>
                  <a:schemeClr val="bg1"/>
                </a:solidFill>
                <a:latin typeface="+mn-lt"/>
                <a:ea typeface="CiscoSansTT Thin" charset="0"/>
                <a:cs typeface="CiscoSansTT Thin"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3686559"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defRPr sz="3200">
                <a:solidFill>
                  <a:schemeClr val="bg1"/>
                </a:solidFill>
              </a:defRPr>
            </a:lvl1pPr>
          </a:lstStyle>
          <a:p>
            <a:pPr lvl="0"/>
            <a:r>
              <a:rPr lang="en-GB" dirty="0"/>
              <a:t>Click to edit Master title style</a:t>
            </a:r>
          </a:p>
        </p:txBody>
      </p:sp>
      <p:sp>
        <p:nvSpPr>
          <p:cNvPr id="8" name="Rectangle 4"/>
          <p:cNvSpPr>
            <a:spLocks noChangeArrowheads="1"/>
          </p:cNvSpPr>
          <p:nvPr userDrawn="1"/>
        </p:nvSpPr>
        <p:spPr bwMode="ltGray">
          <a:xfrm>
            <a:off x="477679" y="4741653"/>
            <a:ext cx="35683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357054499"/>
      </p:ext>
    </p:extLst>
  </p:cSld>
  <p:clrMapOvr>
    <a:masterClrMapping/>
  </p:clrMapOvr>
  <p:extLst>
    <p:ext uri="{DCECCB84-F9BA-43D5-87BE-67443E8EF086}">
      <p15:sldGuideLst xmlns:p15="http://schemas.microsoft.com/office/powerpoint/2012/main">
        <p15:guide id="2" pos="288">
          <p15:clr>
            <a:srgbClr val="FBAE40"/>
          </p15:clr>
        </p15:guide>
        <p15:guide id="3" pos="259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3" name="Title Placeholder 5"/>
          <p:cNvSpPr>
            <a:spLocks noGrp="1"/>
          </p:cNvSpPr>
          <p:nvPr>
            <p:ph type="title"/>
          </p:nvPr>
        </p:nvSpPr>
        <p:spPr bwMode="auto">
          <a:xfrm>
            <a:off x="419100" y="1657350"/>
            <a:ext cx="3827463" cy="1828800"/>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31812"/>
            <a:ext cx="3551237" cy="4059237"/>
          </a:xfrm>
          <a:prstGeom prst="rect">
            <a:avLst/>
          </a:prstGeom>
        </p:spPr>
        <p:txBody>
          <a:bodyPr lIns="0" rIns="0" anchor="ctr" anchorCtr="0"/>
          <a:lstStyle>
            <a:lvl1pPr marL="169863" indent="-169863">
              <a:lnSpc>
                <a:spcPct val="100000"/>
              </a:lnSpc>
              <a:buClr>
                <a:schemeClr val="tx1"/>
              </a:buClr>
              <a:buSzPct val="60000"/>
              <a:buFont typeface="Arial" panose="020B0604020202020204" pitchFamily="34" charset="0"/>
              <a:buChar char="•"/>
              <a:tabLst>
                <a:tab pos="228600" algn="l"/>
              </a:tabLst>
              <a:defRPr sz="2400"/>
            </a:lvl1pPr>
            <a:lvl2pPr marL="346075" indent="-171450">
              <a:lnSpc>
                <a:spcPct val="100000"/>
              </a:lnSpc>
              <a:buClr>
                <a:schemeClr val="tx1"/>
              </a:buClr>
              <a:buSzPct val="60000"/>
              <a:buFont typeface="Arial" panose="020B0604020202020204" pitchFamily="34" charset="0"/>
              <a:buChar char="•"/>
              <a:defRPr sz="2400"/>
            </a:lvl2pPr>
            <a:lvl3pPr marL="457200" indent="-117475">
              <a:lnSpc>
                <a:spcPct val="100000"/>
              </a:lnSpc>
              <a:buClr>
                <a:schemeClr val="tx1"/>
              </a:buClr>
              <a:buSzPct val="60000"/>
              <a:buFont typeface="Arial" panose="020B0604020202020204" pitchFamily="34" charset="0"/>
              <a:buChar char="•"/>
              <a:defRPr sz="2000"/>
            </a:lvl3pPr>
            <a:lvl4pPr marL="574675" indent="-117475">
              <a:lnSpc>
                <a:spcPct val="100000"/>
              </a:lnSpc>
              <a:buClr>
                <a:schemeClr val="tx1"/>
              </a:buClr>
              <a:buSzPct val="60000"/>
              <a:buFont typeface="Arial" panose="020B0604020202020204" pitchFamily="34" charset="0"/>
              <a:buChar char="•"/>
              <a:tabLst/>
              <a:defRPr sz="1800"/>
            </a:lvl4pPr>
            <a:lvl5pPr marL="744538" indent="-112713">
              <a:lnSpc>
                <a:spcPct val="100000"/>
              </a:lnSpc>
              <a:buClr>
                <a:schemeClr val="tx1"/>
              </a:buClr>
              <a:buSzPct val="60000"/>
              <a:buFont typeface="Arial" panose="020B0604020202020204" pitchFamily="34" charset="0"/>
              <a:buChar cha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4292950632"/>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6">
          <p15:clr>
            <a:srgbClr val="FBAE40"/>
          </p15:clr>
        </p15:guide>
        <p15:guide id="4" pos="267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latin typeface="+mj-lt"/>
            </a:endParaRPr>
          </a:p>
        </p:txBody>
      </p:sp>
      <p:sp>
        <p:nvSpPr>
          <p:cNvPr id="3" name="Title Placeholder 5"/>
          <p:cNvSpPr>
            <a:spLocks noGrp="1"/>
          </p:cNvSpPr>
          <p:nvPr>
            <p:ph type="title"/>
          </p:nvPr>
        </p:nvSpPr>
        <p:spPr bwMode="auto">
          <a:xfrm>
            <a:off x="437766" y="510540"/>
            <a:ext cx="3808797" cy="65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t"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Text Placeholder 5"/>
          <p:cNvSpPr>
            <a:spLocks noGrp="1"/>
          </p:cNvSpPr>
          <p:nvPr>
            <p:ph type="body" sz="quarter" idx="10"/>
          </p:nvPr>
        </p:nvSpPr>
        <p:spPr>
          <a:xfrm>
            <a:off x="5097463" y="510540"/>
            <a:ext cx="3551237" cy="4080510"/>
          </a:xfrm>
          <a:prstGeom prst="rect">
            <a:avLst/>
          </a:prstGeom>
        </p:spPr>
        <p:txBody>
          <a:bodyPr lIns="0" rIns="0"/>
          <a:lstStyle>
            <a:lvl1pPr marL="114300" indent="-114300">
              <a:lnSpc>
                <a:spcPct val="100000"/>
              </a:lnSpc>
              <a:buClr>
                <a:schemeClr val="tx1"/>
              </a:buClr>
              <a:buSzPct val="60000"/>
              <a:defRPr sz="2000"/>
            </a:lvl1pPr>
            <a:lvl2pPr marL="228600" indent="-114300">
              <a:lnSpc>
                <a:spcPct val="100000"/>
              </a:lnSpc>
              <a:buClr>
                <a:schemeClr val="tx1"/>
              </a:buClr>
              <a:buSzPct val="60000"/>
              <a:defRPr sz="2000"/>
            </a:lvl2pPr>
            <a:lvl3pPr marL="342900" indent="-114300">
              <a:lnSpc>
                <a:spcPct val="100000"/>
              </a:lnSpc>
              <a:buClr>
                <a:schemeClr val="tx1"/>
              </a:buClr>
              <a:buSzPct val="60000"/>
              <a:defRPr sz="1800"/>
            </a:lvl3pPr>
            <a:lvl4pPr marL="457200" indent="-123825">
              <a:lnSpc>
                <a:spcPct val="100000"/>
              </a:lnSpc>
              <a:buClr>
                <a:schemeClr val="tx1"/>
              </a:buClr>
              <a:buSzPct val="60000"/>
              <a:defRPr sz="1600"/>
            </a:lvl4pPr>
            <a:lvl5pPr marL="574675" indent="-117475">
              <a:lnSpc>
                <a:spcPct val="100000"/>
              </a:lnSpc>
              <a:buClr>
                <a:schemeClr val="tx1"/>
              </a:buClr>
              <a:buSzPct val="60000"/>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437766" y="1659842"/>
            <a:ext cx="3808797" cy="2931208"/>
          </a:xfrm>
          <a:prstGeom prst="rect">
            <a:avLst/>
          </a:prstGeom>
        </p:spPr>
        <p:txBody>
          <a:bodyPr/>
          <a:lstStyle>
            <a:lvl1pPr marL="114300" indent="-114300">
              <a:buClr>
                <a:schemeClr val="tx2"/>
              </a:buClr>
              <a:buSzPct val="60000"/>
              <a:defRPr lang="en-US" sz="2000" kern="1200" dirty="0" smtClean="0">
                <a:solidFill>
                  <a:schemeClr val="bg1"/>
                </a:solidFill>
                <a:latin typeface="+mn-lt"/>
                <a:ea typeface="ＭＳ Ｐゴシック" charset="0"/>
                <a:cs typeface="CiscoSans"/>
              </a:defRPr>
            </a:lvl1pPr>
            <a:lvl2pPr marL="228600" indent="-114300">
              <a:buClr>
                <a:schemeClr val="tx2"/>
              </a:buClr>
              <a:buSzPct val="60000"/>
              <a:defRPr sz="2000">
                <a:solidFill>
                  <a:schemeClr val="bg1"/>
                </a:solidFill>
              </a:defRPr>
            </a:lvl2pPr>
            <a:lvl3pPr marL="342900" indent="-114300">
              <a:buClr>
                <a:schemeClr val="tx2"/>
              </a:buClr>
              <a:buSzPct val="60000"/>
              <a:defRPr sz="1800">
                <a:solidFill>
                  <a:schemeClr val="bg1"/>
                </a:solidFill>
              </a:defRPr>
            </a:lvl3pPr>
            <a:lvl4pPr marL="457200" indent="-123825">
              <a:buClr>
                <a:schemeClr val="tx2"/>
              </a:buClr>
              <a:buSzPct val="60000"/>
              <a:defRPr sz="1600">
                <a:solidFill>
                  <a:schemeClr val="bg1"/>
                </a:solidFill>
              </a:defRPr>
            </a:lvl4pPr>
            <a:lvl5pPr marL="574675" indent="-117475">
              <a:buClr>
                <a:schemeClr val="tx2"/>
              </a:buClr>
              <a:buSzPct val="60000"/>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4"/>
          <p:cNvSpPr>
            <a:spLocks noChangeArrowheads="1"/>
          </p:cNvSpPr>
          <p:nvPr userDrawn="1"/>
        </p:nvSpPr>
        <p:spPr bwMode="ltGray">
          <a:xfrm>
            <a:off x="477678" y="4741653"/>
            <a:ext cx="3359215"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543438350"/>
      </p:ext>
    </p:extLst>
  </p:cSld>
  <p:clrMapOvr>
    <a:masterClrMapping/>
  </p:clrMapOvr>
  <p:extLst>
    <p:ext uri="{DCECCB84-F9BA-43D5-87BE-67443E8EF086}">
      <p15:sldGuideLst xmlns:p15="http://schemas.microsoft.com/office/powerpoint/2012/main">
        <p15:guide id="4" pos="267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3364846"/>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5089525" y="4062350"/>
            <a:ext cx="3559175" cy="525145"/>
          </a:xfrm>
          <a:prstGeom prst="rect">
            <a:avLst/>
          </a:prstGeom>
        </p:spPr>
        <p:txBody>
          <a:bodyPr lIns="0" tIns="0" rIns="0" bIns="0"/>
          <a:lstStyle>
            <a:lvl1pPr marL="0" indent="0">
              <a:buNone/>
              <a:defRPr sz="1400"/>
            </a:lvl1pPr>
          </a:lstStyle>
          <a:p>
            <a:pPr lvl="0"/>
            <a:r>
              <a:rPr lang="en-US" dirty="0"/>
              <a:t>Click to edit Master text styles</a:t>
            </a:r>
          </a:p>
        </p:txBody>
      </p:sp>
      <p:sp>
        <p:nvSpPr>
          <p:cNvPr id="10" name="Rectangle 4"/>
          <p:cNvSpPr>
            <a:spLocks noChangeArrowheads="1"/>
          </p:cNvSpPr>
          <p:nvPr userDrawn="1"/>
        </p:nvSpPr>
        <p:spPr bwMode="ltGray">
          <a:xfrm>
            <a:off x="477679" y="4741653"/>
            <a:ext cx="2863168"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955872461"/>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2"/>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5089525" y="531813"/>
            <a:ext cx="3559175" cy="4059236"/>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635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2416720718"/>
      </p:ext>
    </p:extLst>
  </p:cSld>
  <p:clrMapOvr>
    <a:masterClrMapping/>
  </p:clrMapOvr>
  <p:extLst>
    <p:ext uri="{DCECCB84-F9BA-43D5-87BE-67443E8EF086}">
      <p15:sldGuideLst xmlns:p15="http://schemas.microsoft.com/office/powerpoint/2012/main">
        <p15:guide id="1" orient="horz" pos="1044">
          <p15:clr>
            <a:srgbClr val="FBAE40"/>
          </p15:clr>
        </p15:guide>
        <p15:guide id="2" pos="26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bg1"/>
              </a:solidFill>
            </a:endParaRPr>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8" name="Rectangle 4"/>
          <p:cNvSpPr>
            <a:spLocks noChangeArrowheads="1"/>
          </p:cNvSpPr>
          <p:nvPr userDrawn="1"/>
        </p:nvSpPr>
        <p:spPr bwMode="ltGray">
          <a:xfrm>
            <a:off x="477678" y="4741653"/>
            <a:ext cx="294683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623351607"/>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6194845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Picture Placeholder 6"/>
          <p:cNvSpPr>
            <a:spLocks noGrp="1"/>
          </p:cNvSpPr>
          <p:nvPr>
            <p:ph type="pic" sz="quarter" idx="10"/>
          </p:nvPr>
        </p:nvSpPr>
        <p:spPr>
          <a:xfrm>
            <a:off x="4580092" y="0"/>
            <a:ext cx="4563907" cy="51435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477679" y="4741653"/>
            <a:ext cx="3299450"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347038508"/>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3">
          <p15:clr>
            <a:srgbClr val="FBAE40"/>
          </p15:clr>
        </p15:guide>
        <p15:guide id="4" pos="2675">
          <p15:clr>
            <a:srgbClr val="FBAE40"/>
          </p15:clr>
        </p15:guide>
        <p15:guide id="7" pos="320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6" name="Chart Placeholder 5"/>
          <p:cNvSpPr>
            <a:spLocks noGrp="1"/>
          </p:cNvSpPr>
          <p:nvPr>
            <p:ph type="chart"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179921"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404457426"/>
      </p:ext>
    </p:extLst>
  </p:cSld>
  <p:clrMapOvr>
    <a:masterClrMapping/>
  </p:clrMapOvr>
  <p:extLst>
    <p:ext uri="{DCECCB84-F9BA-43D5-87BE-67443E8EF086}">
      <p15:sldGuideLst xmlns:p15="http://schemas.microsoft.com/office/powerpoint/2012/main">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4580092"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 name="Title Placeholder 5"/>
          <p:cNvSpPr>
            <a:spLocks noGrp="1"/>
          </p:cNvSpPr>
          <p:nvPr>
            <p:ph type="title"/>
          </p:nvPr>
        </p:nvSpPr>
        <p:spPr bwMode="auto">
          <a:xfrm>
            <a:off x="437766" y="1659731"/>
            <a:ext cx="3808797"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lvl1pPr algn="l" defTabSz="684213" rtl="0" eaLnBrk="1" fontAlgn="base" hangingPunct="1">
              <a:lnSpc>
                <a:spcPct val="85000"/>
              </a:lnSpc>
              <a:spcBef>
                <a:spcPct val="0"/>
              </a:spcBef>
              <a:spcAft>
                <a:spcPct val="0"/>
              </a:spcAft>
              <a:defRPr lang="en-GB" sz="3200" kern="1200" dirty="0">
                <a:solidFill>
                  <a:schemeClr val="bg1"/>
                </a:solidFill>
                <a:latin typeface="+mj-lt"/>
                <a:ea typeface="ＭＳ Ｐゴシック" charset="0"/>
                <a:cs typeface="Tipo de letra del sistema Fina" charset="0"/>
              </a:defRPr>
            </a:lvl1pPr>
          </a:lstStyle>
          <a:p>
            <a:pPr lvl="0"/>
            <a:r>
              <a:rPr lang="en-GB" dirty="0"/>
              <a:t>Click to edit Master title style</a:t>
            </a:r>
          </a:p>
        </p:txBody>
      </p:sp>
      <p:sp>
        <p:nvSpPr>
          <p:cNvPr id="7" name="Table Placeholder 6"/>
          <p:cNvSpPr>
            <a:spLocks noGrp="1"/>
          </p:cNvSpPr>
          <p:nvPr>
            <p:ph type="tbl" sz="quarter" idx="10"/>
          </p:nvPr>
        </p:nvSpPr>
        <p:spPr>
          <a:xfrm>
            <a:off x="5089525" y="503238"/>
            <a:ext cx="3559175" cy="4087812"/>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477678" y="4741653"/>
            <a:ext cx="3407027"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48157826"/>
      </p:ext>
    </p:extLst>
  </p:cSld>
  <p:clrMapOvr>
    <a:masterClrMapping/>
  </p:clrMapOvr>
  <p:extLst>
    <p:ext uri="{DCECCB84-F9BA-43D5-87BE-67443E8EF086}">
      <p15:sldGuideLst xmlns:p15="http://schemas.microsoft.com/office/powerpoint/2012/main">
        <p15:guide id="1" orient="horz" pos="1044">
          <p15:clr>
            <a:srgbClr val="FBAE40"/>
          </p15:clr>
        </p15:guide>
        <p15:guide id="3" orient="horz" pos="2196">
          <p15:clr>
            <a:srgbClr val="FBAE40"/>
          </p15:clr>
        </p15:guide>
        <p15:guide id="4" pos="2675">
          <p15:clr>
            <a:srgbClr val="FBAE40"/>
          </p15:clr>
        </p15:guide>
        <p15:guide id="7" pos="320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6"/>
          <p:cNvSpPr>
            <a:spLocks noChangeAspect="1" noEditPoints="1"/>
          </p:cNvSpPr>
          <p:nvPr userDrawn="1"/>
        </p:nvSpPr>
        <p:spPr bwMode="auto">
          <a:xfrm>
            <a:off x="3762994" y="2129076"/>
            <a:ext cx="1618012" cy="859571"/>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333727550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userDrawn="1"/>
        </p:nvPicPr>
        <p:blipFill>
          <a:blip r:embed="rId2" cstate="screen">
            <a:alphaModFix/>
            <a:duotone>
              <a:schemeClr val="bg2">
                <a:shade val="45000"/>
                <a:satMod val="135000"/>
              </a:schemeClr>
              <a:prstClr val="white"/>
            </a:duotone>
            <a:lum bright="100000" contrast="100000"/>
            <a:extLst>
              <a:ext uri="{28A0092B-C50C-407E-A947-70E740481C1C}">
                <a14:useLocalDpi xmlns:a14="http://schemas.microsoft.com/office/drawing/2010/main"/>
              </a:ext>
            </a:extLst>
          </a:blip>
          <a:stretch>
            <a:fillRect/>
          </a:stretch>
        </p:blipFill>
        <p:spPr>
          <a:xfrm>
            <a:off x="421200" y="324000"/>
            <a:ext cx="949596" cy="585216"/>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968177135"/>
      </p:ext>
    </p:extLst>
  </p:cSld>
  <p:clrMapOvr>
    <a:masterClrMapping/>
  </p:clrMapOvr>
  <p:transition spd="slow">
    <p:wip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itle_Photo">
    <p:spTree>
      <p:nvGrpSpPr>
        <p:cNvPr id="1" name=""/>
        <p:cNvGrpSpPr/>
        <p:nvPr/>
      </p:nvGrpSpPr>
      <p:grpSpPr>
        <a:xfrm>
          <a:off x="0" y="0"/>
          <a:ext cx="0" cy="0"/>
          <a:chOff x="0" y="0"/>
          <a:chExt cx="0" cy="0"/>
        </a:xfrm>
      </p:grpSpPr>
      <p:sp>
        <p:nvSpPr>
          <p:cNvPr id="12" name="Rectangle 11"/>
          <p:cNvSpPr/>
          <p:nvPr userDrawn="1"/>
        </p:nvSpPr>
        <p:spPr>
          <a:xfrm rot="10800000">
            <a:off x="-809625" y="-1"/>
            <a:ext cx="9953621" cy="5143500"/>
          </a:xfrm>
          <a:prstGeom prst="rect">
            <a:avLst/>
          </a:prstGeom>
          <a:gradFill flip="none" rotWithShape="1">
            <a:gsLst>
              <a:gs pos="33000">
                <a:schemeClr val="bg1"/>
              </a:gs>
              <a:gs pos="100000">
                <a:schemeClr val="accent1">
                  <a:tint val="23500"/>
                  <a:satMod val="160000"/>
                  <a:alpha val="0"/>
                  <a:lumMod val="91000"/>
                  <a:lumOff val="9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2" tIns="45718" rIns="91432" bIns="45718" rtlCol="0" anchor="ctr"/>
          <a:lstStyle>
            <a:defPPr>
              <a:defRPr lang="en-US"/>
            </a:defPPr>
            <a:lvl1pPr algn="l" defTabSz="457200" rtl="0" fontAlgn="base">
              <a:spcBef>
                <a:spcPct val="0"/>
              </a:spcBef>
              <a:spcAft>
                <a:spcPct val="0"/>
              </a:spcAft>
              <a:defRPr kern="1200">
                <a:solidFill>
                  <a:schemeClr val="lt1"/>
                </a:solidFill>
                <a:latin typeface="+mn-lt"/>
                <a:ea typeface="+mn-ea"/>
                <a:cs typeface="+mn-cs"/>
              </a:defRPr>
            </a:lvl1pPr>
            <a:lvl2pPr marL="457200" algn="l" defTabSz="457200" rtl="0" fontAlgn="base">
              <a:spcBef>
                <a:spcPct val="0"/>
              </a:spcBef>
              <a:spcAft>
                <a:spcPct val="0"/>
              </a:spcAft>
              <a:defRPr kern="1200">
                <a:solidFill>
                  <a:schemeClr val="lt1"/>
                </a:solidFill>
                <a:latin typeface="+mn-lt"/>
                <a:ea typeface="+mn-ea"/>
                <a:cs typeface="+mn-cs"/>
              </a:defRPr>
            </a:lvl2pPr>
            <a:lvl3pPr marL="914400" algn="l" defTabSz="457200" rtl="0" fontAlgn="base">
              <a:spcBef>
                <a:spcPct val="0"/>
              </a:spcBef>
              <a:spcAft>
                <a:spcPct val="0"/>
              </a:spcAft>
              <a:defRPr kern="1200">
                <a:solidFill>
                  <a:schemeClr val="lt1"/>
                </a:solidFill>
                <a:latin typeface="+mn-lt"/>
                <a:ea typeface="+mn-ea"/>
                <a:cs typeface="+mn-cs"/>
              </a:defRPr>
            </a:lvl3pPr>
            <a:lvl4pPr marL="1371600" algn="l" defTabSz="457200" rtl="0" fontAlgn="base">
              <a:spcBef>
                <a:spcPct val="0"/>
              </a:spcBef>
              <a:spcAft>
                <a:spcPct val="0"/>
              </a:spcAft>
              <a:defRPr kern="1200">
                <a:solidFill>
                  <a:schemeClr val="lt1"/>
                </a:solidFill>
                <a:latin typeface="+mn-lt"/>
                <a:ea typeface="+mn-ea"/>
                <a:cs typeface="+mn-cs"/>
              </a:defRPr>
            </a:lvl4pPr>
            <a:lvl5pPr marL="1828800" algn="l" defTabSz="457200"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dirty="0">
              <a:solidFill>
                <a:srgbClr val="FFFFFF"/>
              </a:solidFill>
              <a:latin typeface="+mj-lt"/>
            </a:endParaRP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
        <p:nvSpPr>
          <p:cNvPr id="2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676767"/>
                </a:solidFill>
                <a:latin typeface="+mj-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22"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676767"/>
                </a:solidFill>
                <a:latin typeface="+mj-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23"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676767"/>
                </a:solidFill>
                <a:latin typeface="+mj-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029" name="Freeform 5"/>
          <p:cNvSpPr>
            <a:spLocks noEditPoints="1"/>
          </p:cNvSpPr>
          <p:nvPr userDrawn="1"/>
        </p:nvSpPr>
        <p:spPr bwMode="auto">
          <a:xfrm>
            <a:off x="504826" y="392113"/>
            <a:ext cx="796925" cy="423863"/>
          </a:xfrm>
          <a:custGeom>
            <a:avLst/>
            <a:gdLst/>
            <a:ahLst/>
            <a:cxnLst>
              <a:cxn ang="0">
                <a:pos x="939" y="136"/>
              </a:cxn>
              <a:cxn ang="0">
                <a:pos x="939" y="221"/>
              </a:cxn>
              <a:cxn ang="0">
                <a:pos x="845" y="99"/>
              </a:cxn>
              <a:cxn ang="0">
                <a:pos x="803" y="99"/>
              </a:cxn>
              <a:cxn ang="0">
                <a:pos x="845" y="201"/>
              </a:cxn>
              <a:cxn ang="0">
                <a:pos x="730" y="21"/>
              </a:cxn>
              <a:cxn ang="0">
                <a:pos x="689" y="242"/>
              </a:cxn>
              <a:cxn ang="0">
                <a:pos x="730" y="21"/>
              </a:cxn>
              <a:cxn ang="0">
                <a:pos x="595" y="78"/>
              </a:cxn>
              <a:cxn ang="0">
                <a:pos x="595" y="221"/>
              </a:cxn>
              <a:cxn ang="0">
                <a:pos x="501" y="157"/>
              </a:cxn>
              <a:cxn ang="0">
                <a:pos x="459" y="157"/>
              </a:cxn>
              <a:cxn ang="0">
                <a:pos x="501" y="201"/>
              </a:cxn>
              <a:cxn ang="0">
                <a:pos x="386" y="99"/>
              </a:cxn>
              <a:cxn ang="0">
                <a:pos x="344" y="201"/>
              </a:cxn>
              <a:cxn ang="0">
                <a:pos x="386" y="99"/>
              </a:cxn>
              <a:cxn ang="0">
                <a:pos x="250" y="0"/>
              </a:cxn>
              <a:cxn ang="0">
                <a:pos x="250" y="263"/>
              </a:cxn>
              <a:cxn ang="0">
                <a:pos x="157" y="99"/>
              </a:cxn>
              <a:cxn ang="0">
                <a:pos x="115" y="99"/>
              </a:cxn>
              <a:cxn ang="0">
                <a:pos x="157" y="201"/>
              </a:cxn>
              <a:cxn ang="0">
                <a:pos x="42" y="157"/>
              </a:cxn>
              <a:cxn ang="0">
                <a:pos x="0" y="201"/>
              </a:cxn>
              <a:cxn ang="0">
                <a:pos x="42" y="157"/>
              </a:cxn>
              <a:cxn ang="0">
                <a:pos x="432" y="333"/>
              </a:cxn>
              <a:cxn ang="0">
                <a:pos x="422" y="437"/>
              </a:cxn>
              <a:cxn ang="0">
                <a:pos x="370" y="463"/>
              </a:cxn>
              <a:cxn ang="0">
                <a:pos x="485" y="450"/>
              </a:cxn>
              <a:cxn ang="0">
                <a:pos x="414" y="382"/>
              </a:cxn>
              <a:cxn ang="0">
                <a:pos x="473" y="338"/>
              </a:cxn>
              <a:cxn ang="0">
                <a:pos x="785" y="333"/>
              </a:cxn>
              <a:cxn ang="0">
                <a:pos x="874" y="419"/>
              </a:cxn>
              <a:cxn ang="0">
                <a:pos x="829" y="419"/>
              </a:cxn>
              <a:cxn ang="0">
                <a:pos x="785" y="376"/>
              </a:cxn>
              <a:cxn ang="0">
                <a:pos x="175" y="333"/>
              </a:cxn>
              <a:cxn ang="0">
                <a:pos x="214" y="500"/>
              </a:cxn>
              <a:cxn ang="0">
                <a:pos x="132" y="419"/>
              </a:cxn>
              <a:cxn ang="0">
                <a:pos x="214" y="339"/>
              </a:cxn>
              <a:cxn ang="0">
                <a:pos x="615" y="333"/>
              </a:cxn>
              <a:cxn ang="0">
                <a:pos x="653" y="500"/>
              </a:cxn>
              <a:cxn ang="0">
                <a:pos x="571" y="419"/>
              </a:cxn>
              <a:cxn ang="0">
                <a:pos x="653" y="339"/>
              </a:cxn>
              <a:cxn ang="0">
                <a:pos x="271" y="503"/>
              </a:cxn>
              <a:cxn ang="0">
                <a:pos x="314" y="503"/>
              </a:cxn>
            </a:cxnLst>
            <a:rect l="0" t="0" r="r" b="b"/>
            <a:pathLst>
              <a:path w="960" h="506">
                <a:moveTo>
                  <a:pt x="960" y="157"/>
                </a:moveTo>
                <a:lnTo>
                  <a:pt x="960" y="157"/>
                </a:lnTo>
                <a:cubicBezTo>
                  <a:pt x="960" y="145"/>
                  <a:pt x="951" y="136"/>
                  <a:pt x="939" y="136"/>
                </a:cubicBezTo>
                <a:cubicBezTo>
                  <a:pt x="928" y="136"/>
                  <a:pt x="918" y="145"/>
                  <a:pt x="918" y="157"/>
                </a:cubicBezTo>
                <a:lnTo>
                  <a:pt x="918" y="201"/>
                </a:lnTo>
                <a:cubicBezTo>
                  <a:pt x="918" y="212"/>
                  <a:pt x="928" y="221"/>
                  <a:pt x="939" y="221"/>
                </a:cubicBezTo>
                <a:cubicBezTo>
                  <a:pt x="951" y="221"/>
                  <a:pt x="960" y="212"/>
                  <a:pt x="960" y="201"/>
                </a:cubicBezTo>
                <a:lnTo>
                  <a:pt x="960" y="157"/>
                </a:lnTo>
                <a:close/>
                <a:moveTo>
                  <a:pt x="845" y="99"/>
                </a:moveTo>
                <a:lnTo>
                  <a:pt x="845" y="99"/>
                </a:lnTo>
                <a:cubicBezTo>
                  <a:pt x="845" y="88"/>
                  <a:pt x="836" y="78"/>
                  <a:pt x="824" y="78"/>
                </a:cubicBezTo>
                <a:cubicBezTo>
                  <a:pt x="813" y="78"/>
                  <a:pt x="803" y="88"/>
                  <a:pt x="803" y="99"/>
                </a:cubicBezTo>
                <a:lnTo>
                  <a:pt x="803" y="201"/>
                </a:lnTo>
                <a:cubicBezTo>
                  <a:pt x="803" y="212"/>
                  <a:pt x="813" y="221"/>
                  <a:pt x="824" y="221"/>
                </a:cubicBezTo>
                <a:cubicBezTo>
                  <a:pt x="836" y="221"/>
                  <a:pt x="845" y="212"/>
                  <a:pt x="845" y="201"/>
                </a:cubicBezTo>
                <a:lnTo>
                  <a:pt x="845" y="99"/>
                </a:lnTo>
                <a:close/>
                <a:moveTo>
                  <a:pt x="730" y="21"/>
                </a:moveTo>
                <a:lnTo>
                  <a:pt x="730" y="21"/>
                </a:lnTo>
                <a:cubicBezTo>
                  <a:pt x="730" y="9"/>
                  <a:pt x="721" y="0"/>
                  <a:pt x="710" y="0"/>
                </a:cubicBezTo>
                <a:cubicBezTo>
                  <a:pt x="698" y="0"/>
                  <a:pt x="689" y="9"/>
                  <a:pt x="689" y="21"/>
                </a:cubicBezTo>
                <a:lnTo>
                  <a:pt x="689" y="242"/>
                </a:lnTo>
                <a:cubicBezTo>
                  <a:pt x="689" y="254"/>
                  <a:pt x="698" y="263"/>
                  <a:pt x="710" y="263"/>
                </a:cubicBezTo>
                <a:cubicBezTo>
                  <a:pt x="721" y="263"/>
                  <a:pt x="730" y="254"/>
                  <a:pt x="730" y="242"/>
                </a:cubicBezTo>
                <a:lnTo>
                  <a:pt x="730" y="21"/>
                </a:lnTo>
                <a:close/>
                <a:moveTo>
                  <a:pt x="616" y="99"/>
                </a:moveTo>
                <a:lnTo>
                  <a:pt x="616" y="99"/>
                </a:lnTo>
                <a:cubicBezTo>
                  <a:pt x="616" y="88"/>
                  <a:pt x="606" y="78"/>
                  <a:pt x="595" y="78"/>
                </a:cubicBezTo>
                <a:cubicBezTo>
                  <a:pt x="583" y="78"/>
                  <a:pt x="574" y="88"/>
                  <a:pt x="574" y="99"/>
                </a:cubicBezTo>
                <a:lnTo>
                  <a:pt x="574" y="201"/>
                </a:lnTo>
                <a:cubicBezTo>
                  <a:pt x="574" y="212"/>
                  <a:pt x="583" y="221"/>
                  <a:pt x="595" y="221"/>
                </a:cubicBezTo>
                <a:cubicBezTo>
                  <a:pt x="606" y="221"/>
                  <a:pt x="616" y="212"/>
                  <a:pt x="616" y="201"/>
                </a:cubicBezTo>
                <a:lnTo>
                  <a:pt x="616" y="99"/>
                </a:lnTo>
                <a:close/>
                <a:moveTo>
                  <a:pt x="501" y="157"/>
                </a:moveTo>
                <a:lnTo>
                  <a:pt x="501" y="157"/>
                </a:lnTo>
                <a:cubicBezTo>
                  <a:pt x="501" y="145"/>
                  <a:pt x="491" y="136"/>
                  <a:pt x="480" y="136"/>
                </a:cubicBezTo>
                <a:cubicBezTo>
                  <a:pt x="469" y="136"/>
                  <a:pt x="459" y="145"/>
                  <a:pt x="459" y="157"/>
                </a:cubicBezTo>
                <a:lnTo>
                  <a:pt x="459" y="201"/>
                </a:lnTo>
                <a:cubicBezTo>
                  <a:pt x="459" y="212"/>
                  <a:pt x="469" y="221"/>
                  <a:pt x="480" y="221"/>
                </a:cubicBezTo>
                <a:cubicBezTo>
                  <a:pt x="491" y="221"/>
                  <a:pt x="501" y="212"/>
                  <a:pt x="501" y="201"/>
                </a:cubicBezTo>
                <a:lnTo>
                  <a:pt x="501" y="157"/>
                </a:lnTo>
                <a:close/>
                <a:moveTo>
                  <a:pt x="386" y="99"/>
                </a:moveTo>
                <a:lnTo>
                  <a:pt x="386" y="99"/>
                </a:lnTo>
                <a:cubicBezTo>
                  <a:pt x="386" y="88"/>
                  <a:pt x="377" y="78"/>
                  <a:pt x="365" y="78"/>
                </a:cubicBezTo>
                <a:cubicBezTo>
                  <a:pt x="354" y="78"/>
                  <a:pt x="344" y="88"/>
                  <a:pt x="344" y="99"/>
                </a:cubicBezTo>
                <a:lnTo>
                  <a:pt x="344" y="201"/>
                </a:lnTo>
                <a:cubicBezTo>
                  <a:pt x="344" y="212"/>
                  <a:pt x="354" y="221"/>
                  <a:pt x="365" y="221"/>
                </a:cubicBezTo>
                <a:cubicBezTo>
                  <a:pt x="377" y="221"/>
                  <a:pt x="386" y="212"/>
                  <a:pt x="386" y="201"/>
                </a:cubicBezTo>
                <a:lnTo>
                  <a:pt x="386" y="99"/>
                </a:lnTo>
                <a:close/>
                <a:moveTo>
                  <a:pt x="271" y="21"/>
                </a:moveTo>
                <a:lnTo>
                  <a:pt x="271" y="21"/>
                </a:lnTo>
                <a:cubicBezTo>
                  <a:pt x="271" y="9"/>
                  <a:pt x="262" y="0"/>
                  <a:pt x="250" y="0"/>
                </a:cubicBezTo>
                <a:cubicBezTo>
                  <a:pt x="239" y="0"/>
                  <a:pt x="230" y="9"/>
                  <a:pt x="230" y="21"/>
                </a:cubicBezTo>
                <a:lnTo>
                  <a:pt x="230" y="242"/>
                </a:lnTo>
                <a:cubicBezTo>
                  <a:pt x="230" y="254"/>
                  <a:pt x="239" y="263"/>
                  <a:pt x="250" y="263"/>
                </a:cubicBezTo>
                <a:cubicBezTo>
                  <a:pt x="262" y="263"/>
                  <a:pt x="271" y="254"/>
                  <a:pt x="271" y="242"/>
                </a:cubicBezTo>
                <a:lnTo>
                  <a:pt x="271" y="21"/>
                </a:lnTo>
                <a:close/>
                <a:moveTo>
                  <a:pt x="157" y="99"/>
                </a:moveTo>
                <a:lnTo>
                  <a:pt x="157" y="99"/>
                </a:lnTo>
                <a:cubicBezTo>
                  <a:pt x="157" y="88"/>
                  <a:pt x="147" y="78"/>
                  <a:pt x="136" y="78"/>
                </a:cubicBezTo>
                <a:cubicBezTo>
                  <a:pt x="124" y="78"/>
                  <a:pt x="115" y="88"/>
                  <a:pt x="115" y="99"/>
                </a:cubicBezTo>
                <a:lnTo>
                  <a:pt x="115" y="201"/>
                </a:lnTo>
                <a:cubicBezTo>
                  <a:pt x="115" y="212"/>
                  <a:pt x="124" y="221"/>
                  <a:pt x="136" y="221"/>
                </a:cubicBezTo>
                <a:cubicBezTo>
                  <a:pt x="147" y="221"/>
                  <a:pt x="157" y="212"/>
                  <a:pt x="157" y="201"/>
                </a:cubicBezTo>
                <a:lnTo>
                  <a:pt x="157" y="99"/>
                </a:lnTo>
                <a:close/>
                <a:moveTo>
                  <a:pt x="42" y="157"/>
                </a:moveTo>
                <a:lnTo>
                  <a:pt x="42" y="157"/>
                </a:lnTo>
                <a:cubicBezTo>
                  <a:pt x="42" y="145"/>
                  <a:pt x="32" y="136"/>
                  <a:pt x="21" y="136"/>
                </a:cubicBezTo>
                <a:cubicBezTo>
                  <a:pt x="9" y="136"/>
                  <a:pt x="0" y="145"/>
                  <a:pt x="0" y="157"/>
                </a:cubicBezTo>
                <a:lnTo>
                  <a:pt x="0" y="201"/>
                </a:lnTo>
                <a:cubicBezTo>
                  <a:pt x="0" y="212"/>
                  <a:pt x="9" y="221"/>
                  <a:pt x="21" y="221"/>
                </a:cubicBezTo>
                <a:cubicBezTo>
                  <a:pt x="32" y="221"/>
                  <a:pt x="42" y="212"/>
                  <a:pt x="42" y="201"/>
                </a:cubicBezTo>
                <a:lnTo>
                  <a:pt x="42" y="157"/>
                </a:lnTo>
                <a:close/>
                <a:moveTo>
                  <a:pt x="473" y="338"/>
                </a:moveTo>
                <a:lnTo>
                  <a:pt x="473" y="338"/>
                </a:lnTo>
                <a:cubicBezTo>
                  <a:pt x="472" y="338"/>
                  <a:pt x="453" y="333"/>
                  <a:pt x="432" y="333"/>
                </a:cubicBezTo>
                <a:cubicBezTo>
                  <a:pt x="393" y="333"/>
                  <a:pt x="370" y="354"/>
                  <a:pt x="370" y="385"/>
                </a:cubicBezTo>
                <a:cubicBezTo>
                  <a:pt x="370" y="413"/>
                  <a:pt x="390" y="426"/>
                  <a:pt x="413" y="434"/>
                </a:cubicBezTo>
                <a:cubicBezTo>
                  <a:pt x="416" y="435"/>
                  <a:pt x="419" y="436"/>
                  <a:pt x="422" y="437"/>
                </a:cubicBezTo>
                <a:cubicBezTo>
                  <a:pt x="432" y="440"/>
                  <a:pt x="441" y="445"/>
                  <a:pt x="441" y="453"/>
                </a:cubicBezTo>
                <a:cubicBezTo>
                  <a:pt x="441" y="463"/>
                  <a:pt x="431" y="469"/>
                  <a:pt x="410" y="469"/>
                </a:cubicBezTo>
                <a:cubicBezTo>
                  <a:pt x="392" y="469"/>
                  <a:pt x="374" y="464"/>
                  <a:pt x="370" y="463"/>
                </a:cubicBezTo>
                <a:lnTo>
                  <a:pt x="370" y="501"/>
                </a:lnTo>
                <a:cubicBezTo>
                  <a:pt x="373" y="502"/>
                  <a:pt x="393" y="506"/>
                  <a:pt x="416" y="506"/>
                </a:cubicBezTo>
                <a:cubicBezTo>
                  <a:pt x="448" y="506"/>
                  <a:pt x="485" y="492"/>
                  <a:pt x="485" y="450"/>
                </a:cubicBezTo>
                <a:cubicBezTo>
                  <a:pt x="485" y="429"/>
                  <a:pt x="472" y="411"/>
                  <a:pt x="445" y="402"/>
                </a:cubicBezTo>
                <a:lnTo>
                  <a:pt x="434" y="398"/>
                </a:lnTo>
                <a:cubicBezTo>
                  <a:pt x="427" y="396"/>
                  <a:pt x="414" y="393"/>
                  <a:pt x="414" y="382"/>
                </a:cubicBezTo>
                <a:cubicBezTo>
                  <a:pt x="414" y="374"/>
                  <a:pt x="423" y="369"/>
                  <a:pt x="440" y="369"/>
                </a:cubicBezTo>
                <a:cubicBezTo>
                  <a:pt x="455" y="369"/>
                  <a:pt x="473" y="374"/>
                  <a:pt x="473" y="374"/>
                </a:cubicBezTo>
                <a:lnTo>
                  <a:pt x="473" y="338"/>
                </a:lnTo>
                <a:close/>
                <a:moveTo>
                  <a:pt x="874" y="419"/>
                </a:moveTo>
                <a:lnTo>
                  <a:pt x="874" y="419"/>
                </a:lnTo>
                <a:cubicBezTo>
                  <a:pt x="874" y="372"/>
                  <a:pt x="837" y="333"/>
                  <a:pt x="785" y="333"/>
                </a:cubicBezTo>
                <a:cubicBezTo>
                  <a:pt x="734" y="333"/>
                  <a:pt x="697" y="372"/>
                  <a:pt x="697" y="419"/>
                </a:cubicBezTo>
                <a:cubicBezTo>
                  <a:pt x="697" y="467"/>
                  <a:pt x="734" y="506"/>
                  <a:pt x="785" y="506"/>
                </a:cubicBezTo>
                <a:cubicBezTo>
                  <a:pt x="837" y="506"/>
                  <a:pt x="874" y="467"/>
                  <a:pt x="874" y="419"/>
                </a:cubicBezTo>
                <a:close/>
                <a:moveTo>
                  <a:pt x="785" y="376"/>
                </a:moveTo>
                <a:lnTo>
                  <a:pt x="785" y="376"/>
                </a:lnTo>
                <a:cubicBezTo>
                  <a:pt x="810" y="376"/>
                  <a:pt x="829" y="395"/>
                  <a:pt x="829" y="419"/>
                </a:cubicBezTo>
                <a:cubicBezTo>
                  <a:pt x="829" y="444"/>
                  <a:pt x="810" y="463"/>
                  <a:pt x="785" y="463"/>
                </a:cubicBezTo>
                <a:cubicBezTo>
                  <a:pt x="760" y="463"/>
                  <a:pt x="742" y="444"/>
                  <a:pt x="742" y="419"/>
                </a:cubicBezTo>
                <a:cubicBezTo>
                  <a:pt x="742" y="395"/>
                  <a:pt x="760" y="376"/>
                  <a:pt x="785" y="376"/>
                </a:cubicBezTo>
                <a:close/>
                <a:moveTo>
                  <a:pt x="214" y="339"/>
                </a:moveTo>
                <a:lnTo>
                  <a:pt x="214" y="339"/>
                </a:lnTo>
                <a:cubicBezTo>
                  <a:pt x="210" y="338"/>
                  <a:pt x="195" y="333"/>
                  <a:pt x="175" y="333"/>
                </a:cubicBezTo>
                <a:cubicBezTo>
                  <a:pt x="124" y="333"/>
                  <a:pt x="86" y="370"/>
                  <a:pt x="86" y="419"/>
                </a:cubicBezTo>
                <a:cubicBezTo>
                  <a:pt x="86" y="473"/>
                  <a:pt x="128" y="506"/>
                  <a:pt x="175" y="506"/>
                </a:cubicBezTo>
                <a:cubicBezTo>
                  <a:pt x="194" y="506"/>
                  <a:pt x="208" y="501"/>
                  <a:pt x="214" y="500"/>
                </a:cubicBezTo>
                <a:lnTo>
                  <a:pt x="214" y="455"/>
                </a:lnTo>
                <a:cubicBezTo>
                  <a:pt x="212" y="456"/>
                  <a:pt x="198" y="464"/>
                  <a:pt x="178" y="464"/>
                </a:cubicBezTo>
                <a:cubicBezTo>
                  <a:pt x="150" y="464"/>
                  <a:pt x="132" y="444"/>
                  <a:pt x="132" y="419"/>
                </a:cubicBezTo>
                <a:cubicBezTo>
                  <a:pt x="132" y="394"/>
                  <a:pt x="151" y="375"/>
                  <a:pt x="178" y="375"/>
                </a:cubicBezTo>
                <a:cubicBezTo>
                  <a:pt x="198" y="375"/>
                  <a:pt x="212" y="383"/>
                  <a:pt x="214" y="384"/>
                </a:cubicBezTo>
                <a:lnTo>
                  <a:pt x="214" y="339"/>
                </a:lnTo>
                <a:close/>
                <a:moveTo>
                  <a:pt x="653" y="339"/>
                </a:moveTo>
                <a:lnTo>
                  <a:pt x="653" y="339"/>
                </a:lnTo>
                <a:cubicBezTo>
                  <a:pt x="649" y="338"/>
                  <a:pt x="634" y="333"/>
                  <a:pt x="615" y="333"/>
                </a:cubicBezTo>
                <a:cubicBezTo>
                  <a:pt x="563" y="333"/>
                  <a:pt x="526" y="370"/>
                  <a:pt x="526" y="419"/>
                </a:cubicBezTo>
                <a:cubicBezTo>
                  <a:pt x="526" y="473"/>
                  <a:pt x="567" y="506"/>
                  <a:pt x="615" y="506"/>
                </a:cubicBezTo>
                <a:cubicBezTo>
                  <a:pt x="633" y="506"/>
                  <a:pt x="648" y="501"/>
                  <a:pt x="653" y="500"/>
                </a:cubicBezTo>
                <a:lnTo>
                  <a:pt x="653" y="455"/>
                </a:lnTo>
                <a:cubicBezTo>
                  <a:pt x="651" y="456"/>
                  <a:pt x="637" y="464"/>
                  <a:pt x="618" y="464"/>
                </a:cubicBezTo>
                <a:cubicBezTo>
                  <a:pt x="590" y="464"/>
                  <a:pt x="571" y="444"/>
                  <a:pt x="571" y="419"/>
                </a:cubicBezTo>
                <a:cubicBezTo>
                  <a:pt x="571" y="394"/>
                  <a:pt x="590" y="375"/>
                  <a:pt x="618" y="375"/>
                </a:cubicBezTo>
                <a:cubicBezTo>
                  <a:pt x="638" y="375"/>
                  <a:pt x="651" y="383"/>
                  <a:pt x="653" y="384"/>
                </a:cubicBezTo>
                <a:lnTo>
                  <a:pt x="653" y="339"/>
                </a:lnTo>
                <a:close/>
                <a:moveTo>
                  <a:pt x="314" y="503"/>
                </a:moveTo>
                <a:lnTo>
                  <a:pt x="314" y="503"/>
                </a:lnTo>
                <a:lnTo>
                  <a:pt x="271" y="503"/>
                </a:lnTo>
                <a:lnTo>
                  <a:pt x="271" y="336"/>
                </a:lnTo>
                <a:lnTo>
                  <a:pt x="314" y="336"/>
                </a:lnTo>
                <a:lnTo>
                  <a:pt x="314" y="503"/>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676767"/>
              </a:solidFill>
            </a:endParaRPr>
          </a:p>
        </p:txBody>
      </p:sp>
    </p:spTree>
    <p:extLst>
      <p:ext uri="{BB962C8B-B14F-4D97-AF65-F5344CB8AC3E}">
        <p14:creationId xmlns:p14="http://schemas.microsoft.com/office/powerpoint/2010/main" val="1047220108"/>
      </p:ext>
    </p:extLst>
  </p:cSld>
  <p:clrMapOvr>
    <a:masterClrMapping/>
  </p:clrMapOvr>
  <p:transition spd="slow">
    <p:wip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dirty="0"/>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dirty="0"/>
          </a:p>
        </p:txBody>
      </p:sp>
      <p:sp>
        <p:nvSpPr>
          <p:cNvPr id="3" name="Subtitle 2"/>
          <p:cNvSpPr>
            <a:spLocks noGrp="1"/>
          </p:cNvSpPr>
          <p:nvPr>
            <p:ph type="subTitle" idx="1" hasCustomPrompt="1"/>
          </p:nvPr>
        </p:nvSpPr>
        <p:spPr>
          <a:xfrm>
            <a:off x="499921" y="3209553"/>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31" y="2462028"/>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7"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dirty="0"/>
              <a:t>Click icon to add picture</a:t>
            </a:r>
          </a:p>
        </p:txBody>
      </p:sp>
    </p:spTree>
    <p:extLst>
      <p:ext uri="{BB962C8B-B14F-4D97-AF65-F5344CB8AC3E}">
        <p14:creationId xmlns:p14="http://schemas.microsoft.com/office/powerpoint/2010/main" val="1828406541"/>
      </p:ext>
    </p:extLst>
  </p:cSld>
  <p:clrMapOvr>
    <a:masterClrMapping/>
  </p:clrMapOvr>
  <p:transition spd="slow">
    <p:wip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4600" b="0" i="0" kern="1200" spc="0" baseline="0" dirty="0">
                <a:solidFill>
                  <a:schemeClr val="bg1"/>
                </a:solidFill>
                <a:effectLst/>
                <a:latin typeface="+mj-lt"/>
                <a:ea typeface="ＭＳ Ｐゴシック" charset="0"/>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8515169" y="4908007"/>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pic>
        <p:nvPicPr>
          <p:cNvPr id="10" name="Picture 2" descr="C:\Users\spius\Pictures\cisco logo blue gradient.png"/>
          <p:cNvPicPr>
            <a:picLocks noChangeAspect="1" noChangeArrowheads="1"/>
          </p:cNvPicPr>
          <p:nvPr userDrawn="1"/>
        </p:nvPicPr>
        <p:blipFill>
          <a:blip r:embed="rId2" cstate="screen">
            <a:biLevel thresh="25000"/>
            <a:alphaModFix amt="60000"/>
            <a:extLst>
              <a:ext uri="{28A0092B-C50C-407E-A947-70E740481C1C}">
                <a14:useLocalDpi xmlns:a14="http://schemas.microsoft.com/office/drawing/2010/main"/>
              </a:ext>
            </a:extLst>
          </a:blip>
          <a:srcRect/>
          <a:stretch>
            <a:fillRect/>
          </a:stretch>
        </p:blipFill>
        <p:spPr bwMode="auto">
          <a:xfrm>
            <a:off x="474175" y="4790873"/>
            <a:ext cx="431312" cy="2651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userDrawn="1"/>
        </p:nvSpPr>
        <p:spPr bwMode="ltGray">
          <a:xfrm>
            <a:off x="5254752" y="4906753"/>
            <a:ext cx="327077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dirty="0">
                <a:solidFill>
                  <a:schemeClr val="bg1">
                    <a:alpha val="60000"/>
                  </a:schemeClr>
                </a:solidFill>
                <a:latin typeface="+mn-lt"/>
                <a:ea typeface="+mn-ea"/>
                <a:cs typeface="CiscoSans Thin"/>
              </a:rPr>
              <a:t>C97-736806-00 © 2016  Cisco and/or its affiliates. All rights reserved.   Cisco Confidential</a:t>
            </a:r>
          </a:p>
        </p:txBody>
      </p:sp>
    </p:spTree>
    <p:extLst>
      <p:ext uri="{BB962C8B-B14F-4D97-AF65-F5344CB8AC3E}">
        <p14:creationId xmlns:p14="http://schemas.microsoft.com/office/powerpoint/2010/main" val="2397884537"/>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dirty="0"/>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dirty="0"/>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167097688"/>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7" y="1347790"/>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1408557409"/>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26305647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a:p>
            <a:pPr lvl="1"/>
            <a:endParaRPr lang="en-GB" dirty="0"/>
          </a:p>
        </p:txBody>
      </p:sp>
      <p:sp>
        <p:nvSpPr>
          <p:cNvPr id="6"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532331176"/>
      </p:ext>
    </p:extLst>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20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97927847"/>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6"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20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875084339"/>
      </p:ext>
    </p:extLst>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3470129649"/>
      </p:ext>
    </p:extLst>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4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2000" b="0" i="0">
                <a:solidFill>
                  <a:srgbClr val="676767"/>
                </a:solidFill>
                <a:latin typeface="+mn-lt"/>
                <a:cs typeface="CiscoSans ExtraLight"/>
              </a:defRPr>
            </a:lvl2pPr>
            <a:lvl3pPr marL="747558" indent="-171415">
              <a:buClr>
                <a:schemeClr val="tx1"/>
              </a:buClr>
              <a:buSzPct val="80000"/>
              <a:buFont typeface="Arial"/>
              <a:buChar char="•"/>
              <a:defRPr sz="1800" b="0" i="0">
                <a:solidFill>
                  <a:srgbClr val="676767"/>
                </a:solidFill>
                <a:latin typeface="+mn-lt"/>
                <a:cs typeface="CiscoSans ExtraLight"/>
              </a:defRPr>
            </a:lvl3pPr>
            <a:lvl4pPr marL="911035" indent="-171415">
              <a:buClr>
                <a:schemeClr val="tx1"/>
              </a:buClr>
              <a:buSzPct val="80000"/>
              <a:buFont typeface="Arial"/>
              <a:buChar char="•"/>
              <a:defRPr sz="1600" b="0" i="0">
                <a:solidFill>
                  <a:srgbClr val="676767"/>
                </a:solidFill>
                <a:latin typeface="+mn-lt"/>
                <a:cs typeface="CiscoSans ExtraLight"/>
              </a:defRPr>
            </a:lvl4pPr>
            <a:lvl5pPr marL="1082450" indent="-168240">
              <a:buClr>
                <a:schemeClr val="tx1"/>
              </a:buClr>
              <a:buSzPct val="80000"/>
              <a:buFont typeface="Arial"/>
              <a:buChar char="•"/>
              <a:defRPr sz="14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66285221"/>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Objective">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72"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4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2000" b="0" i="0">
                <a:solidFill>
                  <a:schemeClr val="tx1"/>
                </a:solidFill>
                <a:latin typeface="+mn-lt"/>
                <a:cs typeface="CiscoSans ExtraLight"/>
              </a:defRPr>
            </a:lvl2pPr>
            <a:lvl3pPr marL="628520" indent="-171415">
              <a:buClr>
                <a:schemeClr val="tx1"/>
              </a:buClr>
              <a:buSzPct val="80000"/>
              <a:buFont typeface="Arial"/>
              <a:buChar char="•"/>
              <a:defRPr sz="1800" b="0" i="0">
                <a:solidFill>
                  <a:schemeClr val="tx1"/>
                </a:solidFill>
                <a:latin typeface="+mn-lt"/>
                <a:cs typeface="CiscoSans ExtraLight"/>
              </a:defRPr>
            </a:lvl3pPr>
            <a:lvl4pPr marL="799934" indent="-171415">
              <a:buClr>
                <a:schemeClr val="tx1"/>
              </a:buClr>
              <a:buSzPct val="80000"/>
              <a:buFont typeface="Arial"/>
              <a:buChar char="•"/>
              <a:defRPr sz="1600" b="0" i="0">
                <a:solidFill>
                  <a:schemeClr val="tx1"/>
                </a:solidFill>
                <a:latin typeface="+mn-lt"/>
                <a:cs typeface="CiscoSans ExtraLight"/>
              </a:defRPr>
            </a:lvl4pPr>
            <a:lvl5pPr marL="971347" indent="-171415">
              <a:buClr>
                <a:schemeClr val="tx1"/>
              </a:buClr>
              <a:buSzPct val="80000"/>
              <a:buFont typeface="Arial"/>
              <a:buChar char="•"/>
              <a:defRPr sz="14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85295949"/>
      </p:ext>
    </p:extLst>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355976" y="1047602"/>
            <a:ext cx="0" cy="3383280"/>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34" y="302508"/>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70"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3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70"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092950016"/>
      </p:ext>
    </p:extLst>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3"/>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3"/>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9" y="228321"/>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34" y="227841"/>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9" y="220481"/>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26576934"/>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81"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dirty="0">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8"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72"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49509164"/>
      </p:ext>
    </p:extLst>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411737171"/>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9301163" cy="2843212"/>
          </a:xfrm>
          <a:prstGeom prst="rect">
            <a:avLst/>
          </a:prstGeom>
          <a:solidFill>
            <a:schemeClr val="bg2"/>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315570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4"/>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995753098"/>
      </p:ext>
    </p:extLst>
  </p:cSld>
  <p:clrMapOvr>
    <a:masterClrMapping/>
  </p:clrMapOvr>
  <p:transition spd="med">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3995936" y="576317"/>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323528" y="1435936"/>
            <a:ext cx="3528392" cy="2265389"/>
          </a:xfrm>
          <a:solidFill>
            <a:srgbClr val="005073"/>
          </a:solidFill>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chemeClr val="bg1"/>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506872430"/>
      </p:ext>
    </p:extLst>
  </p:cSld>
  <p:clrMapOvr>
    <a:masterClrMapping/>
  </p:clrMapOvr>
  <p:transition spd="slow">
    <p:wip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90"/>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437767" y="4148223"/>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4168511170"/>
      </p:ext>
    </p:extLst>
  </p:cSld>
  <p:clrMapOvr>
    <a:masterClrMapping/>
  </p:clrMapOvr>
  <p:transition spd="med">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6"/>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chart</a:t>
            </a:r>
          </a:p>
        </p:txBody>
      </p:sp>
      <p:sp>
        <p:nvSpPr>
          <p:cNvPr id="7" name="Text Placeholder 9"/>
          <p:cNvSpPr>
            <a:spLocks noGrp="1"/>
          </p:cNvSpPr>
          <p:nvPr>
            <p:ph type="body" sz="quarter" idx="11" hasCustomPrompt="1"/>
          </p:nvPr>
        </p:nvSpPr>
        <p:spPr>
          <a:xfrm>
            <a:off x="437767" y="4148223"/>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3778549852"/>
      </p:ext>
    </p:extLst>
  </p:cSld>
  <p:clrMapOvr>
    <a:masterClrMapping/>
  </p:clrMapOvr>
  <p:transition spd="med">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72"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7"/>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dirty="0"/>
              <a:t>Click icon to add chart</a:t>
            </a:r>
          </a:p>
        </p:txBody>
      </p:sp>
      <p:sp>
        <p:nvSpPr>
          <p:cNvPr id="5"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30288250"/>
      </p:ext>
    </p:extLst>
  </p:cSld>
  <p:clrMapOvr>
    <a:masterClrMapping/>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9"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dirty="0"/>
              <a:t>Click icon to add picture</a:t>
            </a:r>
          </a:p>
        </p:txBody>
      </p:sp>
      <p:sp>
        <p:nvSpPr>
          <p:cNvPr id="5"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715494341"/>
      </p:ext>
    </p:extLst>
  </p:cSld>
  <p:clrMapOvr>
    <a:masterClrMapping/>
  </p:clrMapOvr>
  <p:transition spd="med">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8"/>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8"/>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813969673"/>
      </p:ext>
    </p:extLst>
  </p:cSld>
  <p:clrMapOvr>
    <a:masterClrMapping/>
  </p:clrMapOvr>
  <p:transition spd="slow">
    <p:wip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7"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4" name="Oval 43"/>
          <p:cNvSpPr/>
          <p:nvPr userDrawn="1"/>
        </p:nvSpPr>
        <p:spPr>
          <a:xfrm>
            <a:off x="3422848"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45" name="Oval 44"/>
          <p:cNvSpPr/>
          <p:nvPr userDrawn="1"/>
        </p:nvSpPr>
        <p:spPr>
          <a:xfrm>
            <a:off x="6087365"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4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4"/>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4"/>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569549709"/>
      </p:ext>
    </p:extLst>
  </p:cSld>
  <p:clrMapOvr>
    <a:masterClrMapping/>
  </p:clrMapOvr>
  <p:transition spd="slow">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819" y="4629153"/>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dirty="0"/>
              <a:t>Click icon to add picture</a:t>
            </a:r>
          </a:p>
        </p:txBody>
      </p:sp>
      <p:sp>
        <p:nvSpPr>
          <p:cNvPr id="6" name="Text Placeholder 2"/>
          <p:cNvSpPr>
            <a:spLocks noGrp="1"/>
          </p:cNvSpPr>
          <p:nvPr>
            <p:ph type="body" sz="quarter" idx="11" hasCustomPrompt="1"/>
          </p:nvPr>
        </p:nvSpPr>
        <p:spPr bwMode="auto">
          <a:xfrm>
            <a:off x="500063" y="3476649"/>
            <a:ext cx="8139112" cy="520655"/>
          </a:xfrm>
          <a:prstGeom prst="rect">
            <a:avLst/>
          </a:prstGeom>
          <a:solidFill>
            <a:schemeClr val="bg1">
              <a:alpha val="70000"/>
            </a:schemeClr>
          </a:solidFill>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4262958816"/>
      </p:ext>
    </p:extLst>
  </p:cSld>
  <p:clrMapOvr>
    <a:masterClrMapping/>
  </p:clrMapOvr>
  <p:transition spd="slow">
    <p:wip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40"/>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dirty="0"/>
              <a:t>Click icon to add picture</a:t>
            </a:r>
          </a:p>
        </p:txBody>
      </p:sp>
      <p:sp>
        <p:nvSpPr>
          <p:cNvPr id="4" name="Text Placeholder 3"/>
          <p:cNvSpPr>
            <a:spLocks noGrp="1"/>
          </p:cNvSpPr>
          <p:nvPr>
            <p:ph type="body" sz="quarter" idx="11" hasCustomPrompt="1"/>
          </p:nvPr>
        </p:nvSpPr>
        <p:spPr>
          <a:xfrm>
            <a:off x="448785" y="3054521"/>
            <a:ext cx="8364236" cy="560153"/>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1951365381"/>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23005233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0819" y="4629153"/>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3867496714"/>
      </p:ext>
    </p:extLst>
  </p:cSld>
  <p:clrMapOvr>
    <a:masterClrMapping/>
  </p:clrMapOvr>
  <p:transition spd="slow">
    <p:wip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3"/>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2976376429"/>
      </p:ext>
    </p:extLst>
  </p:cSld>
  <p:clrMapOvr>
    <a:masterClrMapping/>
  </p:clrMapOvr>
  <p:transition spd="slow">
    <p:wip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1"/>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dirty="0">
              <a:latin typeface="+mj-lt"/>
            </a:endParaRPr>
          </a:p>
        </p:txBody>
      </p:sp>
      <p:sp>
        <p:nvSpPr>
          <p:cNvPr id="5" name="Rectangle 4"/>
          <p:cNvSpPr/>
          <p:nvPr/>
        </p:nvSpPr>
        <p:spPr>
          <a:xfrm>
            <a:off x="1892300" y="3595689"/>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dirty="0">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dirty="0"/>
              <a:t>Click icon to add picture</a:t>
            </a:r>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819994126"/>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6" y="233366"/>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dirty="0">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dirty="0"/>
              <a:t>Click icon to add picture</a:t>
            </a:r>
          </a:p>
        </p:txBody>
      </p:sp>
      <p:sp>
        <p:nvSpPr>
          <p:cNvPr id="9" name="Title 8"/>
          <p:cNvSpPr>
            <a:spLocks noGrp="1"/>
          </p:cNvSpPr>
          <p:nvPr>
            <p:ph type="title" hasCustomPrompt="1"/>
          </p:nvPr>
        </p:nvSpPr>
        <p:spPr>
          <a:xfrm>
            <a:off x="430941" y="2480696"/>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925698493"/>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9"/>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dirty="0">
              <a:latin typeface="+mj-lt"/>
            </a:endParaRPr>
          </a:p>
        </p:txBody>
      </p:sp>
      <p:sp>
        <p:nvSpPr>
          <p:cNvPr id="26" name="Picture Placeholder 25"/>
          <p:cNvSpPr>
            <a:spLocks noGrp="1"/>
          </p:cNvSpPr>
          <p:nvPr>
            <p:ph type="pic" sz="quarter" idx="10"/>
          </p:nvPr>
        </p:nvSpPr>
        <p:spPr>
          <a:xfrm>
            <a:off x="4992624" y="546735"/>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dirty="0"/>
              <a:t>Click icon to add picture</a:t>
            </a:r>
          </a:p>
        </p:txBody>
      </p:sp>
      <p:sp>
        <p:nvSpPr>
          <p:cNvPr id="9" name="Title 8"/>
          <p:cNvSpPr>
            <a:spLocks noGrp="1"/>
          </p:cNvSpPr>
          <p:nvPr>
            <p:ph type="title" hasCustomPrompt="1"/>
          </p:nvPr>
        </p:nvSpPr>
        <p:spPr>
          <a:xfrm>
            <a:off x="437669" y="546737"/>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2073832077"/>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6"/>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10" name="Rectangle 9"/>
          <p:cNvSpPr/>
          <p:nvPr/>
        </p:nvSpPr>
        <p:spPr>
          <a:xfrm>
            <a:off x="334963" y="233366"/>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11" name="Rectangle 10"/>
          <p:cNvSpPr/>
          <p:nvPr/>
        </p:nvSpPr>
        <p:spPr>
          <a:xfrm>
            <a:off x="6980244"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12" name="Rectangle 11"/>
          <p:cNvSpPr/>
          <p:nvPr/>
        </p:nvSpPr>
        <p:spPr>
          <a:xfrm>
            <a:off x="334966" y="2271716"/>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13" name="Rectangle 12"/>
          <p:cNvSpPr/>
          <p:nvPr/>
        </p:nvSpPr>
        <p:spPr>
          <a:xfrm>
            <a:off x="2911475" y="2271716"/>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14" name="Rectangle 13"/>
          <p:cNvSpPr/>
          <p:nvPr/>
        </p:nvSpPr>
        <p:spPr>
          <a:xfrm>
            <a:off x="6980244"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15" name="Rectangle 14"/>
          <p:cNvSpPr/>
          <p:nvPr/>
        </p:nvSpPr>
        <p:spPr>
          <a:xfrm>
            <a:off x="6980244"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dirty="0">
              <a:latin typeface="CiscoSans"/>
              <a:cs typeface="CiscoSans"/>
            </a:endParaRPr>
          </a:p>
        </p:txBody>
      </p:sp>
      <p:sp>
        <p:nvSpPr>
          <p:cNvPr id="49" name="Picture Placeholder 25"/>
          <p:cNvSpPr>
            <a:spLocks noGrp="1"/>
          </p:cNvSpPr>
          <p:nvPr>
            <p:ph type="pic" sz="quarter" idx="11"/>
          </p:nvPr>
        </p:nvSpPr>
        <p:spPr>
          <a:xfrm>
            <a:off x="3669001"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26" name="Picture Placeholder 25"/>
          <p:cNvSpPr>
            <a:spLocks noGrp="1"/>
          </p:cNvSpPr>
          <p:nvPr>
            <p:ph type="pic" sz="quarter" idx="10"/>
          </p:nvPr>
        </p:nvSpPr>
        <p:spPr>
          <a:xfrm>
            <a:off x="320831"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3" name="Picture Placeholder 25"/>
          <p:cNvSpPr>
            <a:spLocks noGrp="1"/>
          </p:cNvSpPr>
          <p:nvPr>
            <p:ph type="pic" sz="quarter" idx="13"/>
          </p:nvPr>
        </p:nvSpPr>
        <p:spPr>
          <a:xfrm>
            <a:off x="320824" y="2271721"/>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5" name="Picture Placeholder 25"/>
          <p:cNvSpPr>
            <a:spLocks noGrp="1"/>
          </p:cNvSpPr>
          <p:nvPr>
            <p:ph type="pic" sz="quarter" idx="14"/>
          </p:nvPr>
        </p:nvSpPr>
        <p:spPr>
          <a:xfrm>
            <a:off x="2908334" y="2271721"/>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p>
        </p:txBody>
      </p:sp>
    </p:spTree>
    <p:extLst>
      <p:ext uri="{BB962C8B-B14F-4D97-AF65-F5344CB8AC3E}">
        <p14:creationId xmlns:p14="http://schemas.microsoft.com/office/powerpoint/2010/main" val="27346922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2130224"/>
      </p:ext>
    </p:extLst>
  </p:cSld>
  <p:clrMapOvr>
    <a:overrideClrMapping bg1="lt1" tx1="dk1" bg2="lt2" tx2="dk2" accent1="accent1" accent2="accent2" accent3="accent3" accent4="accent4" accent5="accent5" accent6="accent6" hlink="hlink" folHlink="folHlink"/>
  </p:clrMapOvr>
  <p:transition spd="slow">
    <p:wip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44"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3611447717"/>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dirty="0"/>
              <a:t>Click icon to add media</a:t>
            </a:r>
          </a:p>
        </p:txBody>
      </p:sp>
    </p:spTree>
    <p:extLst>
      <p:ext uri="{BB962C8B-B14F-4D97-AF65-F5344CB8AC3E}">
        <p14:creationId xmlns:p14="http://schemas.microsoft.com/office/powerpoint/2010/main" val="31174288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1_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0"/>
            <a:ext cx="9144000"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auto">
          <a:xfrm>
            <a:off x="3576545" y="1646238"/>
            <a:ext cx="1990911"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5769769"/>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spc="20" baseline="0" dirty="0">
                <a:solidFill>
                  <a:schemeClr val="accent1">
                    <a:lumMod val="75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17140791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16" y="-2571"/>
            <a:ext cx="9150431" cy="5148642"/>
          </a:xfrm>
          <a:prstGeom prst="rect">
            <a:avLst/>
          </a:prstGeom>
        </p:spPr>
      </p:pic>
      <p:pic>
        <p:nvPicPr>
          <p:cNvPr id="17" name="Picture 1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531660" y="1643634"/>
            <a:ext cx="2080678" cy="1856232"/>
          </a:xfrm>
          <a:prstGeom prst="rect">
            <a:avLst/>
          </a:prstGeom>
        </p:spPr>
      </p:pic>
    </p:spTree>
    <p:extLst>
      <p:ext uri="{BB962C8B-B14F-4D97-AF65-F5344CB8AC3E}">
        <p14:creationId xmlns:p14="http://schemas.microsoft.com/office/powerpoint/2010/main" val="3776716231"/>
      </p:ext>
    </p:extLst>
  </p:cSld>
  <p:clrMapOvr>
    <a:masterClrMapping/>
  </p:clrMapOvr>
  <p:transition spd="slow">
    <p:wip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469496" y="3868768"/>
            <a:ext cx="8296421" cy="288131"/>
          </a:xfrm>
          <a:prstGeom prst="rect">
            <a:avLst/>
          </a:prstGeom>
        </p:spPr>
        <p:txBody>
          <a:bodyPr lIns="91420" tIns="45710" rIns="91420" bIns="45710" anchor="b" anchorCtr="0">
            <a:noAutofit/>
          </a:bodyPr>
          <a:lstStyle>
            <a:lvl1pPr marL="0" indent="0" algn="l">
              <a:buNone/>
              <a:defRPr sz="1600" b="0" i="0">
                <a:solidFill>
                  <a:schemeClr val="bg2">
                    <a:lumMod val="75000"/>
                  </a:schemeClr>
                </a:solidFill>
                <a:latin typeface="+mn-lt"/>
                <a:cs typeface="CiscoSansTT ExtraLight"/>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108765"/>
            <a:ext cx="8296421" cy="288131"/>
          </a:xfrm>
          <a:prstGeom prst="rect">
            <a:avLst/>
          </a:prstGeom>
        </p:spPr>
        <p:txBody>
          <a:bodyPr lIns="91420" tIns="45710" rIns="91420" bIns="45710"/>
          <a:lstStyle>
            <a:lvl1pPr marL="0" indent="0" algn="l">
              <a:buFontTx/>
              <a:buNone/>
              <a:defRPr lang="en-US" sz="1600" b="0" i="0" kern="1200" dirty="0" smtClean="0">
                <a:solidFill>
                  <a:schemeClr val="bg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348762"/>
            <a:ext cx="8296421" cy="288131"/>
          </a:xfrm>
          <a:prstGeom prst="rect">
            <a:avLst/>
          </a:prstGeom>
        </p:spPr>
        <p:txBody>
          <a:bodyPr lIns="91420" tIns="45710" rIns="91420" bIns="45710"/>
          <a:lstStyle>
            <a:lvl1pPr marL="0" indent="0" algn="l">
              <a:buFontTx/>
              <a:buNone/>
              <a:defRPr lang="en-US" sz="1600" b="0" i="0" kern="1200" dirty="0" smtClean="0">
                <a:solidFill>
                  <a:schemeClr val="bg2">
                    <a:lumMod val="75000"/>
                  </a:schemeClr>
                </a:solidFill>
                <a:latin typeface="+mn-lt"/>
                <a:ea typeface="+mn-ea"/>
                <a:cs typeface="CiscoSansTT ExtraLight"/>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0" i="0" baseline="0">
                <a:solidFill>
                  <a:schemeClr val="bg2">
                    <a:lumMod val="75000"/>
                  </a:schemeClr>
                </a:solidFill>
                <a:latin typeface="+mj-lt"/>
                <a:cs typeface="CiscoSansTT ExtraLigh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4000" b="0" i="0" spc="0" baseline="0">
                <a:solidFill>
                  <a:schemeClr val="bg2">
                    <a:lumMod val="75000"/>
                  </a:schemeClr>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469496" y="391308"/>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Tree>
    <p:extLst>
      <p:ext uri="{BB962C8B-B14F-4D97-AF65-F5344CB8AC3E}">
        <p14:creationId xmlns:p14="http://schemas.microsoft.com/office/powerpoint/2010/main" val="137270630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bg2">
                    <a:lumMod val="75000"/>
                  </a:schemeClr>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6799342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gue_White">
    <p:bg>
      <p:bgPr>
        <a:solidFill>
          <a:schemeClr val="bg2">
            <a:lumMod val="75000"/>
          </a:schemeClr>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p:cNvSpPr>
            <a:spLocks noGrp="1"/>
          </p:cNvSpPr>
          <p:nvPr>
            <p:ph type="ctrTitle" hasCustomPrompt="1"/>
          </p:nvPr>
        </p:nvSpPr>
        <p:spPr>
          <a:xfrm>
            <a:off x="416425" y="915409"/>
            <a:ext cx="7598042" cy="2569946"/>
          </a:xfrm>
          <a:prstGeom prst="rect">
            <a:avLst/>
          </a:prstGeom>
          <a:noFill/>
        </p:spPr>
        <p:txBody>
          <a:bodyPr anchor="b">
            <a:noAutofit/>
          </a:bodyPr>
          <a:lstStyle>
            <a:lvl1pPr marL="0" indent="0" algn="l">
              <a:lnSpc>
                <a:spcPct val="90000"/>
              </a:lnSpc>
              <a:buFont typeface="Arial" panose="020B0604020202020204" pitchFamily="34" charset="0"/>
              <a:buNone/>
              <a:defRPr sz="460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extLst>
      <p:ext uri="{BB962C8B-B14F-4D97-AF65-F5344CB8AC3E}">
        <p14:creationId xmlns:p14="http://schemas.microsoft.com/office/powerpoint/2010/main" val="232637711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75000"/>
                </a:schemeClr>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bg2">
                    <a:lumMod val="75000"/>
                  </a:schemeClr>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bg2">
                    <a:lumMod val="75000"/>
                  </a:schemeClr>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76585609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bg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3" name="Text Placeholder 9"/>
          <p:cNvSpPr>
            <a:spLocks noGrp="1"/>
          </p:cNvSpPr>
          <p:nvPr>
            <p:ph type="body" sz="quarter" idx="1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chemeClr val="tx1"/>
                </a:solidFill>
                <a:latin typeface="+mn-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US" dirty="0"/>
              <a:t>Click to edit Master text styles</a:t>
            </a:r>
          </a:p>
        </p:txBody>
      </p:sp>
      <p:sp>
        <p:nvSpPr>
          <p:cNvPr id="4" name="Title 1"/>
          <p:cNvSpPr>
            <a:spLocks noGrp="1"/>
          </p:cNvSpPr>
          <p:nvPr>
            <p:ph type="ctrTitle"/>
          </p:nvPr>
        </p:nvSpPr>
        <p:spPr>
          <a:xfrm>
            <a:off x="287923" y="1540551"/>
            <a:ext cx="7972248" cy="2278837"/>
          </a:xfrm>
          <a:prstGeom prst="rect">
            <a:avLst/>
          </a:prstGeom>
        </p:spPr>
        <p:txBody>
          <a:bodyPr>
            <a:noAutofit/>
          </a:bodyPr>
          <a:lstStyle>
            <a:lvl1pPr marL="183600" indent="-399968" algn="l">
              <a:lnSpc>
                <a:spcPct val="90000"/>
              </a:lnSpc>
              <a:defRPr sz="4000" b="0" i="1" spc="0" baseline="0">
                <a:solidFill>
                  <a:schemeClr val="tx2"/>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89475333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4000" cy="5143500"/>
          </a:xfrm>
          <a:prstGeom prst="rect">
            <a:avLst/>
          </a:prstGeom>
          <a:solidFill>
            <a:schemeClr val="bg2">
              <a:lumMod val="75000"/>
            </a:schemeClr>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6" name="Text Placeholder 2"/>
          <p:cNvSpPr>
            <a:spLocks noGrp="1"/>
          </p:cNvSpPr>
          <p:nvPr>
            <p:ph type="body" sz="quarter" idx="11"/>
          </p:nvPr>
        </p:nvSpPr>
        <p:spPr bwMode="auto">
          <a:xfrm>
            <a:off x="500063" y="3895662"/>
            <a:ext cx="8139112" cy="556563"/>
          </a:xfrm>
          <a:prstGeom prst="rect">
            <a:avLst/>
          </a:prstGeom>
          <a:noFill/>
        </p:spPr>
        <p:txBody>
          <a:bodyPr wrap="square" lIns="182880" tIns="91440" rIns="182880" bIns="91440" numCol="1" anchor="ctr" anchorCtr="0" compatLnSpc="1">
            <a:prstTxWarp prst="textNoShape">
              <a:avLst/>
            </a:prstTxWarp>
            <a:spAutoFit/>
          </a:bodyPr>
          <a:lstStyle>
            <a:lvl1pPr marL="0" indent="0" algn="ctr">
              <a:lnSpc>
                <a:spcPts val="2900"/>
              </a:lnSpc>
              <a:spcBef>
                <a:spcPts val="0"/>
              </a:spcBef>
              <a:buNone/>
              <a:defRPr sz="2400" i="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7818553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lumMod val="75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
            <a:ext cx="9144000" cy="2843212"/>
          </a:xfrm>
          <a:prstGeom prst="rect">
            <a:avLst/>
          </a:prstGeom>
          <a:solidFill>
            <a:schemeClr val="bg2">
              <a:lumMod val="75000"/>
            </a:schemeClr>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
        <p:nvSpPr>
          <p:cNvPr id="4" name="Text Placeholder 3"/>
          <p:cNvSpPr>
            <a:spLocks noGrp="1"/>
          </p:cNvSpPr>
          <p:nvPr>
            <p:ph type="body" sz="quarter" idx="11"/>
          </p:nvPr>
        </p:nvSpPr>
        <p:spPr>
          <a:xfrm>
            <a:off x="448785" y="3054518"/>
            <a:ext cx="8364236" cy="564257"/>
          </a:xfrm>
          <a:prstGeom prst="rect">
            <a:avLst/>
          </a:prstGeom>
        </p:spPr>
        <p:txBody>
          <a:bodyPr vert="horz" wrap="square">
            <a:spAutoFit/>
          </a:bodyPr>
          <a:lstStyle>
            <a:lvl1pPr marL="0" indent="0">
              <a:buNone/>
              <a:defRPr sz="3200" baseline="0">
                <a:solidFill>
                  <a:schemeClr val="tx2"/>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415120303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9147348" cy="5143500"/>
          </a:xfrm>
          <a:prstGeom prst="rect">
            <a:avLst/>
          </a:prstGeom>
          <a:solidFill>
            <a:schemeClr val="bg2">
              <a:lumMod val="75000"/>
            </a:schemeClr>
          </a:solidFill>
        </p:spPr>
        <p:txBody>
          <a:bodyPr vert="horz" lIns="91420" tIns="45710" rIns="91420" bIns="45710"/>
          <a:lstStyle>
            <a:lvl1pPr marL="0" indent="0" algn="ctr">
              <a:buNone/>
              <a:defRPr sz="22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60835453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90932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latin typeface="+mj-lt"/>
            </a:endParaRPr>
          </a:p>
        </p:txBody>
      </p:sp>
      <p:sp>
        <p:nvSpPr>
          <p:cNvPr id="5" name="Rectangle 4"/>
          <p:cNvSpPr>
            <a:spLocks noChangeArrowheads="1"/>
          </p:cNvSpPr>
          <p:nvPr userDrawn="1"/>
        </p:nvSpPr>
        <p:spPr bwMode="ltGray">
          <a:xfrm>
            <a:off x="477679" y="4741653"/>
            <a:ext cx="3466792"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tx2">
                    <a:alpha val="60000"/>
                  </a:schemeClr>
                </a:solidFill>
                <a:latin typeface="+mn-lt"/>
                <a:ea typeface="+mn-ea"/>
                <a:cs typeface="CiscoSans Thin"/>
              </a:rPr>
              <a:t>© 2017  Cisco and/or its affiliates. All rights reserved.   Cisco Confidential</a:t>
            </a:r>
          </a:p>
        </p:txBody>
      </p:sp>
      <p:sp>
        <p:nvSpPr>
          <p:cNvPr id="3" name="Picture Placeholder 2"/>
          <p:cNvSpPr>
            <a:spLocks noGrp="1"/>
          </p:cNvSpPr>
          <p:nvPr>
            <p:ph type="pic" sz="quarter" idx="10"/>
          </p:nvPr>
        </p:nvSpPr>
        <p:spPr>
          <a:xfrm>
            <a:off x="308012" y="240631"/>
            <a:ext cx="8480388" cy="4266646"/>
          </a:xfrm>
          <a:prstGeom prst="rect">
            <a:avLst/>
          </a:prstGeom>
          <a:solidFill>
            <a:schemeClr val="bg2">
              <a:lumMod val="75000"/>
            </a:schemeClr>
          </a:solidFill>
        </p:spPr>
        <p:txBody>
          <a:bodyPr vert="horz" lIns="91424" tIns="45712" rIns="91424" bIns="45712"/>
          <a:lstStyle>
            <a:lvl1pPr marL="0" indent="0" algn="ctr">
              <a:buNone/>
              <a:defRPr sz="1500" baseline="0">
                <a:solidFill>
                  <a:schemeClr val="tx1"/>
                </a:solidFill>
                <a:latin typeface="+mj-lt"/>
                <a:cs typeface="CiscoSans ExtraLight"/>
              </a:defRPr>
            </a:lvl1pPr>
          </a:lstStyle>
          <a:p>
            <a:pPr lvl="0"/>
            <a:r>
              <a:rPr lang="en-US" noProof="0" dirty="0"/>
              <a:t>Click icon to add picture</a:t>
            </a:r>
          </a:p>
        </p:txBody>
      </p:sp>
    </p:spTree>
    <p:extLst>
      <p:ext uri="{BB962C8B-B14F-4D97-AF65-F5344CB8AC3E}">
        <p14:creationId xmlns:p14="http://schemas.microsoft.com/office/powerpoint/2010/main" val="4278011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9" Type="http://schemas.openxmlformats.org/officeDocument/2006/relationships/image" Target="../media/image2.png"/><Relationship Id="rId21" Type="http://schemas.openxmlformats.org/officeDocument/2006/relationships/slideLayout" Target="../slideLayouts/slideLayout74.xml"/><Relationship Id="rId34" Type="http://schemas.openxmlformats.org/officeDocument/2006/relationships/slideLayout" Target="../slideLayouts/slideLayout87.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theme" Target="../theme/theme3.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8" Type="http://schemas.openxmlformats.org/officeDocument/2006/relationships/slideLayout" Target="../slideLayouts/slideLayout61.xml"/><Relationship Id="rId3"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theme" Target="../theme/theme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theme" Target="../theme/theme5.xml"/><Relationship Id="rId3" Type="http://schemas.openxmlformats.org/officeDocument/2006/relationships/slideLayout" Target="../slideLayouts/slideLayout124.xml"/><Relationship Id="rId21" Type="http://schemas.openxmlformats.org/officeDocument/2006/relationships/slideLayout" Target="../slideLayouts/slideLayout142.xml"/><Relationship Id="rId7" Type="http://schemas.openxmlformats.org/officeDocument/2006/relationships/slideLayout" Target="../slideLayouts/slideLayout128.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0" Type="http://schemas.openxmlformats.org/officeDocument/2006/relationships/slideLayout" Target="../slideLayouts/slideLayout141.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5" Type="http://schemas.openxmlformats.org/officeDocument/2006/relationships/slideLayout" Target="../slideLayouts/slideLayout126.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image" Target="../media/image10.png"/></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49.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image" Target="../media/image11.png"/><Relationship Id="rId5" Type="http://schemas.openxmlformats.org/officeDocument/2006/relationships/theme" Target="../theme/theme6.xml"/><Relationship Id="rId4" Type="http://schemas.openxmlformats.org/officeDocument/2006/relationships/slideLayout" Target="../slideLayouts/slideLayout15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slideLayout" Target="../slideLayouts/slideLayout168.xml"/><Relationship Id="rId26" Type="http://schemas.openxmlformats.org/officeDocument/2006/relationships/slideLayout" Target="../slideLayouts/slideLayout176.xml"/><Relationship Id="rId3" Type="http://schemas.openxmlformats.org/officeDocument/2006/relationships/slideLayout" Target="../slideLayouts/slideLayout153.xml"/><Relationship Id="rId21" Type="http://schemas.openxmlformats.org/officeDocument/2006/relationships/slideLayout" Target="../slideLayouts/slideLayout171.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5" Type="http://schemas.openxmlformats.org/officeDocument/2006/relationships/slideLayout" Target="../slideLayouts/slideLayout175.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20" Type="http://schemas.openxmlformats.org/officeDocument/2006/relationships/slideLayout" Target="../slideLayouts/slideLayout170.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24" Type="http://schemas.openxmlformats.org/officeDocument/2006/relationships/slideLayout" Target="../slideLayouts/slideLayout174.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23" Type="http://schemas.openxmlformats.org/officeDocument/2006/relationships/slideLayout" Target="../slideLayouts/slideLayout173.xml"/><Relationship Id="rId28" Type="http://schemas.openxmlformats.org/officeDocument/2006/relationships/theme" Target="../theme/theme7.xml"/><Relationship Id="rId10" Type="http://schemas.openxmlformats.org/officeDocument/2006/relationships/slideLayout" Target="../slideLayouts/slideLayout160.xml"/><Relationship Id="rId19" Type="http://schemas.openxmlformats.org/officeDocument/2006/relationships/slideLayout" Target="../slideLayouts/slideLayout169.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 Id="rId22" Type="http://schemas.openxmlformats.org/officeDocument/2006/relationships/slideLayout" Target="../slideLayouts/slideLayout172.xml"/><Relationship Id="rId27"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image" Target="../media/image13.jpeg"/><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theme" Target="../theme/theme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8" Type="http://schemas.openxmlformats.org/officeDocument/2006/relationships/slideLayout" Target="../slideLayouts/slideLayout18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slideLayout" Target="../slideLayouts/slideLayout234.xml"/><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slideLayout" Target="../slideLayouts/slideLayout233.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 Id="rId27"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2017  Cisco and/or its affiliates. All rights reserved.   Cisco Confidential</a:t>
            </a:r>
          </a:p>
        </p:txBody>
      </p:sp>
    </p:spTree>
  </p:cSld>
  <p:clrMap bg1="lt1" tx1="dk1" bg2="lt2" tx2="dk2" accent1="accent1" accent2="accent2" accent3="accent3" accent4="accent4" accent5="accent5" accent6="accent6" hlink="hlink" folHlink="folHlink"/>
  <p:sldLayoutIdLst>
    <p:sldLayoutId id="2147483874" r:id="rId1"/>
    <p:sldLayoutId id="2147483876" r:id="rId2"/>
    <p:sldLayoutId id="2147484013" r:id="rId3"/>
    <p:sldLayoutId id="2147483982" r:id="rId4"/>
    <p:sldLayoutId id="2147484014" r:id="rId5"/>
    <p:sldLayoutId id="2147483978" r:id="rId6"/>
    <p:sldLayoutId id="2147483979" r:id="rId7"/>
    <p:sldLayoutId id="2147483980" r:id="rId8"/>
    <p:sldLayoutId id="2147483981" r:id="rId9"/>
    <p:sldLayoutId id="2147483879" r:id="rId10"/>
    <p:sldLayoutId id="2147483976" r:id="rId11"/>
    <p:sldLayoutId id="2147483885" r:id="rId12"/>
    <p:sldLayoutId id="2147484011" r:id="rId13"/>
    <p:sldLayoutId id="2147483985" r:id="rId14"/>
    <p:sldLayoutId id="2147483986" r:id="rId15"/>
    <p:sldLayoutId id="2147483969" r:id="rId16"/>
    <p:sldLayoutId id="2147483968" r:id="rId17"/>
    <p:sldLayoutId id="2147483973" r:id="rId18"/>
    <p:sldLayoutId id="2147483967" r:id="rId19"/>
    <p:sldLayoutId id="2147483970" r:id="rId20"/>
    <p:sldLayoutId id="2147483987" r:id="rId21"/>
    <p:sldLayoutId id="2147483983" r:id="rId22"/>
    <p:sldLayoutId id="2147483971" r:id="rId23"/>
    <p:sldLayoutId id="2147483972" r:id="rId24"/>
    <p:sldLayoutId id="2147483897" r:id="rId25"/>
    <p:sldLayoutId id="2147484150" r:id="rId26"/>
    <p:sldLayoutId id="2147484254" r:id="rId27"/>
  </p:sldLayoutIdLst>
  <p:hf sldNum="0" hdr="0" ftr="0" dt="0"/>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userDrawn="1">
          <p15:clr>
            <a:srgbClr val="F26B43"/>
          </p15:clr>
        </p15:guide>
        <p15:guide id="2" pos="336" userDrawn="1">
          <p15:clr>
            <a:srgbClr val="F26B43"/>
          </p15:clr>
        </p15:guide>
        <p15:guide id="3" pos="5448" userDrawn="1">
          <p15:clr>
            <a:srgbClr val="F26B43"/>
          </p15:clr>
        </p15:guide>
        <p15:guide id="4" orient="horz" pos="757" userDrawn="1">
          <p15:clr>
            <a:srgbClr val="F26B43"/>
          </p15:clr>
        </p15:guide>
        <p15:guide id="5" orient="horz" pos="335" userDrawn="1">
          <p15:clr>
            <a:srgbClr val="F26B43"/>
          </p15:clr>
        </p15:guide>
        <p15:guide id="6" pos="2876" userDrawn="1">
          <p15:clr>
            <a:srgbClr val="F26B43"/>
          </p15:clr>
        </p15:guide>
        <p15:guide id="7" orient="horz" pos="104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059691145"/>
      </p:ext>
    </p:extLst>
  </p:cSld>
  <p:clrMap bg1="lt1" tx1="dk1" bg2="lt2" tx2="dk2" accent1="accent1" accent2="accent2" accent3="accent3" accent4="accent4" accent5="accent5" accent6="accent6" hlink="hlink" folHlink="folHlink"/>
  <p:sldLayoutIdLst>
    <p:sldLayoutId id="2147484016" r:id="rId1"/>
    <p:sldLayoutId id="2147484017" r:id="rId2"/>
    <p:sldLayoutId id="2147484018" r:id="rId3"/>
    <p:sldLayoutId id="2147484019" r:id="rId4"/>
    <p:sldLayoutId id="2147484020" r:id="rId5"/>
    <p:sldLayoutId id="2147484021" r:id="rId6"/>
    <p:sldLayoutId id="2147484022" r:id="rId7"/>
    <p:sldLayoutId id="2147484023" r:id="rId8"/>
    <p:sldLayoutId id="2147484024" r:id="rId9"/>
    <p:sldLayoutId id="2147484025" r:id="rId10"/>
    <p:sldLayoutId id="2147484026" r:id="rId11"/>
    <p:sldLayoutId id="2147484027" r:id="rId12"/>
    <p:sldLayoutId id="2147484028" r:id="rId13"/>
    <p:sldLayoutId id="2147484029" r:id="rId14"/>
    <p:sldLayoutId id="2147484030" r:id="rId15"/>
    <p:sldLayoutId id="2147484031" r:id="rId16"/>
    <p:sldLayoutId id="2147484032" r:id="rId17"/>
    <p:sldLayoutId id="2147484033" r:id="rId18"/>
    <p:sldLayoutId id="2147484034" r:id="rId19"/>
    <p:sldLayoutId id="2147484035" r:id="rId20"/>
    <p:sldLayoutId id="2147484036" r:id="rId21"/>
    <p:sldLayoutId id="2147484037" r:id="rId22"/>
    <p:sldLayoutId id="2147484038" r:id="rId23"/>
    <p:sldLayoutId id="2147484039" r:id="rId24"/>
    <p:sldLayoutId id="2147484040" r:id="rId25"/>
    <p:sldLayoutId id="2147484041" r:id="rId26"/>
  </p:sldLayoutIdLst>
  <p:hf sldNum="0" hdr="0" ftr="0" dt="0"/>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6"/>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169" y="4920708"/>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5254752" y="4919454"/>
            <a:ext cx="327077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C97-736806-00 © 2016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474175" y="48035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081466"/>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 id="2147484071" r:id="rId23"/>
    <p:sldLayoutId id="2147484072" r:id="rId24"/>
    <p:sldLayoutId id="2147484073" r:id="rId25"/>
    <p:sldLayoutId id="2147484074" r:id="rId26"/>
    <p:sldLayoutId id="2147484075" r:id="rId27"/>
    <p:sldLayoutId id="2147484076" r:id="rId28"/>
    <p:sldLayoutId id="2147484077" r:id="rId29"/>
    <p:sldLayoutId id="2147484078" r:id="rId30"/>
    <p:sldLayoutId id="2147484079" r:id="rId31"/>
    <p:sldLayoutId id="2147484080" r:id="rId32"/>
    <p:sldLayoutId id="2147484081" r:id="rId33"/>
    <p:sldLayoutId id="2147484082" r:id="rId34"/>
    <p:sldLayoutId id="2147484083" r:id="rId35"/>
    <p:sldLayoutId id="2147484084" r:id="rId36"/>
    <p:sldLayoutId id="2147484085" r:id="rId37"/>
  </p:sldLayoutIdLst>
  <p:transition spd="slow">
    <p:wipe/>
  </p:transition>
  <p:hf sldNum="0" hdr="0" ftr="0" dt="0"/>
  <p:txStyles>
    <p:titleStyle>
      <a:lvl1pPr algn="l" defTabSz="684213" rtl="0" eaLnBrk="1" fontAlgn="base" hangingPunct="1">
        <a:lnSpc>
          <a:spcPct val="80000"/>
        </a:lnSpc>
        <a:spcBef>
          <a:spcPct val="0"/>
        </a:spcBef>
        <a:spcAft>
          <a:spcPct val="0"/>
        </a:spcAft>
        <a:defRPr lang="en-US" sz="30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75000"/>
          </a:schemeClr>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1180037326"/>
      </p:ext>
    </p:extLst>
  </p:cSld>
  <p:clrMap bg1="lt1" tx1="dk1" bg2="lt2" tx2="dk2" accent1="accent1" accent2="accent2" accent3="accent3" accent4="accent4" accent5="accent5" accent6="accent6" hlink="hlink" folHlink="folHlink"/>
  <p:sldLayoutIdLst>
    <p:sldLayoutId id="2147484087" r:id="rId1"/>
    <p:sldLayoutId id="2147484088" r:id="rId2"/>
    <p:sldLayoutId id="2147484089" r:id="rId3"/>
    <p:sldLayoutId id="2147484090" r:id="rId4"/>
    <p:sldLayoutId id="2147484091" r:id="rId5"/>
    <p:sldLayoutId id="2147484092" r:id="rId6"/>
    <p:sldLayoutId id="2147484093" r:id="rId7"/>
    <p:sldLayoutId id="2147484094" r:id="rId8"/>
    <p:sldLayoutId id="2147484095" r:id="rId9"/>
    <p:sldLayoutId id="2147484096" r:id="rId10"/>
    <p:sldLayoutId id="2147484097" r:id="rId11"/>
    <p:sldLayoutId id="2147484098" r:id="rId12"/>
    <p:sldLayoutId id="2147484099" r:id="rId13"/>
    <p:sldLayoutId id="2147484100" r:id="rId14"/>
    <p:sldLayoutId id="2147484101" r:id="rId15"/>
    <p:sldLayoutId id="2147484102" r:id="rId16"/>
    <p:sldLayoutId id="2147484103" r:id="rId17"/>
    <p:sldLayoutId id="2147484104" r:id="rId18"/>
    <p:sldLayoutId id="2147484105" r:id="rId19"/>
    <p:sldLayoutId id="2147484106" r:id="rId20"/>
    <p:sldLayoutId id="2147484107" r:id="rId21"/>
    <p:sldLayoutId id="2147484108" r:id="rId22"/>
    <p:sldLayoutId id="2147484109" r:id="rId23"/>
    <p:sldLayoutId id="2147484110" r:id="rId24"/>
    <p:sldLayoutId id="2147484111" r:id="rId25"/>
    <p:sldLayoutId id="2147484112" r:id="rId26"/>
    <p:sldLayoutId id="2147484145" r:id="rId27"/>
    <p:sldLayoutId id="2147484146" r:id="rId28"/>
    <p:sldLayoutId id="2147484147" r:id="rId29"/>
    <p:sldLayoutId id="2147484148" r:id="rId30"/>
    <p:sldLayoutId id="2147484149" r:id="rId31"/>
  </p:sldLayoutIdLst>
  <p:hf sldNum="0" hdr="0" ftr="0" dt="0"/>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 2017  Cisco and/or its affiliates. All rights reserved.   Cisco Confidential</a:t>
            </a:r>
          </a:p>
        </p:txBody>
      </p:sp>
      <p:pic>
        <p:nvPicPr>
          <p:cNvPr id="1029" name="Picture 2"/>
          <p:cNvPicPr>
            <a:picLocks noChangeAspect="1" noChangeArrowheads="1"/>
          </p:cNvPicPr>
          <p:nvPr/>
        </p:nvPicPr>
        <p:blipFill>
          <a:blip r:embed="rId27">
            <a:extLst>
              <a:ext uri="{28A0092B-C50C-407E-A947-70E740481C1C}">
                <a14:useLocalDpi xmlns:a14="http://schemas.microsoft.com/office/drawing/2010/main" val="0"/>
              </a:ext>
            </a:extLst>
          </a:blip>
          <a:stretch>
            <a:fillRect/>
          </a:stretch>
        </p:blipFill>
        <p:spPr bwMode="auto">
          <a:xfrm>
            <a:off x="477679" y="4625975"/>
            <a:ext cx="42418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71861599"/>
      </p:ext>
    </p:extLst>
  </p:cSld>
  <p:clrMap bg1="lt1" tx1="dk1" bg2="lt2" tx2="dk2" accent1="accent1" accent2="accent2" accent3="accent3" accent4="accent4" accent5="accent5" accent6="accent6" hlink="hlink" folHlink="folHlink"/>
  <p:sldLayoutIdLst>
    <p:sldLayoutId id="2147484114" r:id="rId1"/>
    <p:sldLayoutId id="2147484115" r:id="rId2"/>
    <p:sldLayoutId id="2147484116" r:id="rId3"/>
    <p:sldLayoutId id="2147484117" r:id="rId4"/>
    <p:sldLayoutId id="2147484118" r:id="rId5"/>
    <p:sldLayoutId id="2147484119" r:id="rId6"/>
    <p:sldLayoutId id="2147484120" r:id="rId7"/>
    <p:sldLayoutId id="2147484121" r:id="rId8"/>
    <p:sldLayoutId id="2147484122" r:id="rId9"/>
    <p:sldLayoutId id="2147484123" r:id="rId10"/>
    <p:sldLayoutId id="2147484124" r:id="rId11"/>
    <p:sldLayoutId id="2147484125" r:id="rId12"/>
    <p:sldLayoutId id="2147484126" r:id="rId13"/>
    <p:sldLayoutId id="2147484127" r:id="rId14"/>
    <p:sldLayoutId id="2147484128" r:id="rId15"/>
    <p:sldLayoutId id="2147484129" r:id="rId16"/>
    <p:sldLayoutId id="2147484130" r:id="rId17"/>
    <p:sldLayoutId id="2147484131" r:id="rId18"/>
    <p:sldLayoutId id="2147484132" r:id="rId19"/>
    <p:sldLayoutId id="2147484133" r:id="rId20"/>
    <p:sldLayoutId id="2147484134" r:id="rId21"/>
    <p:sldLayoutId id="2147484135" r:id="rId22"/>
    <p:sldLayoutId id="2147484136" r:id="rId23"/>
    <p:sldLayoutId id="2147484137" r:id="rId24"/>
    <p:sldLayoutId id="2147484138" r:id="rId25"/>
  </p:sldLayoutIdLst>
  <p:transition spd="slow">
    <p:wipe/>
  </p:transition>
  <p:hf sldNum="0" hdr="0" ftr="0" dt="0"/>
  <p:txStyles>
    <p:titleStyle>
      <a:lvl1pPr algn="l" defTabSz="684213" rtl="0" eaLnBrk="1" fontAlgn="base" hangingPunct="1">
        <a:lnSpc>
          <a:spcPct val="80000"/>
        </a:lnSpc>
        <a:spcBef>
          <a:spcPct val="0"/>
        </a:spcBef>
        <a:spcAft>
          <a:spcPct val="0"/>
        </a:spcAft>
        <a:defRPr lang="en-US" sz="3200" b="0" i="0" u="none" kern="1200" dirty="0">
          <a:solidFill>
            <a:schemeClr val="tx2"/>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2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08" tIns="45704" rIns="91408" bIns="45704" numCol="1" anchor="ctr" anchorCtr="0" compatLnSpc="1">
            <a:prstTxWarp prst="textNoShape">
              <a:avLst/>
            </a:prstTxWarp>
          </a:bodyPr>
          <a:lstStyle/>
          <a:p>
            <a:pPr lvl="0"/>
            <a:r>
              <a:rPr lang="en-GB" dirty="0"/>
              <a:t>Title Goes Here</a:t>
            </a:r>
          </a:p>
        </p:txBody>
      </p:sp>
      <p:sp>
        <p:nvSpPr>
          <p:cNvPr id="12" name="Rectangle 7"/>
          <p:cNvSpPr>
            <a:spLocks noChangeArrowheads="1"/>
          </p:cNvSpPr>
          <p:nvPr/>
        </p:nvSpPr>
        <p:spPr bwMode="ltGray">
          <a:xfrm>
            <a:off x="8515199" y="4742919"/>
            <a:ext cx="218928" cy="154506"/>
          </a:xfrm>
          <a:prstGeom prst="rect">
            <a:avLst/>
          </a:prstGeom>
          <a:noFill/>
          <a:ln w="9525" algn="ctr">
            <a:noFill/>
            <a:miter lim="800000"/>
            <a:headEnd/>
            <a:tailEnd/>
          </a:ln>
          <a:effectLst/>
        </p:spPr>
        <p:txBody>
          <a:bodyPr wrap="none" lIns="61574" tIns="30786" rIns="61574" bIns="30786" anchor="b">
            <a:spAutoFit/>
          </a:bodyPr>
          <a:lstStyle/>
          <a:p>
            <a:pPr algn="r" defTabSz="610628">
              <a:defRPr/>
            </a:pPr>
            <a:fld id="{4ABDCABE-3F10-B64C-92F1-862014417034}" type="slidenum">
              <a:rPr lang="en-US" sz="600">
                <a:solidFill>
                  <a:srgbClr val="000000">
                    <a:alpha val="25000"/>
                  </a:srgbClr>
                </a:solidFill>
                <a:ea typeface="ＭＳ Ｐゴシック" charset="0"/>
                <a:cs typeface="CiscoSans Thin"/>
              </a:rPr>
              <a:pPr algn="r" defTabSz="610628">
                <a:defRPr/>
              </a:pPr>
              <a:t>‹#›</a:t>
            </a:fld>
            <a:endParaRPr lang="en-US" sz="600" dirty="0">
              <a:solidFill>
                <a:srgbClr val="000000">
                  <a:alpha val="25000"/>
                </a:srgbClr>
              </a:solidFill>
              <a:ea typeface="ＭＳ Ｐゴシック" charset="0"/>
              <a:cs typeface="CiscoSans Thin"/>
            </a:endParaRPr>
          </a:p>
        </p:txBody>
      </p:sp>
      <p:sp>
        <p:nvSpPr>
          <p:cNvPr id="13" name="Rectangle 4"/>
          <p:cNvSpPr>
            <a:spLocks noChangeArrowheads="1"/>
          </p:cNvSpPr>
          <p:nvPr/>
        </p:nvSpPr>
        <p:spPr bwMode="ltGray">
          <a:xfrm>
            <a:off x="5867509" y="4741670"/>
            <a:ext cx="2658018" cy="154506"/>
          </a:xfrm>
          <a:prstGeom prst="rect">
            <a:avLst/>
          </a:prstGeom>
          <a:noFill/>
          <a:ln w="9525">
            <a:noFill/>
            <a:miter lim="800000"/>
            <a:headEnd/>
            <a:tailEnd/>
          </a:ln>
          <a:effectLst/>
        </p:spPr>
        <p:txBody>
          <a:bodyPr lIns="61574" tIns="30786" rIns="61574" bIns="30786" anchor="b">
            <a:spAutoFit/>
          </a:bodyPr>
          <a:lstStyle/>
          <a:p>
            <a:pPr defTabSz="610628">
              <a:defRPr/>
            </a:pPr>
            <a:r>
              <a:rPr lang="en-US" sz="600" dirty="0">
                <a:solidFill>
                  <a:srgbClr val="000000">
                    <a:alpha val="25000"/>
                  </a:srgbClr>
                </a:solidFill>
                <a:ea typeface="ＭＳ Ｐゴシック" charset="0"/>
                <a:cs typeface="CiscoSans Thin"/>
              </a:rPr>
              <a:t>© 2016  Cisco and/or its affiliates. All rights reserved.   Cisco Confidential</a:t>
            </a:r>
          </a:p>
        </p:txBody>
      </p:sp>
      <p:pic>
        <p:nvPicPr>
          <p:cNvPr id="7" name="Picture 2" descr="C:\Users\spius\Pictures\cisco logo blue gradient.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74177" y="4625773"/>
            <a:ext cx="431312" cy="265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64580"/>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6"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4082" rtl="0" eaLnBrk="1" fontAlgn="base" hangingPunct="1">
        <a:lnSpc>
          <a:spcPct val="80000"/>
        </a:lnSpc>
        <a:spcBef>
          <a:spcPct val="0"/>
        </a:spcBef>
        <a:spcAft>
          <a:spcPct val="0"/>
        </a:spcAft>
        <a:defRPr lang="en-US" sz="3200" kern="1200" dirty="0">
          <a:solidFill>
            <a:srgbClr val="676767"/>
          </a:solidFill>
          <a:latin typeface="+mj-lt"/>
          <a:ea typeface="ＭＳ Ｐゴシック" charset="0"/>
          <a:cs typeface="CiscoSans"/>
        </a:defRPr>
      </a:lvl1pPr>
      <a:lvl2pPr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12"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225"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338"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451" algn="l" defTabSz="684082"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31" indent="-169831" algn="l" defTabSz="684082"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06" indent="-215858" algn="l" defTabSz="684082"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17" indent="-169831" algn="l" defTabSz="684082"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141" indent="-169831" algn="l" defTabSz="684082"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565" indent="-169831" algn="l" defTabSz="684082"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690" indent="-171413" algn="l" defTabSz="685646"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665" indent="-171390" algn="l" defTabSz="685646"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399760" indent="0" algn="l" defTabSz="685646" rtl="0" eaLnBrk="1" latinLnBrk="0" hangingPunct="1">
        <a:spcBef>
          <a:spcPct val="20000"/>
        </a:spcBef>
        <a:buFont typeface="Arial" pitchFamily="34" charset="0"/>
        <a:buNone/>
        <a:defRPr sz="1500" kern="1200">
          <a:solidFill>
            <a:schemeClr val="tx1"/>
          </a:solidFill>
          <a:latin typeface="+mn-lt"/>
          <a:ea typeface="+mn-ea"/>
          <a:cs typeface="+mn-cs"/>
        </a:defRPr>
      </a:lvl8pPr>
      <a:lvl9pPr marL="2913995" indent="-171413" algn="l" defTabSz="68564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46" rtl="0" eaLnBrk="1" latinLnBrk="0" hangingPunct="1">
        <a:defRPr sz="1400" kern="1200">
          <a:solidFill>
            <a:schemeClr val="tx1"/>
          </a:solidFill>
          <a:latin typeface="+mn-lt"/>
          <a:ea typeface="+mn-ea"/>
          <a:cs typeface="+mn-cs"/>
        </a:defRPr>
      </a:lvl1pPr>
      <a:lvl2pPr marL="342818" algn="l" defTabSz="685646" rtl="0" eaLnBrk="1" latinLnBrk="0" hangingPunct="1">
        <a:defRPr sz="1400" kern="1200">
          <a:solidFill>
            <a:schemeClr val="tx1"/>
          </a:solidFill>
          <a:latin typeface="+mn-lt"/>
          <a:ea typeface="+mn-ea"/>
          <a:cs typeface="+mn-cs"/>
        </a:defRPr>
      </a:lvl2pPr>
      <a:lvl3pPr marL="685646" algn="l" defTabSz="685646" rtl="0" eaLnBrk="1" latinLnBrk="0" hangingPunct="1">
        <a:defRPr sz="1400" kern="1200">
          <a:solidFill>
            <a:schemeClr val="tx1"/>
          </a:solidFill>
          <a:latin typeface="+mn-lt"/>
          <a:ea typeface="+mn-ea"/>
          <a:cs typeface="+mn-cs"/>
        </a:defRPr>
      </a:lvl3pPr>
      <a:lvl4pPr marL="1028468" algn="l" defTabSz="685646" rtl="0" eaLnBrk="1" latinLnBrk="0" hangingPunct="1">
        <a:defRPr sz="1400" kern="1200">
          <a:solidFill>
            <a:schemeClr val="tx1"/>
          </a:solidFill>
          <a:latin typeface="+mn-lt"/>
          <a:ea typeface="+mn-ea"/>
          <a:cs typeface="+mn-cs"/>
        </a:defRPr>
      </a:lvl4pPr>
      <a:lvl5pPr marL="1371293" algn="l" defTabSz="685646" rtl="0" eaLnBrk="1" latinLnBrk="0" hangingPunct="1">
        <a:defRPr sz="1400" kern="1200">
          <a:solidFill>
            <a:schemeClr val="tx1"/>
          </a:solidFill>
          <a:latin typeface="+mn-lt"/>
          <a:ea typeface="+mn-ea"/>
          <a:cs typeface="+mn-cs"/>
        </a:defRPr>
      </a:lvl5pPr>
      <a:lvl6pPr marL="1714110" algn="l" defTabSz="685646" rtl="0" eaLnBrk="1" latinLnBrk="0" hangingPunct="1">
        <a:defRPr sz="1400" kern="1200">
          <a:solidFill>
            <a:schemeClr val="tx1"/>
          </a:solidFill>
          <a:latin typeface="+mn-lt"/>
          <a:ea typeface="+mn-ea"/>
          <a:cs typeface="+mn-cs"/>
        </a:defRPr>
      </a:lvl6pPr>
      <a:lvl7pPr marL="2056937" algn="l" defTabSz="685646" rtl="0" eaLnBrk="1" latinLnBrk="0" hangingPunct="1">
        <a:defRPr sz="1400" kern="1200">
          <a:solidFill>
            <a:schemeClr val="tx1"/>
          </a:solidFill>
          <a:latin typeface="+mn-lt"/>
          <a:ea typeface="+mn-ea"/>
          <a:cs typeface="+mn-cs"/>
        </a:defRPr>
      </a:lvl7pPr>
      <a:lvl8pPr marL="2399760" algn="l" defTabSz="685646" rtl="0" eaLnBrk="1" latinLnBrk="0" hangingPunct="1">
        <a:defRPr sz="1400" kern="1200">
          <a:solidFill>
            <a:schemeClr val="tx1"/>
          </a:solidFill>
          <a:latin typeface="+mn-lt"/>
          <a:ea typeface="+mn-ea"/>
          <a:cs typeface="+mn-cs"/>
        </a:defRPr>
      </a:lvl8pPr>
      <a:lvl9pPr marL="2742586" algn="l" defTabSz="685646"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79" y="4741653"/>
            <a:ext cx="3401050"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spc="20" baseline="0" dirty="0">
                <a:solidFill>
                  <a:schemeClr val="bg2">
                    <a:lumMod val="65000"/>
                  </a:schemeClr>
                </a:solidFill>
                <a:latin typeface="+mn-lt"/>
                <a:ea typeface="+mn-ea"/>
                <a:cs typeface="CiscoSans Thin"/>
              </a:rPr>
              <a:t>© 2017  Cisco and/or its affiliates. All rights reserved.   Cisco Confidential</a:t>
            </a:r>
          </a:p>
        </p:txBody>
      </p:sp>
    </p:spTree>
    <p:extLst>
      <p:ext uri="{BB962C8B-B14F-4D97-AF65-F5344CB8AC3E}">
        <p14:creationId xmlns:p14="http://schemas.microsoft.com/office/powerpoint/2010/main" val="3921118666"/>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0" r:id="rId3"/>
    <p:sldLayoutId id="2147484171" r:id="rId4"/>
    <p:sldLayoutId id="2147484172" r:id="rId5"/>
    <p:sldLayoutId id="2147484173" r:id="rId6"/>
    <p:sldLayoutId id="2147484174" r:id="rId7"/>
    <p:sldLayoutId id="2147484175" r:id="rId8"/>
    <p:sldLayoutId id="2147484176" r:id="rId9"/>
    <p:sldLayoutId id="2147484177" r:id="rId10"/>
    <p:sldLayoutId id="2147484178" r:id="rId11"/>
    <p:sldLayoutId id="2147484179" r:id="rId12"/>
    <p:sldLayoutId id="2147484180" r:id="rId13"/>
    <p:sldLayoutId id="2147484181" r:id="rId14"/>
    <p:sldLayoutId id="2147484182" r:id="rId15"/>
    <p:sldLayoutId id="2147484183" r:id="rId16"/>
    <p:sldLayoutId id="2147484184" r:id="rId17"/>
    <p:sldLayoutId id="2147484185" r:id="rId18"/>
    <p:sldLayoutId id="2147484186" r:id="rId19"/>
    <p:sldLayoutId id="2147484187" r:id="rId20"/>
    <p:sldLayoutId id="2147484188" r:id="rId21"/>
    <p:sldLayoutId id="2147484189" r:id="rId22"/>
    <p:sldLayoutId id="2147484190" r:id="rId23"/>
    <p:sldLayoutId id="2147484191" r:id="rId24"/>
    <p:sldLayoutId id="2147484192" r:id="rId25"/>
    <p:sldLayoutId id="2147484193" r:id="rId26"/>
    <p:sldLayoutId id="2147484194" r:id="rId27"/>
  </p:sldLayoutIdLst>
  <p:hf sldNum="0" hdr="0" ftr="0" dt="0"/>
  <p:txStyles>
    <p:titleStyle>
      <a:lvl1pPr algn="l" defTabSz="684213"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0"/>
          </a:schemeClr>
        </a:solidFill>
        <a:effectLst/>
      </p:bgPr>
    </p:bg>
    <p:spTree>
      <p:nvGrpSpPr>
        <p:cNvPr id="1" name=""/>
        <p:cNvGrpSpPr/>
        <p:nvPr/>
      </p:nvGrpSpPr>
      <p:grpSpPr>
        <a:xfrm>
          <a:off x="0" y="0"/>
          <a:ext cx="0" cy="0"/>
          <a:chOff x="0" y="0"/>
          <a:chExt cx="0" cy="0"/>
        </a:xfrm>
      </p:grpSpPr>
      <p:pic>
        <p:nvPicPr>
          <p:cNvPr id="18" name="Picture 17" descr="segue texture.jpg"/>
          <p:cNvPicPr>
            <a:picLocks noChangeAspect="1"/>
          </p:cNvPicPr>
          <p:nvPr/>
        </p:nvPicPr>
        <p:blipFill>
          <a:blip r:embed="rId33" cstate="print"/>
          <a:srcRect t="95236" r="2996"/>
          <a:stretch>
            <a:fillRect/>
          </a:stretch>
        </p:blipFill>
        <p:spPr>
          <a:xfrm>
            <a:off x="333375" y="4786092"/>
            <a:ext cx="8477250" cy="122856"/>
          </a:xfrm>
          <a:prstGeom prst="rect">
            <a:avLst/>
          </a:prstGeom>
        </p:spPr>
      </p:pic>
      <p:sp>
        <p:nvSpPr>
          <p:cNvPr id="2" name="Title Placeholder 1"/>
          <p:cNvSpPr>
            <a:spLocks noGrp="1"/>
          </p:cNvSpPr>
          <p:nvPr>
            <p:ph type="title"/>
          </p:nvPr>
        </p:nvSpPr>
        <p:spPr>
          <a:xfrm>
            <a:off x="229701" y="324161"/>
            <a:ext cx="8580924" cy="628650"/>
          </a:xfrm>
          <a:prstGeom prst="rect">
            <a:avLst/>
          </a:prstGeom>
        </p:spPr>
        <p:txBody>
          <a:bodyPr vert="horz" lIns="82296" tIns="45720" rIns="82296" bIns="45720" rtlCol="0" anchor="b" anchorCtr="0">
            <a:noAutofit/>
          </a:bodyPr>
          <a:lstStyle/>
          <a:p>
            <a:r>
              <a:rPr lang="en-US" dirty="0"/>
              <a:t>Slide Title Goes Here</a:t>
            </a:r>
          </a:p>
        </p:txBody>
      </p:sp>
      <p:sp>
        <p:nvSpPr>
          <p:cNvPr id="3" name="Text Placeholder 2"/>
          <p:cNvSpPr>
            <a:spLocks noGrp="1"/>
          </p:cNvSpPr>
          <p:nvPr>
            <p:ph type="body" idx="1"/>
          </p:nvPr>
        </p:nvSpPr>
        <p:spPr>
          <a:xfrm>
            <a:off x="229701" y="1004812"/>
            <a:ext cx="8580924" cy="3724274"/>
          </a:xfrm>
          <a:prstGeom prst="rect">
            <a:avLst/>
          </a:prstGeom>
        </p:spPr>
        <p:txBody>
          <a:bodyPr vert="horz" lIns="91440" tIns="45720" rIns="91440" bIns="45720" rtlCol="0">
            <a:noAutofit/>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4"/>
          <p:cNvSpPr>
            <a:spLocks noChangeArrowheads="1"/>
          </p:cNvSpPr>
          <p:nvPr/>
        </p:nvSpPr>
        <p:spPr bwMode="ltGray">
          <a:xfrm>
            <a:off x="265667" y="4939687"/>
            <a:ext cx="3420515" cy="131443"/>
          </a:xfrm>
          <a:prstGeom prst="rect">
            <a:avLst/>
          </a:prstGeom>
          <a:noFill/>
          <a:ln w="9525">
            <a:noFill/>
            <a:miter lim="800000"/>
            <a:headEnd/>
            <a:tailEnd/>
          </a:ln>
          <a:effectLst/>
        </p:spPr>
        <p:txBody>
          <a:bodyPr wrap="square" lIns="61593" tIns="30796" rIns="61593" bIns="30796" anchor="b" anchorCtr="0">
            <a:spAutoFit/>
          </a:bodyPr>
          <a:lstStyle/>
          <a:p>
            <a:pPr defTabSz="610791" fontAlgn="auto">
              <a:spcBef>
                <a:spcPts val="0"/>
              </a:spcBef>
              <a:spcAft>
                <a:spcPts val="0"/>
              </a:spcAft>
            </a:pPr>
            <a:r>
              <a:rPr lang="en-US" sz="450" dirty="0">
                <a:solidFill>
                  <a:srgbClr val="C0C0C0"/>
                </a:solidFill>
                <a:latin typeface="Arial"/>
                <a:ea typeface=""/>
                <a:cs typeface=""/>
              </a:rPr>
              <a:t>© 2010 Cisco and/or its affiliates. All rights reserved.</a:t>
            </a:r>
          </a:p>
        </p:txBody>
      </p:sp>
      <p:sp>
        <p:nvSpPr>
          <p:cNvPr id="11" name="Rectangle 5"/>
          <p:cNvSpPr>
            <a:spLocks noChangeArrowheads="1"/>
          </p:cNvSpPr>
          <p:nvPr/>
        </p:nvSpPr>
        <p:spPr bwMode="ltGray">
          <a:xfrm>
            <a:off x="7986392" y="4938386"/>
            <a:ext cx="589260" cy="131443"/>
          </a:xfrm>
          <a:prstGeom prst="rect">
            <a:avLst/>
          </a:prstGeom>
          <a:noFill/>
          <a:ln w="9525">
            <a:noFill/>
            <a:miter lim="800000"/>
            <a:headEnd/>
            <a:tailEnd/>
          </a:ln>
          <a:effectLst/>
        </p:spPr>
        <p:txBody>
          <a:bodyPr wrap="none" lIns="61593" tIns="30796" rIns="61593" bIns="30796" anchor="b">
            <a:spAutoFit/>
          </a:bodyPr>
          <a:lstStyle/>
          <a:p>
            <a:pPr algn="r" defTabSz="610791" fontAlgn="auto">
              <a:spcBef>
                <a:spcPts val="0"/>
              </a:spcBef>
              <a:spcAft>
                <a:spcPts val="0"/>
              </a:spcAft>
            </a:pPr>
            <a:r>
              <a:rPr lang="en-US" sz="450" dirty="0">
                <a:solidFill>
                  <a:srgbClr val="C0C0C0"/>
                </a:solidFill>
                <a:latin typeface="Arial"/>
                <a:ea typeface=""/>
                <a:cs typeface=""/>
              </a:rPr>
              <a:t>Cisco Confidential</a:t>
            </a:r>
          </a:p>
        </p:txBody>
      </p:sp>
      <p:sp>
        <p:nvSpPr>
          <p:cNvPr id="9" name="Rectangle 7"/>
          <p:cNvSpPr>
            <a:spLocks noChangeArrowheads="1"/>
          </p:cNvSpPr>
          <p:nvPr/>
        </p:nvSpPr>
        <p:spPr bwMode="ltGray">
          <a:xfrm>
            <a:off x="8686450" y="4935308"/>
            <a:ext cx="194921" cy="131443"/>
          </a:xfrm>
          <a:prstGeom prst="rect">
            <a:avLst/>
          </a:prstGeom>
          <a:noFill/>
          <a:ln w="9525" algn="ctr">
            <a:noFill/>
            <a:miter lim="800000"/>
            <a:headEnd/>
            <a:tailEnd/>
          </a:ln>
          <a:effectLst/>
        </p:spPr>
        <p:txBody>
          <a:bodyPr wrap="none" lIns="61593" tIns="30796" rIns="61593" bIns="30796" anchor="b">
            <a:spAutoFit/>
          </a:bodyPr>
          <a:lstStyle/>
          <a:p>
            <a:pPr algn="r" defTabSz="610791" fontAlgn="auto">
              <a:spcBef>
                <a:spcPts val="0"/>
              </a:spcBef>
              <a:spcAft>
                <a:spcPts val="0"/>
              </a:spcAft>
            </a:pPr>
            <a:fld id="{DFCF27A5-1A5B-48D3-A060-2758FFBB1ADD}" type="slidenum">
              <a:rPr lang="en-US" sz="450">
                <a:solidFill>
                  <a:srgbClr val="C0C0C0"/>
                </a:solidFill>
                <a:latin typeface="Arial"/>
                <a:ea typeface=""/>
                <a:cs typeface=""/>
              </a:rPr>
              <a:pPr algn="r" defTabSz="610791" fontAlgn="auto">
                <a:spcBef>
                  <a:spcPts val="0"/>
                </a:spcBef>
                <a:spcAft>
                  <a:spcPts val="0"/>
                </a:spcAft>
              </a:pPr>
              <a:t>‹#›</a:t>
            </a:fld>
            <a:endParaRPr lang="en-US" sz="450" dirty="0">
              <a:solidFill>
                <a:srgbClr val="C0C0C0"/>
              </a:solidFill>
              <a:latin typeface="Arial"/>
              <a:ea typeface=""/>
              <a:cs typeface=""/>
            </a:endParaRPr>
          </a:p>
        </p:txBody>
      </p:sp>
    </p:spTree>
    <p:extLst>
      <p:ext uri="{BB962C8B-B14F-4D97-AF65-F5344CB8AC3E}">
        <p14:creationId xmlns:p14="http://schemas.microsoft.com/office/powerpoint/2010/main" val="1642519775"/>
      </p:ext>
    </p:extLst>
  </p:cSld>
  <p:clrMap bg1="lt1" tx1="dk1" bg2="lt2" tx2="dk2" accent1="accent1" accent2="accent2" accent3="accent3" accent4="accent4" accent5="accent5" accent6="accent6" hlink="hlink" folHlink="folHlink"/>
  <p:sldLayoutIdLst>
    <p:sldLayoutId id="2147484196"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 id="2147484207" r:id="rId12"/>
    <p:sldLayoutId id="2147484208" r:id="rId13"/>
    <p:sldLayoutId id="2147484209" r:id="rId14"/>
    <p:sldLayoutId id="2147484210" r:id="rId15"/>
    <p:sldLayoutId id="2147484211" r:id="rId16"/>
    <p:sldLayoutId id="2147484212" r:id="rId17"/>
    <p:sldLayoutId id="2147484213" r:id="rId18"/>
    <p:sldLayoutId id="2147484214" r:id="rId19"/>
    <p:sldLayoutId id="2147484215" r:id="rId20"/>
    <p:sldLayoutId id="2147484216" r:id="rId21"/>
    <p:sldLayoutId id="2147484217" r:id="rId22"/>
    <p:sldLayoutId id="2147484218" r:id="rId23"/>
    <p:sldLayoutId id="2147484219" r:id="rId24"/>
    <p:sldLayoutId id="2147484220" r:id="rId25"/>
    <p:sldLayoutId id="2147484221" r:id="rId26"/>
    <p:sldLayoutId id="2147484222" r:id="rId27"/>
    <p:sldLayoutId id="2147484223" r:id="rId28"/>
    <p:sldLayoutId id="2147484224" r:id="rId29"/>
    <p:sldLayoutId id="2147484225" r:id="rId30"/>
    <p:sldLayoutId id="2147484226" r:id="rId31"/>
  </p:sldLayoutIdLst>
  <p:transition>
    <p:wipe dir="r"/>
  </p:transition>
  <p:txStyles>
    <p:titleStyle>
      <a:lvl1pPr algn="l" defTabSz="685800" rtl="0" eaLnBrk="1" latinLnBrk="0" hangingPunct="1">
        <a:lnSpc>
          <a:spcPct val="80000"/>
        </a:lnSpc>
        <a:spcBef>
          <a:spcPct val="0"/>
        </a:spcBef>
        <a:buNone/>
        <a:defRPr lang="en-US" sz="2700" b="0" kern="1200" spc="0" baseline="0" dirty="0">
          <a:gradFill>
            <a:gsLst>
              <a:gs pos="0">
                <a:schemeClr val="tx1"/>
              </a:gs>
              <a:gs pos="44000">
                <a:srgbClr val="01BBBB"/>
              </a:gs>
              <a:gs pos="100000">
                <a:schemeClr val="accent4"/>
              </a:gs>
            </a:gsLst>
            <a:lin ang="4800000" scaled="0"/>
          </a:gradFill>
          <a:latin typeface="+mj-lt"/>
          <a:ea typeface="+mj-ea"/>
          <a:cs typeface="+mj-cs"/>
        </a:defRPr>
      </a:lvl1pPr>
    </p:titleStyle>
    <p:bodyStyle>
      <a:lvl1pPr marL="171450" indent="-171450" algn="l" defTabSz="685800" rtl="0" eaLnBrk="1" latinLnBrk="0" hangingPunct="1">
        <a:lnSpc>
          <a:spcPct val="95000"/>
        </a:lnSpc>
        <a:spcBef>
          <a:spcPts val="1080"/>
        </a:spcBef>
        <a:buClr>
          <a:schemeClr val="tx2"/>
        </a:buClr>
        <a:buSzPct val="90000"/>
        <a:buFont typeface="Arial" pitchFamily="34" charset="0"/>
        <a:buChar char="•"/>
        <a:tabLst/>
        <a:defRPr lang="en-US" sz="1500" kern="1200" dirty="0" smtClean="0">
          <a:solidFill>
            <a:srgbClr val="546568"/>
          </a:solidFill>
          <a:latin typeface="+mj-lt"/>
          <a:ea typeface="+mn-ea"/>
          <a:cs typeface="+mn-cs"/>
        </a:defRPr>
      </a:lvl1pPr>
      <a:lvl2pPr marL="304800" indent="0" algn="l" defTabSz="685800" rtl="0" eaLnBrk="1" latinLnBrk="0" hangingPunct="1">
        <a:lnSpc>
          <a:spcPct val="95000"/>
        </a:lnSpc>
        <a:spcBef>
          <a:spcPts val="630"/>
        </a:spcBef>
        <a:buClr>
          <a:schemeClr val="tx2"/>
        </a:buClr>
        <a:buFontTx/>
        <a:buNone/>
        <a:defRPr lang="en-US" sz="1350" kern="1200" dirty="0" smtClean="0">
          <a:solidFill>
            <a:srgbClr val="546568"/>
          </a:solidFill>
          <a:latin typeface="+mj-lt"/>
          <a:ea typeface="+mn-ea"/>
          <a:cs typeface="+mn-cs"/>
        </a:defRPr>
      </a:lvl2pPr>
      <a:lvl3pPr marL="428625" indent="-1191" algn="l" defTabSz="685800" rtl="0" eaLnBrk="1" latinLnBrk="0" hangingPunct="1">
        <a:lnSpc>
          <a:spcPct val="95000"/>
        </a:lnSpc>
        <a:spcBef>
          <a:spcPts val="630"/>
        </a:spcBef>
        <a:buFont typeface="Arial" pitchFamily="34" charset="0"/>
        <a:buNone/>
        <a:defRPr lang="en-US" sz="1200" kern="1200" dirty="0" smtClean="0">
          <a:solidFill>
            <a:srgbClr val="546568"/>
          </a:solidFill>
          <a:latin typeface="+mj-lt"/>
          <a:ea typeface="+mn-ea"/>
          <a:cs typeface="+mn-cs"/>
        </a:defRPr>
      </a:lvl3pPr>
      <a:lvl4pPr marL="516731" indent="0" algn="l" defTabSz="685800" rtl="0" eaLnBrk="1" latinLnBrk="0" hangingPunct="1">
        <a:lnSpc>
          <a:spcPct val="95000"/>
        </a:lnSpc>
        <a:spcBef>
          <a:spcPts val="630"/>
        </a:spcBef>
        <a:buFont typeface="Arial" pitchFamily="34" charset="0"/>
        <a:buNone/>
        <a:defRPr lang="en-US" sz="1050" kern="1200" dirty="0" smtClean="0">
          <a:solidFill>
            <a:srgbClr val="546568"/>
          </a:solidFill>
          <a:latin typeface="+mj-lt"/>
          <a:ea typeface="+mn-ea"/>
          <a:cs typeface="+mn-cs"/>
        </a:defRPr>
      </a:lvl4pPr>
      <a:lvl5pPr marL="601266" indent="0" algn="l" defTabSz="685800" rtl="0" eaLnBrk="1" latinLnBrk="0" hangingPunct="1">
        <a:lnSpc>
          <a:spcPct val="95000"/>
        </a:lnSpc>
        <a:spcBef>
          <a:spcPts val="630"/>
        </a:spcBef>
        <a:buFont typeface="Arial" pitchFamily="34" charset="0"/>
        <a:buNone/>
        <a:defRPr lang="en-US" sz="1050" kern="1200" dirty="0">
          <a:solidFill>
            <a:srgbClr val="546568"/>
          </a:solidFill>
          <a:latin typeface="+mj-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4"/>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3" name="Rectangle 4"/>
          <p:cNvSpPr>
            <a:spLocks noChangeArrowheads="1"/>
          </p:cNvSpPr>
          <p:nvPr userDrawn="1"/>
        </p:nvSpPr>
        <p:spPr bwMode="ltGray">
          <a:xfrm>
            <a:off x="477680" y="4741655"/>
            <a:ext cx="3401050" cy="154518"/>
          </a:xfrm>
          <a:prstGeom prst="rect">
            <a:avLst/>
          </a:prstGeom>
          <a:noFill/>
          <a:ln w="9525">
            <a:noFill/>
            <a:miter lim="800000"/>
            <a:headEnd/>
            <a:tailEnd/>
          </a:ln>
          <a:effectLst/>
        </p:spPr>
        <p:txBody>
          <a:bodyPr wrap="square" lIns="61586" tIns="30792" rIns="61586" bIns="30792" anchor="b">
            <a:spAutoFit/>
          </a:bodyPr>
          <a:lstStyle/>
          <a:p>
            <a:pPr defTabSz="610729" fontAlgn="auto">
              <a:spcBef>
                <a:spcPts val="0"/>
              </a:spcBef>
              <a:spcAft>
                <a:spcPts val="0"/>
              </a:spcAft>
              <a:defRPr/>
            </a:pPr>
            <a:r>
              <a:rPr lang="en-US" sz="600" spc="20" dirty="0">
                <a:solidFill>
                  <a:srgbClr val="FFFFFF">
                    <a:lumMod val="65000"/>
                  </a:srgbClr>
                </a:solidFill>
                <a:latin typeface="CiscoSansTT ExtraLight"/>
                <a:ea typeface=""/>
                <a:cs typeface="CiscoSans Thin"/>
              </a:rPr>
              <a:t>© 2017  Cisco and/or its affiliates. All rights reserved.   Cisco Confidential</a:t>
            </a:r>
          </a:p>
        </p:txBody>
      </p:sp>
    </p:spTree>
    <p:extLst>
      <p:ext uri="{BB962C8B-B14F-4D97-AF65-F5344CB8AC3E}">
        <p14:creationId xmlns:p14="http://schemas.microsoft.com/office/powerpoint/2010/main" val="1528704381"/>
      </p:ext>
    </p:extLst>
  </p:cSld>
  <p:clrMap bg1="lt1" tx1="dk1" bg2="lt2" tx2="dk2" accent1="accent1" accent2="accent2" accent3="accent3" accent4="accent4" accent5="accent5" accent6="accent6" hlink="hlink" folHlink="folHlink"/>
  <p:sldLayoutIdLst>
    <p:sldLayoutId id="2147484228" r:id="rId1"/>
    <p:sldLayoutId id="2147484229" r:id="rId2"/>
    <p:sldLayoutId id="2147484230" r:id="rId3"/>
    <p:sldLayoutId id="2147484231" r:id="rId4"/>
    <p:sldLayoutId id="2147484232" r:id="rId5"/>
    <p:sldLayoutId id="2147484233" r:id="rId6"/>
    <p:sldLayoutId id="2147484234" r:id="rId7"/>
    <p:sldLayoutId id="2147484235" r:id="rId8"/>
    <p:sldLayoutId id="2147484236" r:id="rId9"/>
    <p:sldLayoutId id="2147484237" r:id="rId10"/>
    <p:sldLayoutId id="2147484238" r:id="rId11"/>
    <p:sldLayoutId id="2147484239" r:id="rId12"/>
    <p:sldLayoutId id="2147484240" r:id="rId13"/>
    <p:sldLayoutId id="2147484241" r:id="rId14"/>
    <p:sldLayoutId id="2147484242" r:id="rId15"/>
    <p:sldLayoutId id="2147484243" r:id="rId16"/>
    <p:sldLayoutId id="2147484244" r:id="rId17"/>
    <p:sldLayoutId id="2147484245" r:id="rId18"/>
    <p:sldLayoutId id="2147484246" r:id="rId19"/>
    <p:sldLayoutId id="2147484247" r:id="rId20"/>
    <p:sldLayoutId id="2147484248" r:id="rId21"/>
    <p:sldLayoutId id="2147484249" r:id="rId22"/>
    <p:sldLayoutId id="2147484250" r:id="rId23"/>
    <p:sldLayoutId id="2147484251" r:id="rId24"/>
    <p:sldLayoutId id="2147484252" r:id="rId25"/>
    <p:sldLayoutId id="2147484253" r:id="rId26"/>
  </p:sldLayoutIdLst>
  <p:hf sldNum="0" hdr="0" ftr="0" dt="0"/>
  <p:txStyles>
    <p:titleStyle>
      <a:lvl1pPr algn="l" defTabSz="684196" rtl="0" eaLnBrk="1" fontAlgn="base" hangingPunct="1">
        <a:lnSpc>
          <a:spcPct val="80000"/>
        </a:lnSpc>
        <a:spcBef>
          <a:spcPct val="0"/>
        </a:spcBef>
        <a:spcAft>
          <a:spcPct val="0"/>
        </a:spcAft>
        <a:defRPr lang="en-US" sz="2800" b="0" i="0" u="none" kern="1200" dirty="0">
          <a:solidFill>
            <a:schemeClr val="tx2"/>
          </a:solidFill>
          <a:latin typeface="+mj-lt"/>
          <a:ea typeface="CiscoSansTT Thin" charset="0"/>
          <a:cs typeface="CiscoSansTT Thin" charset="0"/>
        </a:defRPr>
      </a:lvl1pPr>
      <a:lvl2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189"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378"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566"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754" algn="l" defTabSz="684196"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59" indent="-169859" algn="l" defTabSz="684196"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66" indent="-215894" algn="l" defTabSz="684196"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789" indent="-169859" algn="l" defTabSz="684196"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25"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61" indent="-169859" algn="l" defTabSz="684196"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34" indent="-171441" algn="l" defTabSz="685760"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21" indent="-171418" algn="l" defTabSz="685760"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160" indent="0" algn="l" defTabSz="685760" rtl="0" eaLnBrk="1" latinLnBrk="0" hangingPunct="1">
        <a:spcBef>
          <a:spcPct val="20000"/>
        </a:spcBef>
        <a:buFont typeface="Arial" pitchFamily="34" charset="0"/>
        <a:buNone/>
        <a:defRPr sz="1500" kern="1200">
          <a:solidFill>
            <a:schemeClr val="tx1"/>
          </a:solidFill>
          <a:latin typeface="+mn-lt"/>
          <a:ea typeface="+mn-ea"/>
          <a:cs typeface="+mn-cs"/>
        </a:defRPr>
      </a:lvl8pPr>
      <a:lvl9pPr marL="2914481" indent="-171441" algn="l" defTabSz="68576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0" rtl="0" eaLnBrk="1" latinLnBrk="0" hangingPunct="1">
        <a:defRPr sz="1400" kern="1200">
          <a:solidFill>
            <a:schemeClr val="tx1"/>
          </a:solidFill>
          <a:latin typeface="+mn-lt"/>
          <a:ea typeface="+mn-ea"/>
          <a:cs typeface="+mn-cs"/>
        </a:defRPr>
      </a:lvl1pPr>
      <a:lvl2pPr marL="342878" algn="l" defTabSz="685760" rtl="0" eaLnBrk="1" latinLnBrk="0" hangingPunct="1">
        <a:defRPr sz="1400" kern="1200">
          <a:solidFill>
            <a:schemeClr val="tx1"/>
          </a:solidFill>
          <a:latin typeface="+mn-lt"/>
          <a:ea typeface="+mn-ea"/>
          <a:cs typeface="+mn-cs"/>
        </a:defRPr>
      </a:lvl2pPr>
      <a:lvl3pPr marL="685760" algn="l" defTabSz="685760" rtl="0" eaLnBrk="1" latinLnBrk="0" hangingPunct="1">
        <a:defRPr sz="1400" kern="1200">
          <a:solidFill>
            <a:schemeClr val="tx1"/>
          </a:solidFill>
          <a:latin typeface="+mn-lt"/>
          <a:ea typeface="+mn-ea"/>
          <a:cs typeface="+mn-cs"/>
        </a:defRPr>
      </a:lvl3pPr>
      <a:lvl4pPr marL="1028639" algn="l" defTabSz="685760" rtl="0" eaLnBrk="1" latinLnBrk="0" hangingPunct="1">
        <a:defRPr sz="1400" kern="1200">
          <a:solidFill>
            <a:schemeClr val="tx1"/>
          </a:solidFill>
          <a:latin typeface="+mn-lt"/>
          <a:ea typeface="+mn-ea"/>
          <a:cs typeface="+mn-cs"/>
        </a:defRPr>
      </a:lvl4pPr>
      <a:lvl5pPr marL="1371521" algn="l" defTabSz="685760" rtl="0" eaLnBrk="1" latinLnBrk="0" hangingPunct="1">
        <a:defRPr sz="1400" kern="1200">
          <a:solidFill>
            <a:schemeClr val="tx1"/>
          </a:solidFill>
          <a:latin typeface="+mn-lt"/>
          <a:ea typeface="+mn-ea"/>
          <a:cs typeface="+mn-cs"/>
        </a:defRPr>
      </a:lvl5pPr>
      <a:lvl6pPr marL="1714398" algn="l" defTabSz="685760" rtl="0" eaLnBrk="1" latinLnBrk="0" hangingPunct="1">
        <a:defRPr sz="1400" kern="1200">
          <a:solidFill>
            <a:schemeClr val="tx1"/>
          </a:solidFill>
          <a:latin typeface="+mn-lt"/>
          <a:ea typeface="+mn-ea"/>
          <a:cs typeface="+mn-cs"/>
        </a:defRPr>
      </a:lvl6pPr>
      <a:lvl7pPr marL="2057281" algn="l" defTabSz="685760" rtl="0" eaLnBrk="1" latinLnBrk="0" hangingPunct="1">
        <a:defRPr sz="1400" kern="1200">
          <a:solidFill>
            <a:schemeClr val="tx1"/>
          </a:solidFill>
          <a:latin typeface="+mn-lt"/>
          <a:ea typeface="+mn-ea"/>
          <a:cs typeface="+mn-cs"/>
        </a:defRPr>
      </a:lvl7pPr>
      <a:lvl8pPr marL="2400160" algn="l" defTabSz="685760" rtl="0" eaLnBrk="1" latinLnBrk="0" hangingPunct="1">
        <a:defRPr sz="1400" kern="1200">
          <a:solidFill>
            <a:schemeClr val="tx1"/>
          </a:solidFill>
          <a:latin typeface="+mn-lt"/>
          <a:ea typeface="+mn-ea"/>
          <a:cs typeface="+mn-cs"/>
        </a:defRPr>
      </a:lvl8pPr>
      <a:lvl9pPr marL="2743042" algn="l" defTabSz="685760"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92">
          <p15:clr>
            <a:srgbClr val="F26B43"/>
          </p15:clr>
        </p15:guide>
        <p15:guide id="2" pos="336">
          <p15:clr>
            <a:srgbClr val="F26B43"/>
          </p15:clr>
        </p15:guide>
        <p15:guide id="3" pos="5448">
          <p15:clr>
            <a:srgbClr val="F26B43"/>
          </p15:clr>
        </p15:guide>
        <p15:guide id="4" orient="horz" pos="757">
          <p15:clr>
            <a:srgbClr val="F26B43"/>
          </p15:clr>
        </p15:guide>
        <p15:guide id="5" orient="horz" pos="335">
          <p15:clr>
            <a:srgbClr val="F26B43"/>
          </p15:clr>
        </p15:guide>
        <p15:guide id="6" pos="2876">
          <p15:clr>
            <a:srgbClr val="F26B43"/>
          </p15:clr>
        </p15:guide>
        <p15:guide id="7" orient="horz" pos="10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66"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282828"/>
              </a:solidFill>
              <a:effectLst/>
              <a:uLnTx/>
              <a:uFillTx/>
              <a:latin typeface="CiscoSansTT ExtraLight"/>
              <a:ea typeface="+mn-ea"/>
              <a:cs typeface="+mn-cs"/>
            </a:endParaRPr>
          </a:p>
        </p:txBody>
      </p:sp>
      <p:sp>
        <p:nvSpPr>
          <p:cNvPr id="10" name="Freeform 6"/>
          <p:cNvSpPr>
            <a:spLocks noChangeAspect="1" noEditPoints="1"/>
          </p:cNvSpPr>
          <p:nvPr/>
        </p:nvSpPr>
        <p:spPr bwMode="auto">
          <a:xfrm>
            <a:off x="469496" y="391310"/>
            <a:ext cx="795528" cy="42262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166"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5073">
                  <a:lumMod val="75000"/>
                </a:srgbClr>
              </a:solidFill>
              <a:effectLst/>
              <a:uLnTx/>
              <a:uFillTx/>
              <a:latin typeface="CiscoSansTT ExtraLight"/>
              <a:ea typeface="ＭＳ Ｐゴシック" charset="0"/>
              <a:cs typeface="+mn-cs"/>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038961" y="1656163"/>
            <a:ext cx="5392271" cy="3980330"/>
          </a:xfrm>
          <a:prstGeom prst="rect">
            <a:avLst/>
          </a:prstGeom>
        </p:spPr>
      </p:pic>
      <p:sp>
        <p:nvSpPr>
          <p:cNvPr id="3" name="Title 2">
            <a:extLst>
              <a:ext uri="{FF2B5EF4-FFF2-40B4-BE49-F238E27FC236}">
                <a16:creationId xmlns:a16="http://schemas.microsoft.com/office/drawing/2014/main" id="{A4A87C78-2631-FA42-A0EC-67E25B18338F}"/>
              </a:ext>
            </a:extLst>
          </p:cNvPr>
          <p:cNvSpPr>
            <a:spLocks noGrp="1"/>
          </p:cNvSpPr>
          <p:nvPr>
            <p:ph type="ctrTitle"/>
          </p:nvPr>
        </p:nvSpPr>
        <p:spPr>
          <a:xfrm>
            <a:off x="112673" y="920665"/>
            <a:ext cx="5426278" cy="2166904"/>
          </a:xfrm>
        </p:spPr>
        <p:txBody>
          <a:bodyPr/>
          <a:lstStyle/>
          <a:p>
            <a:br>
              <a:rPr lang="en-US" dirty="0"/>
            </a:br>
            <a:br>
              <a:rPr lang="en-US" dirty="0"/>
            </a:br>
            <a:br>
              <a:rPr lang="en-US" dirty="0"/>
            </a:br>
            <a:r>
              <a:rPr lang="en-US" dirty="0"/>
              <a:t>UC endpoint monitoring application</a:t>
            </a:r>
            <a:br>
              <a:rPr lang="en-US" dirty="0"/>
            </a:br>
            <a:endParaRPr lang="en-US" dirty="0"/>
          </a:p>
        </p:txBody>
      </p:sp>
    </p:spTree>
    <p:extLst>
      <p:ext uri="{BB962C8B-B14F-4D97-AF65-F5344CB8AC3E}">
        <p14:creationId xmlns:p14="http://schemas.microsoft.com/office/powerpoint/2010/main" val="32596883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3197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1E852BF0-64A4-CA4C-B85E-A0E55F6D5A9B}"/>
              </a:ext>
            </a:extLst>
          </p:cNvPr>
          <p:cNvSpPr/>
          <p:nvPr/>
        </p:nvSpPr>
        <p:spPr>
          <a:xfrm>
            <a:off x="4583345" y="0"/>
            <a:ext cx="4572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8" name="Rectangle 4">
            <a:extLst>
              <a:ext uri="{FF2B5EF4-FFF2-40B4-BE49-F238E27FC236}">
                <a16:creationId xmlns:a16="http://schemas.microsoft.com/office/drawing/2014/main" id="{E7BF0F43-8E65-D04E-AD49-D78C2095447B}"/>
              </a:ext>
            </a:extLst>
          </p:cNvPr>
          <p:cNvSpPr>
            <a:spLocks noChangeArrowheads="1"/>
          </p:cNvSpPr>
          <p:nvPr/>
        </p:nvSpPr>
        <p:spPr bwMode="auto">
          <a:xfrm>
            <a:off x="2201123" y="66789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 name="Title 1">
            <a:extLst>
              <a:ext uri="{FF2B5EF4-FFF2-40B4-BE49-F238E27FC236}">
                <a16:creationId xmlns:a16="http://schemas.microsoft.com/office/drawing/2014/main" id="{DCBCB3F2-D900-1148-822F-E0EFB5CB0649}"/>
              </a:ext>
            </a:extLst>
          </p:cNvPr>
          <p:cNvSpPr>
            <a:spLocks noGrp="1"/>
          </p:cNvSpPr>
          <p:nvPr>
            <p:ph type="title"/>
          </p:nvPr>
        </p:nvSpPr>
        <p:spPr>
          <a:xfrm>
            <a:off x="146756" y="156394"/>
            <a:ext cx="8748888" cy="731837"/>
          </a:xfrm>
        </p:spPr>
        <p:txBody>
          <a:bodyPr/>
          <a:lstStyle/>
          <a:p>
            <a:r>
              <a:rPr lang="en-US" sz="2400" dirty="0"/>
              <a:t>UC endpoint monitoring</a:t>
            </a:r>
          </a:p>
        </p:txBody>
      </p:sp>
      <p:grpSp>
        <p:nvGrpSpPr>
          <p:cNvPr id="151" name="Group 150">
            <a:extLst>
              <a:ext uri="{FF2B5EF4-FFF2-40B4-BE49-F238E27FC236}">
                <a16:creationId xmlns:a16="http://schemas.microsoft.com/office/drawing/2014/main" id="{FFBCDBF7-6A89-6B4C-AD13-64F88FBBA31D}"/>
              </a:ext>
            </a:extLst>
          </p:cNvPr>
          <p:cNvGrpSpPr/>
          <p:nvPr/>
        </p:nvGrpSpPr>
        <p:grpSpPr>
          <a:xfrm flipH="1">
            <a:off x="6888343" y="457017"/>
            <a:ext cx="1894913" cy="616135"/>
            <a:chOff x="1597924" y="3035493"/>
            <a:chExt cx="2403627" cy="544483"/>
          </a:xfrm>
        </p:grpSpPr>
        <p:grpSp>
          <p:nvGrpSpPr>
            <p:cNvPr id="152" name="Group 151">
              <a:extLst>
                <a:ext uri="{FF2B5EF4-FFF2-40B4-BE49-F238E27FC236}">
                  <a16:creationId xmlns:a16="http://schemas.microsoft.com/office/drawing/2014/main" id="{857488E7-1C4B-324A-9007-E787CB375531}"/>
                </a:ext>
              </a:extLst>
            </p:cNvPr>
            <p:cNvGrpSpPr/>
            <p:nvPr/>
          </p:nvGrpSpPr>
          <p:grpSpPr>
            <a:xfrm>
              <a:off x="1597924" y="3223819"/>
              <a:ext cx="2403627" cy="356157"/>
              <a:chOff x="1597924" y="2250146"/>
              <a:chExt cx="2403627" cy="356157"/>
            </a:xfrm>
          </p:grpSpPr>
          <p:sp>
            <p:nvSpPr>
              <p:cNvPr id="155" name="Rounded Rectangle 154">
                <a:extLst>
                  <a:ext uri="{FF2B5EF4-FFF2-40B4-BE49-F238E27FC236}">
                    <a16:creationId xmlns:a16="http://schemas.microsoft.com/office/drawing/2014/main" id="{B6924917-E732-4641-8CA3-B9F4C9F334DE}"/>
                  </a:ext>
                </a:extLst>
              </p:cNvPr>
              <p:cNvSpPr/>
              <p:nvPr/>
            </p:nvSpPr>
            <p:spPr>
              <a:xfrm>
                <a:off x="1597924" y="2250146"/>
                <a:ext cx="1459132" cy="118719"/>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56" name="Rounded Rectangle 155">
                <a:extLst>
                  <a:ext uri="{FF2B5EF4-FFF2-40B4-BE49-F238E27FC236}">
                    <a16:creationId xmlns:a16="http://schemas.microsoft.com/office/drawing/2014/main" id="{DF810C7A-FFA3-8F4C-B11F-180DB8D4F555}"/>
                  </a:ext>
                </a:extLst>
              </p:cNvPr>
              <p:cNvSpPr/>
              <p:nvPr/>
            </p:nvSpPr>
            <p:spPr>
              <a:xfrm>
                <a:off x="2130380" y="2368865"/>
                <a:ext cx="1234916" cy="118719"/>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57" name="Rounded Rectangle 156">
                <a:extLst>
                  <a:ext uri="{FF2B5EF4-FFF2-40B4-BE49-F238E27FC236}">
                    <a16:creationId xmlns:a16="http://schemas.microsoft.com/office/drawing/2014/main" id="{13856B8F-E87B-794E-8707-1967BAC8D670}"/>
                  </a:ext>
                </a:extLst>
              </p:cNvPr>
              <p:cNvSpPr/>
              <p:nvPr/>
            </p:nvSpPr>
            <p:spPr>
              <a:xfrm>
                <a:off x="2050145" y="2487586"/>
                <a:ext cx="1464279" cy="118717"/>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58" name="Rounded Rectangle 157">
                <a:extLst>
                  <a:ext uri="{FF2B5EF4-FFF2-40B4-BE49-F238E27FC236}">
                    <a16:creationId xmlns:a16="http://schemas.microsoft.com/office/drawing/2014/main" id="{C3811436-41EA-CC43-8ABD-6EF7E4696579}"/>
                  </a:ext>
                </a:extLst>
              </p:cNvPr>
              <p:cNvSpPr/>
              <p:nvPr/>
            </p:nvSpPr>
            <p:spPr>
              <a:xfrm>
                <a:off x="2766635" y="2368865"/>
                <a:ext cx="1234916" cy="118719"/>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59" name="Rounded Rectangle 158">
                <a:extLst>
                  <a:ext uri="{FF2B5EF4-FFF2-40B4-BE49-F238E27FC236}">
                    <a16:creationId xmlns:a16="http://schemas.microsoft.com/office/drawing/2014/main" id="{FCDCF872-EDE6-3A49-AE1C-D8DF27222259}"/>
                  </a:ext>
                </a:extLst>
              </p:cNvPr>
              <p:cNvSpPr/>
              <p:nvPr/>
            </p:nvSpPr>
            <p:spPr>
              <a:xfrm>
                <a:off x="1880251" y="2368865"/>
                <a:ext cx="529799" cy="118719"/>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grpSp>
        <p:sp>
          <p:nvSpPr>
            <p:cNvPr id="153" name="Rounded Rectangle 152">
              <a:extLst>
                <a:ext uri="{FF2B5EF4-FFF2-40B4-BE49-F238E27FC236}">
                  <a16:creationId xmlns:a16="http://schemas.microsoft.com/office/drawing/2014/main" id="{A1E3C93E-B3DC-3048-8C7E-382F284B2CA3}"/>
                </a:ext>
              </a:extLst>
            </p:cNvPr>
            <p:cNvSpPr/>
            <p:nvPr/>
          </p:nvSpPr>
          <p:spPr>
            <a:xfrm>
              <a:off x="2779070" y="3040917"/>
              <a:ext cx="341999" cy="128112"/>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54" name="Rounded Rectangle 153">
              <a:extLst>
                <a:ext uri="{FF2B5EF4-FFF2-40B4-BE49-F238E27FC236}">
                  <a16:creationId xmlns:a16="http://schemas.microsoft.com/office/drawing/2014/main" id="{DA71A617-492F-F34A-A1CC-4266420252FD}"/>
                </a:ext>
              </a:extLst>
            </p:cNvPr>
            <p:cNvSpPr/>
            <p:nvPr/>
          </p:nvSpPr>
          <p:spPr>
            <a:xfrm>
              <a:off x="3218065" y="3035493"/>
              <a:ext cx="783486" cy="124144"/>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grpSp>
      <p:grpSp>
        <p:nvGrpSpPr>
          <p:cNvPr id="160" name="Group 159">
            <a:extLst>
              <a:ext uri="{FF2B5EF4-FFF2-40B4-BE49-F238E27FC236}">
                <a16:creationId xmlns:a16="http://schemas.microsoft.com/office/drawing/2014/main" id="{7600545C-CEFE-6B45-974F-33C5074C29B7}"/>
              </a:ext>
            </a:extLst>
          </p:cNvPr>
          <p:cNvGrpSpPr/>
          <p:nvPr/>
        </p:nvGrpSpPr>
        <p:grpSpPr>
          <a:xfrm rot="10800000">
            <a:off x="5049681" y="4665853"/>
            <a:ext cx="1568527" cy="403026"/>
            <a:chOff x="1444789" y="2250146"/>
            <a:chExt cx="1989618" cy="356157"/>
          </a:xfrm>
        </p:grpSpPr>
        <p:sp>
          <p:nvSpPr>
            <p:cNvPr id="161" name="Rounded Rectangle 160">
              <a:extLst>
                <a:ext uri="{FF2B5EF4-FFF2-40B4-BE49-F238E27FC236}">
                  <a16:creationId xmlns:a16="http://schemas.microsoft.com/office/drawing/2014/main" id="{E024E586-5D4F-6F49-A8EF-2A4EADEC32EA}"/>
                </a:ext>
              </a:extLst>
            </p:cNvPr>
            <p:cNvSpPr/>
            <p:nvPr/>
          </p:nvSpPr>
          <p:spPr>
            <a:xfrm>
              <a:off x="1597924" y="2250146"/>
              <a:ext cx="1459132" cy="118719"/>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62" name="Rounded Rectangle 161">
              <a:extLst>
                <a:ext uri="{FF2B5EF4-FFF2-40B4-BE49-F238E27FC236}">
                  <a16:creationId xmlns:a16="http://schemas.microsoft.com/office/drawing/2014/main" id="{DA3A087B-5F2F-374D-BFDB-14BA0DB1A413}"/>
                </a:ext>
              </a:extLst>
            </p:cNvPr>
            <p:cNvSpPr/>
            <p:nvPr/>
          </p:nvSpPr>
          <p:spPr>
            <a:xfrm>
              <a:off x="1694918" y="2368865"/>
              <a:ext cx="1234916" cy="118719"/>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63" name="Rounded Rectangle 162">
              <a:extLst>
                <a:ext uri="{FF2B5EF4-FFF2-40B4-BE49-F238E27FC236}">
                  <a16:creationId xmlns:a16="http://schemas.microsoft.com/office/drawing/2014/main" id="{1A5619BC-396C-314C-89EA-91AFA0FD9DC9}"/>
                </a:ext>
              </a:extLst>
            </p:cNvPr>
            <p:cNvSpPr/>
            <p:nvPr/>
          </p:nvSpPr>
          <p:spPr>
            <a:xfrm>
              <a:off x="1822140" y="2487584"/>
              <a:ext cx="565810" cy="118719"/>
            </a:xfrm>
            <a:prstGeom prst="roundRect">
              <a:avLst>
                <a:gd name="adj" fmla="val 50000"/>
              </a:avLst>
            </a:prstGeom>
            <a:solidFill>
              <a:schemeClr val="tx1">
                <a:lumMod val="10000"/>
                <a:lumOff val="90000"/>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64" name="Rounded Rectangle 163">
              <a:extLst>
                <a:ext uri="{FF2B5EF4-FFF2-40B4-BE49-F238E27FC236}">
                  <a16:creationId xmlns:a16="http://schemas.microsoft.com/office/drawing/2014/main" id="{36D41E36-96E1-8748-8607-09646575EF41}"/>
                </a:ext>
              </a:extLst>
            </p:cNvPr>
            <p:cNvSpPr/>
            <p:nvPr/>
          </p:nvSpPr>
          <p:spPr>
            <a:xfrm>
              <a:off x="2199491" y="2368865"/>
              <a:ext cx="1234916" cy="118719"/>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sp>
          <p:nvSpPr>
            <p:cNvPr id="165" name="Rounded Rectangle 164">
              <a:extLst>
                <a:ext uri="{FF2B5EF4-FFF2-40B4-BE49-F238E27FC236}">
                  <a16:creationId xmlns:a16="http://schemas.microsoft.com/office/drawing/2014/main" id="{466A313B-8A84-AB46-8E3D-31FBE84A7ECD}"/>
                </a:ext>
              </a:extLst>
            </p:cNvPr>
            <p:cNvSpPr/>
            <p:nvPr/>
          </p:nvSpPr>
          <p:spPr>
            <a:xfrm>
              <a:off x="1444789" y="2368865"/>
              <a:ext cx="529799" cy="118719"/>
            </a:xfrm>
            <a:prstGeom prst="roundRect">
              <a:avLst>
                <a:gd name="adj" fmla="val 50000"/>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endParaRPr lang="en-US" dirty="0">
                <a:solidFill>
                  <a:srgbClr val="005073"/>
                </a:solidFill>
                <a:latin typeface="CiscoSansTT ExtraLight"/>
              </a:endParaRPr>
            </a:p>
          </p:txBody>
        </p:sp>
      </p:grpSp>
      <p:sp>
        <p:nvSpPr>
          <p:cNvPr id="166" name="Rectangle 165"/>
          <p:cNvSpPr>
            <a:spLocks noChangeArrowheads="1"/>
          </p:cNvSpPr>
          <p:nvPr/>
        </p:nvSpPr>
        <p:spPr bwMode="ltGray">
          <a:xfrm>
            <a:off x="477681" y="4741656"/>
            <a:ext cx="3466792" cy="154518"/>
          </a:xfrm>
          <a:prstGeom prst="rect">
            <a:avLst/>
          </a:prstGeom>
          <a:noFill/>
          <a:ln w="9525">
            <a:noFill/>
            <a:miter lim="800000"/>
            <a:headEnd/>
            <a:tailEnd/>
          </a:ln>
          <a:effectLst/>
        </p:spPr>
        <p:txBody>
          <a:bodyPr wrap="square" lIns="61586" tIns="30792" rIns="61586" bIns="30792" anchor="b">
            <a:spAutoFit/>
          </a:bodyPr>
          <a:lstStyle/>
          <a:p>
            <a:pPr defTabSz="610714" fontAlgn="auto">
              <a:spcBef>
                <a:spcPts val="0"/>
              </a:spcBef>
              <a:spcAft>
                <a:spcPts val="0"/>
              </a:spcAft>
              <a:defRPr/>
            </a:pPr>
            <a:r>
              <a:rPr lang="en-US" sz="600" spc="20" dirty="0">
                <a:solidFill>
                  <a:srgbClr val="FBAB18">
                    <a:lumMod val="50000"/>
                  </a:srgbClr>
                </a:solidFill>
                <a:latin typeface="CiscoSansTT ExtraLight"/>
                <a:ea typeface="+mn-ea"/>
                <a:cs typeface="CiscoSans Thin"/>
              </a:rPr>
              <a:t>© 2018  Cisco and/or its affiliates. All rights reserved.   Cisco Confidential</a:t>
            </a:r>
          </a:p>
        </p:txBody>
      </p:sp>
      <p:cxnSp>
        <p:nvCxnSpPr>
          <p:cNvPr id="169" name="Straight Connector 168"/>
          <p:cNvCxnSpPr/>
          <p:nvPr/>
        </p:nvCxnSpPr>
        <p:spPr>
          <a:xfrm>
            <a:off x="536027" y="2459994"/>
            <a:ext cx="3489435" cy="0"/>
          </a:xfrm>
          <a:prstGeom prst="line">
            <a:avLst/>
          </a:prstGeom>
          <a:ln w="12700"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70" name="Rounded Rectangle 169"/>
          <p:cNvSpPr/>
          <p:nvPr/>
        </p:nvSpPr>
        <p:spPr>
          <a:xfrm>
            <a:off x="462792" y="1247104"/>
            <a:ext cx="1886830" cy="29262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78" fontAlgn="auto">
              <a:spcBef>
                <a:spcPts val="0"/>
              </a:spcBef>
              <a:spcAft>
                <a:spcPts val="0"/>
              </a:spcAft>
              <a:defRPr/>
            </a:pPr>
            <a:r>
              <a:rPr lang="en-US" sz="1600" dirty="0">
                <a:solidFill>
                  <a:srgbClr val="FFFFFF"/>
                </a:solidFill>
                <a:latin typeface="CiscoSansTT ExtraLight"/>
              </a:rPr>
              <a:t>Issue</a:t>
            </a:r>
          </a:p>
        </p:txBody>
      </p:sp>
      <p:sp>
        <p:nvSpPr>
          <p:cNvPr id="171" name="Rounded Rectangle 170"/>
          <p:cNvSpPr/>
          <p:nvPr/>
        </p:nvSpPr>
        <p:spPr>
          <a:xfrm>
            <a:off x="4876604" y="926839"/>
            <a:ext cx="2011737" cy="292625"/>
          </a:xfrm>
          <a:prstGeom prst="roundRect">
            <a:avLst>
              <a:gd name="adj" fmla="val 5000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78" fontAlgn="auto">
              <a:spcBef>
                <a:spcPts val="0"/>
              </a:spcBef>
              <a:spcAft>
                <a:spcPts val="0"/>
              </a:spcAft>
              <a:defRPr/>
            </a:pPr>
            <a:r>
              <a:rPr lang="en-US" sz="1600" dirty="0">
                <a:solidFill>
                  <a:srgbClr val="FFFFFF"/>
                </a:solidFill>
                <a:latin typeface="CiscoSansTT ExtraLight"/>
              </a:rPr>
              <a:t>Customer Benefits</a:t>
            </a:r>
          </a:p>
        </p:txBody>
      </p:sp>
      <p:sp>
        <p:nvSpPr>
          <p:cNvPr id="173" name="TextBox 172">
            <a:extLst>
              <a:ext uri="{FF2B5EF4-FFF2-40B4-BE49-F238E27FC236}">
                <a16:creationId xmlns:a16="http://schemas.microsoft.com/office/drawing/2014/main" id="{02E605D0-4378-0446-A13A-211C32244885}"/>
              </a:ext>
            </a:extLst>
          </p:cNvPr>
          <p:cNvSpPr txBox="1">
            <a:spLocks noChangeAspect="1"/>
          </p:cNvSpPr>
          <p:nvPr/>
        </p:nvSpPr>
        <p:spPr>
          <a:xfrm>
            <a:off x="4919276" y="1593396"/>
            <a:ext cx="3853437" cy="666450"/>
          </a:xfrm>
          <a:prstGeom prst="roundRect">
            <a:avLst>
              <a:gd name="adj" fmla="val 50000"/>
            </a:avLst>
          </a:prstGeom>
          <a:solidFill>
            <a:schemeClr val="bg2">
              <a:lumMod val="95000"/>
            </a:schemeClr>
          </a:solidFill>
        </p:spPr>
        <p:txBody>
          <a:bodyPr wrap="square" lIns="548640" rtlCol="0" anchor="ctr">
            <a:noAutofit/>
          </a:bodyPr>
          <a:lstStyle/>
          <a:p>
            <a:pPr defTabSz="457178" fontAlgn="auto">
              <a:spcBef>
                <a:spcPts val="0"/>
              </a:spcBef>
              <a:spcAft>
                <a:spcPts val="0"/>
              </a:spcAft>
              <a:defRPr/>
            </a:pPr>
            <a:r>
              <a:rPr lang="en-US" sz="1500" dirty="0">
                <a:solidFill>
                  <a:srgbClr val="282828"/>
                </a:solidFill>
                <a:latin typeface="CiscoSansTT ExtraLight"/>
                <a:cs typeface="+mn-cs"/>
              </a:rPr>
              <a:t>Support for various video endpoints such as SX,DX,Spark Kits</a:t>
            </a:r>
          </a:p>
        </p:txBody>
      </p:sp>
      <p:sp>
        <p:nvSpPr>
          <p:cNvPr id="174" name="TextBox 173">
            <a:extLst>
              <a:ext uri="{FF2B5EF4-FFF2-40B4-BE49-F238E27FC236}">
                <a16:creationId xmlns:a16="http://schemas.microsoft.com/office/drawing/2014/main" id="{02E605D0-4378-0446-A13A-211C32244885}"/>
              </a:ext>
            </a:extLst>
          </p:cNvPr>
          <p:cNvSpPr txBox="1">
            <a:spLocks noChangeAspect="1"/>
          </p:cNvSpPr>
          <p:nvPr/>
        </p:nvSpPr>
        <p:spPr>
          <a:xfrm>
            <a:off x="4919277" y="2409633"/>
            <a:ext cx="3863980" cy="666450"/>
          </a:xfrm>
          <a:prstGeom prst="roundRect">
            <a:avLst>
              <a:gd name="adj" fmla="val 50000"/>
            </a:avLst>
          </a:prstGeom>
          <a:solidFill>
            <a:schemeClr val="bg2">
              <a:lumMod val="95000"/>
            </a:schemeClr>
          </a:solidFill>
        </p:spPr>
        <p:txBody>
          <a:bodyPr wrap="square" lIns="548640" rtlCol="0" anchor="ctr">
            <a:noAutofit/>
          </a:bodyPr>
          <a:lstStyle/>
          <a:p>
            <a:pPr defTabSz="457178" fontAlgn="auto">
              <a:spcBef>
                <a:spcPts val="600"/>
              </a:spcBef>
              <a:spcAft>
                <a:spcPts val="0"/>
              </a:spcAft>
              <a:buClr>
                <a:srgbClr val="005073">
                  <a:lumMod val="75000"/>
                </a:srgbClr>
              </a:buClr>
              <a:buSzPct val="80000"/>
              <a:defRPr/>
            </a:pPr>
            <a:r>
              <a:rPr lang="en-US" sz="1500" dirty="0">
                <a:solidFill>
                  <a:srgbClr val="282828"/>
                </a:solidFill>
                <a:latin typeface="CiscoSansTT ExtraLight"/>
                <a:cs typeface="+mn-cs"/>
              </a:rPr>
              <a:t>Proactive monitoring</a:t>
            </a:r>
          </a:p>
        </p:txBody>
      </p:sp>
      <p:grpSp>
        <p:nvGrpSpPr>
          <p:cNvPr id="190" name="Group 189">
            <a:extLst>
              <a:ext uri="{FF2B5EF4-FFF2-40B4-BE49-F238E27FC236}">
                <a16:creationId xmlns:a16="http://schemas.microsoft.com/office/drawing/2014/main" id="{A99C7D79-413A-B648-AC4E-B9262D309F96}"/>
              </a:ext>
            </a:extLst>
          </p:cNvPr>
          <p:cNvGrpSpPr/>
          <p:nvPr/>
        </p:nvGrpSpPr>
        <p:grpSpPr>
          <a:xfrm rot="16200000">
            <a:off x="5096654" y="1753124"/>
            <a:ext cx="318853" cy="363397"/>
            <a:chOff x="-1494970" y="7203054"/>
            <a:chExt cx="413311" cy="471047"/>
          </a:xfrm>
        </p:grpSpPr>
        <p:sp>
          <p:nvSpPr>
            <p:cNvPr id="191" name="Freeform 46">
              <a:extLst>
                <a:ext uri="{FF2B5EF4-FFF2-40B4-BE49-F238E27FC236}">
                  <a16:creationId xmlns:a16="http://schemas.microsoft.com/office/drawing/2014/main" id="{4A42EDD8-6D36-214D-8777-C9F2CF24E987}"/>
                </a:ext>
              </a:extLst>
            </p:cNvPr>
            <p:cNvSpPr>
              <a:spLocks/>
            </p:cNvSpPr>
            <p:nvPr/>
          </p:nvSpPr>
          <p:spPr bwMode="auto">
            <a:xfrm>
              <a:off x="-1494970" y="7421623"/>
              <a:ext cx="169540" cy="237356"/>
            </a:xfrm>
            <a:custGeom>
              <a:avLst/>
              <a:gdLst>
                <a:gd name="T0" fmla="*/ 43 w 156"/>
                <a:gd name="T1" fmla="*/ 0 h 218"/>
                <a:gd name="T2" fmla="*/ 13 w 156"/>
                <a:gd name="T3" fmla="*/ 13 h 218"/>
                <a:gd name="T4" fmla="*/ 13 w 156"/>
                <a:gd name="T5" fmla="*/ 13 h 218"/>
                <a:gd name="T6" fmla="*/ 13 w 156"/>
                <a:gd name="T7" fmla="*/ 13 h 218"/>
                <a:gd name="T8" fmla="*/ 7 w 156"/>
                <a:gd name="T9" fmla="*/ 19 h 218"/>
                <a:gd name="T10" fmla="*/ 0 w 156"/>
                <a:gd name="T11" fmla="*/ 43 h 218"/>
                <a:gd name="T12" fmla="*/ 6 w 156"/>
                <a:gd name="T13" fmla="*/ 65 h 218"/>
                <a:gd name="T14" fmla="*/ 13 w 156"/>
                <a:gd name="T15" fmla="*/ 74 h 218"/>
                <a:gd name="T16" fmla="*/ 109 w 156"/>
                <a:gd name="T17" fmla="*/ 170 h 218"/>
                <a:gd name="T18" fmla="*/ 156 w 156"/>
                <a:gd name="T19" fmla="*/ 218 h 218"/>
                <a:gd name="T20" fmla="*/ 145 w 156"/>
                <a:gd name="T21" fmla="*/ 188 h 218"/>
                <a:gd name="T22" fmla="*/ 145 w 156"/>
                <a:gd name="T23" fmla="*/ 188 h 218"/>
                <a:gd name="T24" fmla="*/ 145 w 156"/>
                <a:gd name="T25" fmla="*/ 84 h 218"/>
                <a:gd name="T26" fmla="*/ 145 w 156"/>
                <a:gd name="T27" fmla="*/ 84 h 218"/>
                <a:gd name="T28" fmla="*/ 74 w 156"/>
                <a:gd name="T29" fmla="*/ 13 h 218"/>
                <a:gd name="T30" fmla="*/ 69 w 156"/>
                <a:gd name="T31" fmla="*/ 9 h 218"/>
                <a:gd name="T32" fmla="*/ 43 w 156"/>
                <a:gd name="T3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18">
                  <a:moveTo>
                    <a:pt x="43" y="0"/>
                  </a:moveTo>
                  <a:cubicBezTo>
                    <a:pt x="32" y="0"/>
                    <a:pt x="21" y="4"/>
                    <a:pt x="13" y="13"/>
                  </a:cubicBezTo>
                  <a:cubicBezTo>
                    <a:pt x="13" y="13"/>
                    <a:pt x="13" y="13"/>
                    <a:pt x="13" y="13"/>
                  </a:cubicBezTo>
                  <a:cubicBezTo>
                    <a:pt x="13" y="13"/>
                    <a:pt x="13" y="13"/>
                    <a:pt x="13" y="13"/>
                  </a:cubicBezTo>
                  <a:cubicBezTo>
                    <a:pt x="11" y="15"/>
                    <a:pt x="9" y="17"/>
                    <a:pt x="7" y="19"/>
                  </a:cubicBezTo>
                  <a:cubicBezTo>
                    <a:pt x="2" y="27"/>
                    <a:pt x="0" y="35"/>
                    <a:pt x="0" y="43"/>
                  </a:cubicBezTo>
                  <a:cubicBezTo>
                    <a:pt x="0" y="51"/>
                    <a:pt x="2" y="58"/>
                    <a:pt x="6" y="65"/>
                  </a:cubicBezTo>
                  <a:cubicBezTo>
                    <a:pt x="8" y="68"/>
                    <a:pt x="10" y="71"/>
                    <a:pt x="13" y="74"/>
                  </a:cubicBezTo>
                  <a:cubicBezTo>
                    <a:pt x="109" y="170"/>
                    <a:pt x="109" y="170"/>
                    <a:pt x="109" y="170"/>
                  </a:cubicBezTo>
                  <a:cubicBezTo>
                    <a:pt x="156" y="218"/>
                    <a:pt x="156" y="218"/>
                    <a:pt x="156" y="218"/>
                  </a:cubicBezTo>
                  <a:cubicBezTo>
                    <a:pt x="149"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2" y="11"/>
                    <a:pt x="71" y="10"/>
                    <a:pt x="69" y="9"/>
                  </a:cubicBezTo>
                  <a:cubicBezTo>
                    <a:pt x="61" y="3"/>
                    <a:pt x="52"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2" name="Freeform 43">
              <a:extLst>
                <a:ext uri="{FF2B5EF4-FFF2-40B4-BE49-F238E27FC236}">
                  <a16:creationId xmlns:a16="http://schemas.microsoft.com/office/drawing/2014/main" id="{AC8410DE-6D43-E741-94ED-C3DF0A61B07F}"/>
                </a:ext>
              </a:extLst>
            </p:cNvPr>
            <p:cNvSpPr>
              <a:spLocks/>
            </p:cNvSpPr>
            <p:nvPr/>
          </p:nvSpPr>
          <p:spPr bwMode="auto">
            <a:xfrm>
              <a:off x="-1337343" y="7203054"/>
              <a:ext cx="93476" cy="356493"/>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3" name="Freeform 44">
              <a:extLst>
                <a:ext uri="{FF2B5EF4-FFF2-40B4-BE49-F238E27FC236}">
                  <a16:creationId xmlns:a16="http://schemas.microsoft.com/office/drawing/2014/main" id="{F0DCC891-376E-714A-93CF-38EA9F3AECE4}"/>
                </a:ext>
              </a:extLst>
            </p:cNvPr>
            <p:cNvSpPr>
              <a:spLocks noEditPoints="1"/>
            </p:cNvSpPr>
            <p:nvPr/>
          </p:nvSpPr>
          <p:spPr bwMode="auto">
            <a:xfrm>
              <a:off x="-1290605" y="7674101"/>
              <a:ext cx="1375"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1 w 1"/>
                <a:gd name="T13" fmla="*/ 1 w 1"/>
                <a:gd name="T14" fmla="*/ 1 w 1"/>
                <a:gd name="T15" fmla="*/ 1 w 1"/>
                <a:gd name="T16" fmla="*/ 1 w 1"/>
                <a:gd name="T17"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Lst>
              <a:rect l="0" t="0" r="r" b="b"/>
              <a:pathLst>
                <a:path w="1">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4" name="Freeform 45">
              <a:extLst>
                <a:ext uri="{FF2B5EF4-FFF2-40B4-BE49-F238E27FC236}">
                  <a16:creationId xmlns:a16="http://schemas.microsoft.com/office/drawing/2014/main" id="{42575AAE-74B7-9644-9393-371AED7EAFE7}"/>
                </a:ext>
              </a:extLst>
            </p:cNvPr>
            <p:cNvSpPr>
              <a:spLocks noEditPoints="1"/>
            </p:cNvSpPr>
            <p:nvPr/>
          </p:nvSpPr>
          <p:spPr bwMode="auto">
            <a:xfrm>
              <a:off x="-1494970" y="7431246"/>
              <a:ext cx="157627" cy="175497"/>
            </a:xfrm>
            <a:custGeom>
              <a:avLst/>
              <a:gdLst>
                <a:gd name="T0" fmla="*/ 6 w 145"/>
                <a:gd name="T1" fmla="*/ 56 h 161"/>
                <a:gd name="T2" fmla="*/ 13 w 145"/>
                <a:gd name="T3" fmla="*/ 65 h 161"/>
                <a:gd name="T4" fmla="*/ 109 w 145"/>
                <a:gd name="T5" fmla="*/ 161 h 161"/>
                <a:gd name="T6" fmla="*/ 13 w 145"/>
                <a:gd name="T7" fmla="*/ 65 h 161"/>
                <a:gd name="T8" fmla="*/ 6 w 145"/>
                <a:gd name="T9" fmla="*/ 56 h 161"/>
                <a:gd name="T10" fmla="*/ 7 w 145"/>
                <a:gd name="T11" fmla="*/ 10 h 161"/>
                <a:gd name="T12" fmla="*/ 0 w 145"/>
                <a:gd name="T13" fmla="*/ 34 h 161"/>
                <a:gd name="T14" fmla="*/ 7 w 145"/>
                <a:gd name="T15" fmla="*/ 10 h 161"/>
                <a:gd name="T16" fmla="*/ 69 w 145"/>
                <a:gd name="T17" fmla="*/ 0 h 161"/>
                <a:gd name="T18" fmla="*/ 74 w 145"/>
                <a:gd name="T19" fmla="*/ 4 h 161"/>
                <a:gd name="T20" fmla="*/ 145 w 145"/>
                <a:gd name="T21" fmla="*/ 75 h 161"/>
                <a:gd name="T22" fmla="*/ 74 w 145"/>
                <a:gd name="T23" fmla="*/ 4 h 161"/>
                <a:gd name="T24" fmla="*/ 69 w 145"/>
                <a:gd name="T25"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61">
                  <a:moveTo>
                    <a:pt x="6" y="56"/>
                  </a:moveTo>
                  <a:cubicBezTo>
                    <a:pt x="8" y="59"/>
                    <a:pt x="10" y="62"/>
                    <a:pt x="13" y="65"/>
                  </a:cubicBezTo>
                  <a:cubicBezTo>
                    <a:pt x="109" y="161"/>
                    <a:pt x="109" y="161"/>
                    <a:pt x="109" y="161"/>
                  </a:cubicBezTo>
                  <a:cubicBezTo>
                    <a:pt x="13" y="65"/>
                    <a:pt x="13" y="65"/>
                    <a:pt x="13" y="65"/>
                  </a:cubicBezTo>
                  <a:cubicBezTo>
                    <a:pt x="10" y="62"/>
                    <a:pt x="8" y="59"/>
                    <a:pt x="6" y="56"/>
                  </a:cubicBezTo>
                  <a:moveTo>
                    <a:pt x="7" y="10"/>
                  </a:moveTo>
                  <a:cubicBezTo>
                    <a:pt x="2" y="18"/>
                    <a:pt x="0" y="26"/>
                    <a:pt x="0" y="34"/>
                  </a:cubicBezTo>
                  <a:cubicBezTo>
                    <a:pt x="0" y="26"/>
                    <a:pt x="2" y="18"/>
                    <a:pt x="7" y="10"/>
                  </a:cubicBezTo>
                  <a:moveTo>
                    <a:pt x="69" y="0"/>
                  </a:moveTo>
                  <a:cubicBezTo>
                    <a:pt x="71" y="1"/>
                    <a:pt x="72" y="2"/>
                    <a:pt x="74" y="4"/>
                  </a:cubicBezTo>
                  <a:cubicBezTo>
                    <a:pt x="145" y="75"/>
                    <a:pt x="145" y="75"/>
                    <a:pt x="145" y="75"/>
                  </a:cubicBezTo>
                  <a:cubicBezTo>
                    <a:pt x="74" y="4"/>
                    <a:pt x="74" y="4"/>
                    <a:pt x="74" y="4"/>
                  </a:cubicBezTo>
                  <a:cubicBezTo>
                    <a:pt x="72" y="2"/>
                    <a:pt x="71" y="1"/>
                    <a:pt x="69"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5" name="Freeform 47">
              <a:extLst>
                <a:ext uri="{FF2B5EF4-FFF2-40B4-BE49-F238E27FC236}">
                  <a16:creationId xmlns:a16="http://schemas.microsoft.com/office/drawing/2014/main" id="{E2CEDDC5-78B8-A14D-A088-072B66B3F979}"/>
                </a:ext>
              </a:extLst>
            </p:cNvPr>
            <p:cNvSpPr>
              <a:spLocks/>
            </p:cNvSpPr>
            <p:nvPr/>
          </p:nvSpPr>
          <p:spPr bwMode="auto">
            <a:xfrm>
              <a:off x="-1289231" y="7658980"/>
              <a:ext cx="33450" cy="15121"/>
            </a:xfrm>
            <a:custGeom>
              <a:avLst/>
              <a:gdLst>
                <a:gd name="T0" fmla="*/ 31 w 31"/>
                <a:gd name="T1" fmla="*/ 0 h 14"/>
                <a:gd name="T2" fmla="*/ 30 w 31"/>
                <a:gd name="T3" fmla="*/ 0 h 14"/>
                <a:gd name="T4" fmla="*/ 30 w 31"/>
                <a:gd name="T5" fmla="*/ 1 h 14"/>
                <a:gd name="T6" fmla="*/ 17 w 31"/>
                <a:gd name="T7" fmla="*/ 10 h 14"/>
                <a:gd name="T8" fmla="*/ 7 w 31"/>
                <a:gd name="T9" fmla="*/ 13 h 14"/>
                <a:gd name="T10" fmla="*/ 0 w 31"/>
                <a:gd name="T11" fmla="*/ 14 h 14"/>
                <a:gd name="T12" fmla="*/ 30 w 31"/>
                <a:gd name="T13" fmla="*/ 1 h 14"/>
                <a:gd name="T14" fmla="*/ 31 w 31"/>
                <a:gd name="T15" fmla="*/ 0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4">
                  <a:moveTo>
                    <a:pt x="31" y="0"/>
                  </a:moveTo>
                  <a:cubicBezTo>
                    <a:pt x="30" y="0"/>
                    <a:pt x="30" y="0"/>
                    <a:pt x="30" y="0"/>
                  </a:cubicBezTo>
                  <a:cubicBezTo>
                    <a:pt x="30" y="1"/>
                    <a:pt x="30" y="1"/>
                    <a:pt x="30" y="1"/>
                  </a:cubicBezTo>
                  <a:cubicBezTo>
                    <a:pt x="26" y="5"/>
                    <a:pt x="22" y="8"/>
                    <a:pt x="17" y="10"/>
                  </a:cubicBezTo>
                  <a:cubicBezTo>
                    <a:pt x="14" y="11"/>
                    <a:pt x="10" y="12"/>
                    <a:pt x="7" y="13"/>
                  </a:cubicBezTo>
                  <a:cubicBezTo>
                    <a:pt x="5" y="13"/>
                    <a:pt x="2" y="13"/>
                    <a:pt x="0" y="14"/>
                  </a:cubicBezTo>
                  <a:cubicBezTo>
                    <a:pt x="11" y="13"/>
                    <a:pt x="21" y="9"/>
                    <a:pt x="30" y="1"/>
                  </a:cubicBezTo>
                  <a:cubicBezTo>
                    <a:pt x="30" y="0"/>
                    <a:pt x="31" y="0"/>
                    <a:pt x="3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6" name="Freeform 48">
              <a:extLst>
                <a:ext uri="{FF2B5EF4-FFF2-40B4-BE49-F238E27FC236}">
                  <a16:creationId xmlns:a16="http://schemas.microsoft.com/office/drawing/2014/main" id="{B179ED83-C733-1948-BD6B-F32BFF4269D9}"/>
                </a:ext>
              </a:extLst>
            </p:cNvPr>
            <p:cNvSpPr>
              <a:spLocks/>
            </p:cNvSpPr>
            <p:nvPr/>
          </p:nvSpPr>
          <p:spPr bwMode="auto">
            <a:xfrm>
              <a:off x="-1270902" y="7658980"/>
              <a:ext cx="15121" cy="10539"/>
            </a:xfrm>
            <a:custGeom>
              <a:avLst/>
              <a:gdLst>
                <a:gd name="T0" fmla="*/ 14 w 14"/>
                <a:gd name="T1" fmla="*/ 0 h 10"/>
                <a:gd name="T2" fmla="*/ 13 w 14"/>
                <a:gd name="T3" fmla="*/ 1 h 10"/>
                <a:gd name="T4" fmla="*/ 0 w 14"/>
                <a:gd name="T5" fmla="*/ 10 h 10"/>
                <a:gd name="T6" fmla="*/ 13 w 14"/>
                <a:gd name="T7" fmla="*/ 1 h 10"/>
                <a:gd name="T8" fmla="*/ 13 w 14"/>
                <a:gd name="T9" fmla="*/ 0 h 10"/>
                <a:gd name="T10" fmla="*/ 14 w 14"/>
                <a:gd name="T11" fmla="*/ 0 h 10"/>
                <a:gd name="T12" fmla="*/ 14 w 14"/>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4" h="10">
                  <a:moveTo>
                    <a:pt x="14" y="0"/>
                  </a:moveTo>
                  <a:cubicBezTo>
                    <a:pt x="13" y="1"/>
                    <a:pt x="13" y="1"/>
                    <a:pt x="13" y="1"/>
                  </a:cubicBezTo>
                  <a:cubicBezTo>
                    <a:pt x="9" y="5"/>
                    <a:pt x="5" y="8"/>
                    <a:pt x="0" y="10"/>
                  </a:cubicBezTo>
                  <a:cubicBezTo>
                    <a:pt x="5" y="8"/>
                    <a:pt x="9" y="5"/>
                    <a:pt x="13" y="1"/>
                  </a:cubicBezTo>
                  <a:cubicBezTo>
                    <a:pt x="13" y="0"/>
                    <a:pt x="13" y="0"/>
                    <a:pt x="13" y="0"/>
                  </a:cubicBezTo>
                  <a:cubicBezTo>
                    <a:pt x="14" y="0"/>
                    <a:pt x="14" y="0"/>
                    <a:pt x="14" y="0"/>
                  </a:cubicBezTo>
                  <a:cubicBezTo>
                    <a:pt x="14" y="0"/>
                    <a:pt x="14" y="0"/>
                    <a:pt x="14"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7" name="Freeform 49">
              <a:extLst>
                <a:ext uri="{FF2B5EF4-FFF2-40B4-BE49-F238E27FC236}">
                  <a16:creationId xmlns:a16="http://schemas.microsoft.com/office/drawing/2014/main" id="{E4A4A446-C5A8-FC42-86CB-41B8C5561EEB}"/>
                </a:ext>
              </a:extLst>
            </p:cNvPr>
            <p:cNvSpPr>
              <a:spLocks noEditPoints="1"/>
            </p:cNvSpPr>
            <p:nvPr/>
          </p:nvSpPr>
          <p:spPr bwMode="auto">
            <a:xfrm>
              <a:off x="-1290605" y="7674101"/>
              <a:ext cx="1375" cy="0"/>
            </a:xfrm>
            <a:custGeom>
              <a:avLst/>
              <a:gdLst>
                <a:gd name="T0" fmla="*/ 0 w 1"/>
                <a:gd name="T1" fmla="*/ 0 w 1"/>
                <a:gd name="T2" fmla="*/ 0 w 1"/>
                <a:gd name="T3" fmla="*/ 0 w 1"/>
                <a:gd name="T4" fmla="*/ 0 w 1"/>
                <a:gd name="T5" fmla="*/ 0 w 1"/>
                <a:gd name="T6" fmla="*/ 0 w 1"/>
                <a:gd name="T7" fmla="*/ 0 w 1"/>
                <a:gd name="T8" fmla="*/ 0 w 1"/>
                <a:gd name="T9" fmla="*/ 0 w 1"/>
                <a:gd name="T10" fmla="*/ 0 w 1"/>
                <a:gd name="T11" fmla="*/ 0 w 1"/>
                <a:gd name="T12" fmla="*/ 0 w 1"/>
                <a:gd name="T13" fmla="*/ 0 w 1"/>
                <a:gd name="T14" fmla="*/ 0 w 1"/>
                <a:gd name="T15" fmla="*/ 0 w 1"/>
                <a:gd name="T16" fmla="*/ 1 w 1"/>
                <a:gd name="T17" fmla="*/ 0 w 1"/>
                <a:gd name="T18" fmla="*/ 1 w 1"/>
                <a:gd name="T19" fmla="*/ 1 w 1"/>
                <a:gd name="T20" fmla="*/ 1 w 1"/>
                <a:gd name="T21"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Lst>
              <a:rect l="0" t="0" r="r" b="b"/>
              <a:pathLst>
                <a:path w="1">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199" name="Freeform 50">
              <a:extLst>
                <a:ext uri="{FF2B5EF4-FFF2-40B4-BE49-F238E27FC236}">
                  <a16:creationId xmlns:a16="http://schemas.microsoft.com/office/drawing/2014/main" id="{55E75B14-F527-C24F-9249-6F41303D750D}"/>
                </a:ext>
              </a:extLst>
            </p:cNvPr>
            <p:cNvSpPr>
              <a:spLocks/>
            </p:cNvSpPr>
            <p:nvPr/>
          </p:nvSpPr>
          <p:spPr bwMode="auto">
            <a:xfrm>
              <a:off x="-1290605" y="7672726"/>
              <a:ext cx="8706" cy="1375"/>
            </a:xfrm>
            <a:custGeom>
              <a:avLst/>
              <a:gdLst>
                <a:gd name="T0" fmla="*/ 8 w 8"/>
                <a:gd name="T1" fmla="*/ 0 h 1"/>
                <a:gd name="T2" fmla="*/ 0 w 8"/>
                <a:gd name="T3" fmla="*/ 1 h 1"/>
                <a:gd name="T4" fmla="*/ 0 w 8"/>
                <a:gd name="T5" fmla="*/ 1 h 1"/>
                <a:gd name="T6" fmla="*/ 0 w 8"/>
                <a:gd name="T7" fmla="*/ 1 h 1"/>
                <a:gd name="T8" fmla="*/ 0 w 8"/>
                <a:gd name="T9" fmla="*/ 1 h 1"/>
                <a:gd name="T10" fmla="*/ 0 w 8"/>
                <a:gd name="T11" fmla="*/ 1 h 1"/>
                <a:gd name="T12" fmla="*/ 0 w 8"/>
                <a:gd name="T13" fmla="*/ 1 h 1"/>
                <a:gd name="T14" fmla="*/ 0 w 8"/>
                <a:gd name="T15" fmla="*/ 1 h 1"/>
                <a:gd name="T16" fmla="*/ 0 w 8"/>
                <a:gd name="T17" fmla="*/ 1 h 1"/>
                <a:gd name="T18" fmla="*/ 0 w 8"/>
                <a:gd name="T19" fmla="*/ 1 h 1"/>
                <a:gd name="T20" fmla="*/ 0 w 8"/>
                <a:gd name="T21" fmla="*/ 1 h 1"/>
                <a:gd name="T22" fmla="*/ 0 w 8"/>
                <a:gd name="T23" fmla="*/ 1 h 1"/>
                <a:gd name="T24" fmla="*/ 0 w 8"/>
                <a:gd name="T25" fmla="*/ 1 h 1"/>
                <a:gd name="T26" fmla="*/ 1 w 8"/>
                <a:gd name="T27" fmla="*/ 1 h 1"/>
                <a:gd name="T28" fmla="*/ 1 w 8"/>
                <a:gd name="T29" fmla="*/ 1 h 1"/>
                <a:gd name="T30" fmla="*/ 1 w 8"/>
                <a:gd name="T31" fmla="*/ 1 h 1"/>
                <a:gd name="T32" fmla="*/ 1 w 8"/>
                <a:gd name="T33" fmla="*/ 1 h 1"/>
                <a:gd name="T34" fmla="*/ 8 w 8"/>
                <a:gd name="T3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1">
                  <a:moveTo>
                    <a:pt x="8" y="0"/>
                  </a:moveTo>
                  <a:cubicBezTo>
                    <a:pt x="5" y="0"/>
                    <a:pt x="3"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0" y="1"/>
                  </a:cubicBezTo>
                  <a:cubicBezTo>
                    <a:pt x="0" y="1"/>
                    <a:pt x="0" y="1"/>
                    <a:pt x="1" y="1"/>
                  </a:cubicBezTo>
                  <a:cubicBezTo>
                    <a:pt x="1" y="1"/>
                    <a:pt x="1" y="1"/>
                    <a:pt x="1" y="1"/>
                  </a:cubicBezTo>
                  <a:cubicBezTo>
                    <a:pt x="1" y="1"/>
                    <a:pt x="1" y="1"/>
                    <a:pt x="1" y="1"/>
                  </a:cubicBezTo>
                  <a:cubicBezTo>
                    <a:pt x="1" y="1"/>
                    <a:pt x="1" y="1"/>
                    <a:pt x="1" y="1"/>
                  </a:cubicBezTo>
                  <a:cubicBezTo>
                    <a:pt x="3" y="0"/>
                    <a:pt x="6" y="0"/>
                    <a:pt x="8"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0" name="Freeform 51">
              <a:extLst>
                <a:ext uri="{FF2B5EF4-FFF2-40B4-BE49-F238E27FC236}">
                  <a16:creationId xmlns:a16="http://schemas.microsoft.com/office/drawing/2014/main" id="{5D791E38-9E92-2645-A357-CEE48F675351}"/>
                </a:ext>
              </a:extLst>
            </p:cNvPr>
            <p:cNvSpPr>
              <a:spLocks/>
            </p:cNvSpPr>
            <p:nvPr/>
          </p:nvSpPr>
          <p:spPr bwMode="auto">
            <a:xfrm>
              <a:off x="-1337343" y="7512809"/>
              <a:ext cx="46738" cy="113180"/>
            </a:xfrm>
            <a:custGeom>
              <a:avLst/>
              <a:gdLst>
                <a:gd name="T0" fmla="*/ 0 w 43"/>
                <a:gd name="T1" fmla="*/ 0 h 104"/>
                <a:gd name="T2" fmla="*/ 0 w 43"/>
                <a:gd name="T3" fmla="*/ 104 h 104"/>
                <a:gd name="T4" fmla="*/ 0 w 43"/>
                <a:gd name="T5" fmla="*/ 104 h 104"/>
                <a:gd name="T6" fmla="*/ 13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3" y="74"/>
                  </a:cubicBezTo>
                  <a:cubicBezTo>
                    <a:pt x="43" y="43"/>
                    <a:pt x="43" y="43"/>
                    <a:pt x="43" y="43"/>
                  </a:cubicBezTo>
                  <a:cubicBezTo>
                    <a:pt x="0" y="0"/>
                    <a:pt x="0" y="0"/>
                    <a:pt x="0"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1" name="Freeform 52">
              <a:extLst>
                <a:ext uri="{FF2B5EF4-FFF2-40B4-BE49-F238E27FC236}">
                  <a16:creationId xmlns:a16="http://schemas.microsoft.com/office/drawing/2014/main" id="{2616AD93-DC3D-7D4A-9BFC-F812714EFFAC}"/>
                </a:ext>
              </a:extLst>
            </p:cNvPr>
            <p:cNvSpPr>
              <a:spLocks noEditPoints="1"/>
            </p:cNvSpPr>
            <p:nvPr/>
          </p:nvSpPr>
          <p:spPr bwMode="auto">
            <a:xfrm>
              <a:off x="-1325430" y="7431246"/>
              <a:ext cx="243771" cy="242855"/>
            </a:xfrm>
            <a:custGeom>
              <a:avLst/>
              <a:gdLst>
                <a:gd name="T0" fmla="*/ 0 w 224"/>
                <a:gd name="T1" fmla="*/ 209 h 223"/>
                <a:gd name="T2" fmla="*/ 2 w 224"/>
                <a:gd name="T3" fmla="*/ 210 h 223"/>
                <a:gd name="T4" fmla="*/ 32 w 224"/>
                <a:gd name="T5" fmla="*/ 223 h 223"/>
                <a:gd name="T6" fmla="*/ 32 w 224"/>
                <a:gd name="T7" fmla="*/ 223 h 223"/>
                <a:gd name="T8" fmla="*/ 32 w 224"/>
                <a:gd name="T9" fmla="*/ 223 h 223"/>
                <a:gd name="T10" fmla="*/ 32 w 224"/>
                <a:gd name="T11" fmla="*/ 223 h 223"/>
                <a:gd name="T12" fmla="*/ 32 w 224"/>
                <a:gd name="T13" fmla="*/ 223 h 223"/>
                <a:gd name="T14" fmla="*/ 32 w 224"/>
                <a:gd name="T15" fmla="*/ 223 h 223"/>
                <a:gd name="T16" fmla="*/ 32 w 224"/>
                <a:gd name="T17" fmla="*/ 223 h 223"/>
                <a:gd name="T18" fmla="*/ 32 w 224"/>
                <a:gd name="T19" fmla="*/ 223 h 223"/>
                <a:gd name="T20" fmla="*/ 32 w 224"/>
                <a:gd name="T21" fmla="*/ 223 h 223"/>
                <a:gd name="T22" fmla="*/ 32 w 224"/>
                <a:gd name="T23" fmla="*/ 223 h 223"/>
                <a:gd name="T24" fmla="*/ 32 w 224"/>
                <a:gd name="T25" fmla="*/ 223 h 223"/>
                <a:gd name="T26" fmla="*/ 32 w 224"/>
                <a:gd name="T27" fmla="*/ 223 h 223"/>
                <a:gd name="T28" fmla="*/ 32 w 224"/>
                <a:gd name="T29" fmla="*/ 223 h 223"/>
                <a:gd name="T30" fmla="*/ 32 w 224"/>
                <a:gd name="T31" fmla="*/ 223 h 223"/>
                <a:gd name="T32" fmla="*/ 21 w 224"/>
                <a:gd name="T33" fmla="*/ 221 h 223"/>
                <a:gd name="T34" fmla="*/ 2 w 224"/>
                <a:gd name="T35" fmla="*/ 210 h 223"/>
                <a:gd name="T36" fmla="*/ 1 w 224"/>
                <a:gd name="T37" fmla="*/ 209 h 223"/>
                <a:gd name="T38" fmla="*/ 0 w 224"/>
                <a:gd name="T39" fmla="*/ 209 h 223"/>
                <a:gd name="T40" fmla="*/ 146 w 224"/>
                <a:gd name="T41" fmla="*/ 4 h 223"/>
                <a:gd name="T42" fmla="*/ 146 w 224"/>
                <a:gd name="T43" fmla="*/ 4 h 223"/>
                <a:gd name="T44" fmla="*/ 75 w 224"/>
                <a:gd name="T45" fmla="*/ 75 h 223"/>
                <a:gd name="T46" fmla="*/ 75 w 224"/>
                <a:gd name="T47" fmla="*/ 75 h 223"/>
                <a:gd name="T48" fmla="*/ 146 w 224"/>
                <a:gd name="T49" fmla="*/ 4 h 223"/>
                <a:gd name="T50" fmla="*/ 146 w 224"/>
                <a:gd name="T51" fmla="*/ 4 h 223"/>
                <a:gd name="T52" fmla="*/ 204 w 224"/>
                <a:gd name="T53" fmla="*/ 0 h 223"/>
                <a:gd name="T54" fmla="*/ 208 w 224"/>
                <a:gd name="T55" fmla="*/ 4 h 223"/>
                <a:gd name="T56" fmla="*/ 208 w 224"/>
                <a:gd name="T57" fmla="*/ 65 h 223"/>
                <a:gd name="T58" fmla="*/ 135 w 224"/>
                <a:gd name="T59" fmla="*/ 137 h 223"/>
                <a:gd name="T60" fmla="*/ 208 w 224"/>
                <a:gd name="T61" fmla="*/ 65 h 223"/>
                <a:gd name="T62" fmla="*/ 208 w 224"/>
                <a:gd name="T63" fmla="*/ 4 h 223"/>
                <a:gd name="T64" fmla="*/ 208 w 224"/>
                <a:gd name="T65" fmla="*/ 4 h 223"/>
                <a:gd name="T66" fmla="*/ 204 w 224"/>
                <a:gd name="T67"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4" h="223">
                  <a:moveTo>
                    <a:pt x="0" y="209"/>
                  </a:moveTo>
                  <a:cubicBezTo>
                    <a:pt x="1" y="209"/>
                    <a:pt x="1" y="209"/>
                    <a:pt x="2" y="210"/>
                  </a:cubicBezTo>
                  <a:cubicBezTo>
                    <a:pt x="10" y="218"/>
                    <a:pt x="21"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32" y="223"/>
                    <a:pt x="32" y="223"/>
                    <a:pt x="32" y="223"/>
                  </a:cubicBezTo>
                  <a:cubicBezTo>
                    <a:pt x="28" y="222"/>
                    <a:pt x="24" y="222"/>
                    <a:pt x="21" y="221"/>
                  </a:cubicBezTo>
                  <a:cubicBezTo>
                    <a:pt x="14" y="219"/>
                    <a:pt x="7" y="215"/>
                    <a:pt x="2" y="210"/>
                  </a:cubicBezTo>
                  <a:cubicBezTo>
                    <a:pt x="1" y="209"/>
                    <a:pt x="1" y="209"/>
                    <a:pt x="1" y="209"/>
                  </a:cubicBezTo>
                  <a:cubicBezTo>
                    <a:pt x="0" y="209"/>
                    <a:pt x="0" y="209"/>
                    <a:pt x="0" y="209"/>
                  </a:cubicBezTo>
                  <a:moveTo>
                    <a:pt x="146" y="4"/>
                  </a:moveTo>
                  <a:cubicBezTo>
                    <a:pt x="146" y="4"/>
                    <a:pt x="146" y="4"/>
                    <a:pt x="146" y="4"/>
                  </a:cubicBezTo>
                  <a:cubicBezTo>
                    <a:pt x="75" y="75"/>
                    <a:pt x="75" y="75"/>
                    <a:pt x="75" y="75"/>
                  </a:cubicBezTo>
                  <a:cubicBezTo>
                    <a:pt x="75" y="75"/>
                    <a:pt x="75" y="75"/>
                    <a:pt x="75" y="75"/>
                  </a:cubicBezTo>
                  <a:cubicBezTo>
                    <a:pt x="146" y="4"/>
                    <a:pt x="146" y="4"/>
                    <a:pt x="146" y="4"/>
                  </a:cubicBezTo>
                  <a:cubicBezTo>
                    <a:pt x="146" y="4"/>
                    <a:pt x="146" y="4"/>
                    <a:pt x="146" y="4"/>
                  </a:cubicBezTo>
                  <a:moveTo>
                    <a:pt x="204" y="0"/>
                  </a:moveTo>
                  <a:cubicBezTo>
                    <a:pt x="205" y="1"/>
                    <a:pt x="206" y="3"/>
                    <a:pt x="208" y="4"/>
                  </a:cubicBezTo>
                  <a:cubicBezTo>
                    <a:pt x="224" y="21"/>
                    <a:pt x="224" y="48"/>
                    <a:pt x="208" y="65"/>
                  </a:cubicBezTo>
                  <a:cubicBezTo>
                    <a:pt x="135" y="137"/>
                    <a:pt x="135" y="137"/>
                    <a:pt x="135" y="137"/>
                  </a:cubicBezTo>
                  <a:cubicBezTo>
                    <a:pt x="208" y="65"/>
                    <a:pt x="208" y="65"/>
                    <a:pt x="208" y="65"/>
                  </a:cubicBezTo>
                  <a:cubicBezTo>
                    <a:pt x="224" y="48"/>
                    <a:pt x="224" y="21"/>
                    <a:pt x="208" y="4"/>
                  </a:cubicBezTo>
                  <a:cubicBezTo>
                    <a:pt x="208" y="4"/>
                    <a:pt x="208" y="4"/>
                    <a:pt x="208" y="4"/>
                  </a:cubicBezTo>
                  <a:cubicBezTo>
                    <a:pt x="206" y="3"/>
                    <a:pt x="205" y="1"/>
                    <a:pt x="204" y="0"/>
                  </a:cubicBezTo>
                </a:path>
              </a:pathLst>
            </a:cu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2" name="Freeform 53">
              <a:extLst>
                <a:ext uri="{FF2B5EF4-FFF2-40B4-BE49-F238E27FC236}">
                  <a16:creationId xmlns:a16="http://schemas.microsoft.com/office/drawing/2014/main" id="{B797E1B3-3305-A842-9A7D-3F1C301C8F2D}"/>
                </a:ext>
              </a:extLst>
            </p:cNvPr>
            <p:cNvSpPr>
              <a:spLocks noEditPoints="1"/>
            </p:cNvSpPr>
            <p:nvPr/>
          </p:nvSpPr>
          <p:spPr bwMode="auto">
            <a:xfrm>
              <a:off x="-1325430" y="7421623"/>
              <a:ext cx="243771" cy="250186"/>
            </a:xfrm>
            <a:custGeom>
              <a:avLst/>
              <a:gdLst>
                <a:gd name="T0" fmla="*/ 0 w 224"/>
                <a:gd name="T1" fmla="*/ 218 h 230"/>
                <a:gd name="T2" fmla="*/ 0 w 224"/>
                <a:gd name="T3" fmla="*/ 218 h 230"/>
                <a:gd name="T4" fmla="*/ 1 w 224"/>
                <a:gd name="T5" fmla="*/ 218 h 230"/>
                <a:gd name="T6" fmla="*/ 2 w 224"/>
                <a:gd name="T7" fmla="*/ 219 h 230"/>
                <a:gd name="T8" fmla="*/ 21 w 224"/>
                <a:gd name="T9" fmla="*/ 230 h 230"/>
                <a:gd name="T10" fmla="*/ 2 w 224"/>
                <a:gd name="T11" fmla="*/ 219 h 230"/>
                <a:gd name="T12" fmla="*/ 0 w 224"/>
                <a:gd name="T13" fmla="*/ 218 h 230"/>
                <a:gd name="T14" fmla="*/ 177 w 224"/>
                <a:gd name="T15" fmla="*/ 0 h 230"/>
                <a:gd name="T16" fmla="*/ 146 w 224"/>
                <a:gd name="T17" fmla="*/ 13 h 230"/>
                <a:gd name="T18" fmla="*/ 146 w 224"/>
                <a:gd name="T19" fmla="*/ 13 h 230"/>
                <a:gd name="T20" fmla="*/ 75 w 224"/>
                <a:gd name="T21" fmla="*/ 84 h 230"/>
                <a:gd name="T22" fmla="*/ 75 w 224"/>
                <a:gd name="T23" fmla="*/ 188 h 230"/>
                <a:gd name="T24" fmla="*/ 73 w 224"/>
                <a:gd name="T25" fmla="*/ 202 h 230"/>
                <a:gd name="T26" fmla="*/ 64 w 224"/>
                <a:gd name="T27" fmla="*/ 218 h 230"/>
                <a:gd name="T28" fmla="*/ 135 w 224"/>
                <a:gd name="T29" fmla="*/ 146 h 230"/>
                <a:gd name="T30" fmla="*/ 208 w 224"/>
                <a:gd name="T31" fmla="*/ 74 h 230"/>
                <a:gd name="T32" fmla="*/ 208 w 224"/>
                <a:gd name="T33" fmla="*/ 13 h 230"/>
                <a:gd name="T34" fmla="*/ 204 w 224"/>
                <a:gd name="T35" fmla="*/ 9 h 230"/>
                <a:gd name="T36" fmla="*/ 177 w 224"/>
                <a:gd name="T37"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4" h="230">
                  <a:moveTo>
                    <a:pt x="0" y="218"/>
                  </a:moveTo>
                  <a:cubicBezTo>
                    <a:pt x="0" y="218"/>
                    <a:pt x="0" y="218"/>
                    <a:pt x="0" y="218"/>
                  </a:cubicBezTo>
                  <a:cubicBezTo>
                    <a:pt x="1" y="218"/>
                    <a:pt x="1" y="218"/>
                    <a:pt x="1" y="218"/>
                  </a:cubicBezTo>
                  <a:cubicBezTo>
                    <a:pt x="2" y="219"/>
                    <a:pt x="2" y="219"/>
                    <a:pt x="2" y="219"/>
                  </a:cubicBezTo>
                  <a:cubicBezTo>
                    <a:pt x="7" y="224"/>
                    <a:pt x="14" y="228"/>
                    <a:pt x="21" y="230"/>
                  </a:cubicBezTo>
                  <a:cubicBezTo>
                    <a:pt x="14" y="228"/>
                    <a:pt x="7" y="224"/>
                    <a:pt x="2" y="219"/>
                  </a:cubicBezTo>
                  <a:cubicBezTo>
                    <a:pt x="0" y="218"/>
                    <a:pt x="0" y="218"/>
                    <a:pt x="0" y="218"/>
                  </a:cubicBezTo>
                  <a:moveTo>
                    <a:pt x="177" y="0"/>
                  </a:moveTo>
                  <a:cubicBezTo>
                    <a:pt x="166" y="0"/>
                    <a:pt x="155" y="4"/>
                    <a:pt x="146" y="13"/>
                  </a:cubicBezTo>
                  <a:cubicBezTo>
                    <a:pt x="146" y="13"/>
                    <a:pt x="146" y="13"/>
                    <a:pt x="146" y="13"/>
                  </a:cubicBezTo>
                  <a:cubicBezTo>
                    <a:pt x="75" y="84"/>
                    <a:pt x="75" y="84"/>
                    <a:pt x="75" y="84"/>
                  </a:cubicBezTo>
                  <a:cubicBezTo>
                    <a:pt x="75" y="188"/>
                    <a:pt x="75" y="188"/>
                    <a:pt x="75" y="188"/>
                  </a:cubicBezTo>
                  <a:cubicBezTo>
                    <a:pt x="75" y="193"/>
                    <a:pt x="75" y="198"/>
                    <a:pt x="73" y="202"/>
                  </a:cubicBezTo>
                  <a:cubicBezTo>
                    <a:pt x="71" y="208"/>
                    <a:pt x="68" y="213"/>
                    <a:pt x="64" y="218"/>
                  </a:cubicBezTo>
                  <a:cubicBezTo>
                    <a:pt x="135" y="146"/>
                    <a:pt x="135" y="146"/>
                    <a:pt x="135" y="146"/>
                  </a:cubicBezTo>
                  <a:cubicBezTo>
                    <a:pt x="208" y="74"/>
                    <a:pt x="208" y="74"/>
                    <a:pt x="208" y="74"/>
                  </a:cubicBezTo>
                  <a:cubicBezTo>
                    <a:pt x="224" y="57"/>
                    <a:pt x="224" y="30"/>
                    <a:pt x="208" y="13"/>
                  </a:cubicBezTo>
                  <a:cubicBezTo>
                    <a:pt x="206" y="12"/>
                    <a:pt x="205" y="10"/>
                    <a:pt x="204" y="9"/>
                  </a:cubicBezTo>
                  <a:cubicBezTo>
                    <a:pt x="196" y="3"/>
                    <a:pt x="186" y="0"/>
                    <a:pt x="177" y="0"/>
                  </a:cubicBezTo>
                </a:path>
              </a:pathLst>
            </a:custGeom>
            <a:solidFill>
              <a:schemeClr val="accent5"/>
            </a:solidFill>
            <a:ln w="3175">
              <a:solidFill>
                <a:schemeClr val="accent5"/>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4" name="Freeform 54">
              <a:extLst>
                <a:ext uri="{FF2B5EF4-FFF2-40B4-BE49-F238E27FC236}">
                  <a16:creationId xmlns:a16="http://schemas.microsoft.com/office/drawing/2014/main" id="{C59AF10D-F6ED-A544-9947-AFC22B5BD8C5}"/>
                </a:ext>
              </a:extLst>
            </p:cNvPr>
            <p:cNvSpPr>
              <a:spLocks/>
            </p:cNvSpPr>
            <p:nvPr/>
          </p:nvSpPr>
          <p:spPr bwMode="auto">
            <a:xfrm>
              <a:off x="-1290605" y="7512809"/>
              <a:ext cx="50404" cy="128759"/>
            </a:xfrm>
            <a:custGeom>
              <a:avLst/>
              <a:gdLst>
                <a:gd name="T0" fmla="*/ 43 w 46"/>
                <a:gd name="T1" fmla="*/ 0 h 118"/>
                <a:gd name="T2" fmla="*/ 0 w 46"/>
                <a:gd name="T3" fmla="*/ 43 h 118"/>
                <a:gd name="T4" fmla="*/ 31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1" y="74"/>
                    <a:pt x="31" y="74"/>
                    <a:pt x="31" y="74"/>
                  </a:cubicBezTo>
                  <a:cubicBezTo>
                    <a:pt x="43" y="86"/>
                    <a:pt x="46" y="103"/>
                    <a:pt x="41" y="118"/>
                  </a:cubicBezTo>
                  <a:cubicBezTo>
                    <a:pt x="43" y="114"/>
                    <a:pt x="43" y="109"/>
                    <a:pt x="43" y="104"/>
                  </a:cubicBezTo>
                  <a:cubicBezTo>
                    <a:pt x="43" y="0"/>
                    <a:pt x="43" y="0"/>
                    <a:pt x="43" y="0"/>
                  </a:cubicBezTo>
                </a:path>
              </a:pathLst>
            </a:custGeom>
            <a:solidFill>
              <a:srgbClr val="F57302"/>
            </a:solidFill>
            <a:ln w="3175">
              <a:solidFill>
                <a:srgbClr val="F57302"/>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5" name="Freeform 55">
              <a:extLst>
                <a:ext uri="{FF2B5EF4-FFF2-40B4-BE49-F238E27FC236}">
                  <a16:creationId xmlns:a16="http://schemas.microsoft.com/office/drawing/2014/main" id="{60C57ED3-82D9-C843-BABC-8767E2A49318}"/>
                </a:ext>
              </a:extLst>
            </p:cNvPr>
            <p:cNvSpPr>
              <a:spLocks noEditPoints="1"/>
            </p:cNvSpPr>
            <p:nvPr/>
          </p:nvSpPr>
          <p:spPr bwMode="auto">
            <a:xfrm>
              <a:off x="-1290605" y="767410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6" name="Freeform 56">
              <a:extLst>
                <a:ext uri="{FF2B5EF4-FFF2-40B4-BE49-F238E27FC236}">
                  <a16:creationId xmlns:a16="http://schemas.microsoft.com/office/drawing/2014/main" id="{2746BA96-54D8-E545-B34F-350EEB067971}"/>
                </a:ext>
              </a:extLst>
            </p:cNvPr>
            <p:cNvSpPr>
              <a:spLocks/>
            </p:cNvSpPr>
            <p:nvPr/>
          </p:nvSpPr>
          <p:spPr bwMode="auto">
            <a:xfrm>
              <a:off x="-1302519" y="7671810"/>
              <a:ext cx="11914" cy="2291"/>
            </a:xfrm>
            <a:custGeom>
              <a:avLst/>
              <a:gdLst>
                <a:gd name="T0" fmla="*/ 0 w 11"/>
                <a:gd name="T1" fmla="*/ 0 h 2"/>
                <a:gd name="T2" fmla="*/ 11 w 11"/>
                <a:gd name="T3" fmla="*/ 2 h 2"/>
                <a:gd name="T4" fmla="*/ 4 w 11"/>
                <a:gd name="T5" fmla="*/ 1 h 2"/>
                <a:gd name="T6" fmla="*/ 0 w 11"/>
                <a:gd name="T7" fmla="*/ 0 h 2"/>
              </a:gdLst>
              <a:ahLst/>
              <a:cxnLst>
                <a:cxn ang="0">
                  <a:pos x="T0" y="T1"/>
                </a:cxn>
                <a:cxn ang="0">
                  <a:pos x="T2" y="T3"/>
                </a:cxn>
                <a:cxn ang="0">
                  <a:pos x="T4" y="T5"/>
                </a:cxn>
                <a:cxn ang="0">
                  <a:pos x="T6" y="T7"/>
                </a:cxn>
              </a:cxnLst>
              <a:rect l="0" t="0" r="r" b="b"/>
              <a:pathLst>
                <a:path w="11" h="2">
                  <a:moveTo>
                    <a:pt x="0" y="0"/>
                  </a:moveTo>
                  <a:cubicBezTo>
                    <a:pt x="3" y="1"/>
                    <a:pt x="7" y="1"/>
                    <a:pt x="11" y="2"/>
                  </a:cubicBezTo>
                  <a:cubicBezTo>
                    <a:pt x="8" y="1"/>
                    <a:pt x="6" y="1"/>
                    <a:pt x="4" y="1"/>
                  </a:cubicBezTo>
                  <a:cubicBezTo>
                    <a:pt x="3" y="1"/>
                    <a:pt x="1"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07" name="Freeform 57">
              <a:extLst>
                <a:ext uri="{FF2B5EF4-FFF2-40B4-BE49-F238E27FC236}">
                  <a16:creationId xmlns:a16="http://schemas.microsoft.com/office/drawing/2014/main" id="{6299CE8E-9B47-5747-ACFD-A0214838EE91}"/>
                </a:ext>
              </a:extLst>
            </p:cNvPr>
            <p:cNvSpPr>
              <a:spLocks/>
            </p:cNvSpPr>
            <p:nvPr/>
          </p:nvSpPr>
          <p:spPr bwMode="auto">
            <a:xfrm>
              <a:off x="-1337343" y="7625988"/>
              <a:ext cx="39407" cy="46738"/>
            </a:xfrm>
            <a:custGeom>
              <a:avLst/>
              <a:gdLst>
                <a:gd name="T0" fmla="*/ 0 w 36"/>
                <a:gd name="T1" fmla="*/ 0 h 43"/>
                <a:gd name="T2" fmla="*/ 11 w 36"/>
                <a:gd name="T3" fmla="*/ 30 h 43"/>
                <a:gd name="T4" fmla="*/ 13 w 36"/>
                <a:gd name="T5" fmla="*/ 31 h 43"/>
                <a:gd name="T6" fmla="*/ 32 w 36"/>
                <a:gd name="T7" fmla="*/ 42 h 43"/>
                <a:gd name="T8" fmla="*/ 36 w 36"/>
                <a:gd name="T9" fmla="*/ 43 h 43"/>
                <a:gd name="T10" fmla="*/ 0 w 36"/>
                <a:gd name="T11" fmla="*/ 0 h 43"/>
              </a:gdLst>
              <a:ahLst/>
              <a:cxnLst>
                <a:cxn ang="0">
                  <a:pos x="T0" y="T1"/>
                </a:cxn>
                <a:cxn ang="0">
                  <a:pos x="T2" y="T3"/>
                </a:cxn>
                <a:cxn ang="0">
                  <a:pos x="T4" y="T5"/>
                </a:cxn>
                <a:cxn ang="0">
                  <a:pos x="T6" y="T7"/>
                </a:cxn>
                <a:cxn ang="0">
                  <a:pos x="T8" y="T9"/>
                </a:cxn>
                <a:cxn ang="0">
                  <a:pos x="T10" y="T11"/>
                </a:cxn>
              </a:cxnLst>
              <a:rect l="0" t="0" r="r" b="b"/>
              <a:pathLst>
                <a:path w="36" h="43">
                  <a:moveTo>
                    <a:pt x="0" y="0"/>
                  </a:moveTo>
                  <a:cubicBezTo>
                    <a:pt x="0" y="11"/>
                    <a:pt x="4" y="21"/>
                    <a:pt x="11" y="30"/>
                  </a:cubicBezTo>
                  <a:cubicBezTo>
                    <a:pt x="13" y="31"/>
                    <a:pt x="13" y="31"/>
                    <a:pt x="13" y="31"/>
                  </a:cubicBezTo>
                  <a:cubicBezTo>
                    <a:pt x="18" y="36"/>
                    <a:pt x="25" y="40"/>
                    <a:pt x="32" y="42"/>
                  </a:cubicBezTo>
                  <a:cubicBezTo>
                    <a:pt x="33" y="42"/>
                    <a:pt x="35" y="43"/>
                    <a:pt x="36" y="43"/>
                  </a:cubicBezTo>
                  <a:cubicBezTo>
                    <a:pt x="16" y="40"/>
                    <a:pt x="0" y="22"/>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67" name="Freeform 58">
              <a:extLst>
                <a:ext uri="{FF2B5EF4-FFF2-40B4-BE49-F238E27FC236}">
                  <a16:creationId xmlns:a16="http://schemas.microsoft.com/office/drawing/2014/main" id="{2AC12FF7-2197-9C44-8C92-A9ACC80A5C88}"/>
                </a:ext>
              </a:extLst>
            </p:cNvPr>
            <p:cNvSpPr>
              <a:spLocks/>
            </p:cNvSpPr>
            <p:nvPr/>
          </p:nvSpPr>
          <p:spPr bwMode="auto">
            <a:xfrm>
              <a:off x="-1281899" y="7669519"/>
              <a:ext cx="10997" cy="3208"/>
            </a:xfrm>
            <a:custGeom>
              <a:avLst/>
              <a:gdLst>
                <a:gd name="T0" fmla="*/ 10 w 10"/>
                <a:gd name="T1" fmla="*/ 0 h 3"/>
                <a:gd name="T2" fmla="*/ 5 w 10"/>
                <a:gd name="T3" fmla="*/ 2 h 3"/>
                <a:gd name="T4" fmla="*/ 0 w 10"/>
                <a:gd name="T5" fmla="*/ 3 h 3"/>
                <a:gd name="T6" fmla="*/ 10 w 10"/>
                <a:gd name="T7" fmla="*/ 0 h 3"/>
              </a:gdLst>
              <a:ahLst/>
              <a:cxnLst>
                <a:cxn ang="0">
                  <a:pos x="T0" y="T1"/>
                </a:cxn>
                <a:cxn ang="0">
                  <a:pos x="T2" y="T3"/>
                </a:cxn>
                <a:cxn ang="0">
                  <a:pos x="T4" y="T5"/>
                </a:cxn>
                <a:cxn ang="0">
                  <a:pos x="T6" y="T7"/>
                </a:cxn>
              </a:cxnLst>
              <a:rect l="0" t="0" r="r" b="b"/>
              <a:pathLst>
                <a:path w="10" h="3">
                  <a:moveTo>
                    <a:pt x="10" y="0"/>
                  </a:moveTo>
                  <a:cubicBezTo>
                    <a:pt x="8" y="0"/>
                    <a:pt x="7" y="1"/>
                    <a:pt x="5" y="2"/>
                  </a:cubicBezTo>
                  <a:cubicBezTo>
                    <a:pt x="3" y="2"/>
                    <a:pt x="2" y="2"/>
                    <a:pt x="0" y="3"/>
                  </a:cubicBezTo>
                  <a:cubicBezTo>
                    <a:pt x="3" y="2"/>
                    <a:pt x="7" y="1"/>
                    <a:pt x="1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68" name="Freeform 59">
              <a:extLst>
                <a:ext uri="{FF2B5EF4-FFF2-40B4-BE49-F238E27FC236}">
                  <a16:creationId xmlns:a16="http://schemas.microsoft.com/office/drawing/2014/main" id="{5BB4AF5F-9505-FC42-98F1-F43924C58B18}"/>
                </a:ext>
              </a:extLst>
            </p:cNvPr>
            <p:cNvSpPr>
              <a:spLocks/>
            </p:cNvSpPr>
            <p:nvPr/>
          </p:nvSpPr>
          <p:spPr bwMode="auto">
            <a:xfrm>
              <a:off x="-1276401" y="7641567"/>
              <a:ext cx="30701" cy="30242"/>
            </a:xfrm>
            <a:custGeom>
              <a:avLst/>
              <a:gdLst>
                <a:gd name="T0" fmla="*/ 28 w 28"/>
                <a:gd name="T1" fmla="*/ 0 h 28"/>
                <a:gd name="T2" fmla="*/ 0 w 28"/>
                <a:gd name="T3" fmla="*/ 28 h 28"/>
                <a:gd name="T4" fmla="*/ 5 w 28"/>
                <a:gd name="T5" fmla="*/ 26 h 28"/>
                <a:gd name="T6" fmla="*/ 18 w 28"/>
                <a:gd name="T7" fmla="*/ 17 h 28"/>
                <a:gd name="T8" fmla="*/ 19 w 28"/>
                <a:gd name="T9" fmla="*/ 16 h 28"/>
                <a:gd name="T10" fmla="*/ 28 w 28"/>
                <a:gd name="T11" fmla="*/ 0 h 28"/>
              </a:gdLst>
              <a:ahLst/>
              <a:cxnLst>
                <a:cxn ang="0">
                  <a:pos x="T0" y="T1"/>
                </a:cxn>
                <a:cxn ang="0">
                  <a:pos x="T2" y="T3"/>
                </a:cxn>
                <a:cxn ang="0">
                  <a:pos x="T4" y="T5"/>
                </a:cxn>
                <a:cxn ang="0">
                  <a:pos x="T6" y="T7"/>
                </a:cxn>
                <a:cxn ang="0">
                  <a:pos x="T8" y="T9"/>
                </a:cxn>
                <a:cxn ang="0">
                  <a:pos x="T10" y="T11"/>
                </a:cxn>
              </a:cxnLst>
              <a:rect l="0" t="0" r="r" b="b"/>
              <a:pathLst>
                <a:path w="28" h="28">
                  <a:moveTo>
                    <a:pt x="28" y="0"/>
                  </a:moveTo>
                  <a:cubicBezTo>
                    <a:pt x="24" y="13"/>
                    <a:pt x="13" y="23"/>
                    <a:pt x="0" y="28"/>
                  </a:cubicBezTo>
                  <a:cubicBezTo>
                    <a:pt x="2" y="27"/>
                    <a:pt x="3" y="26"/>
                    <a:pt x="5" y="26"/>
                  </a:cubicBezTo>
                  <a:cubicBezTo>
                    <a:pt x="10" y="24"/>
                    <a:pt x="14" y="21"/>
                    <a:pt x="18" y="17"/>
                  </a:cubicBezTo>
                  <a:cubicBezTo>
                    <a:pt x="19" y="16"/>
                    <a:pt x="19" y="16"/>
                    <a:pt x="19" y="16"/>
                  </a:cubicBezTo>
                  <a:cubicBezTo>
                    <a:pt x="23" y="11"/>
                    <a:pt x="26" y="6"/>
                    <a:pt x="28"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69" name="Freeform 60">
              <a:extLst>
                <a:ext uri="{FF2B5EF4-FFF2-40B4-BE49-F238E27FC236}">
                  <a16:creationId xmlns:a16="http://schemas.microsoft.com/office/drawing/2014/main" id="{E67A465A-21BF-8048-94CA-B81B328B0B11}"/>
                </a:ext>
              </a:extLst>
            </p:cNvPr>
            <p:cNvSpPr>
              <a:spLocks noEditPoints="1"/>
            </p:cNvSpPr>
            <p:nvPr/>
          </p:nvSpPr>
          <p:spPr bwMode="auto">
            <a:xfrm>
              <a:off x="-1290605" y="7674101"/>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F773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70" name="Freeform 61">
              <a:extLst>
                <a:ext uri="{FF2B5EF4-FFF2-40B4-BE49-F238E27FC236}">
                  <a16:creationId xmlns:a16="http://schemas.microsoft.com/office/drawing/2014/main" id="{E6C706BB-3AE2-644C-B4D5-00B0F81DD66A}"/>
                </a:ext>
              </a:extLst>
            </p:cNvPr>
            <p:cNvSpPr>
              <a:spLocks/>
            </p:cNvSpPr>
            <p:nvPr/>
          </p:nvSpPr>
          <p:spPr bwMode="auto">
            <a:xfrm>
              <a:off x="-1297937" y="7671810"/>
              <a:ext cx="21536" cy="2291"/>
            </a:xfrm>
            <a:custGeom>
              <a:avLst/>
              <a:gdLst>
                <a:gd name="T0" fmla="*/ 20 w 20"/>
                <a:gd name="T1" fmla="*/ 0 h 2"/>
                <a:gd name="T2" fmla="*/ 16 w 20"/>
                <a:gd name="T3" fmla="*/ 1 h 2"/>
                <a:gd name="T4" fmla="*/ 16 w 20"/>
                <a:gd name="T5" fmla="*/ 1 h 2"/>
                <a:gd name="T6" fmla="*/ 12 w 20"/>
                <a:gd name="T7" fmla="*/ 1 h 2"/>
                <a:gd name="T8" fmla="*/ 11 w 20"/>
                <a:gd name="T9" fmla="*/ 1 h 2"/>
                <a:gd name="T10" fmla="*/ 7 w 20"/>
                <a:gd name="T11" fmla="*/ 2 h 2"/>
                <a:gd name="T12" fmla="*/ 3 w 20"/>
                <a:gd name="T13" fmla="*/ 1 h 2"/>
                <a:gd name="T14" fmla="*/ 3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7 w 20"/>
                <a:gd name="T27" fmla="*/ 2 h 2"/>
                <a:gd name="T28" fmla="*/ 7 w 20"/>
                <a:gd name="T29" fmla="*/ 2 h 2"/>
                <a:gd name="T30" fmla="*/ 7 w 20"/>
                <a:gd name="T31" fmla="*/ 2 h 2"/>
                <a:gd name="T32" fmla="*/ 7 w 20"/>
                <a:gd name="T33" fmla="*/ 2 h 2"/>
                <a:gd name="T34" fmla="*/ 7 w 20"/>
                <a:gd name="T35" fmla="*/ 2 h 2"/>
                <a:gd name="T36" fmla="*/ 7 w 20"/>
                <a:gd name="T37" fmla="*/ 2 h 2"/>
                <a:gd name="T38" fmla="*/ 7 w 20"/>
                <a:gd name="T39" fmla="*/ 2 h 2"/>
                <a:gd name="T40" fmla="*/ 7 w 20"/>
                <a:gd name="T41" fmla="*/ 2 h 2"/>
                <a:gd name="T42" fmla="*/ 7 w 20"/>
                <a:gd name="T43" fmla="*/ 2 h 2"/>
                <a:gd name="T44" fmla="*/ 15 w 20"/>
                <a:gd name="T45" fmla="*/ 1 h 2"/>
                <a:gd name="T46" fmla="*/ 20 w 20"/>
                <a:gd name="T4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2">
                  <a:moveTo>
                    <a:pt x="20" y="0"/>
                  </a:moveTo>
                  <a:cubicBezTo>
                    <a:pt x="19" y="0"/>
                    <a:pt x="18" y="0"/>
                    <a:pt x="16" y="1"/>
                  </a:cubicBezTo>
                  <a:cubicBezTo>
                    <a:pt x="16" y="1"/>
                    <a:pt x="16" y="1"/>
                    <a:pt x="16" y="1"/>
                  </a:cubicBezTo>
                  <a:cubicBezTo>
                    <a:pt x="15" y="1"/>
                    <a:pt x="14" y="1"/>
                    <a:pt x="12" y="1"/>
                  </a:cubicBezTo>
                  <a:cubicBezTo>
                    <a:pt x="11" y="1"/>
                    <a:pt x="11" y="1"/>
                    <a:pt x="11" y="1"/>
                  </a:cubicBezTo>
                  <a:cubicBezTo>
                    <a:pt x="10" y="1"/>
                    <a:pt x="9" y="2"/>
                    <a:pt x="7" y="2"/>
                  </a:cubicBezTo>
                  <a:cubicBezTo>
                    <a:pt x="6" y="2"/>
                    <a:pt x="4" y="1"/>
                    <a:pt x="3" y="1"/>
                  </a:cubicBezTo>
                  <a:cubicBezTo>
                    <a:pt x="3" y="1"/>
                    <a:pt x="3" y="1"/>
                    <a:pt x="3" y="1"/>
                  </a:cubicBezTo>
                  <a:cubicBezTo>
                    <a:pt x="2" y="1"/>
                    <a:pt x="1" y="1"/>
                    <a:pt x="0" y="1"/>
                  </a:cubicBezTo>
                  <a:cubicBezTo>
                    <a:pt x="2" y="1"/>
                    <a:pt x="4" y="1"/>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7" y="2"/>
                    <a:pt x="7" y="2"/>
                    <a:pt x="7" y="2"/>
                  </a:cubicBezTo>
                  <a:cubicBezTo>
                    <a:pt x="10" y="2"/>
                    <a:pt x="12" y="1"/>
                    <a:pt x="15" y="1"/>
                  </a:cubicBezTo>
                  <a:cubicBezTo>
                    <a:pt x="17" y="0"/>
                    <a:pt x="18" y="0"/>
                    <a:pt x="20" y="0"/>
                  </a:cubicBezTo>
                </a:path>
              </a:pathLst>
            </a:custGeom>
            <a:solidFill>
              <a:srgbClr val="F34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271" name="Freeform 62">
              <a:extLst>
                <a:ext uri="{FF2B5EF4-FFF2-40B4-BE49-F238E27FC236}">
                  <a16:creationId xmlns:a16="http://schemas.microsoft.com/office/drawing/2014/main" id="{76557A55-97E1-3440-9F45-027A5A6D93E1}"/>
                </a:ext>
              </a:extLst>
            </p:cNvPr>
            <p:cNvSpPr>
              <a:spLocks/>
            </p:cNvSpPr>
            <p:nvPr/>
          </p:nvSpPr>
          <p:spPr bwMode="auto">
            <a:xfrm>
              <a:off x="-1337343" y="7559547"/>
              <a:ext cx="97142" cy="114554"/>
            </a:xfrm>
            <a:custGeom>
              <a:avLst/>
              <a:gdLst>
                <a:gd name="T0" fmla="*/ 43 w 89"/>
                <a:gd name="T1" fmla="*/ 0 h 105"/>
                <a:gd name="T2" fmla="*/ 13 w 89"/>
                <a:gd name="T3" fmla="*/ 31 h 105"/>
                <a:gd name="T4" fmla="*/ 0 w 89"/>
                <a:gd name="T5" fmla="*/ 61 h 105"/>
                <a:gd name="T6" fmla="*/ 36 w 89"/>
                <a:gd name="T7" fmla="*/ 104 h 105"/>
                <a:gd name="T8" fmla="*/ 39 w 89"/>
                <a:gd name="T9" fmla="*/ 104 h 105"/>
                <a:gd name="T10" fmla="*/ 39 w 89"/>
                <a:gd name="T11" fmla="*/ 104 h 105"/>
                <a:gd name="T12" fmla="*/ 43 w 89"/>
                <a:gd name="T13" fmla="*/ 105 h 105"/>
                <a:gd name="T14" fmla="*/ 47 w 89"/>
                <a:gd name="T15" fmla="*/ 104 h 105"/>
                <a:gd name="T16" fmla="*/ 48 w 89"/>
                <a:gd name="T17" fmla="*/ 104 h 105"/>
                <a:gd name="T18" fmla="*/ 52 w 89"/>
                <a:gd name="T19" fmla="*/ 104 h 105"/>
                <a:gd name="T20" fmla="*/ 52 w 89"/>
                <a:gd name="T21" fmla="*/ 104 h 105"/>
                <a:gd name="T22" fmla="*/ 56 w 89"/>
                <a:gd name="T23" fmla="*/ 103 h 105"/>
                <a:gd name="T24" fmla="*/ 84 w 89"/>
                <a:gd name="T25" fmla="*/ 75 h 105"/>
                <a:gd name="T26" fmla="*/ 74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3" y="31"/>
                    <a:pt x="13" y="31"/>
                    <a:pt x="13" y="31"/>
                  </a:cubicBezTo>
                  <a:cubicBezTo>
                    <a:pt x="4" y="39"/>
                    <a:pt x="0" y="50"/>
                    <a:pt x="0" y="61"/>
                  </a:cubicBezTo>
                  <a:cubicBezTo>
                    <a:pt x="0" y="83"/>
                    <a:pt x="16" y="101"/>
                    <a:pt x="36" y="104"/>
                  </a:cubicBezTo>
                  <a:cubicBezTo>
                    <a:pt x="37" y="104"/>
                    <a:pt x="38" y="104"/>
                    <a:pt x="39" y="104"/>
                  </a:cubicBezTo>
                  <a:cubicBezTo>
                    <a:pt x="39" y="104"/>
                    <a:pt x="39" y="104"/>
                    <a:pt x="39" y="104"/>
                  </a:cubicBezTo>
                  <a:cubicBezTo>
                    <a:pt x="40" y="104"/>
                    <a:pt x="42" y="105"/>
                    <a:pt x="43" y="105"/>
                  </a:cubicBezTo>
                  <a:cubicBezTo>
                    <a:pt x="45" y="105"/>
                    <a:pt x="46" y="104"/>
                    <a:pt x="47" y="104"/>
                  </a:cubicBezTo>
                  <a:cubicBezTo>
                    <a:pt x="48" y="104"/>
                    <a:pt x="48" y="104"/>
                    <a:pt x="48" y="104"/>
                  </a:cubicBezTo>
                  <a:cubicBezTo>
                    <a:pt x="50" y="104"/>
                    <a:pt x="51" y="104"/>
                    <a:pt x="52" y="104"/>
                  </a:cubicBezTo>
                  <a:cubicBezTo>
                    <a:pt x="52" y="104"/>
                    <a:pt x="52" y="104"/>
                    <a:pt x="52" y="104"/>
                  </a:cubicBezTo>
                  <a:cubicBezTo>
                    <a:pt x="54" y="103"/>
                    <a:pt x="55" y="103"/>
                    <a:pt x="56" y="103"/>
                  </a:cubicBezTo>
                  <a:cubicBezTo>
                    <a:pt x="69" y="98"/>
                    <a:pt x="80" y="88"/>
                    <a:pt x="84" y="75"/>
                  </a:cubicBezTo>
                  <a:cubicBezTo>
                    <a:pt x="89" y="60"/>
                    <a:pt x="86" y="43"/>
                    <a:pt x="74" y="31"/>
                  </a:cubicBezTo>
                  <a:cubicBezTo>
                    <a:pt x="43" y="0"/>
                    <a:pt x="43" y="0"/>
                    <a:pt x="43" y="0"/>
                  </a:cubicBezTo>
                </a:path>
              </a:pathLst>
            </a:custGeom>
            <a:solidFill>
              <a:srgbClr val="F34D00"/>
            </a:solidFill>
            <a:ln w="3175">
              <a:solidFill>
                <a:srgbClr val="F34D00"/>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grpSp>
      <p:grpSp>
        <p:nvGrpSpPr>
          <p:cNvPr id="393" name="Group 392"/>
          <p:cNvGrpSpPr/>
          <p:nvPr/>
        </p:nvGrpSpPr>
        <p:grpSpPr>
          <a:xfrm rot="16200000">
            <a:off x="5109407" y="2570332"/>
            <a:ext cx="312255" cy="359864"/>
            <a:chOff x="5236571" y="1935393"/>
            <a:chExt cx="405073" cy="466834"/>
          </a:xfrm>
        </p:grpSpPr>
        <p:sp>
          <p:nvSpPr>
            <p:cNvPr id="394" name="Freeform 111"/>
            <p:cNvSpPr>
              <a:spLocks noEditPoints="1"/>
            </p:cNvSpPr>
            <p:nvPr/>
          </p:nvSpPr>
          <p:spPr bwMode="auto">
            <a:xfrm>
              <a:off x="5405503" y="2152007"/>
              <a:ext cx="236141" cy="247948"/>
            </a:xfrm>
            <a:custGeom>
              <a:avLst/>
              <a:gdLst>
                <a:gd name="T0" fmla="*/ 0 w 219"/>
                <a:gd name="T1" fmla="*/ 218 h 230"/>
                <a:gd name="T2" fmla="*/ 0 w 219"/>
                <a:gd name="T3" fmla="*/ 218 h 230"/>
                <a:gd name="T4" fmla="*/ 0 w 219"/>
                <a:gd name="T5" fmla="*/ 219 h 230"/>
                <a:gd name="T6" fmla="*/ 0 w 219"/>
                <a:gd name="T7" fmla="*/ 219 h 230"/>
                <a:gd name="T8" fmla="*/ 0 w 219"/>
                <a:gd name="T9" fmla="*/ 219 h 230"/>
                <a:gd name="T10" fmla="*/ 0 w 219"/>
                <a:gd name="T11" fmla="*/ 219 h 230"/>
                <a:gd name="T12" fmla="*/ 0 w 219"/>
                <a:gd name="T13" fmla="*/ 219 h 230"/>
                <a:gd name="T14" fmla="*/ 0 w 219"/>
                <a:gd name="T15" fmla="*/ 219 h 230"/>
                <a:gd name="T16" fmla="*/ 1 w 219"/>
                <a:gd name="T17" fmla="*/ 219 h 230"/>
                <a:gd name="T18" fmla="*/ 1 w 219"/>
                <a:gd name="T19" fmla="*/ 219 h 230"/>
                <a:gd name="T20" fmla="*/ 1 w 219"/>
                <a:gd name="T21" fmla="*/ 219 h 230"/>
                <a:gd name="T22" fmla="*/ 19 w 219"/>
                <a:gd name="T23" fmla="*/ 230 h 230"/>
                <a:gd name="T24" fmla="*/ 0 w 219"/>
                <a:gd name="T25" fmla="*/ 219 h 230"/>
                <a:gd name="T26" fmla="*/ 0 w 219"/>
                <a:gd name="T27" fmla="*/ 218 h 230"/>
                <a:gd name="T28" fmla="*/ 176 w 219"/>
                <a:gd name="T29" fmla="*/ 0 h 230"/>
                <a:gd name="T30" fmla="*/ 145 w 219"/>
                <a:gd name="T31" fmla="*/ 13 h 230"/>
                <a:gd name="T32" fmla="*/ 145 w 219"/>
                <a:gd name="T33" fmla="*/ 13 h 230"/>
                <a:gd name="T34" fmla="*/ 74 w 219"/>
                <a:gd name="T35" fmla="*/ 84 h 230"/>
                <a:gd name="T36" fmla="*/ 74 w 219"/>
                <a:gd name="T37" fmla="*/ 188 h 230"/>
                <a:gd name="T38" fmla="*/ 72 w 219"/>
                <a:gd name="T39" fmla="*/ 202 h 230"/>
                <a:gd name="T40" fmla="*/ 63 w 219"/>
                <a:gd name="T41" fmla="*/ 218 h 230"/>
                <a:gd name="T42" fmla="*/ 134 w 219"/>
                <a:gd name="T43" fmla="*/ 146 h 230"/>
                <a:gd name="T44" fmla="*/ 206 w 219"/>
                <a:gd name="T45" fmla="*/ 74 h 230"/>
                <a:gd name="T46" fmla="*/ 215 w 219"/>
                <a:gd name="T47" fmla="*/ 62 h 230"/>
                <a:gd name="T48" fmla="*/ 219 w 219"/>
                <a:gd name="T49" fmla="*/ 43 h 230"/>
                <a:gd name="T50" fmla="*/ 206 w 219"/>
                <a:gd name="T51" fmla="*/ 13 h 230"/>
                <a:gd name="T52" fmla="*/ 206 w 219"/>
                <a:gd name="T53" fmla="*/ 13 h 230"/>
                <a:gd name="T54" fmla="*/ 176 w 219"/>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30">
                  <a:moveTo>
                    <a:pt x="0" y="218"/>
                  </a:moveTo>
                  <a:cubicBezTo>
                    <a:pt x="0" y="218"/>
                    <a:pt x="0" y="218"/>
                    <a:pt x="0" y="218"/>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1" y="219"/>
                    <a:pt x="1" y="219"/>
                  </a:cubicBezTo>
                  <a:cubicBezTo>
                    <a:pt x="1" y="219"/>
                    <a:pt x="1" y="219"/>
                    <a:pt x="1" y="219"/>
                  </a:cubicBezTo>
                  <a:cubicBezTo>
                    <a:pt x="1" y="219"/>
                    <a:pt x="1" y="219"/>
                    <a:pt x="1" y="219"/>
                  </a:cubicBezTo>
                  <a:cubicBezTo>
                    <a:pt x="6" y="225"/>
                    <a:pt x="13" y="228"/>
                    <a:pt x="19" y="230"/>
                  </a:cubicBezTo>
                  <a:cubicBezTo>
                    <a:pt x="12" y="228"/>
                    <a:pt x="6" y="224"/>
                    <a:pt x="0" y="219"/>
                  </a:cubicBezTo>
                  <a:cubicBezTo>
                    <a:pt x="0" y="218"/>
                    <a:pt x="0" y="218"/>
                    <a:pt x="0" y="218"/>
                  </a:cubicBezTo>
                  <a:moveTo>
                    <a:pt x="176" y="0"/>
                  </a:moveTo>
                  <a:cubicBezTo>
                    <a:pt x="165" y="0"/>
                    <a:pt x="154" y="4"/>
                    <a:pt x="145" y="13"/>
                  </a:cubicBezTo>
                  <a:cubicBezTo>
                    <a:pt x="145" y="13"/>
                    <a:pt x="145" y="13"/>
                    <a:pt x="145" y="13"/>
                  </a:cubicBezTo>
                  <a:cubicBezTo>
                    <a:pt x="74" y="84"/>
                    <a:pt x="74" y="84"/>
                    <a:pt x="74" y="84"/>
                  </a:cubicBezTo>
                  <a:cubicBezTo>
                    <a:pt x="74" y="188"/>
                    <a:pt x="74" y="188"/>
                    <a:pt x="74" y="188"/>
                  </a:cubicBezTo>
                  <a:cubicBezTo>
                    <a:pt x="74" y="193"/>
                    <a:pt x="73" y="198"/>
                    <a:pt x="72" y="202"/>
                  </a:cubicBezTo>
                  <a:cubicBezTo>
                    <a:pt x="70" y="208"/>
                    <a:pt x="67" y="213"/>
                    <a:pt x="63" y="218"/>
                  </a:cubicBezTo>
                  <a:cubicBezTo>
                    <a:pt x="134" y="146"/>
                    <a:pt x="134" y="146"/>
                    <a:pt x="134" y="146"/>
                  </a:cubicBezTo>
                  <a:cubicBezTo>
                    <a:pt x="206" y="74"/>
                    <a:pt x="206" y="74"/>
                    <a:pt x="206" y="74"/>
                  </a:cubicBezTo>
                  <a:cubicBezTo>
                    <a:pt x="210" y="70"/>
                    <a:pt x="213" y="66"/>
                    <a:pt x="215" y="62"/>
                  </a:cubicBezTo>
                  <a:cubicBezTo>
                    <a:pt x="217" y="56"/>
                    <a:pt x="219" y="50"/>
                    <a:pt x="219" y="43"/>
                  </a:cubicBezTo>
                  <a:cubicBezTo>
                    <a:pt x="219" y="32"/>
                    <a:pt x="215" y="21"/>
                    <a:pt x="206" y="13"/>
                  </a:cubicBezTo>
                  <a:cubicBezTo>
                    <a:pt x="206" y="13"/>
                    <a:pt x="206" y="13"/>
                    <a:pt x="206" y="13"/>
                  </a:cubicBezTo>
                  <a:cubicBezTo>
                    <a:pt x="198" y="4"/>
                    <a:pt x="187" y="0"/>
                    <a:pt x="176"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395" name="Freeform 105"/>
            <p:cNvSpPr>
              <a:spLocks/>
            </p:cNvSpPr>
            <p:nvPr/>
          </p:nvSpPr>
          <p:spPr bwMode="auto">
            <a:xfrm>
              <a:off x="5392787" y="1935393"/>
              <a:ext cx="92640" cy="353304"/>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396" name="Freeform 106"/>
            <p:cNvSpPr>
              <a:spLocks noEditPoints="1"/>
            </p:cNvSpPr>
            <p:nvPr/>
          </p:nvSpPr>
          <p:spPr bwMode="auto">
            <a:xfrm>
              <a:off x="5236571" y="2166085"/>
              <a:ext cx="237049" cy="236141"/>
            </a:xfrm>
            <a:custGeom>
              <a:avLst/>
              <a:gdLst>
                <a:gd name="T0" fmla="*/ 220 w 220"/>
                <a:gd name="T1" fmla="*/ 205 h 219"/>
                <a:gd name="T2" fmla="*/ 219 w 220"/>
                <a:gd name="T3" fmla="*/ 205 h 219"/>
                <a:gd name="T4" fmla="*/ 218 w 220"/>
                <a:gd name="T5" fmla="*/ 206 h 219"/>
                <a:gd name="T6" fmla="*/ 206 w 220"/>
                <a:gd name="T7" fmla="*/ 215 h 219"/>
                <a:gd name="T8" fmla="*/ 196 w 220"/>
                <a:gd name="T9" fmla="*/ 218 h 219"/>
                <a:gd name="T10" fmla="*/ 188 w 220"/>
                <a:gd name="T11" fmla="*/ 219 h 219"/>
                <a:gd name="T12" fmla="*/ 188 w 220"/>
                <a:gd name="T13" fmla="*/ 219 h 219"/>
                <a:gd name="T14" fmla="*/ 188 w 220"/>
                <a:gd name="T15" fmla="*/ 219 h 219"/>
                <a:gd name="T16" fmla="*/ 188 w 220"/>
                <a:gd name="T17" fmla="*/ 219 h 219"/>
                <a:gd name="T18" fmla="*/ 188 w 220"/>
                <a:gd name="T19" fmla="*/ 219 h 219"/>
                <a:gd name="T20" fmla="*/ 218 w 220"/>
                <a:gd name="T21" fmla="*/ 206 h 219"/>
                <a:gd name="T22" fmla="*/ 220 w 220"/>
                <a:gd name="T23" fmla="*/ 205 h 219"/>
                <a:gd name="T24" fmla="*/ 4 w 220"/>
                <a:gd name="T25" fmla="*/ 49 h 219"/>
                <a:gd name="T26" fmla="*/ 12 w 220"/>
                <a:gd name="T27" fmla="*/ 61 h 219"/>
                <a:gd name="T28" fmla="*/ 156 w 220"/>
                <a:gd name="T29" fmla="*/ 205 h 219"/>
                <a:gd name="T30" fmla="*/ 156 w 220"/>
                <a:gd name="T31" fmla="*/ 205 h 219"/>
                <a:gd name="T32" fmla="*/ 12 w 220"/>
                <a:gd name="T33" fmla="*/ 61 h 219"/>
                <a:gd name="T34" fmla="*/ 4 w 220"/>
                <a:gd name="T35" fmla="*/ 49 h 219"/>
                <a:gd name="T36" fmla="*/ 12 w 220"/>
                <a:gd name="T37" fmla="*/ 0 h 219"/>
                <a:gd name="T38" fmla="*/ 12 w 220"/>
                <a:gd name="T39" fmla="*/ 0 h 219"/>
                <a:gd name="T40" fmla="*/ 0 w 220"/>
                <a:gd name="T41" fmla="*/ 30 h 219"/>
                <a:gd name="T42" fmla="*/ 12 w 220"/>
                <a:gd name="T43" fmla="*/ 0 h 219"/>
                <a:gd name="T44" fmla="*/ 12 w 220"/>
                <a:gd name="T45" fmla="*/ 0 h 219"/>
                <a:gd name="T46" fmla="*/ 74 w 220"/>
                <a:gd name="T47" fmla="*/ 0 h 219"/>
                <a:gd name="T48" fmla="*/ 74 w 220"/>
                <a:gd name="T49" fmla="*/ 0 h 219"/>
                <a:gd name="T50" fmla="*/ 145 w 220"/>
                <a:gd name="T51" fmla="*/ 71 h 219"/>
                <a:gd name="T52" fmla="*/ 74 w 220"/>
                <a:gd name="T53" fmla="*/ 0 h 219"/>
                <a:gd name="T54" fmla="*/ 74 w 220"/>
                <a:gd name="T5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19">
                  <a:moveTo>
                    <a:pt x="220" y="205"/>
                  </a:moveTo>
                  <a:cubicBezTo>
                    <a:pt x="219" y="205"/>
                    <a:pt x="219" y="205"/>
                    <a:pt x="219" y="205"/>
                  </a:cubicBezTo>
                  <a:cubicBezTo>
                    <a:pt x="218" y="206"/>
                    <a:pt x="218" y="206"/>
                    <a:pt x="218" y="206"/>
                  </a:cubicBezTo>
                  <a:cubicBezTo>
                    <a:pt x="215" y="210"/>
                    <a:pt x="210" y="213"/>
                    <a:pt x="206" y="215"/>
                  </a:cubicBezTo>
                  <a:cubicBezTo>
                    <a:pt x="202" y="216"/>
                    <a:pt x="199" y="217"/>
                    <a:pt x="196" y="218"/>
                  </a:cubicBezTo>
                  <a:cubicBezTo>
                    <a:pt x="193" y="218"/>
                    <a:pt x="191" y="219"/>
                    <a:pt x="188" y="219"/>
                  </a:cubicBezTo>
                  <a:cubicBezTo>
                    <a:pt x="188" y="219"/>
                    <a:pt x="188" y="219"/>
                    <a:pt x="188" y="219"/>
                  </a:cubicBezTo>
                  <a:cubicBezTo>
                    <a:pt x="188" y="219"/>
                    <a:pt x="188" y="219"/>
                    <a:pt x="188" y="219"/>
                  </a:cubicBezTo>
                  <a:cubicBezTo>
                    <a:pt x="188" y="219"/>
                    <a:pt x="188" y="219"/>
                    <a:pt x="188" y="219"/>
                  </a:cubicBezTo>
                  <a:cubicBezTo>
                    <a:pt x="188" y="219"/>
                    <a:pt x="188" y="219"/>
                    <a:pt x="188" y="219"/>
                  </a:cubicBezTo>
                  <a:cubicBezTo>
                    <a:pt x="199" y="219"/>
                    <a:pt x="210" y="214"/>
                    <a:pt x="218" y="206"/>
                  </a:cubicBezTo>
                  <a:cubicBezTo>
                    <a:pt x="219" y="205"/>
                    <a:pt x="219" y="205"/>
                    <a:pt x="220" y="205"/>
                  </a:cubicBezTo>
                  <a:moveTo>
                    <a:pt x="4" y="49"/>
                  </a:moveTo>
                  <a:cubicBezTo>
                    <a:pt x="6" y="53"/>
                    <a:pt x="9" y="57"/>
                    <a:pt x="12" y="61"/>
                  </a:cubicBezTo>
                  <a:cubicBezTo>
                    <a:pt x="156" y="205"/>
                    <a:pt x="156" y="205"/>
                    <a:pt x="156" y="205"/>
                  </a:cubicBezTo>
                  <a:cubicBezTo>
                    <a:pt x="156" y="205"/>
                    <a:pt x="156" y="205"/>
                    <a:pt x="156" y="205"/>
                  </a:cubicBezTo>
                  <a:cubicBezTo>
                    <a:pt x="12" y="61"/>
                    <a:pt x="12" y="61"/>
                    <a:pt x="12" y="61"/>
                  </a:cubicBezTo>
                  <a:cubicBezTo>
                    <a:pt x="9" y="57"/>
                    <a:pt x="6" y="53"/>
                    <a:pt x="4" y="49"/>
                  </a:cubicBezTo>
                  <a:moveTo>
                    <a:pt x="12" y="0"/>
                  </a:moveTo>
                  <a:cubicBezTo>
                    <a:pt x="12" y="0"/>
                    <a:pt x="12" y="0"/>
                    <a:pt x="12" y="0"/>
                  </a:cubicBezTo>
                  <a:cubicBezTo>
                    <a:pt x="4" y="8"/>
                    <a:pt x="0" y="19"/>
                    <a:pt x="0" y="30"/>
                  </a:cubicBezTo>
                  <a:cubicBezTo>
                    <a:pt x="0" y="19"/>
                    <a:pt x="4" y="8"/>
                    <a:pt x="12" y="0"/>
                  </a:cubicBezTo>
                  <a:cubicBezTo>
                    <a:pt x="12" y="0"/>
                    <a:pt x="12" y="0"/>
                    <a:pt x="12"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397" name="Freeform 107"/>
            <p:cNvSpPr>
              <a:spLocks noEditPoints="1"/>
            </p:cNvSpPr>
            <p:nvPr/>
          </p:nvSpPr>
          <p:spPr bwMode="auto">
            <a:xfrm>
              <a:off x="5236571" y="2152007"/>
              <a:ext cx="237049" cy="245678"/>
            </a:xfrm>
            <a:custGeom>
              <a:avLst/>
              <a:gdLst>
                <a:gd name="T0" fmla="*/ 220 w 220"/>
                <a:gd name="T1" fmla="*/ 218 h 228"/>
                <a:gd name="T2" fmla="*/ 218 w 220"/>
                <a:gd name="T3" fmla="*/ 219 h 228"/>
                <a:gd name="T4" fmla="*/ 206 w 220"/>
                <a:gd name="T5" fmla="*/ 228 h 228"/>
                <a:gd name="T6" fmla="*/ 218 w 220"/>
                <a:gd name="T7" fmla="*/ 219 h 228"/>
                <a:gd name="T8" fmla="*/ 219 w 220"/>
                <a:gd name="T9" fmla="*/ 218 h 228"/>
                <a:gd name="T10" fmla="*/ 220 w 220"/>
                <a:gd name="T11" fmla="*/ 218 h 228"/>
                <a:gd name="T12" fmla="*/ 220 w 220"/>
                <a:gd name="T13" fmla="*/ 218 h 228"/>
                <a:gd name="T14" fmla="*/ 43 w 220"/>
                <a:gd name="T15" fmla="*/ 0 h 228"/>
                <a:gd name="T16" fmla="*/ 12 w 220"/>
                <a:gd name="T17" fmla="*/ 13 h 228"/>
                <a:gd name="T18" fmla="*/ 12 w 220"/>
                <a:gd name="T19" fmla="*/ 13 h 228"/>
                <a:gd name="T20" fmla="*/ 0 w 220"/>
                <a:gd name="T21" fmla="*/ 43 h 228"/>
                <a:gd name="T22" fmla="*/ 4 w 220"/>
                <a:gd name="T23" fmla="*/ 62 h 228"/>
                <a:gd name="T24" fmla="*/ 12 w 220"/>
                <a:gd name="T25" fmla="*/ 74 h 228"/>
                <a:gd name="T26" fmla="*/ 156 w 220"/>
                <a:gd name="T27" fmla="*/ 218 h 228"/>
                <a:gd name="T28" fmla="*/ 145 w 220"/>
                <a:gd name="T29" fmla="*/ 188 h 228"/>
                <a:gd name="T30" fmla="*/ 145 w 220"/>
                <a:gd name="T31" fmla="*/ 188 h 228"/>
                <a:gd name="T32" fmla="*/ 145 w 220"/>
                <a:gd name="T33" fmla="*/ 84 h 228"/>
                <a:gd name="T34" fmla="*/ 145 w 220"/>
                <a:gd name="T35" fmla="*/ 84 h 228"/>
                <a:gd name="T36" fmla="*/ 74 w 220"/>
                <a:gd name="T37" fmla="*/ 13 h 228"/>
                <a:gd name="T38" fmla="*/ 74 w 220"/>
                <a:gd name="T39" fmla="*/ 13 h 228"/>
                <a:gd name="T40" fmla="*/ 43 w 220"/>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8">
                  <a:moveTo>
                    <a:pt x="220" y="218"/>
                  </a:moveTo>
                  <a:cubicBezTo>
                    <a:pt x="218" y="219"/>
                    <a:pt x="218" y="219"/>
                    <a:pt x="218" y="219"/>
                  </a:cubicBezTo>
                  <a:cubicBezTo>
                    <a:pt x="215" y="223"/>
                    <a:pt x="210" y="226"/>
                    <a:pt x="206" y="228"/>
                  </a:cubicBezTo>
                  <a:cubicBezTo>
                    <a:pt x="210" y="226"/>
                    <a:pt x="215" y="223"/>
                    <a:pt x="218" y="219"/>
                  </a:cubicBezTo>
                  <a:cubicBezTo>
                    <a:pt x="219" y="218"/>
                    <a:pt x="219" y="218"/>
                    <a:pt x="219" y="218"/>
                  </a:cubicBezTo>
                  <a:cubicBezTo>
                    <a:pt x="220" y="218"/>
                    <a:pt x="220" y="218"/>
                    <a:pt x="220" y="218"/>
                  </a:cubicBezTo>
                  <a:cubicBezTo>
                    <a:pt x="220" y="218"/>
                    <a:pt x="220" y="218"/>
                    <a:pt x="220" y="218"/>
                  </a:cubicBezTo>
                  <a:moveTo>
                    <a:pt x="43" y="0"/>
                  </a:moveTo>
                  <a:cubicBezTo>
                    <a:pt x="32" y="0"/>
                    <a:pt x="21" y="4"/>
                    <a:pt x="12" y="13"/>
                  </a:cubicBezTo>
                  <a:cubicBezTo>
                    <a:pt x="12" y="13"/>
                    <a:pt x="12" y="13"/>
                    <a:pt x="12" y="13"/>
                  </a:cubicBezTo>
                  <a:cubicBezTo>
                    <a:pt x="4" y="21"/>
                    <a:pt x="0" y="32"/>
                    <a:pt x="0" y="43"/>
                  </a:cubicBezTo>
                  <a:cubicBezTo>
                    <a:pt x="0" y="50"/>
                    <a:pt x="1" y="56"/>
                    <a:pt x="4" y="62"/>
                  </a:cubicBezTo>
                  <a:cubicBezTo>
                    <a:pt x="6" y="66"/>
                    <a:pt x="9" y="70"/>
                    <a:pt x="12" y="74"/>
                  </a:cubicBezTo>
                  <a:cubicBezTo>
                    <a:pt x="156" y="218"/>
                    <a:pt x="156" y="218"/>
                    <a:pt x="156" y="218"/>
                  </a:cubicBezTo>
                  <a:cubicBezTo>
                    <a:pt x="148"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4" y="13"/>
                    <a:pt x="74" y="13"/>
                    <a:pt x="74" y="13"/>
                  </a:cubicBezTo>
                  <a:cubicBezTo>
                    <a:pt x="65" y="4"/>
                    <a:pt x="54" y="0"/>
                    <a:pt x="43" y="0"/>
                  </a:cubicBezTo>
                </a:path>
              </a:pathLst>
            </a:custGeom>
            <a:solidFill>
              <a:schemeClr val="accent3"/>
            </a:solidFill>
            <a:ln w="3175">
              <a:solidFill>
                <a:schemeClr val="accent3"/>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398" name="Freeform 108"/>
            <p:cNvSpPr>
              <a:spLocks noEditPoints="1"/>
            </p:cNvSpPr>
            <p:nvPr/>
          </p:nvSpPr>
          <p:spPr bwMode="auto">
            <a:xfrm>
              <a:off x="5439107" y="2400864"/>
              <a:ext cx="8628" cy="1362"/>
            </a:xfrm>
            <a:custGeom>
              <a:avLst/>
              <a:gdLst>
                <a:gd name="T0" fmla="*/ 0 w 8"/>
                <a:gd name="T1" fmla="*/ 1 h 1"/>
                <a:gd name="T2" fmla="*/ 0 w 8"/>
                <a:gd name="T3" fmla="*/ 1 h 1"/>
                <a:gd name="T4" fmla="*/ 0 w 8"/>
                <a:gd name="T5" fmla="*/ 1 h 1"/>
                <a:gd name="T6" fmla="*/ 8 w 8"/>
                <a:gd name="T7" fmla="*/ 0 h 1"/>
                <a:gd name="T8" fmla="*/ 0 w 8"/>
                <a:gd name="T9" fmla="*/ 1 h 1"/>
                <a:gd name="T10" fmla="*/ 8 w 8"/>
                <a:gd name="T11" fmla="*/ 0 h 1"/>
              </a:gdLst>
              <a:ahLst/>
              <a:cxnLst>
                <a:cxn ang="0">
                  <a:pos x="T0" y="T1"/>
                </a:cxn>
                <a:cxn ang="0">
                  <a:pos x="T2" y="T3"/>
                </a:cxn>
                <a:cxn ang="0">
                  <a:pos x="T4" y="T5"/>
                </a:cxn>
                <a:cxn ang="0">
                  <a:pos x="T6" y="T7"/>
                </a:cxn>
                <a:cxn ang="0">
                  <a:pos x="T8" y="T9"/>
                </a:cxn>
                <a:cxn ang="0">
                  <a:pos x="T10" y="T11"/>
                </a:cxn>
              </a:cxnLst>
              <a:rect l="0" t="0" r="r" b="b"/>
              <a:pathLst>
                <a:path w="8" h="1">
                  <a:moveTo>
                    <a:pt x="0" y="1"/>
                  </a:moveTo>
                  <a:cubicBezTo>
                    <a:pt x="0" y="1"/>
                    <a:pt x="0" y="1"/>
                    <a:pt x="0" y="1"/>
                  </a:cubicBezTo>
                  <a:cubicBezTo>
                    <a:pt x="0" y="1"/>
                    <a:pt x="0" y="1"/>
                    <a:pt x="0" y="1"/>
                  </a:cubicBezTo>
                  <a:moveTo>
                    <a:pt x="8" y="0"/>
                  </a:moveTo>
                  <a:cubicBezTo>
                    <a:pt x="5" y="0"/>
                    <a:pt x="3" y="1"/>
                    <a:pt x="0" y="1"/>
                  </a:cubicBezTo>
                  <a:cubicBezTo>
                    <a:pt x="3" y="1"/>
                    <a:pt x="5" y="0"/>
                    <a:pt x="8"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399" name="Freeform 109"/>
            <p:cNvSpPr>
              <a:spLocks/>
            </p:cNvSpPr>
            <p:nvPr/>
          </p:nvSpPr>
          <p:spPr bwMode="auto">
            <a:xfrm>
              <a:off x="5392787" y="2242377"/>
              <a:ext cx="46320" cy="112167"/>
            </a:xfrm>
            <a:custGeom>
              <a:avLst/>
              <a:gdLst>
                <a:gd name="T0" fmla="*/ 0 w 43"/>
                <a:gd name="T1" fmla="*/ 0 h 104"/>
                <a:gd name="T2" fmla="*/ 0 w 43"/>
                <a:gd name="T3" fmla="*/ 104 h 104"/>
                <a:gd name="T4" fmla="*/ 0 w 43"/>
                <a:gd name="T5" fmla="*/ 104 h 104"/>
                <a:gd name="T6" fmla="*/ 12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2" y="74"/>
                  </a:cubicBezTo>
                  <a:cubicBezTo>
                    <a:pt x="43" y="43"/>
                    <a:pt x="43" y="43"/>
                    <a:pt x="43" y="43"/>
                  </a:cubicBezTo>
                  <a:cubicBezTo>
                    <a:pt x="0" y="0"/>
                    <a:pt x="0" y="0"/>
                    <a:pt x="0"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400" name="Freeform 110"/>
            <p:cNvSpPr>
              <a:spLocks noEditPoints="1"/>
            </p:cNvSpPr>
            <p:nvPr/>
          </p:nvSpPr>
          <p:spPr bwMode="auto">
            <a:xfrm>
              <a:off x="5404594" y="2166085"/>
              <a:ext cx="237049" cy="236141"/>
            </a:xfrm>
            <a:custGeom>
              <a:avLst/>
              <a:gdLst>
                <a:gd name="T0" fmla="*/ 2 w 220"/>
                <a:gd name="T1" fmla="*/ 206 h 219"/>
                <a:gd name="T2" fmla="*/ 32 w 220"/>
                <a:gd name="T3" fmla="*/ 219 h 219"/>
                <a:gd name="T4" fmla="*/ 32 w 220"/>
                <a:gd name="T5" fmla="*/ 219 h 219"/>
                <a:gd name="T6" fmla="*/ 20 w 220"/>
                <a:gd name="T7" fmla="*/ 217 h 219"/>
                <a:gd name="T8" fmla="*/ 2 w 220"/>
                <a:gd name="T9" fmla="*/ 206 h 219"/>
                <a:gd name="T10" fmla="*/ 2 w 220"/>
                <a:gd name="T11" fmla="*/ 206 h 219"/>
                <a:gd name="T12" fmla="*/ 2 w 220"/>
                <a:gd name="T13" fmla="*/ 206 h 219"/>
                <a:gd name="T14" fmla="*/ 2 w 220"/>
                <a:gd name="T15" fmla="*/ 206 h 219"/>
                <a:gd name="T16" fmla="*/ 1 w 220"/>
                <a:gd name="T17" fmla="*/ 206 h 219"/>
                <a:gd name="T18" fmla="*/ 1 w 220"/>
                <a:gd name="T19" fmla="*/ 206 h 219"/>
                <a:gd name="T20" fmla="*/ 1 w 220"/>
                <a:gd name="T21" fmla="*/ 206 h 219"/>
                <a:gd name="T22" fmla="*/ 1 w 220"/>
                <a:gd name="T23" fmla="*/ 206 h 219"/>
                <a:gd name="T24" fmla="*/ 1 w 220"/>
                <a:gd name="T25" fmla="*/ 206 h 219"/>
                <a:gd name="T26" fmla="*/ 1 w 220"/>
                <a:gd name="T27" fmla="*/ 206 h 219"/>
                <a:gd name="T28" fmla="*/ 0 w 220"/>
                <a:gd name="T29" fmla="*/ 205 h 219"/>
                <a:gd name="T30" fmla="*/ 1 w 220"/>
                <a:gd name="T31" fmla="*/ 206 h 219"/>
                <a:gd name="T32" fmla="*/ 1 w 220"/>
                <a:gd name="T33" fmla="*/ 206 h 219"/>
                <a:gd name="T34" fmla="*/ 1 w 220"/>
                <a:gd name="T35" fmla="*/ 206 h 219"/>
                <a:gd name="T36" fmla="*/ 1 w 220"/>
                <a:gd name="T37" fmla="*/ 206 h 219"/>
                <a:gd name="T38" fmla="*/ 1 w 220"/>
                <a:gd name="T39" fmla="*/ 205 h 219"/>
                <a:gd name="T40" fmla="*/ 0 w 220"/>
                <a:gd name="T41" fmla="*/ 205 h 219"/>
                <a:gd name="T42" fmla="*/ 216 w 220"/>
                <a:gd name="T43" fmla="*/ 49 h 219"/>
                <a:gd name="T44" fmla="*/ 207 w 220"/>
                <a:gd name="T45" fmla="*/ 61 h 219"/>
                <a:gd name="T46" fmla="*/ 135 w 220"/>
                <a:gd name="T47" fmla="*/ 133 h 219"/>
                <a:gd name="T48" fmla="*/ 207 w 220"/>
                <a:gd name="T49" fmla="*/ 61 h 219"/>
                <a:gd name="T50" fmla="*/ 216 w 220"/>
                <a:gd name="T51" fmla="*/ 49 h 219"/>
                <a:gd name="T52" fmla="*/ 146 w 220"/>
                <a:gd name="T53" fmla="*/ 0 h 219"/>
                <a:gd name="T54" fmla="*/ 146 w 220"/>
                <a:gd name="T55" fmla="*/ 0 h 219"/>
                <a:gd name="T56" fmla="*/ 75 w 220"/>
                <a:gd name="T57" fmla="*/ 71 h 219"/>
                <a:gd name="T58" fmla="*/ 75 w 220"/>
                <a:gd name="T59" fmla="*/ 71 h 219"/>
                <a:gd name="T60" fmla="*/ 146 w 220"/>
                <a:gd name="T61" fmla="*/ 0 h 219"/>
                <a:gd name="T62" fmla="*/ 146 w 220"/>
                <a:gd name="T63" fmla="*/ 0 h 219"/>
                <a:gd name="T64" fmla="*/ 207 w 220"/>
                <a:gd name="T65" fmla="*/ 0 h 219"/>
                <a:gd name="T66" fmla="*/ 207 w 220"/>
                <a:gd name="T67" fmla="*/ 0 h 219"/>
                <a:gd name="T68" fmla="*/ 220 w 220"/>
                <a:gd name="T69" fmla="*/ 30 h 219"/>
                <a:gd name="T70" fmla="*/ 207 w 220"/>
                <a:gd name="T71" fmla="*/ 0 h 219"/>
                <a:gd name="T72" fmla="*/ 207 w 220"/>
                <a:gd name="T7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19">
                  <a:moveTo>
                    <a:pt x="2" y="206"/>
                  </a:moveTo>
                  <a:cubicBezTo>
                    <a:pt x="10" y="214"/>
                    <a:pt x="21" y="219"/>
                    <a:pt x="32" y="219"/>
                  </a:cubicBezTo>
                  <a:cubicBezTo>
                    <a:pt x="32" y="219"/>
                    <a:pt x="32" y="219"/>
                    <a:pt x="32" y="219"/>
                  </a:cubicBezTo>
                  <a:cubicBezTo>
                    <a:pt x="28" y="219"/>
                    <a:pt x="24" y="218"/>
                    <a:pt x="20" y="217"/>
                  </a:cubicBezTo>
                  <a:cubicBezTo>
                    <a:pt x="14" y="215"/>
                    <a:pt x="7" y="212"/>
                    <a:pt x="2" y="206"/>
                  </a:cubicBezTo>
                  <a:moveTo>
                    <a:pt x="2" y="206"/>
                  </a:moveTo>
                  <a:cubicBezTo>
                    <a:pt x="2" y="206"/>
                    <a:pt x="2" y="206"/>
                    <a:pt x="2" y="206"/>
                  </a:cubicBezTo>
                  <a:cubicBezTo>
                    <a:pt x="2" y="206"/>
                    <a:pt x="2" y="206"/>
                    <a:pt x="2" y="206"/>
                  </a:cubicBezTo>
                  <a:moveTo>
                    <a:pt x="1" y="206"/>
                  </a:moveTo>
                  <a:cubicBezTo>
                    <a:pt x="1" y="206"/>
                    <a:pt x="1" y="206"/>
                    <a:pt x="1" y="206"/>
                  </a:cubicBezTo>
                  <a:cubicBezTo>
                    <a:pt x="1" y="206"/>
                    <a:pt x="1" y="206"/>
                    <a:pt x="1" y="206"/>
                  </a:cubicBezTo>
                  <a:moveTo>
                    <a:pt x="1" y="206"/>
                  </a:moveTo>
                  <a:cubicBezTo>
                    <a:pt x="1" y="206"/>
                    <a:pt x="1" y="206"/>
                    <a:pt x="1" y="206"/>
                  </a:cubicBezTo>
                  <a:cubicBezTo>
                    <a:pt x="1" y="206"/>
                    <a:pt x="1" y="206"/>
                    <a:pt x="1" y="206"/>
                  </a:cubicBezTo>
                  <a:moveTo>
                    <a:pt x="0" y="205"/>
                  </a:moveTo>
                  <a:cubicBezTo>
                    <a:pt x="0" y="205"/>
                    <a:pt x="1" y="205"/>
                    <a:pt x="1" y="206"/>
                  </a:cubicBezTo>
                  <a:cubicBezTo>
                    <a:pt x="1" y="206"/>
                    <a:pt x="1" y="206"/>
                    <a:pt x="1" y="206"/>
                  </a:cubicBezTo>
                  <a:cubicBezTo>
                    <a:pt x="1" y="206"/>
                    <a:pt x="1" y="206"/>
                    <a:pt x="1" y="206"/>
                  </a:cubicBezTo>
                  <a:cubicBezTo>
                    <a:pt x="1" y="206"/>
                    <a:pt x="1" y="206"/>
                    <a:pt x="1" y="206"/>
                  </a:cubicBezTo>
                  <a:cubicBezTo>
                    <a:pt x="1" y="205"/>
                    <a:pt x="1" y="205"/>
                    <a:pt x="1" y="205"/>
                  </a:cubicBezTo>
                  <a:cubicBezTo>
                    <a:pt x="0" y="205"/>
                    <a:pt x="0" y="205"/>
                    <a:pt x="0" y="205"/>
                  </a:cubicBezTo>
                  <a:moveTo>
                    <a:pt x="216" y="49"/>
                  </a:moveTo>
                  <a:cubicBezTo>
                    <a:pt x="214" y="53"/>
                    <a:pt x="211" y="57"/>
                    <a:pt x="207" y="61"/>
                  </a:cubicBezTo>
                  <a:cubicBezTo>
                    <a:pt x="135" y="133"/>
                    <a:pt x="135" y="133"/>
                    <a:pt x="135" y="133"/>
                  </a:cubicBezTo>
                  <a:cubicBezTo>
                    <a:pt x="207" y="61"/>
                    <a:pt x="207" y="61"/>
                    <a:pt x="207" y="61"/>
                  </a:cubicBezTo>
                  <a:cubicBezTo>
                    <a:pt x="211" y="57"/>
                    <a:pt x="214" y="53"/>
                    <a:pt x="216" y="49"/>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6" y="8"/>
                    <a:pt x="220" y="19"/>
                    <a:pt x="220" y="30"/>
                  </a:cubicBezTo>
                  <a:cubicBezTo>
                    <a:pt x="220" y="19"/>
                    <a:pt x="216" y="8"/>
                    <a:pt x="207" y="0"/>
                  </a:cubicBezTo>
                  <a:cubicBezTo>
                    <a:pt x="207" y="0"/>
                    <a:pt x="207" y="0"/>
                    <a:pt x="207" y="0"/>
                  </a:cubicBezTo>
                </a:path>
              </a:pathLst>
            </a:custGeom>
            <a:solidFill>
              <a:srgbClr val="01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401" name="Freeform 112"/>
            <p:cNvSpPr>
              <a:spLocks/>
            </p:cNvSpPr>
            <p:nvPr/>
          </p:nvSpPr>
          <p:spPr bwMode="auto">
            <a:xfrm>
              <a:off x="5439107" y="2242377"/>
              <a:ext cx="49499" cy="127607"/>
            </a:xfrm>
            <a:custGeom>
              <a:avLst/>
              <a:gdLst>
                <a:gd name="T0" fmla="*/ 43 w 46"/>
                <a:gd name="T1" fmla="*/ 0 h 118"/>
                <a:gd name="T2" fmla="*/ 0 w 46"/>
                <a:gd name="T3" fmla="*/ 43 h 118"/>
                <a:gd name="T4" fmla="*/ 30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0" y="74"/>
                    <a:pt x="30" y="74"/>
                    <a:pt x="30" y="74"/>
                  </a:cubicBezTo>
                  <a:cubicBezTo>
                    <a:pt x="42" y="86"/>
                    <a:pt x="46" y="103"/>
                    <a:pt x="41" y="118"/>
                  </a:cubicBezTo>
                  <a:cubicBezTo>
                    <a:pt x="42" y="114"/>
                    <a:pt x="43" y="109"/>
                    <a:pt x="43" y="104"/>
                  </a:cubicBezTo>
                  <a:cubicBezTo>
                    <a:pt x="43" y="0"/>
                    <a:pt x="43" y="0"/>
                    <a:pt x="43" y="0"/>
                  </a:cubicBezTo>
                </a:path>
              </a:pathLst>
            </a:custGeom>
            <a:solidFill>
              <a:schemeClr val="accent3">
                <a:lumMod val="75000"/>
              </a:schemeClr>
            </a:solidFill>
            <a:ln w="3175">
              <a:solidFill>
                <a:schemeClr val="accent3">
                  <a:lumMod val="75000"/>
                </a:schemeClr>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402" name="Freeform 113"/>
            <p:cNvSpPr>
              <a:spLocks noEditPoints="1"/>
            </p:cNvSpPr>
            <p:nvPr/>
          </p:nvSpPr>
          <p:spPr bwMode="auto">
            <a:xfrm>
              <a:off x="5404594" y="2387240"/>
              <a:ext cx="54040" cy="14986"/>
            </a:xfrm>
            <a:custGeom>
              <a:avLst/>
              <a:gdLst>
                <a:gd name="T0" fmla="*/ 32 w 50"/>
                <a:gd name="T1" fmla="*/ 14 h 14"/>
                <a:gd name="T2" fmla="*/ 32 w 50"/>
                <a:gd name="T3" fmla="*/ 14 h 14"/>
                <a:gd name="T4" fmla="*/ 32 w 50"/>
                <a:gd name="T5" fmla="*/ 14 h 14"/>
                <a:gd name="T6" fmla="*/ 20 w 50"/>
                <a:gd name="T7" fmla="*/ 12 h 14"/>
                <a:gd name="T8" fmla="*/ 32 w 50"/>
                <a:gd name="T9" fmla="*/ 14 h 14"/>
                <a:gd name="T10" fmla="*/ 32 w 50"/>
                <a:gd name="T11" fmla="*/ 14 h 14"/>
                <a:gd name="T12" fmla="*/ 32 w 50"/>
                <a:gd name="T13" fmla="*/ 14 h 14"/>
                <a:gd name="T14" fmla="*/ 25 w 50"/>
                <a:gd name="T15" fmla="*/ 13 h 14"/>
                <a:gd name="T16" fmla="*/ 20 w 50"/>
                <a:gd name="T17" fmla="*/ 12 h 14"/>
                <a:gd name="T18" fmla="*/ 50 w 50"/>
                <a:gd name="T19" fmla="*/ 10 h 14"/>
                <a:gd name="T20" fmla="*/ 45 w 50"/>
                <a:gd name="T21" fmla="*/ 12 h 14"/>
                <a:gd name="T22" fmla="*/ 40 w 50"/>
                <a:gd name="T23" fmla="*/ 13 h 14"/>
                <a:gd name="T24" fmla="*/ 50 w 50"/>
                <a:gd name="T25" fmla="*/ 10 h 14"/>
                <a:gd name="T26" fmla="*/ 0 w 50"/>
                <a:gd name="T27" fmla="*/ 0 h 14"/>
                <a:gd name="T28" fmla="*/ 0 w 50"/>
                <a:gd name="T29" fmla="*/ 0 h 14"/>
                <a:gd name="T30" fmla="*/ 1 w 50"/>
                <a:gd name="T31" fmla="*/ 0 h 14"/>
                <a:gd name="T32" fmla="*/ 0 w 5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4">
                  <a:moveTo>
                    <a:pt x="32" y="14"/>
                  </a:moveTo>
                  <a:cubicBezTo>
                    <a:pt x="32" y="14"/>
                    <a:pt x="32" y="14"/>
                    <a:pt x="32" y="14"/>
                  </a:cubicBezTo>
                  <a:cubicBezTo>
                    <a:pt x="32" y="14"/>
                    <a:pt x="32" y="14"/>
                    <a:pt x="32" y="14"/>
                  </a:cubicBezTo>
                  <a:moveTo>
                    <a:pt x="20" y="12"/>
                  </a:moveTo>
                  <a:cubicBezTo>
                    <a:pt x="24" y="13"/>
                    <a:pt x="28" y="14"/>
                    <a:pt x="32" y="14"/>
                  </a:cubicBezTo>
                  <a:cubicBezTo>
                    <a:pt x="32" y="14"/>
                    <a:pt x="32" y="14"/>
                    <a:pt x="32" y="14"/>
                  </a:cubicBezTo>
                  <a:cubicBezTo>
                    <a:pt x="32" y="14"/>
                    <a:pt x="32" y="14"/>
                    <a:pt x="32" y="14"/>
                  </a:cubicBezTo>
                  <a:cubicBezTo>
                    <a:pt x="29" y="14"/>
                    <a:pt x="27" y="13"/>
                    <a:pt x="25" y="13"/>
                  </a:cubicBezTo>
                  <a:cubicBezTo>
                    <a:pt x="23" y="13"/>
                    <a:pt x="22" y="12"/>
                    <a:pt x="20" y="12"/>
                  </a:cubicBezTo>
                  <a:moveTo>
                    <a:pt x="50" y="10"/>
                  </a:moveTo>
                  <a:cubicBezTo>
                    <a:pt x="48" y="10"/>
                    <a:pt x="47" y="11"/>
                    <a:pt x="45" y="12"/>
                  </a:cubicBezTo>
                  <a:cubicBezTo>
                    <a:pt x="43" y="12"/>
                    <a:pt x="41" y="12"/>
                    <a:pt x="40" y="13"/>
                  </a:cubicBezTo>
                  <a:cubicBezTo>
                    <a:pt x="43" y="12"/>
                    <a:pt x="46" y="11"/>
                    <a:pt x="50" y="10"/>
                  </a:cubicBezTo>
                  <a:moveTo>
                    <a:pt x="0" y="0"/>
                  </a:moveTo>
                  <a:cubicBezTo>
                    <a:pt x="0" y="0"/>
                    <a:pt x="0" y="0"/>
                    <a:pt x="0" y="0"/>
                  </a:cubicBezTo>
                  <a:cubicBezTo>
                    <a:pt x="1" y="0"/>
                    <a:pt x="1" y="0"/>
                    <a:pt x="1" y="0"/>
                  </a:cubicBezTo>
                  <a:cubicBezTo>
                    <a:pt x="0" y="0"/>
                    <a:pt x="0" y="0"/>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403" name="Freeform 114"/>
            <p:cNvSpPr>
              <a:spLocks noEditPoints="1"/>
            </p:cNvSpPr>
            <p:nvPr/>
          </p:nvSpPr>
          <p:spPr bwMode="auto">
            <a:xfrm>
              <a:off x="5392787" y="2354544"/>
              <a:ext cx="90369" cy="46320"/>
            </a:xfrm>
            <a:custGeom>
              <a:avLst/>
              <a:gdLst>
                <a:gd name="T0" fmla="*/ 84 w 84"/>
                <a:gd name="T1" fmla="*/ 14 h 43"/>
                <a:gd name="T2" fmla="*/ 56 w 84"/>
                <a:gd name="T3" fmla="*/ 42 h 43"/>
                <a:gd name="T4" fmla="*/ 61 w 84"/>
                <a:gd name="T5" fmla="*/ 40 h 43"/>
                <a:gd name="T6" fmla="*/ 73 w 84"/>
                <a:gd name="T7" fmla="*/ 31 h 43"/>
                <a:gd name="T8" fmla="*/ 75 w 84"/>
                <a:gd name="T9" fmla="*/ 30 h 43"/>
                <a:gd name="T10" fmla="*/ 84 w 84"/>
                <a:gd name="T11" fmla="*/ 14 h 43"/>
                <a:gd name="T12" fmla="*/ 0 w 84"/>
                <a:gd name="T13" fmla="*/ 0 h 43"/>
                <a:gd name="T14" fmla="*/ 11 w 84"/>
                <a:gd name="T15" fmla="*/ 30 h 43"/>
                <a:gd name="T16" fmla="*/ 12 w 84"/>
                <a:gd name="T17" fmla="*/ 30 h 43"/>
                <a:gd name="T18" fmla="*/ 12 w 84"/>
                <a:gd name="T19" fmla="*/ 31 h 43"/>
                <a:gd name="T20" fmla="*/ 31 w 84"/>
                <a:gd name="T21" fmla="*/ 42 h 43"/>
                <a:gd name="T22" fmla="*/ 36 w 84"/>
                <a:gd name="T23" fmla="*/ 43 h 43"/>
                <a:gd name="T24" fmla="*/ 0 w 84"/>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3">
                  <a:moveTo>
                    <a:pt x="84" y="14"/>
                  </a:moveTo>
                  <a:cubicBezTo>
                    <a:pt x="79" y="27"/>
                    <a:pt x="69" y="37"/>
                    <a:pt x="56" y="42"/>
                  </a:cubicBezTo>
                  <a:cubicBezTo>
                    <a:pt x="58" y="41"/>
                    <a:pt x="59" y="40"/>
                    <a:pt x="61" y="40"/>
                  </a:cubicBezTo>
                  <a:cubicBezTo>
                    <a:pt x="65" y="38"/>
                    <a:pt x="70" y="35"/>
                    <a:pt x="73" y="31"/>
                  </a:cubicBezTo>
                  <a:cubicBezTo>
                    <a:pt x="75" y="30"/>
                    <a:pt x="75" y="30"/>
                    <a:pt x="75" y="30"/>
                  </a:cubicBezTo>
                  <a:cubicBezTo>
                    <a:pt x="79" y="25"/>
                    <a:pt x="82" y="20"/>
                    <a:pt x="84" y="14"/>
                  </a:cubicBezTo>
                  <a:moveTo>
                    <a:pt x="0" y="0"/>
                  </a:moveTo>
                  <a:cubicBezTo>
                    <a:pt x="0" y="11"/>
                    <a:pt x="3" y="21"/>
                    <a:pt x="11" y="30"/>
                  </a:cubicBezTo>
                  <a:cubicBezTo>
                    <a:pt x="12" y="30"/>
                    <a:pt x="12" y="30"/>
                    <a:pt x="12" y="30"/>
                  </a:cubicBezTo>
                  <a:cubicBezTo>
                    <a:pt x="12" y="31"/>
                    <a:pt x="12" y="31"/>
                    <a:pt x="12" y="31"/>
                  </a:cubicBezTo>
                  <a:cubicBezTo>
                    <a:pt x="18" y="36"/>
                    <a:pt x="24" y="40"/>
                    <a:pt x="31" y="42"/>
                  </a:cubicBezTo>
                  <a:cubicBezTo>
                    <a:pt x="33" y="42"/>
                    <a:pt x="34" y="43"/>
                    <a:pt x="36" y="43"/>
                  </a:cubicBezTo>
                  <a:cubicBezTo>
                    <a:pt x="15" y="40"/>
                    <a:pt x="0" y="22"/>
                    <a:pt x="0" y="0"/>
                  </a:cubicBezTo>
                </a:path>
              </a:pathLst>
            </a:custGeom>
            <a:solidFill>
              <a:srgbClr val="00193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404" name="Freeform 115"/>
            <p:cNvSpPr>
              <a:spLocks/>
            </p:cNvSpPr>
            <p:nvPr/>
          </p:nvSpPr>
          <p:spPr bwMode="auto">
            <a:xfrm>
              <a:off x="5431387" y="2399956"/>
              <a:ext cx="21798" cy="2271"/>
            </a:xfrm>
            <a:custGeom>
              <a:avLst/>
              <a:gdLst>
                <a:gd name="T0" fmla="*/ 20 w 20"/>
                <a:gd name="T1" fmla="*/ 0 h 2"/>
                <a:gd name="T2" fmla="*/ 16 w 20"/>
                <a:gd name="T3" fmla="*/ 1 h 2"/>
                <a:gd name="T4" fmla="*/ 15 w 20"/>
                <a:gd name="T5" fmla="*/ 1 h 2"/>
                <a:gd name="T6" fmla="*/ 12 w 20"/>
                <a:gd name="T7" fmla="*/ 1 h 2"/>
                <a:gd name="T8" fmla="*/ 11 w 20"/>
                <a:gd name="T9" fmla="*/ 1 h 2"/>
                <a:gd name="T10" fmla="*/ 7 w 20"/>
                <a:gd name="T11" fmla="*/ 2 h 2"/>
                <a:gd name="T12" fmla="*/ 2 w 20"/>
                <a:gd name="T13" fmla="*/ 1 h 2"/>
                <a:gd name="T14" fmla="*/ 2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15 w 20"/>
                <a:gd name="T27" fmla="*/ 1 h 2"/>
                <a:gd name="T28" fmla="*/ 20 w 20"/>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
                  <a:moveTo>
                    <a:pt x="20" y="0"/>
                  </a:moveTo>
                  <a:cubicBezTo>
                    <a:pt x="19" y="0"/>
                    <a:pt x="17" y="0"/>
                    <a:pt x="16" y="1"/>
                  </a:cubicBezTo>
                  <a:cubicBezTo>
                    <a:pt x="15" y="1"/>
                    <a:pt x="15" y="1"/>
                    <a:pt x="15" y="1"/>
                  </a:cubicBezTo>
                  <a:cubicBezTo>
                    <a:pt x="14" y="1"/>
                    <a:pt x="13" y="1"/>
                    <a:pt x="12" y="1"/>
                  </a:cubicBezTo>
                  <a:cubicBezTo>
                    <a:pt x="11" y="1"/>
                    <a:pt x="11" y="1"/>
                    <a:pt x="11" y="1"/>
                  </a:cubicBezTo>
                  <a:cubicBezTo>
                    <a:pt x="10" y="1"/>
                    <a:pt x="8" y="2"/>
                    <a:pt x="7" y="2"/>
                  </a:cubicBezTo>
                  <a:cubicBezTo>
                    <a:pt x="5" y="2"/>
                    <a:pt x="4" y="1"/>
                    <a:pt x="2" y="1"/>
                  </a:cubicBezTo>
                  <a:cubicBezTo>
                    <a:pt x="2" y="1"/>
                    <a:pt x="2" y="1"/>
                    <a:pt x="2" y="1"/>
                  </a:cubicBezTo>
                  <a:cubicBezTo>
                    <a:pt x="1" y="1"/>
                    <a:pt x="1" y="1"/>
                    <a:pt x="0" y="1"/>
                  </a:cubicBezTo>
                  <a:cubicBezTo>
                    <a:pt x="2" y="1"/>
                    <a:pt x="4" y="2"/>
                    <a:pt x="7" y="2"/>
                  </a:cubicBezTo>
                  <a:cubicBezTo>
                    <a:pt x="7" y="2"/>
                    <a:pt x="7" y="2"/>
                    <a:pt x="7" y="2"/>
                  </a:cubicBezTo>
                  <a:cubicBezTo>
                    <a:pt x="7" y="2"/>
                    <a:pt x="7" y="2"/>
                    <a:pt x="7" y="2"/>
                  </a:cubicBezTo>
                  <a:cubicBezTo>
                    <a:pt x="7" y="2"/>
                    <a:pt x="7" y="2"/>
                    <a:pt x="7" y="2"/>
                  </a:cubicBezTo>
                  <a:cubicBezTo>
                    <a:pt x="10" y="2"/>
                    <a:pt x="12" y="1"/>
                    <a:pt x="15" y="1"/>
                  </a:cubicBezTo>
                  <a:cubicBezTo>
                    <a:pt x="16" y="0"/>
                    <a:pt x="18" y="0"/>
                    <a:pt x="20" y="0"/>
                  </a:cubicBezTo>
                </a:path>
              </a:pathLst>
            </a:custGeom>
            <a:solidFill>
              <a:srgbClr val="00081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405" name="Freeform 116"/>
            <p:cNvSpPr>
              <a:spLocks/>
            </p:cNvSpPr>
            <p:nvPr/>
          </p:nvSpPr>
          <p:spPr bwMode="auto">
            <a:xfrm>
              <a:off x="5392787" y="2288697"/>
              <a:ext cx="95819" cy="113529"/>
            </a:xfrm>
            <a:custGeom>
              <a:avLst/>
              <a:gdLst>
                <a:gd name="T0" fmla="*/ 43 w 89"/>
                <a:gd name="T1" fmla="*/ 0 h 105"/>
                <a:gd name="T2" fmla="*/ 12 w 89"/>
                <a:gd name="T3" fmla="*/ 31 h 105"/>
                <a:gd name="T4" fmla="*/ 0 w 89"/>
                <a:gd name="T5" fmla="*/ 61 h 105"/>
                <a:gd name="T6" fmla="*/ 36 w 89"/>
                <a:gd name="T7" fmla="*/ 104 h 105"/>
                <a:gd name="T8" fmla="*/ 38 w 89"/>
                <a:gd name="T9" fmla="*/ 104 h 105"/>
                <a:gd name="T10" fmla="*/ 38 w 89"/>
                <a:gd name="T11" fmla="*/ 104 h 105"/>
                <a:gd name="T12" fmla="*/ 43 w 89"/>
                <a:gd name="T13" fmla="*/ 105 h 105"/>
                <a:gd name="T14" fmla="*/ 47 w 89"/>
                <a:gd name="T15" fmla="*/ 104 h 105"/>
                <a:gd name="T16" fmla="*/ 48 w 89"/>
                <a:gd name="T17" fmla="*/ 104 h 105"/>
                <a:gd name="T18" fmla="*/ 51 w 89"/>
                <a:gd name="T19" fmla="*/ 104 h 105"/>
                <a:gd name="T20" fmla="*/ 52 w 89"/>
                <a:gd name="T21" fmla="*/ 104 h 105"/>
                <a:gd name="T22" fmla="*/ 56 w 89"/>
                <a:gd name="T23" fmla="*/ 103 h 105"/>
                <a:gd name="T24" fmla="*/ 84 w 89"/>
                <a:gd name="T25" fmla="*/ 75 h 105"/>
                <a:gd name="T26" fmla="*/ 73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2" y="31"/>
                    <a:pt x="12" y="31"/>
                    <a:pt x="12" y="31"/>
                  </a:cubicBezTo>
                  <a:cubicBezTo>
                    <a:pt x="4" y="39"/>
                    <a:pt x="0" y="50"/>
                    <a:pt x="0" y="61"/>
                  </a:cubicBezTo>
                  <a:cubicBezTo>
                    <a:pt x="0" y="83"/>
                    <a:pt x="15" y="101"/>
                    <a:pt x="36" y="104"/>
                  </a:cubicBezTo>
                  <a:cubicBezTo>
                    <a:pt x="37" y="104"/>
                    <a:pt x="37" y="104"/>
                    <a:pt x="38" y="104"/>
                  </a:cubicBezTo>
                  <a:cubicBezTo>
                    <a:pt x="38" y="104"/>
                    <a:pt x="38" y="104"/>
                    <a:pt x="38" y="104"/>
                  </a:cubicBezTo>
                  <a:cubicBezTo>
                    <a:pt x="40" y="104"/>
                    <a:pt x="41" y="105"/>
                    <a:pt x="43" y="105"/>
                  </a:cubicBezTo>
                  <a:cubicBezTo>
                    <a:pt x="44" y="105"/>
                    <a:pt x="46" y="104"/>
                    <a:pt x="47" y="104"/>
                  </a:cubicBezTo>
                  <a:cubicBezTo>
                    <a:pt x="48" y="104"/>
                    <a:pt x="48" y="104"/>
                    <a:pt x="48" y="104"/>
                  </a:cubicBezTo>
                  <a:cubicBezTo>
                    <a:pt x="49" y="104"/>
                    <a:pt x="50" y="104"/>
                    <a:pt x="51" y="104"/>
                  </a:cubicBezTo>
                  <a:cubicBezTo>
                    <a:pt x="52" y="104"/>
                    <a:pt x="52" y="104"/>
                    <a:pt x="52" y="104"/>
                  </a:cubicBezTo>
                  <a:cubicBezTo>
                    <a:pt x="53" y="103"/>
                    <a:pt x="55" y="103"/>
                    <a:pt x="56" y="103"/>
                  </a:cubicBezTo>
                  <a:cubicBezTo>
                    <a:pt x="69" y="98"/>
                    <a:pt x="79" y="88"/>
                    <a:pt x="84" y="75"/>
                  </a:cubicBezTo>
                  <a:cubicBezTo>
                    <a:pt x="89" y="60"/>
                    <a:pt x="85" y="43"/>
                    <a:pt x="73" y="31"/>
                  </a:cubicBezTo>
                  <a:cubicBezTo>
                    <a:pt x="43" y="0"/>
                    <a:pt x="43" y="0"/>
                    <a:pt x="43" y="0"/>
                  </a:cubicBezTo>
                </a:path>
              </a:pathLst>
            </a:custGeom>
            <a:solidFill>
              <a:schemeClr val="accent3">
                <a:lumMod val="50000"/>
              </a:schemeClr>
            </a:solidFill>
            <a:ln w="3175">
              <a:solidFill>
                <a:schemeClr val="accent3">
                  <a:lumMod val="50000"/>
                </a:schemeClr>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grpSp>
      <p:sp>
        <p:nvSpPr>
          <p:cNvPr id="5" name="TextBox 4">
            <a:extLst>
              <a:ext uri="{FF2B5EF4-FFF2-40B4-BE49-F238E27FC236}">
                <a16:creationId xmlns:a16="http://schemas.microsoft.com/office/drawing/2014/main" id="{54F9D948-2156-6C45-B4F0-8063C13F6AF7}"/>
              </a:ext>
            </a:extLst>
          </p:cNvPr>
          <p:cNvSpPr txBox="1"/>
          <p:nvPr/>
        </p:nvSpPr>
        <p:spPr>
          <a:xfrm>
            <a:off x="417350" y="1662530"/>
            <a:ext cx="3451919" cy="738664"/>
          </a:xfrm>
          <a:prstGeom prst="rect">
            <a:avLst/>
          </a:prstGeom>
          <a:noFill/>
        </p:spPr>
        <p:txBody>
          <a:bodyPr wrap="square" rtlCol="0">
            <a:spAutoFit/>
          </a:bodyPr>
          <a:lstStyle/>
          <a:p>
            <a:pPr defTabSz="457178" fontAlgn="auto">
              <a:spcBef>
                <a:spcPts val="600"/>
              </a:spcBef>
              <a:spcAft>
                <a:spcPts val="0"/>
              </a:spcAft>
              <a:buClr>
                <a:srgbClr val="005073">
                  <a:lumMod val="75000"/>
                </a:srgbClr>
              </a:buClr>
              <a:buSzPct val="80000"/>
              <a:defRPr/>
            </a:pPr>
            <a:r>
              <a:rPr lang="en-US" sz="1400" dirty="0">
                <a:solidFill>
                  <a:srgbClr val="282828"/>
                </a:solidFill>
                <a:latin typeface="CiscoSansTT ExtraLight"/>
                <a:ea typeface="+mn-ea"/>
                <a:cs typeface="+mn-cs"/>
              </a:rPr>
              <a:t>Proactively detect and analyze disconnected calls, poor media quality and alert  the respective stakeholders</a:t>
            </a:r>
          </a:p>
        </p:txBody>
      </p:sp>
      <p:sp>
        <p:nvSpPr>
          <p:cNvPr id="79" name="Rounded Rectangle 78">
            <a:extLst>
              <a:ext uri="{FF2B5EF4-FFF2-40B4-BE49-F238E27FC236}">
                <a16:creationId xmlns:a16="http://schemas.microsoft.com/office/drawing/2014/main" id="{4B7CBDBC-F7ED-F348-9518-66B144815A2F}"/>
              </a:ext>
            </a:extLst>
          </p:cNvPr>
          <p:cNvSpPr/>
          <p:nvPr/>
        </p:nvSpPr>
        <p:spPr>
          <a:xfrm>
            <a:off x="462792" y="2667182"/>
            <a:ext cx="1886830" cy="292625"/>
          </a:xfrm>
          <a:prstGeom prst="roundRect">
            <a:avLst>
              <a:gd name="adj" fmla="val 5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178" fontAlgn="auto">
              <a:spcBef>
                <a:spcPts val="0"/>
              </a:spcBef>
              <a:spcAft>
                <a:spcPts val="0"/>
              </a:spcAft>
              <a:defRPr/>
            </a:pPr>
            <a:r>
              <a:rPr lang="en-US" sz="1600" dirty="0">
                <a:solidFill>
                  <a:srgbClr val="FFFFFF"/>
                </a:solidFill>
                <a:latin typeface="CiscoSansTT ExtraLight"/>
              </a:rPr>
              <a:t>Solution</a:t>
            </a:r>
          </a:p>
        </p:txBody>
      </p:sp>
      <p:sp>
        <p:nvSpPr>
          <p:cNvPr id="77" name="TextBox 76">
            <a:extLst>
              <a:ext uri="{FF2B5EF4-FFF2-40B4-BE49-F238E27FC236}">
                <a16:creationId xmlns:a16="http://schemas.microsoft.com/office/drawing/2014/main" id="{EF9A4E0D-0AC9-744C-94A5-6CC5AE9CC05F}"/>
              </a:ext>
            </a:extLst>
          </p:cNvPr>
          <p:cNvSpPr txBox="1"/>
          <p:nvPr/>
        </p:nvSpPr>
        <p:spPr>
          <a:xfrm>
            <a:off x="431881" y="3081437"/>
            <a:ext cx="3987758" cy="738664"/>
          </a:xfrm>
          <a:prstGeom prst="rect">
            <a:avLst/>
          </a:prstGeom>
          <a:noFill/>
        </p:spPr>
        <p:txBody>
          <a:bodyPr wrap="square" rtlCol="0">
            <a:spAutoFit/>
          </a:bodyPr>
          <a:lstStyle/>
          <a:p>
            <a:pPr defTabSz="457178" fontAlgn="auto">
              <a:spcBef>
                <a:spcPts val="0"/>
              </a:spcBef>
              <a:spcAft>
                <a:spcPts val="0"/>
              </a:spcAft>
              <a:defRPr/>
            </a:pPr>
            <a:r>
              <a:rPr lang="en-US" sz="1400" dirty="0">
                <a:solidFill>
                  <a:srgbClr val="282828"/>
                </a:solidFill>
                <a:latin typeface="CiscoSansTT ExtraLight"/>
                <a:ea typeface="+mn-ea"/>
                <a:cs typeface="+mn-cs"/>
              </a:rPr>
              <a:t>Custom built solution to cater proactive mechanism to monitor, detect and notify the user about poor media quality and drop calls </a:t>
            </a:r>
          </a:p>
        </p:txBody>
      </p:sp>
      <p:sp>
        <p:nvSpPr>
          <p:cNvPr id="78" name="TextBox 77">
            <a:extLst>
              <a:ext uri="{FF2B5EF4-FFF2-40B4-BE49-F238E27FC236}">
                <a16:creationId xmlns:a16="http://schemas.microsoft.com/office/drawing/2014/main" id="{B936AF34-446D-4E42-8CCC-3D9675BA9A55}"/>
              </a:ext>
            </a:extLst>
          </p:cNvPr>
          <p:cNvSpPr txBox="1">
            <a:spLocks noChangeAspect="1"/>
          </p:cNvSpPr>
          <p:nvPr/>
        </p:nvSpPr>
        <p:spPr>
          <a:xfrm>
            <a:off x="4919276" y="3236287"/>
            <a:ext cx="3853437" cy="666450"/>
          </a:xfrm>
          <a:prstGeom prst="roundRect">
            <a:avLst>
              <a:gd name="adj" fmla="val 50000"/>
            </a:avLst>
          </a:prstGeom>
          <a:solidFill>
            <a:schemeClr val="bg2">
              <a:lumMod val="95000"/>
            </a:schemeClr>
          </a:solidFill>
        </p:spPr>
        <p:txBody>
          <a:bodyPr wrap="square" lIns="548640" rtlCol="0" anchor="ctr">
            <a:noAutofit/>
          </a:bodyPr>
          <a:lstStyle/>
          <a:p>
            <a:pPr defTabSz="457178" fontAlgn="auto">
              <a:spcBef>
                <a:spcPts val="600"/>
              </a:spcBef>
              <a:spcAft>
                <a:spcPts val="0"/>
              </a:spcAft>
              <a:buClr>
                <a:srgbClr val="005073">
                  <a:lumMod val="75000"/>
                </a:srgbClr>
              </a:buClr>
              <a:buSzPct val="80000"/>
              <a:defRPr/>
            </a:pPr>
            <a:r>
              <a:rPr lang="en-US" sz="1500" dirty="0">
                <a:solidFill>
                  <a:srgbClr val="282828"/>
                </a:solidFill>
                <a:latin typeface="CiscoSansTT ExtraLight"/>
                <a:cs typeface="+mn-cs"/>
              </a:rPr>
              <a:t>Improved TAT for media quality and call drop issue</a:t>
            </a:r>
          </a:p>
        </p:txBody>
      </p:sp>
      <p:grpSp>
        <p:nvGrpSpPr>
          <p:cNvPr id="82" name="Group 81">
            <a:extLst>
              <a:ext uri="{FF2B5EF4-FFF2-40B4-BE49-F238E27FC236}">
                <a16:creationId xmlns:a16="http://schemas.microsoft.com/office/drawing/2014/main" id="{E7297E24-624B-0647-846B-EFB1B469F951}"/>
              </a:ext>
            </a:extLst>
          </p:cNvPr>
          <p:cNvGrpSpPr/>
          <p:nvPr/>
        </p:nvGrpSpPr>
        <p:grpSpPr>
          <a:xfrm rot="16200000">
            <a:off x="5113385" y="3414556"/>
            <a:ext cx="312255" cy="359864"/>
            <a:chOff x="5236571" y="1935393"/>
            <a:chExt cx="405073" cy="466834"/>
          </a:xfrm>
          <a:solidFill>
            <a:schemeClr val="accent6"/>
          </a:solidFill>
        </p:grpSpPr>
        <p:sp>
          <p:nvSpPr>
            <p:cNvPr id="83" name="Freeform 111">
              <a:extLst>
                <a:ext uri="{FF2B5EF4-FFF2-40B4-BE49-F238E27FC236}">
                  <a16:creationId xmlns:a16="http://schemas.microsoft.com/office/drawing/2014/main" id="{BEC8C14D-C709-6149-8AFD-759B81888600}"/>
                </a:ext>
              </a:extLst>
            </p:cNvPr>
            <p:cNvSpPr>
              <a:spLocks noEditPoints="1"/>
            </p:cNvSpPr>
            <p:nvPr/>
          </p:nvSpPr>
          <p:spPr bwMode="auto">
            <a:xfrm>
              <a:off x="5405503" y="2152007"/>
              <a:ext cx="236141" cy="247948"/>
            </a:xfrm>
            <a:custGeom>
              <a:avLst/>
              <a:gdLst>
                <a:gd name="T0" fmla="*/ 0 w 219"/>
                <a:gd name="T1" fmla="*/ 218 h 230"/>
                <a:gd name="T2" fmla="*/ 0 w 219"/>
                <a:gd name="T3" fmla="*/ 218 h 230"/>
                <a:gd name="T4" fmla="*/ 0 w 219"/>
                <a:gd name="T5" fmla="*/ 219 h 230"/>
                <a:gd name="T6" fmla="*/ 0 w 219"/>
                <a:gd name="T7" fmla="*/ 219 h 230"/>
                <a:gd name="T8" fmla="*/ 0 w 219"/>
                <a:gd name="T9" fmla="*/ 219 h 230"/>
                <a:gd name="T10" fmla="*/ 0 w 219"/>
                <a:gd name="T11" fmla="*/ 219 h 230"/>
                <a:gd name="T12" fmla="*/ 0 w 219"/>
                <a:gd name="T13" fmla="*/ 219 h 230"/>
                <a:gd name="T14" fmla="*/ 0 w 219"/>
                <a:gd name="T15" fmla="*/ 219 h 230"/>
                <a:gd name="T16" fmla="*/ 1 w 219"/>
                <a:gd name="T17" fmla="*/ 219 h 230"/>
                <a:gd name="T18" fmla="*/ 1 w 219"/>
                <a:gd name="T19" fmla="*/ 219 h 230"/>
                <a:gd name="T20" fmla="*/ 1 w 219"/>
                <a:gd name="T21" fmla="*/ 219 h 230"/>
                <a:gd name="T22" fmla="*/ 19 w 219"/>
                <a:gd name="T23" fmla="*/ 230 h 230"/>
                <a:gd name="T24" fmla="*/ 0 w 219"/>
                <a:gd name="T25" fmla="*/ 219 h 230"/>
                <a:gd name="T26" fmla="*/ 0 w 219"/>
                <a:gd name="T27" fmla="*/ 218 h 230"/>
                <a:gd name="T28" fmla="*/ 176 w 219"/>
                <a:gd name="T29" fmla="*/ 0 h 230"/>
                <a:gd name="T30" fmla="*/ 145 w 219"/>
                <a:gd name="T31" fmla="*/ 13 h 230"/>
                <a:gd name="T32" fmla="*/ 145 w 219"/>
                <a:gd name="T33" fmla="*/ 13 h 230"/>
                <a:gd name="T34" fmla="*/ 74 w 219"/>
                <a:gd name="T35" fmla="*/ 84 h 230"/>
                <a:gd name="T36" fmla="*/ 74 w 219"/>
                <a:gd name="T37" fmla="*/ 188 h 230"/>
                <a:gd name="T38" fmla="*/ 72 w 219"/>
                <a:gd name="T39" fmla="*/ 202 h 230"/>
                <a:gd name="T40" fmla="*/ 63 w 219"/>
                <a:gd name="T41" fmla="*/ 218 h 230"/>
                <a:gd name="T42" fmla="*/ 134 w 219"/>
                <a:gd name="T43" fmla="*/ 146 h 230"/>
                <a:gd name="T44" fmla="*/ 206 w 219"/>
                <a:gd name="T45" fmla="*/ 74 h 230"/>
                <a:gd name="T46" fmla="*/ 215 w 219"/>
                <a:gd name="T47" fmla="*/ 62 h 230"/>
                <a:gd name="T48" fmla="*/ 219 w 219"/>
                <a:gd name="T49" fmla="*/ 43 h 230"/>
                <a:gd name="T50" fmla="*/ 206 w 219"/>
                <a:gd name="T51" fmla="*/ 13 h 230"/>
                <a:gd name="T52" fmla="*/ 206 w 219"/>
                <a:gd name="T53" fmla="*/ 13 h 230"/>
                <a:gd name="T54" fmla="*/ 176 w 219"/>
                <a:gd name="T55"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9" h="230">
                  <a:moveTo>
                    <a:pt x="0" y="218"/>
                  </a:moveTo>
                  <a:cubicBezTo>
                    <a:pt x="0" y="218"/>
                    <a:pt x="0" y="218"/>
                    <a:pt x="0" y="218"/>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0" y="219"/>
                    <a:pt x="0" y="219"/>
                  </a:cubicBezTo>
                  <a:cubicBezTo>
                    <a:pt x="0" y="219"/>
                    <a:pt x="1" y="219"/>
                    <a:pt x="1" y="219"/>
                  </a:cubicBezTo>
                  <a:cubicBezTo>
                    <a:pt x="1" y="219"/>
                    <a:pt x="1" y="219"/>
                    <a:pt x="1" y="219"/>
                  </a:cubicBezTo>
                  <a:cubicBezTo>
                    <a:pt x="1" y="219"/>
                    <a:pt x="1" y="219"/>
                    <a:pt x="1" y="219"/>
                  </a:cubicBezTo>
                  <a:cubicBezTo>
                    <a:pt x="6" y="225"/>
                    <a:pt x="13" y="228"/>
                    <a:pt x="19" y="230"/>
                  </a:cubicBezTo>
                  <a:cubicBezTo>
                    <a:pt x="12" y="228"/>
                    <a:pt x="6" y="224"/>
                    <a:pt x="0" y="219"/>
                  </a:cubicBezTo>
                  <a:cubicBezTo>
                    <a:pt x="0" y="218"/>
                    <a:pt x="0" y="218"/>
                    <a:pt x="0" y="218"/>
                  </a:cubicBezTo>
                  <a:moveTo>
                    <a:pt x="176" y="0"/>
                  </a:moveTo>
                  <a:cubicBezTo>
                    <a:pt x="165" y="0"/>
                    <a:pt x="154" y="4"/>
                    <a:pt x="145" y="13"/>
                  </a:cubicBezTo>
                  <a:cubicBezTo>
                    <a:pt x="145" y="13"/>
                    <a:pt x="145" y="13"/>
                    <a:pt x="145" y="13"/>
                  </a:cubicBezTo>
                  <a:cubicBezTo>
                    <a:pt x="74" y="84"/>
                    <a:pt x="74" y="84"/>
                    <a:pt x="74" y="84"/>
                  </a:cubicBezTo>
                  <a:cubicBezTo>
                    <a:pt x="74" y="188"/>
                    <a:pt x="74" y="188"/>
                    <a:pt x="74" y="188"/>
                  </a:cubicBezTo>
                  <a:cubicBezTo>
                    <a:pt x="74" y="193"/>
                    <a:pt x="73" y="198"/>
                    <a:pt x="72" y="202"/>
                  </a:cubicBezTo>
                  <a:cubicBezTo>
                    <a:pt x="70" y="208"/>
                    <a:pt x="67" y="213"/>
                    <a:pt x="63" y="218"/>
                  </a:cubicBezTo>
                  <a:cubicBezTo>
                    <a:pt x="134" y="146"/>
                    <a:pt x="134" y="146"/>
                    <a:pt x="134" y="146"/>
                  </a:cubicBezTo>
                  <a:cubicBezTo>
                    <a:pt x="206" y="74"/>
                    <a:pt x="206" y="74"/>
                    <a:pt x="206" y="74"/>
                  </a:cubicBezTo>
                  <a:cubicBezTo>
                    <a:pt x="210" y="70"/>
                    <a:pt x="213" y="66"/>
                    <a:pt x="215" y="62"/>
                  </a:cubicBezTo>
                  <a:cubicBezTo>
                    <a:pt x="217" y="56"/>
                    <a:pt x="219" y="50"/>
                    <a:pt x="219" y="43"/>
                  </a:cubicBezTo>
                  <a:cubicBezTo>
                    <a:pt x="219" y="32"/>
                    <a:pt x="215" y="21"/>
                    <a:pt x="206" y="13"/>
                  </a:cubicBezTo>
                  <a:cubicBezTo>
                    <a:pt x="206" y="13"/>
                    <a:pt x="206" y="13"/>
                    <a:pt x="206" y="13"/>
                  </a:cubicBezTo>
                  <a:cubicBezTo>
                    <a:pt x="198" y="4"/>
                    <a:pt x="187" y="0"/>
                    <a:pt x="176" y="0"/>
                  </a:cubicBezTo>
                </a:path>
              </a:pathLst>
            </a:cu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84" name="Freeform 105">
              <a:extLst>
                <a:ext uri="{FF2B5EF4-FFF2-40B4-BE49-F238E27FC236}">
                  <a16:creationId xmlns:a16="http://schemas.microsoft.com/office/drawing/2014/main" id="{6FBD5811-1425-5247-A7B3-F473AB1B2194}"/>
                </a:ext>
              </a:extLst>
            </p:cNvPr>
            <p:cNvSpPr>
              <a:spLocks/>
            </p:cNvSpPr>
            <p:nvPr/>
          </p:nvSpPr>
          <p:spPr bwMode="auto">
            <a:xfrm>
              <a:off x="5392787" y="1935393"/>
              <a:ext cx="92640" cy="353304"/>
            </a:xfrm>
            <a:custGeom>
              <a:avLst/>
              <a:gdLst>
                <a:gd name="T0" fmla="*/ 43 w 86"/>
                <a:gd name="T1" fmla="*/ 0 h 328"/>
                <a:gd name="T2" fmla="*/ 0 w 86"/>
                <a:gd name="T3" fmla="*/ 43 h 328"/>
                <a:gd name="T4" fmla="*/ 0 w 86"/>
                <a:gd name="T5" fmla="*/ 285 h 328"/>
                <a:gd name="T6" fmla="*/ 43 w 86"/>
                <a:gd name="T7" fmla="*/ 328 h 328"/>
                <a:gd name="T8" fmla="*/ 86 w 86"/>
                <a:gd name="T9" fmla="*/ 285 h 328"/>
                <a:gd name="T10" fmla="*/ 86 w 86"/>
                <a:gd name="T11" fmla="*/ 43 h 328"/>
                <a:gd name="T12" fmla="*/ 43 w 86"/>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86" h="328">
                  <a:moveTo>
                    <a:pt x="43" y="0"/>
                  </a:moveTo>
                  <a:cubicBezTo>
                    <a:pt x="19" y="0"/>
                    <a:pt x="0" y="19"/>
                    <a:pt x="0" y="43"/>
                  </a:cubicBezTo>
                  <a:cubicBezTo>
                    <a:pt x="0" y="285"/>
                    <a:pt x="0" y="285"/>
                    <a:pt x="0" y="285"/>
                  </a:cubicBezTo>
                  <a:cubicBezTo>
                    <a:pt x="43" y="328"/>
                    <a:pt x="43" y="328"/>
                    <a:pt x="43" y="328"/>
                  </a:cubicBezTo>
                  <a:cubicBezTo>
                    <a:pt x="86" y="285"/>
                    <a:pt x="86" y="285"/>
                    <a:pt x="86" y="285"/>
                  </a:cubicBezTo>
                  <a:cubicBezTo>
                    <a:pt x="86" y="43"/>
                    <a:pt x="86" y="43"/>
                    <a:pt x="86" y="43"/>
                  </a:cubicBezTo>
                  <a:cubicBezTo>
                    <a:pt x="86" y="19"/>
                    <a:pt x="67" y="0"/>
                    <a:pt x="43" y="0"/>
                  </a:cubicBezTo>
                </a:path>
              </a:pathLst>
            </a:cu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85" name="Freeform 106">
              <a:extLst>
                <a:ext uri="{FF2B5EF4-FFF2-40B4-BE49-F238E27FC236}">
                  <a16:creationId xmlns:a16="http://schemas.microsoft.com/office/drawing/2014/main" id="{0CEF832A-CC7A-2849-8838-44216B32CEFD}"/>
                </a:ext>
              </a:extLst>
            </p:cNvPr>
            <p:cNvSpPr>
              <a:spLocks noEditPoints="1"/>
            </p:cNvSpPr>
            <p:nvPr/>
          </p:nvSpPr>
          <p:spPr bwMode="auto">
            <a:xfrm>
              <a:off x="5236571" y="2166085"/>
              <a:ext cx="237049" cy="236141"/>
            </a:xfrm>
            <a:custGeom>
              <a:avLst/>
              <a:gdLst>
                <a:gd name="T0" fmla="*/ 220 w 220"/>
                <a:gd name="T1" fmla="*/ 205 h 219"/>
                <a:gd name="T2" fmla="*/ 219 w 220"/>
                <a:gd name="T3" fmla="*/ 205 h 219"/>
                <a:gd name="T4" fmla="*/ 218 w 220"/>
                <a:gd name="T5" fmla="*/ 206 h 219"/>
                <a:gd name="T6" fmla="*/ 206 w 220"/>
                <a:gd name="T7" fmla="*/ 215 h 219"/>
                <a:gd name="T8" fmla="*/ 196 w 220"/>
                <a:gd name="T9" fmla="*/ 218 h 219"/>
                <a:gd name="T10" fmla="*/ 188 w 220"/>
                <a:gd name="T11" fmla="*/ 219 h 219"/>
                <a:gd name="T12" fmla="*/ 188 w 220"/>
                <a:gd name="T13" fmla="*/ 219 h 219"/>
                <a:gd name="T14" fmla="*/ 188 w 220"/>
                <a:gd name="T15" fmla="*/ 219 h 219"/>
                <a:gd name="T16" fmla="*/ 188 w 220"/>
                <a:gd name="T17" fmla="*/ 219 h 219"/>
                <a:gd name="T18" fmla="*/ 188 w 220"/>
                <a:gd name="T19" fmla="*/ 219 h 219"/>
                <a:gd name="T20" fmla="*/ 218 w 220"/>
                <a:gd name="T21" fmla="*/ 206 h 219"/>
                <a:gd name="T22" fmla="*/ 220 w 220"/>
                <a:gd name="T23" fmla="*/ 205 h 219"/>
                <a:gd name="T24" fmla="*/ 4 w 220"/>
                <a:gd name="T25" fmla="*/ 49 h 219"/>
                <a:gd name="T26" fmla="*/ 12 w 220"/>
                <a:gd name="T27" fmla="*/ 61 h 219"/>
                <a:gd name="T28" fmla="*/ 156 w 220"/>
                <a:gd name="T29" fmla="*/ 205 h 219"/>
                <a:gd name="T30" fmla="*/ 156 w 220"/>
                <a:gd name="T31" fmla="*/ 205 h 219"/>
                <a:gd name="T32" fmla="*/ 12 w 220"/>
                <a:gd name="T33" fmla="*/ 61 h 219"/>
                <a:gd name="T34" fmla="*/ 4 w 220"/>
                <a:gd name="T35" fmla="*/ 49 h 219"/>
                <a:gd name="T36" fmla="*/ 12 w 220"/>
                <a:gd name="T37" fmla="*/ 0 h 219"/>
                <a:gd name="T38" fmla="*/ 12 w 220"/>
                <a:gd name="T39" fmla="*/ 0 h 219"/>
                <a:gd name="T40" fmla="*/ 0 w 220"/>
                <a:gd name="T41" fmla="*/ 30 h 219"/>
                <a:gd name="T42" fmla="*/ 12 w 220"/>
                <a:gd name="T43" fmla="*/ 0 h 219"/>
                <a:gd name="T44" fmla="*/ 12 w 220"/>
                <a:gd name="T45" fmla="*/ 0 h 219"/>
                <a:gd name="T46" fmla="*/ 74 w 220"/>
                <a:gd name="T47" fmla="*/ 0 h 219"/>
                <a:gd name="T48" fmla="*/ 74 w 220"/>
                <a:gd name="T49" fmla="*/ 0 h 219"/>
                <a:gd name="T50" fmla="*/ 145 w 220"/>
                <a:gd name="T51" fmla="*/ 71 h 219"/>
                <a:gd name="T52" fmla="*/ 74 w 220"/>
                <a:gd name="T53" fmla="*/ 0 h 219"/>
                <a:gd name="T54" fmla="*/ 74 w 220"/>
                <a:gd name="T55"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20" h="219">
                  <a:moveTo>
                    <a:pt x="220" y="205"/>
                  </a:moveTo>
                  <a:cubicBezTo>
                    <a:pt x="219" y="205"/>
                    <a:pt x="219" y="205"/>
                    <a:pt x="219" y="205"/>
                  </a:cubicBezTo>
                  <a:cubicBezTo>
                    <a:pt x="218" y="206"/>
                    <a:pt x="218" y="206"/>
                    <a:pt x="218" y="206"/>
                  </a:cubicBezTo>
                  <a:cubicBezTo>
                    <a:pt x="215" y="210"/>
                    <a:pt x="210" y="213"/>
                    <a:pt x="206" y="215"/>
                  </a:cubicBezTo>
                  <a:cubicBezTo>
                    <a:pt x="202" y="216"/>
                    <a:pt x="199" y="217"/>
                    <a:pt x="196" y="218"/>
                  </a:cubicBezTo>
                  <a:cubicBezTo>
                    <a:pt x="193" y="218"/>
                    <a:pt x="191" y="219"/>
                    <a:pt x="188" y="219"/>
                  </a:cubicBezTo>
                  <a:cubicBezTo>
                    <a:pt x="188" y="219"/>
                    <a:pt x="188" y="219"/>
                    <a:pt x="188" y="219"/>
                  </a:cubicBezTo>
                  <a:cubicBezTo>
                    <a:pt x="188" y="219"/>
                    <a:pt x="188" y="219"/>
                    <a:pt x="188" y="219"/>
                  </a:cubicBezTo>
                  <a:cubicBezTo>
                    <a:pt x="188" y="219"/>
                    <a:pt x="188" y="219"/>
                    <a:pt x="188" y="219"/>
                  </a:cubicBezTo>
                  <a:cubicBezTo>
                    <a:pt x="188" y="219"/>
                    <a:pt x="188" y="219"/>
                    <a:pt x="188" y="219"/>
                  </a:cubicBezTo>
                  <a:cubicBezTo>
                    <a:pt x="199" y="219"/>
                    <a:pt x="210" y="214"/>
                    <a:pt x="218" y="206"/>
                  </a:cubicBezTo>
                  <a:cubicBezTo>
                    <a:pt x="219" y="205"/>
                    <a:pt x="219" y="205"/>
                    <a:pt x="220" y="205"/>
                  </a:cubicBezTo>
                  <a:moveTo>
                    <a:pt x="4" y="49"/>
                  </a:moveTo>
                  <a:cubicBezTo>
                    <a:pt x="6" y="53"/>
                    <a:pt x="9" y="57"/>
                    <a:pt x="12" y="61"/>
                  </a:cubicBezTo>
                  <a:cubicBezTo>
                    <a:pt x="156" y="205"/>
                    <a:pt x="156" y="205"/>
                    <a:pt x="156" y="205"/>
                  </a:cubicBezTo>
                  <a:cubicBezTo>
                    <a:pt x="156" y="205"/>
                    <a:pt x="156" y="205"/>
                    <a:pt x="156" y="205"/>
                  </a:cubicBezTo>
                  <a:cubicBezTo>
                    <a:pt x="12" y="61"/>
                    <a:pt x="12" y="61"/>
                    <a:pt x="12" y="61"/>
                  </a:cubicBezTo>
                  <a:cubicBezTo>
                    <a:pt x="9" y="57"/>
                    <a:pt x="6" y="53"/>
                    <a:pt x="4" y="49"/>
                  </a:cubicBezTo>
                  <a:moveTo>
                    <a:pt x="12" y="0"/>
                  </a:moveTo>
                  <a:cubicBezTo>
                    <a:pt x="12" y="0"/>
                    <a:pt x="12" y="0"/>
                    <a:pt x="12" y="0"/>
                  </a:cubicBezTo>
                  <a:cubicBezTo>
                    <a:pt x="4" y="8"/>
                    <a:pt x="0" y="19"/>
                    <a:pt x="0" y="30"/>
                  </a:cubicBezTo>
                  <a:cubicBezTo>
                    <a:pt x="0" y="19"/>
                    <a:pt x="4" y="8"/>
                    <a:pt x="12" y="0"/>
                  </a:cubicBezTo>
                  <a:cubicBezTo>
                    <a:pt x="12" y="0"/>
                    <a:pt x="12" y="0"/>
                    <a:pt x="12" y="0"/>
                  </a:cubicBezTo>
                  <a:moveTo>
                    <a:pt x="74" y="0"/>
                  </a:moveTo>
                  <a:cubicBezTo>
                    <a:pt x="74" y="0"/>
                    <a:pt x="74" y="0"/>
                    <a:pt x="74" y="0"/>
                  </a:cubicBezTo>
                  <a:cubicBezTo>
                    <a:pt x="145" y="71"/>
                    <a:pt x="145" y="71"/>
                    <a:pt x="145" y="71"/>
                  </a:cubicBezTo>
                  <a:cubicBezTo>
                    <a:pt x="74" y="0"/>
                    <a:pt x="74" y="0"/>
                    <a:pt x="74" y="0"/>
                  </a:cubicBezTo>
                  <a:cubicBezTo>
                    <a:pt x="74" y="0"/>
                    <a:pt x="74" y="0"/>
                    <a:pt x="74" y="0"/>
                  </a:cubicBezTo>
                </a:path>
              </a:pathLst>
            </a:custGeom>
            <a:grpFill/>
            <a:ln w="952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86" name="Freeform 107">
              <a:extLst>
                <a:ext uri="{FF2B5EF4-FFF2-40B4-BE49-F238E27FC236}">
                  <a16:creationId xmlns:a16="http://schemas.microsoft.com/office/drawing/2014/main" id="{1E24BE03-825E-AD48-AF70-9DE8AFDE179F}"/>
                </a:ext>
              </a:extLst>
            </p:cNvPr>
            <p:cNvSpPr>
              <a:spLocks noEditPoints="1"/>
            </p:cNvSpPr>
            <p:nvPr/>
          </p:nvSpPr>
          <p:spPr bwMode="auto">
            <a:xfrm>
              <a:off x="5236571" y="2152007"/>
              <a:ext cx="237049" cy="245678"/>
            </a:xfrm>
            <a:custGeom>
              <a:avLst/>
              <a:gdLst>
                <a:gd name="T0" fmla="*/ 220 w 220"/>
                <a:gd name="T1" fmla="*/ 218 h 228"/>
                <a:gd name="T2" fmla="*/ 218 w 220"/>
                <a:gd name="T3" fmla="*/ 219 h 228"/>
                <a:gd name="T4" fmla="*/ 206 w 220"/>
                <a:gd name="T5" fmla="*/ 228 h 228"/>
                <a:gd name="T6" fmla="*/ 218 w 220"/>
                <a:gd name="T7" fmla="*/ 219 h 228"/>
                <a:gd name="T8" fmla="*/ 219 w 220"/>
                <a:gd name="T9" fmla="*/ 218 h 228"/>
                <a:gd name="T10" fmla="*/ 220 w 220"/>
                <a:gd name="T11" fmla="*/ 218 h 228"/>
                <a:gd name="T12" fmla="*/ 220 w 220"/>
                <a:gd name="T13" fmla="*/ 218 h 228"/>
                <a:gd name="T14" fmla="*/ 43 w 220"/>
                <a:gd name="T15" fmla="*/ 0 h 228"/>
                <a:gd name="T16" fmla="*/ 12 w 220"/>
                <a:gd name="T17" fmla="*/ 13 h 228"/>
                <a:gd name="T18" fmla="*/ 12 w 220"/>
                <a:gd name="T19" fmla="*/ 13 h 228"/>
                <a:gd name="T20" fmla="*/ 0 w 220"/>
                <a:gd name="T21" fmla="*/ 43 h 228"/>
                <a:gd name="T22" fmla="*/ 4 w 220"/>
                <a:gd name="T23" fmla="*/ 62 h 228"/>
                <a:gd name="T24" fmla="*/ 12 w 220"/>
                <a:gd name="T25" fmla="*/ 74 h 228"/>
                <a:gd name="T26" fmla="*/ 156 w 220"/>
                <a:gd name="T27" fmla="*/ 218 h 228"/>
                <a:gd name="T28" fmla="*/ 145 w 220"/>
                <a:gd name="T29" fmla="*/ 188 h 228"/>
                <a:gd name="T30" fmla="*/ 145 w 220"/>
                <a:gd name="T31" fmla="*/ 188 h 228"/>
                <a:gd name="T32" fmla="*/ 145 w 220"/>
                <a:gd name="T33" fmla="*/ 84 h 228"/>
                <a:gd name="T34" fmla="*/ 145 w 220"/>
                <a:gd name="T35" fmla="*/ 84 h 228"/>
                <a:gd name="T36" fmla="*/ 74 w 220"/>
                <a:gd name="T37" fmla="*/ 13 h 228"/>
                <a:gd name="T38" fmla="*/ 74 w 220"/>
                <a:gd name="T39" fmla="*/ 13 h 228"/>
                <a:gd name="T40" fmla="*/ 43 w 220"/>
                <a:gd name="T4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0" h="228">
                  <a:moveTo>
                    <a:pt x="220" y="218"/>
                  </a:moveTo>
                  <a:cubicBezTo>
                    <a:pt x="218" y="219"/>
                    <a:pt x="218" y="219"/>
                    <a:pt x="218" y="219"/>
                  </a:cubicBezTo>
                  <a:cubicBezTo>
                    <a:pt x="215" y="223"/>
                    <a:pt x="210" y="226"/>
                    <a:pt x="206" y="228"/>
                  </a:cubicBezTo>
                  <a:cubicBezTo>
                    <a:pt x="210" y="226"/>
                    <a:pt x="215" y="223"/>
                    <a:pt x="218" y="219"/>
                  </a:cubicBezTo>
                  <a:cubicBezTo>
                    <a:pt x="219" y="218"/>
                    <a:pt x="219" y="218"/>
                    <a:pt x="219" y="218"/>
                  </a:cubicBezTo>
                  <a:cubicBezTo>
                    <a:pt x="220" y="218"/>
                    <a:pt x="220" y="218"/>
                    <a:pt x="220" y="218"/>
                  </a:cubicBezTo>
                  <a:cubicBezTo>
                    <a:pt x="220" y="218"/>
                    <a:pt x="220" y="218"/>
                    <a:pt x="220" y="218"/>
                  </a:cubicBezTo>
                  <a:moveTo>
                    <a:pt x="43" y="0"/>
                  </a:moveTo>
                  <a:cubicBezTo>
                    <a:pt x="32" y="0"/>
                    <a:pt x="21" y="4"/>
                    <a:pt x="12" y="13"/>
                  </a:cubicBezTo>
                  <a:cubicBezTo>
                    <a:pt x="12" y="13"/>
                    <a:pt x="12" y="13"/>
                    <a:pt x="12" y="13"/>
                  </a:cubicBezTo>
                  <a:cubicBezTo>
                    <a:pt x="4" y="21"/>
                    <a:pt x="0" y="32"/>
                    <a:pt x="0" y="43"/>
                  </a:cubicBezTo>
                  <a:cubicBezTo>
                    <a:pt x="0" y="50"/>
                    <a:pt x="1" y="56"/>
                    <a:pt x="4" y="62"/>
                  </a:cubicBezTo>
                  <a:cubicBezTo>
                    <a:pt x="6" y="66"/>
                    <a:pt x="9" y="70"/>
                    <a:pt x="12" y="74"/>
                  </a:cubicBezTo>
                  <a:cubicBezTo>
                    <a:pt x="156" y="218"/>
                    <a:pt x="156" y="218"/>
                    <a:pt x="156" y="218"/>
                  </a:cubicBezTo>
                  <a:cubicBezTo>
                    <a:pt x="148" y="209"/>
                    <a:pt x="145" y="199"/>
                    <a:pt x="145" y="188"/>
                  </a:cubicBezTo>
                  <a:cubicBezTo>
                    <a:pt x="145" y="188"/>
                    <a:pt x="145" y="188"/>
                    <a:pt x="145" y="188"/>
                  </a:cubicBezTo>
                  <a:cubicBezTo>
                    <a:pt x="145" y="84"/>
                    <a:pt x="145" y="84"/>
                    <a:pt x="145" y="84"/>
                  </a:cubicBezTo>
                  <a:cubicBezTo>
                    <a:pt x="145" y="84"/>
                    <a:pt x="145" y="84"/>
                    <a:pt x="145" y="84"/>
                  </a:cubicBezTo>
                  <a:cubicBezTo>
                    <a:pt x="74" y="13"/>
                    <a:pt x="74" y="13"/>
                    <a:pt x="74" y="13"/>
                  </a:cubicBezTo>
                  <a:cubicBezTo>
                    <a:pt x="74" y="13"/>
                    <a:pt x="74" y="13"/>
                    <a:pt x="74" y="13"/>
                  </a:cubicBezTo>
                  <a:cubicBezTo>
                    <a:pt x="65" y="4"/>
                    <a:pt x="54" y="0"/>
                    <a:pt x="43" y="0"/>
                  </a:cubicBezTo>
                </a:path>
              </a:pathLst>
            </a:cu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87" name="Freeform 108">
              <a:extLst>
                <a:ext uri="{FF2B5EF4-FFF2-40B4-BE49-F238E27FC236}">
                  <a16:creationId xmlns:a16="http://schemas.microsoft.com/office/drawing/2014/main" id="{5C2D2CA2-2AC7-7A4E-947A-E1EFD622A175}"/>
                </a:ext>
              </a:extLst>
            </p:cNvPr>
            <p:cNvSpPr>
              <a:spLocks noEditPoints="1"/>
            </p:cNvSpPr>
            <p:nvPr/>
          </p:nvSpPr>
          <p:spPr bwMode="auto">
            <a:xfrm>
              <a:off x="5439107" y="2400864"/>
              <a:ext cx="8628" cy="1362"/>
            </a:xfrm>
            <a:custGeom>
              <a:avLst/>
              <a:gdLst>
                <a:gd name="T0" fmla="*/ 0 w 8"/>
                <a:gd name="T1" fmla="*/ 1 h 1"/>
                <a:gd name="T2" fmla="*/ 0 w 8"/>
                <a:gd name="T3" fmla="*/ 1 h 1"/>
                <a:gd name="T4" fmla="*/ 0 w 8"/>
                <a:gd name="T5" fmla="*/ 1 h 1"/>
                <a:gd name="T6" fmla="*/ 8 w 8"/>
                <a:gd name="T7" fmla="*/ 0 h 1"/>
                <a:gd name="T8" fmla="*/ 0 w 8"/>
                <a:gd name="T9" fmla="*/ 1 h 1"/>
                <a:gd name="T10" fmla="*/ 8 w 8"/>
                <a:gd name="T11" fmla="*/ 0 h 1"/>
              </a:gdLst>
              <a:ahLst/>
              <a:cxnLst>
                <a:cxn ang="0">
                  <a:pos x="T0" y="T1"/>
                </a:cxn>
                <a:cxn ang="0">
                  <a:pos x="T2" y="T3"/>
                </a:cxn>
                <a:cxn ang="0">
                  <a:pos x="T4" y="T5"/>
                </a:cxn>
                <a:cxn ang="0">
                  <a:pos x="T6" y="T7"/>
                </a:cxn>
                <a:cxn ang="0">
                  <a:pos x="T8" y="T9"/>
                </a:cxn>
                <a:cxn ang="0">
                  <a:pos x="T10" y="T11"/>
                </a:cxn>
              </a:cxnLst>
              <a:rect l="0" t="0" r="r" b="b"/>
              <a:pathLst>
                <a:path w="8" h="1">
                  <a:moveTo>
                    <a:pt x="0" y="1"/>
                  </a:moveTo>
                  <a:cubicBezTo>
                    <a:pt x="0" y="1"/>
                    <a:pt x="0" y="1"/>
                    <a:pt x="0" y="1"/>
                  </a:cubicBezTo>
                  <a:cubicBezTo>
                    <a:pt x="0" y="1"/>
                    <a:pt x="0" y="1"/>
                    <a:pt x="0" y="1"/>
                  </a:cubicBezTo>
                  <a:moveTo>
                    <a:pt x="8" y="0"/>
                  </a:moveTo>
                  <a:cubicBezTo>
                    <a:pt x="5" y="0"/>
                    <a:pt x="3" y="1"/>
                    <a:pt x="0" y="1"/>
                  </a:cubicBezTo>
                  <a:cubicBezTo>
                    <a:pt x="3" y="1"/>
                    <a:pt x="5" y="0"/>
                    <a:pt x="8" y="0"/>
                  </a:cubicBezTo>
                </a:path>
              </a:pathLst>
            </a:custGeom>
            <a:grpFill/>
            <a:ln w="952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88" name="Freeform 109">
              <a:extLst>
                <a:ext uri="{FF2B5EF4-FFF2-40B4-BE49-F238E27FC236}">
                  <a16:creationId xmlns:a16="http://schemas.microsoft.com/office/drawing/2014/main" id="{ACBFC412-68E9-CD4B-BA29-581856B15E9A}"/>
                </a:ext>
              </a:extLst>
            </p:cNvPr>
            <p:cNvSpPr>
              <a:spLocks/>
            </p:cNvSpPr>
            <p:nvPr/>
          </p:nvSpPr>
          <p:spPr bwMode="auto">
            <a:xfrm>
              <a:off x="5392787" y="2242377"/>
              <a:ext cx="46320" cy="112167"/>
            </a:xfrm>
            <a:custGeom>
              <a:avLst/>
              <a:gdLst>
                <a:gd name="T0" fmla="*/ 0 w 43"/>
                <a:gd name="T1" fmla="*/ 0 h 104"/>
                <a:gd name="T2" fmla="*/ 0 w 43"/>
                <a:gd name="T3" fmla="*/ 104 h 104"/>
                <a:gd name="T4" fmla="*/ 0 w 43"/>
                <a:gd name="T5" fmla="*/ 104 h 104"/>
                <a:gd name="T6" fmla="*/ 12 w 43"/>
                <a:gd name="T7" fmla="*/ 74 h 104"/>
                <a:gd name="T8" fmla="*/ 43 w 43"/>
                <a:gd name="T9" fmla="*/ 43 h 104"/>
                <a:gd name="T10" fmla="*/ 0 w 43"/>
                <a:gd name="T11" fmla="*/ 0 h 104"/>
              </a:gdLst>
              <a:ahLst/>
              <a:cxnLst>
                <a:cxn ang="0">
                  <a:pos x="T0" y="T1"/>
                </a:cxn>
                <a:cxn ang="0">
                  <a:pos x="T2" y="T3"/>
                </a:cxn>
                <a:cxn ang="0">
                  <a:pos x="T4" y="T5"/>
                </a:cxn>
                <a:cxn ang="0">
                  <a:pos x="T6" y="T7"/>
                </a:cxn>
                <a:cxn ang="0">
                  <a:pos x="T8" y="T9"/>
                </a:cxn>
                <a:cxn ang="0">
                  <a:pos x="T10" y="T11"/>
                </a:cxn>
              </a:cxnLst>
              <a:rect l="0" t="0" r="r" b="b"/>
              <a:pathLst>
                <a:path w="43" h="104">
                  <a:moveTo>
                    <a:pt x="0" y="0"/>
                  </a:moveTo>
                  <a:cubicBezTo>
                    <a:pt x="0" y="104"/>
                    <a:pt x="0" y="104"/>
                    <a:pt x="0" y="104"/>
                  </a:cubicBezTo>
                  <a:cubicBezTo>
                    <a:pt x="0" y="104"/>
                    <a:pt x="0" y="104"/>
                    <a:pt x="0" y="104"/>
                  </a:cubicBezTo>
                  <a:cubicBezTo>
                    <a:pt x="0" y="93"/>
                    <a:pt x="4" y="82"/>
                    <a:pt x="12" y="74"/>
                  </a:cubicBezTo>
                  <a:cubicBezTo>
                    <a:pt x="43" y="43"/>
                    <a:pt x="43" y="43"/>
                    <a:pt x="43" y="43"/>
                  </a:cubicBezTo>
                  <a:cubicBezTo>
                    <a:pt x="0" y="0"/>
                    <a:pt x="0" y="0"/>
                    <a:pt x="0" y="0"/>
                  </a:cubicBezTo>
                </a:path>
              </a:pathLst>
            </a:cu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89" name="Freeform 110">
              <a:extLst>
                <a:ext uri="{FF2B5EF4-FFF2-40B4-BE49-F238E27FC236}">
                  <a16:creationId xmlns:a16="http://schemas.microsoft.com/office/drawing/2014/main" id="{FF3DEB4D-ADE0-8144-AC17-1E797208100D}"/>
                </a:ext>
              </a:extLst>
            </p:cNvPr>
            <p:cNvSpPr>
              <a:spLocks noEditPoints="1"/>
            </p:cNvSpPr>
            <p:nvPr/>
          </p:nvSpPr>
          <p:spPr bwMode="auto">
            <a:xfrm>
              <a:off x="5404594" y="2166085"/>
              <a:ext cx="237049" cy="236141"/>
            </a:xfrm>
            <a:custGeom>
              <a:avLst/>
              <a:gdLst>
                <a:gd name="T0" fmla="*/ 2 w 220"/>
                <a:gd name="T1" fmla="*/ 206 h 219"/>
                <a:gd name="T2" fmla="*/ 32 w 220"/>
                <a:gd name="T3" fmla="*/ 219 h 219"/>
                <a:gd name="T4" fmla="*/ 32 w 220"/>
                <a:gd name="T5" fmla="*/ 219 h 219"/>
                <a:gd name="T6" fmla="*/ 20 w 220"/>
                <a:gd name="T7" fmla="*/ 217 h 219"/>
                <a:gd name="T8" fmla="*/ 2 w 220"/>
                <a:gd name="T9" fmla="*/ 206 h 219"/>
                <a:gd name="T10" fmla="*/ 2 w 220"/>
                <a:gd name="T11" fmla="*/ 206 h 219"/>
                <a:gd name="T12" fmla="*/ 2 w 220"/>
                <a:gd name="T13" fmla="*/ 206 h 219"/>
                <a:gd name="T14" fmla="*/ 2 w 220"/>
                <a:gd name="T15" fmla="*/ 206 h 219"/>
                <a:gd name="T16" fmla="*/ 1 w 220"/>
                <a:gd name="T17" fmla="*/ 206 h 219"/>
                <a:gd name="T18" fmla="*/ 1 w 220"/>
                <a:gd name="T19" fmla="*/ 206 h 219"/>
                <a:gd name="T20" fmla="*/ 1 w 220"/>
                <a:gd name="T21" fmla="*/ 206 h 219"/>
                <a:gd name="T22" fmla="*/ 1 w 220"/>
                <a:gd name="T23" fmla="*/ 206 h 219"/>
                <a:gd name="T24" fmla="*/ 1 w 220"/>
                <a:gd name="T25" fmla="*/ 206 h 219"/>
                <a:gd name="T26" fmla="*/ 1 w 220"/>
                <a:gd name="T27" fmla="*/ 206 h 219"/>
                <a:gd name="T28" fmla="*/ 0 w 220"/>
                <a:gd name="T29" fmla="*/ 205 h 219"/>
                <a:gd name="T30" fmla="*/ 1 w 220"/>
                <a:gd name="T31" fmla="*/ 206 h 219"/>
                <a:gd name="T32" fmla="*/ 1 w 220"/>
                <a:gd name="T33" fmla="*/ 206 h 219"/>
                <a:gd name="T34" fmla="*/ 1 w 220"/>
                <a:gd name="T35" fmla="*/ 206 h 219"/>
                <a:gd name="T36" fmla="*/ 1 w 220"/>
                <a:gd name="T37" fmla="*/ 206 h 219"/>
                <a:gd name="T38" fmla="*/ 1 w 220"/>
                <a:gd name="T39" fmla="*/ 205 h 219"/>
                <a:gd name="T40" fmla="*/ 0 w 220"/>
                <a:gd name="T41" fmla="*/ 205 h 219"/>
                <a:gd name="T42" fmla="*/ 216 w 220"/>
                <a:gd name="T43" fmla="*/ 49 h 219"/>
                <a:gd name="T44" fmla="*/ 207 w 220"/>
                <a:gd name="T45" fmla="*/ 61 h 219"/>
                <a:gd name="T46" fmla="*/ 135 w 220"/>
                <a:gd name="T47" fmla="*/ 133 h 219"/>
                <a:gd name="T48" fmla="*/ 207 w 220"/>
                <a:gd name="T49" fmla="*/ 61 h 219"/>
                <a:gd name="T50" fmla="*/ 216 w 220"/>
                <a:gd name="T51" fmla="*/ 49 h 219"/>
                <a:gd name="T52" fmla="*/ 146 w 220"/>
                <a:gd name="T53" fmla="*/ 0 h 219"/>
                <a:gd name="T54" fmla="*/ 146 w 220"/>
                <a:gd name="T55" fmla="*/ 0 h 219"/>
                <a:gd name="T56" fmla="*/ 75 w 220"/>
                <a:gd name="T57" fmla="*/ 71 h 219"/>
                <a:gd name="T58" fmla="*/ 75 w 220"/>
                <a:gd name="T59" fmla="*/ 71 h 219"/>
                <a:gd name="T60" fmla="*/ 146 w 220"/>
                <a:gd name="T61" fmla="*/ 0 h 219"/>
                <a:gd name="T62" fmla="*/ 146 w 220"/>
                <a:gd name="T63" fmla="*/ 0 h 219"/>
                <a:gd name="T64" fmla="*/ 207 w 220"/>
                <a:gd name="T65" fmla="*/ 0 h 219"/>
                <a:gd name="T66" fmla="*/ 207 w 220"/>
                <a:gd name="T67" fmla="*/ 0 h 219"/>
                <a:gd name="T68" fmla="*/ 220 w 220"/>
                <a:gd name="T69" fmla="*/ 30 h 219"/>
                <a:gd name="T70" fmla="*/ 207 w 220"/>
                <a:gd name="T71" fmla="*/ 0 h 219"/>
                <a:gd name="T72" fmla="*/ 207 w 220"/>
                <a:gd name="T7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 h="219">
                  <a:moveTo>
                    <a:pt x="2" y="206"/>
                  </a:moveTo>
                  <a:cubicBezTo>
                    <a:pt x="10" y="214"/>
                    <a:pt x="21" y="219"/>
                    <a:pt x="32" y="219"/>
                  </a:cubicBezTo>
                  <a:cubicBezTo>
                    <a:pt x="32" y="219"/>
                    <a:pt x="32" y="219"/>
                    <a:pt x="32" y="219"/>
                  </a:cubicBezTo>
                  <a:cubicBezTo>
                    <a:pt x="28" y="219"/>
                    <a:pt x="24" y="218"/>
                    <a:pt x="20" y="217"/>
                  </a:cubicBezTo>
                  <a:cubicBezTo>
                    <a:pt x="14" y="215"/>
                    <a:pt x="7" y="212"/>
                    <a:pt x="2" y="206"/>
                  </a:cubicBezTo>
                  <a:moveTo>
                    <a:pt x="2" y="206"/>
                  </a:moveTo>
                  <a:cubicBezTo>
                    <a:pt x="2" y="206"/>
                    <a:pt x="2" y="206"/>
                    <a:pt x="2" y="206"/>
                  </a:cubicBezTo>
                  <a:cubicBezTo>
                    <a:pt x="2" y="206"/>
                    <a:pt x="2" y="206"/>
                    <a:pt x="2" y="206"/>
                  </a:cubicBezTo>
                  <a:moveTo>
                    <a:pt x="1" y="206"/>
                  </a:moveTo>
                  <a:cubicBezTo>
                    <a:pt x="1" y="206"/>
                    <a:pt x="1" y="206"/>
                    <a:pt x="1" y="206"/>
                  </a:cubicBezTo>
                  <a:cubicBezTo>
                    <a:pt x="1" y="206"/>
                    <a:pt x="1" y="206"/>
                    <a:pt x="1" y="206"/>
                  </a:cubicBezTo>
                  <a:moveTo>
                    <a:pt x="1" y="206"/>
                  </a:moveTo>
                  <a:cubicBezTo>
                    <a:pt x="1" y="206"/>
                    <a:pt x="1" y="206"/>
                    <a:pt x="1" y="206"/>
                  </a:cubicBezTo>
                  <a:cubicBezTo>
                    <a:pt x="1" y="206"/>
                    <a:pt x="1" y="206"/>
                    <a:pt x="1" y="206"/>
                  </a:cubicBezTo>
                  <a:moveTo>
                    <a:pt x="0" y="205"/>
                  </a:moveTo>
                  <a:cubicBezTo>
                    <a:pt x="0" y="205"/>
                    <a:pt x="1" y="205"/>
                    <a:pt x="1" y="206"/>
                  </a:cubicBezTo>
                  <a:cubicBezTo>
                    <a:pt x="1" y="206"/>
                    <a:pt x="1" y="206"/>
                    <a:pt x="1" y="206"/>
                  </a:cubicBezTo>
                  <a:cubicBezTo>
                    <a:pt x="1" y="206"/>
                    <a:pt x="1" y="206"/>
                    <a:pt x="1" y="206"/>
                  </a:cubicBezTo>
                  <a:cubicBezTo>
                    <a:pt x="1" y="206"/>
                    <a:pt x="1" y="206"/>
                    <a:pt x="1" y="206"/>
                  </a:cubicBezTo>
                  <a:cubicBezTo>
                    <a:pt x="1" y="205"/>
                    <a:pt x="1" y="205"/>
                    <a:pt x="1" y="205"/>
                  </a:cubicBezTo>
                  <a:cubicBezTo>
                    <a:pt x="0" y="205"/>
                    <a:pt x="0" y="205"/>
                    <a:pt x="0" y="205"/>
                  </a:cubicBezTo>
                  <a:moveTo>
                    <a:pt x="216" y="49"/>
                  </a:moveTo>
                  <a:cubicBezTo>
                    <a:pt x="214" y="53"/>
                    <a:pt x="211" y="57"/>
                    <a:pt x="207" y="61"/>
                  </a:cubicBezTo>
                  <a:cubicBezTo>
                    <a:pt x="135" y="133"/>
                    <a:pt x="135" y="133"/>
                    <a:pt x="135" y="133"/>
                  </a:cubicBezTo>
                  <a:cubicBezTo>
                    <a:pt x="207" y="61"/>
                    <a:pt x="207" y="61"/>
                    <a:pt x="207" y="61"/>
                  </a:cubicBezTo>
                  <a:cubicBezTo>
                    <a:pt x="211" y="57"/>
                    <a:pt x="214" y="53"/>
                    <a:pt x="216" y="49"/>
                  </a:cubicBezTo>
                  <a:moveTo>
                    <a:pt x="146" y="0"/>
                  </a:moveTo>
                  <a:cubicBezTo>
                    <a:pt x="146" y="0"/>
                    <a:pt x="146" y="0"/>
                    <a:pt x="146" y="0"/>
                  </a:cubicBezTo>
                  <a:cubicBezTo>
                    <a:pt x="75" y="71"/>
                    <a:pt x="75" y="71"/>
                    <a:pt x="75" y="71"/>
                  </a:cubicBezTo>
                  <a:cubicBezTo>
                    <a:pt x="75" y="71"/>
                    <a:pt x="75" y="71"/>
                    <a:pt x="75" y="71"/>
                  </a:cubicBezTo>
                  <a:cubicBezTo>
                    <a:pt x="146" y="0"/>
                    <a:pt x="146" y="0"/>
                    <a:pt x="146" y="0"/>
                  </a:cubicBezTo>
                  <a:cubicBezTo>
                    <a:pt x="146" y="0"/>
                    <a:pt x="146" y="0"/>
                    <a:pt x="146" y="0"/>
                  </a:cubicBezTo>
                  <a:moveTo>
                    <a:pt x="207" y="0"/>
                  </a:moveTo>
                  <a:cubicBezTo>
                    <a:pt x="207" y="0"/>
                    <a:pt x="207" y="0"/>
                    <a:pt x="207" y="0"/>
                  </a:cubicBezTo>
                  <a:cubicBezTo>
                    <a:pt x="216" y="8"/>
                    <a:pt x="220" y="19"/>
                    <a:pt x="220" y="30"/>
                  </a:cubicBezTo>
                  <a:cubicBezTo>
                    <a:pt x="220" y="19"/>
                    <a:pt x="216" y="8"/>
                    <a:pt x="207" y="0"/>
                  </a:cubicBezTo>
                  <a:cubicBezTo>
                    <a:pt x="207" y="0"/>
                    <a:pt x="207" y="0"/>
                    <a:pt x="207" y="0"/>
                  </a:cubicBezTo>
                </a:path>
              </a:pathLst>
            </a:custGeom>
            <a:grpFill/>
            <a:ln w="952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90" name="Freeform 112">
              <a:extLst>
                <a:ext uri="{FF2B5EF4-FFF2-40B4-BE49-F238E27FC236}">
                  <a16:creationId xmlns:a16="http://schemas.microsoft.com/office/drawing/2014/main" id="{74E5CA38-1C58-AA43-930A-31D3107EB9FE}"/>
                </a:ext>
              </a:extLst>
            </p:cNvPr>
            <p:cNvSpPr>
              <a:spLocks/>
            </p:cNvSpPr>
            <p:nvPr/>
          </p:nvSpPr>
          <p:spPr bwMode="auto">
            <a:xfrm>
              <a:off x="5439107" y="2242377"/>
              <a:ext cx="49499" cy="127607"/>
            </a:xfrm>
            <a:custGeom>
              <a:avLst/>
              <a:gdLst>
                <a:gd name="T0" fmla="*/ 43 w 46"/>
                <a:gd name="T1" fmla="*/ 0 h 118"/>
                <a:gd name="T2" fmla="*/ 0 w 46"/>
                <a:gd name="T3" fmla="*/ 43 h 118"/>
                <a:gd name="T4" fmla="*/ 30 w 46"/>
                <a:gd name="T5" fmla="*/ 74 h 118"/>
                <a:gd name="T6" fmla="*/ 41 w 46"/>
                <a:gd name="T7" fmla="*/ 118 h 118"/>
                <a:gd name="T8" fmla="*/ 43 w 46"/>
                <a:gd name="T9" fmla="*/ 104 h 118"/>
                <a:gd name="T10" fmla="*/ 43 w 46"/>
                <a:gd name="T11" fmla="*/ 0 h 118"/>
              </a:gdLst>
              <a:ahLst/>
              <a:cxnLst>
                <a:cxn ang="0">
                  <a:pos x="T0" y="T1"/>
                </a:cxn>
                <a:cxn ang="0">
                  <a:pos x="T2" y="T3"/>
                </a:cxn>
                <a:cxn ang="0">
                  <a:pos x="T4" y="T5"/>
                </a:cxn>
                <a:cxn ang="0">
                  <a:pos x="T6" y="T7"/>
                </a:cxn>
                <a:cxn ang="0">
                  <a:pos x="T8" y="T9"/>
                </a:cxn>
                <a:cxn ang="0">
                  <a:pos x="T10" y="T11"/>
                </a:cxn>
              </a:cxnLst>
              <a:rect l="0" t="0" r="r" b="b"/>
              <a:pathLst>
                <a:path w="46" h="118">
                  <a:moveTo>
                    <a:pt x="43" y="0"/>
                  </a:moveTo>
                  <a:cubicBezTo>
                    <a:pt x="0" y="43"/>
                    <a:pt x="0" y="43"/>
                    <a:pt x="0" y="43"/>
                  </a:cubicBezTo>
                  <a:cubicBezTo>
                    <a:pt x="30" y="74"/>
                    <a:pt x="30" y="74"/>
                    <a:pt x="30" y="74"/>
                  </a:cubicBezTo>
                  <a:cubicBezTo>
                    <a:pt x="42" y="86"/>
                    <a:pt x="46" y="103"/>
                    <a:pt x="41" y="118"/>
                  </a:cubicBezTo>
                  <a:cubicBezTo>
                    <a:pt x="42" y="114"/>
                    <a:pt x="43" y="109"/>
                    <a:pt x="43" y="104"/>
                  </a:cubicBezTo>
                  <a:cubicBezTo>
                    <a:pt x="43" y="0"/>
                    <a:pt x="43" y="0"/>
                    <a:pt x="43" y="0"/>
                  </a:cubicBezTo>
                </a:path>
              </a:pathLst>
            </a:cu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91" name="Freeform 113">
              <a:extLst>
                <a:ext uri="{FF2B5EF4-FFF2-40B4-BE49-F238E27FC236}">
                  <a16:creationId xmlns:a16="http://schemas.microsoft.com/office/drawing/2014/main" id="{9B5A266A-B0E8-9E48-8017-89B0A59A3E82}"/>
                </a:ext>
              </a:extLst>
            </p:cNvPr>
            <p:cNvSpPr>
              <a:spLocks noEditPoints="1"/>
            </p:cNvSpPr>
            <p:nvPr/>
          </p:nvSpPr>
          <p:spPr bwMode="auto">
            <a:xfrm>
              <a:off x="5404594" y="2387240"/>
              <a:ext cx="54040" cy="14986"/>
            </a:xfrm>
            <a:custGeom>
              <a:avLst/>
              <a:gdLst>
                <a:gd name="T0" fmla="*/ 32 w 50"/>
                <a:gd name="T1" fmla="*/ 14 h 14"/>
                <a:gd name="T2" fmla="*/ 32 w 50"/>
                <a:gd name="T3" fmla="*/ 14 h 14"/>
                <a:gd name="T4" fmla="*/ 32 w 50"/>
                <a:gd name="T5" fmla="*/ 14 h 14"/>
                <a:gd name="T6" fmla="*/ 20 w 50"/>
                <a:gd name="T7" fmla="*/ 12 h 14"/>
                <a:gd name="T8" fmla="*/ 32 w 50"/>
                <a:gd name="T9" fmla="*/ 14 h 14"/>
                <a:gd name="T10" fmla="*/ 32 w 50"/>
                <a:gd name="T11" fmla="*/ 14 h 14"/>
                <a:gd name="T12" fmla="*/ 32 w 50"/>
                <a:gd name="T13" fmla="*/ 14 h 14"/>
                <a:gd name="T14" fmla="*/ 25 w 50"/>
                <a:gd name="T15" fmla="*/ 13 h 14"/>
                <a:gd name="T16" fmla="*/ 20 w 50"/>
                <a:gd name="T17" fmla="*/ 12 h 14"/>
                <a:gd name="T18" fmla="*/ 50 w 50"/>
                <a:gd name="T19" fmla="*/ 10 h 14"/>
                <a:gd name="T20" fmla="*/ 45 w 50"/>
                <a:gd name="T21" fmla="*/ 12 h 14"/>
                <a:gd name="T22" fmla="*/ 40 w 50"/>
                <a:gd name="T23" fmla="*/ 13 h 14"/>
                <a:gd name="T24" fmla="*/ 50 w 50"/>
                <a:gd name="T25" fmla="*/ 10 h 14"/>
                <a:gd name="T26" fmla="*/ 0 w 50"/>
                <a:gd name="T27" fmla="*/ 0 h 14"/>
                <a:gd name="T28" fmla="*/ 0 w 50"/>
                <a:gd name="T29" fmla="*/ 0 h 14"/>
                <a:gd name="T30" fmla="*/ 1 w 50"/>
                <a:gd name="T31" fmla="*/ 0 h 14"/>
                <a:gd name="T32" fmla="*/ 0 w 50"/>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 h="14">
                  <a:moveTo>
                    <a:pt x="32" y="14"/>
                  </a:moveTo>
                  <a:cubicBezTo>
                    <a:pt x="32" y="14"/>
                    <a:pt x="32" y="14"/>
                    <a:pt x="32" y="14"/>
                  </a:cubicBezTo>
                  <a:cubicBezTo>
                    <a:pt x="32" y="14"/>
                    <a:pt x="32" y="14"/>
                    <a:pt x="32" y="14"/>
                  </a:cubicBezTo>
                  <a:moveTo>
                    <a:pt x="20" y="12"/>
                  </a:moveTo>
                  <a:cubicBezTo>
                    <a:pt x="24" y="13"/>
                    <a:pt x="28" y="14"/>
                    <a:pt x="32" y="14"/>
                  </a:cubicBezTo>
                  <a:cubicBezTo>
                    <a:pt x="32" y="14"/>
                    <a:pt x="32" y="14"/>
                    <a:pt x="32" y="14"/>
                  </a:cubicBezTo>
                  <a:cubicBezTo>
                    <a:pt x="32" y="14"/>
                    <a:pt x="32" y="14"/>
                    <a:pt x="32" y="14"/>
                  </a:cubicBezTo>
                  <a:cubicBezTo>
                    <a:pt x="29" y="14"/>
                    <a:pt x="27" y="13"/>
                    <a:pt x="25" y="13"/>
                  </a:cubicBezTo>
                  <a:cubicBezTo>
                    <a:pt x="23" y="13"/>
                    <a:pt x="22" y="12"/>
                    <a:pt x="20" y="12"/>
                  </a:cubicBezTo>
                  <a:moveTo>
                    <a:pt x="50" y="10"/>
                  </a:moveTo>
                  <a:cubicBezTo>
                    <a:pt x="48" y="10"/>
                    <a:pt x="47" y="11"/>
                    <a:pt x="45" y="12"/>
                  </a:cubicBezTo>
                  <a:cubicBezTo>
                    <a:pt x="43" y="12"/>
                    <a:pt x="41" y="12"/>
                    <a:pt x="40" y="13"/>
                  </a:cubicBezTo>
                  <a:cubicBezTo>
                    <a:pt x="43" y="12"/>
                    <a:pt x="46" y="11"/>
                    <a:pt x="50" y="10"/>
                  </a:cubicBezTo>
                  <a:moveTo>
                    <a:pt x="0" y="0"/>
                  </a:moveTo>
                  <a:cubicBezTo>
                    <a:pt x="0" y="0"/>
                    <a:pt x="0" y="0"/>
                    <a:pt x="0" y="0"/>
                  </a:cubicBezTo>
                  <a:cubicBezTo>
                    <a:pt x="1" y="0"/>
                    <a:pt x="1" y="0"/>
                    <a:pt x="1" y="0"/>
                  </a:cubicBezTo>
                  <a:cubicBezTo>
                    <a:pt x="0" y="0"/>
                    <a:pt x="0" y="0"/>
                    <a:pt x="0" y="0"/>
                  </a:cubicBezTo>
                </a:path>
              </a:pathLst>
            </a:custGeom>
            <a:grpFill/>
            <a:ln w="952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92" name="Freeform 114">
              <a:extLst>
                <a:ext uri="{FF2B5EF4-FFF2-40B4-BE49-F238E27FC236}">
                  <a16:creationId xmlns:a16="http://schemas.microsoft.com/office/drawing/2014/main" id="{96FBDA25-F185-7443-9BBB-34D6733DF691}"/>
                </a:ext>
              </a:extLst>
            </p:cNvPr>
            <p:cNvSpPr>
              <a:spLocks noEditPoints="1"/>
            </p:cNvSpPr>
            <p:nvPr/>
          </p:nvSpPr>
          <p:spPr bwMode="auto">
            <a:xfrm>
              <a:off x="5392787" y="2354544"/>
              <a:ext cx="90369" cy="46320"/>
            </a:xfrm>
            <a:custGeom>
              <a:avLst/>
              <a:gdLst>
                <a:gd name="T0" fmla="*/ 84 w 84"/>
                <a:gd name="T1" fmla="*/ 14 h 43"/>
                <a:gd name="T2" fmla="*/ 56 w 84"/>
                <a:gd name="T3" fmla="*/ 42 h 43"/>
                <a:gd name="T4" fmla="*/ 61 w 84"/>
                <a:gd name="T5" fmla="*/ 40 h 43"/>
                <a:gd name="T6" fmla="*/ 73 w 84"/>
                <a:gd name="T7" fmla="*/ 31 h 43"/>
                <a:gd name="T8" fmla="*/ 75 w 84"/>
                <a:gd name="T9" fmla="*/ 30 h 43"/>
                <a:gd name="T10" fmla="*/ 84 w 84"/>
                <a:gd name="T11" fmla="*/ 14 h 43"/>
                <a:gd name="T12" fmla="*/ 0 w 84"/>
                <a:gd name="T13" fmla="*/ 0 h 43"/>
                <a:gd name="T14" fmla="*/ 11 w 84"/>
                <a:gd name="T15" fmla="*/ 30 h 43"/>
                <a:gd name="T16" fmla="*/ 12 w 84"/>
                <a:gd name="T17" fmla="*/ 30 h 43"/>
                <a:gd name="T18" fmla="*/ 12 w 84"/>
                <a:gd name="T19" fmla="*/ 31 h 43"/>
                <a:gd name="T20" fmla="*/ 31 w 84"/>
                <a:gd name="T21" fmla="*/ 42 h 43"/>
                <a:gd name="T22" fmla="*/ 36 w 84"/>
                <a:gd name="T23" fmla="*/ 43 h 43"/>
                <a:gd name="T24" fmla="*/ 0 w 84"/>
                <a:gd name="T25"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43">
                  <a:moveTo>
                    <a:pt x="84" y="14"/>
                  </a:moveTo>
                  <a:cubicBezTo>
                    <a:pt x="79" y="27"/>
                    <a:pt x="69" y="37"/>
                    <a:pt x="56" y="42"/>
                  </a:cubicBezTo>
                  <a:cubicBezTo>
                    <a:pt x="58" y="41"/>
                    <a:pt x="59" y="40"/>
                    <a:pt x="61" y="40"/>
                  </a:cubicBezTo>
                  <a:cubicBezTo>
                    <a:pt x="65" y="38"/>
                    <a:pt x="70" y="35"/>
                    <a:pt x="73" y="31"/>
                  </a:cubicBezTo>
                  <a:cubicBezTo>
                    <a:pt x="75" y="30"/>
                    <a:pt x="75" y="30"/>
                    <a:pt x="75" y="30"/>
                  </a:cubicBezTo>
                  <a:cubicBezTo>
                    <a:pt x="79" y="25"/>
                    <a:pt x="82" y="20"/>
                    <a:pt x="84" y="14"/>
                  </a:cubicBezTo>
                  <a:moveTo>
                    <a:pt x="0" y="0"/>
                  </a:moveTo>
                  <a:cubicBezTo>
                    <a:pt x="0" y="11"/>
                    <a:pt x="3" y="21"/>
                    <a:pt x="11" y="30"/>
                  </a:cubicBezTo>
                  <a:cubicBezTo>
                    <a:pt x="12" y="30"/>
                    <a:pt x="12" y="30"/>
                    <a:pt x="12" y="30"/>
                  </a:cubicBezTo>
                  <a:cubicBezTo>
                    <a:pt x="12" y="31"/>
                    <a:pt x="12" y="31"/>
                    <a:pt x="12" y="31"/>
                  </a:cubicBezTo>
                  <a:cubicBezTo>
                    <a:pt x="18" y="36"/>
                    <a:pt x="24" y="40"/>
                    <a:pt x="31" y="42"/>
                  </a:cubicBezTo>
                  <a:cubicBezTo>
                    <a:pt x="33" y="42"/>
                    <a:pt x="34" y="43"/>
                    <a:pt x="36" y="43"/>
                  </a:cubicBezTo>
                  <a:cubicBezTo>
                    <a:pt x="15" y="40"/>
                    <a:pt x="0" y="22"/>
                    <a:pt x="0" y="0"/>
                  </a:cubicBezTo>
                </a:path>
              </a:pathLst>
            </a:custGeom>
            <a:grpFill/>
            <a:ln w="952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93" name="Freeform 115">
              <a:extLst>
                <a:ext uri="{FF2B5EF4-FFF2-40B4-BE49-F238E27FC236}">
                  <a16:creationId xmlns:a16="http://schemas.microsoft.com/office/drawing/2014/main" id="{2114D2A9-55A0-3144-ABC8-E501C9CB8C0F}"/>
                </a:ext>
              </a:extLst>
            </p:cNvPr>
            <p:cNvSpPr>
              <a:spLocks/>
            </p:cNvSpPr>
            <p:nvPr/>
          </p:nvSpPr>
          <p:spPr bwMode="auto">
            <a:xfrm>
              <a:off x="5431387" y="2399956"/>
              <a:ext cx="21798" cy="2271"/>
            </a:xfrm>
            <a:custGeom>
              <a:avLst/>
              <a:gdLst>
                <a:gd name="T0" fmla="*/ 20 w 20"/>
                <a:gd name="T1" fmla="*/ 0 h 2"/>
                <a:gd name="T2" fmla="*/ 16 w 20"/>
                <a:gd name="T3" fmla="*/ 1 h 2"/>
                <a:gd name="T4" fmla="*/ 15 w 20"/>
                <a:gd name="T5" fmla="*/ 1 h 2"/>
                <a:gd name="T6" fmla="*/ 12 w 20"/>
                <a:gd name="T7" fmla="*/ 1 h 2"/>
                <a:gd name="T8" fmla="*/ 11 w 20"/>
                <a:gd name="T9" fmla="*/ 1 h 2"/>
                <a:gd name="T10" fmla="*/ 7 w 20"/>
                <a:gd name="T11" fmla="*/ 2 h 2"/>
                <a:gd name="T12" fmla="*/ 2 w 20"/>
                <a:gd name="T13" fmla="*/ 1 h 2"/>
                <a:gd name="T14" fmla="*/ 2 w 20"/>
                <a:gd name="T15" fmla="*/ 1 h 2"/>
                <a:gd name="T16" fmla="*/ 0 w 20"/>
                <a:gd name="T17" fmla="*/ 1 h 2"/>
                <a:gd name="T18" fmla="*/ 7 w 20"/>
                <a:gd name="T19" fmla="*/ 2 h 2"/>
                <a:gd name="T20" fmla="*/ 7 w 20"/>
                <a:gd name="T21" fmla="*/ 2 h 2"/>
                <a:gd name="T22" fmla="*/ 7 w 20"/>
                <a:gd name="T23" fmla="*/ 2 h 2"/>
                <a:gd name="T24" fmla="*/ 7 w 20"/>
                <a:gd name="T25" fmla="*/ 2 h 2"/>
                <a:gd name="T26" fmla="*/ 15 w 20"/>
                <a:gd name="T27" fmla="*/ 1 h 2"/>
                <a:gd name="T28" fmla="*/ 20 w 20"/>
                <a:gd name="T29"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
                  <a:moveTo>
                    <a:pt x="20" y="0"/>
                  </a:moveTo>
                  <a:cubicBezTo>
                    <a:pt x="19" y="0"/>
                    <a:pt x="17" y="0"/>
                    <a:pt x="16" y="1"/>
                  </a:cubicBezTo>
                  <a:cubicBezTo>
                    <a:pt x="15" y="1"/>
                    <a:pt x="15" y="1"/>
                    <a:pt x="15" y="1"/>
                  </a:cubicBezTo>
                  <a:cubicBezTo>
                    <a:pt x="14" y="1"/>
                    <a:pt x="13" y="1"/>
                    <a:pt x="12" y="1"/>
                  </a:cubicBezTo>
                  <a:cubicBezTo>
                    <a:pt x="11" y="1"/>
                    <a:pt x="11" y="1"/>
                    <a:pt x="11" y="1"/>
                  </a:cubicBezTo>
                  <a:cubicBezTo>
                    <a:pt x="10" y="1"/>
                    <a:pt x="8" y="2"/>
                    <a:pt x="7" y="2"/>
                  </a:cubicBezTo>
                  <a:cubicBezTo>
                    <a:pt x="5" y="2"/>
                    <a:pt x="4" y="1"/>
                    <a:pt x="2" y="1"/>
                  </a:cubicBezTo>
                  <a:cubicBezTo>
                    <a:pt x="2" y="1"/>
                    <a:pt x="2" y="1"/>
                    <a:pt x="2" y="1"/>
                  </a:cubicBezTo>
                  <a:cubicBezTo>
                    <a:pt x="1" y="1"/>
                    <a:pt x="1" y="1"/>
                    <a:pt x="0" y="1"/>
                  </a:cubicBezTo>
                  <a:cubicBezTo>
                    <a:pt x="2" y="1"/>
                    <a:pt x="4" y="2"/>
                    <a:pt x="7" y="2"/>
                  </a:cubicBezTo>
                  <a:cubicBezTo>
                    <a:pt x="7" y="2"/>
                    <a:pt x="7" y="2"/>
                    <a:pt x="7" y="2"/>
                  </a:cubicBezTo>
                  <a:cubicBezTo>
                    <a:pt x="7" y="2"/>
                    <a:pt x="7" y="2"/>
                    <a:pt x="7" y="2"/>
                  </a:cubicBezTo>
                  <a:cubicBezTo>
                    <a:pt x="7" y="2"/>
                    <a:pt x="7" y="2"/>
                    <a:pt x="7" y="2"/>
                  </a:cubicBezTo>
                  <a:cubicBezTo>
                    <a:pt x="10" y="2"/>
                    <a:pt x="12" y="1"/>
                    <a:pt x="15" y="1"/>
                  </a:cubicBezTo>
                  <a:cubicBezTo>
                    <a:pt x="16" y="0"/>
                    <a:pt x="18" y="0"/>
                    <a:pt x="20" y="0"/>
                  </a:cubicBezTo>
                </a:path>
              </a:pathLst>
            </a:custGeom>
            <a:grpFill/>
            <a:ln w="952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sp>
          <p:nvSpPr>
            <p:cNvPr id="94" name="Freeform 116">
              <a:extLst>
                <a:ext uri="{FF2B5EF4-FFF2-40B4-BE49-F238E27FC236}">
                  <a16:creationId xmlns:a16="http://schemas.microsoft.com/office/drawing/2014/main" id="{CF535088-421E-334F-83E5-00E20E022958}"/>
                </a:ext>
              </a:extLst>
            </p:cNvPr>
            <p:cNvSpPr>
              <a:spLocks/>
            </p:cNvSpPr>
            <p:nvPr/>
          </p:nvSpPr>
          <p:spPr bwMode="auto">
            <a:xfrm>
              <a:off x="5392787" y="2288697"/>
              <a:ext cx="95819" cy="113529"/>
            </a:xfrm>
            <a:custGeom>
              <a:avLst/>
              <a:gdLst>
                <a:gd name="T0" fmla="*/ 43 w 89"/>
                <a:gd name="T1" fmla="*/ 0 h 105"/>
                <a:gd name="T2" fmla="*/ 12 w 89"/>
                <a:gd name="T3" fmla="*/ 31 h 105"/>
                <a:gd name="T4" fmla="*/ 0 w 89"/>
                <a:gd name="T5" fmla="*/ 61 h 105"/>
                <a:gd name="T6" fmla="*/ 36 w 89"/>
                <a:gd name="T7" fmla="*/ 104 h 105"/>
                <a:gd name="T8" fmla="*/ 38 w 89"/>
                <a:gd name="T9" fmla="*/ 104 h 105"/>
                <a:gd name="T10" fmla="*/ 38 w 89"/>
                <a:gd name="T11" fmla="*/ 104 h 105"/>
                <a:gd name="T12" fmla="*/ 43 w 89"/>
                <a:gd name="T13" fmla="*/ 105 h 105"/>
                <a:gd name="T14" fmla="*/ 47 w 89"/>
                <a:gd name="T15" fmla="*/ 104 h 105"/>
                <a:gd name="T16" fmla="*/ 48 w 89"/>
                <a:gd name="T17" fmla="*/ 104 h 105"/>
                <a:gd name="T18" fmla="*/ 51 w 89"/>
                <a:gd name="T19" fmla="*/ 104 h 105"/>
                <a:gd name="T20" fmla="*/ 52 w 89"/>
                <a:gd name="T21" fmla="*/ 104 h 105"/>
                <a:gd name="T22" fmla="*/ 56 w 89"/>
                <a:gd name="T23" fmla="*/ 103 h 105"/>
                <a:gd name="T24" fmla="*/ 84 w 89"/>
                <a:gd name="T25" fmla="*/ 75 h 105"/>
                <a:gd name="T26" fmla="*/ 73 w 89"/>
                <a:gd name="T27" fmla="*/ 31 h 105"/>
                <a:gd name="T28" fmla="*/ 43 w 89"/>
                <a:gd name="T2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9" h="105">
                  <a:moveTo>
                    <a:pt x="43" y="0"/>
                  </a:moveTo>
                  <a:cubicBezTo>
                    <a:pt x="12" y="31"/>
                    <a:pt x="12" y="31"/>
                    <a:pt x="12" y="31"/>
                  </a:cubicBezTo>
                  <a:cubicBezTo>
                    <a:pt x="4" y="39"/>
                    <a:pt x="0" y="50"/>
                    <a:pt x="0" y="61"/>
                  </a:cubicBezTo>
                  <a:cubicBezTo>
                    <a:pt x="0" y="83"/>
                    <a:pt x="15" y="101"/>
                    <a:pt x="36" y="104"/>
                  </a:cubicBezTo>
                  <a:cubicBezTo>
                    <a:pt x="37" y="104"/>
                    <a:pt x="37" y="104"/>
                    <a:pt x="38" y="104"/>
                  </a:cubicBezTo>
                  <a:cubicBezTo>
                    <a:pt x="38" y="104"/>
                    <a:pt x="38" y="104"/>
                    <a:pt x="38" y="104"/>
                  </a:cubicBezTo>
                  <a:cubicBezTo>
                    <a:pt x="40" y="104"/>
                    <a:pt x="41" y="105"/>
                    <a:pt x="43" y="105"/>
                  </a:cubicBezTo>
                  <a:cubicBezTo>
                    <a:pt x="44" y="105"/>
                    <a:pt x="46" y="104"/>
                    <a:pt x="47" y="104"/>
                  </a:cubicBezTo>
                  <a:cubicBezTo>
                    <a:pt x="48" y="104"/>
                    <a:pt x="48" y="104"/>
                    <a:pt x="48" y="104"/>
                  </a:cubicBezTo>
                  <a:cubicBezTo>
                    <a:pt x="49" y="104"/>
                    <a:pt x="50" y="104"/>
                    <a:pt x="51" y="104"/>
                  </a:cubicBezTo>
                  <a:cubicBezTo>
                    <a:pt x="52" y="104"/>
                    <a:pt x="52" y="104"/>
                    <a:pt x="52" y="104"/>
                  </a:cubicBezTo>
                  <a:cubicBezTo>
                    <a:pt x="53" y="103"/>
                    <a:pt x="55" y="103"/>
                    <a:pt x="56" y="103"/>
                  </a:cubicBezTo>
                  <a:cubicBezTo>
                    <a:pt x="69" y="98"/>
                    <a:pt x="79" y="88"/>
                    <a:pt x="84" y="75"/>
                  </a:cubicBezTo>
                  <a:cubicBezTo>
                    <a:pt x="89" y="60"/>
                    <a:pt x="85" y="43"/>
                    <a:pt x="73" y="31"/>
                  </a:cubicBezTo>
                  <a:cubicBezTo>
                    <a:pt x="43" y="0"/>
                    <a:pt x="43" y="0"/>
                    <a:pt x="43" y="0"/>
                  </a:cubicBezTo>
                </a:path>
              </a:pathLst>
            </a:custGeom>
            <a:grpFill/>
            <a:ln w="3175">
              <a:solidFill>
                <a:schemeClr val="accent6"/>
              </a:solidFill>
              <a:round/>
              <a:headEnd/>
              <a:tailEnd/>
            </a:ln>
          </p:spPr>
          <p:txBody>
            <a:bodyPr vert="horz" wrap="square" lIns="91440" tIns="45720" rIns="91440" bIns="45720" numCol="1" anchor="t" anchorCtr="0" compatLnSpc="1">
              <a:prstTxWarp prst="textNoShape">
                <a:avLst/>
              </a:prstTxWarp>
            </a:bodyPr>
            <a:lstStyle/>
            <a:p>
              <a:pPr defTabSz="457178" fontAlgn="auto">
                <a:spcBef>
                  <a:spcPts val="0"/>
                </a:spcBef>
                <a:spcAft>
                  <a:spcPts val="0"/>
                </a:spcAft>
                <a:defRPr/>
              </a:pPr>
              <a:endParaRPr lang="en-US">
                <a:solidFill>
                  <a:srgbClr val="282828"/>
                </a:solidFill>
                <a:latin typeface="CiscoSansTT ExtraLight"/>
                <a:ea typeface="+mn-ea"/>
                <a:cs typeface="+mn-cs"/>
              </a:endParaRPr>
            </a:p>
          </p:txBody>
        </p:sp>
      </p:grpSp>
    </p:spTree>
    <p:extLst>
      <p:ext uri="{BB962C8B-B14F-4D97-AF65-F5344CB8AC3E}">
        <p14:creationId xmlns:p14="http://schemas.microsoft.com/office/powerpoint/2010/main" val="248673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B32F-0C8A-4D8C-87A3-EB3DDBF3D3A1}"/>
              </a:ext>
            </a:extLst>
          </p:cNvPr>
          <p:cNvSpPr>
            <a:spLocks noGrp="1"/>
          </p:cNvSpPr>
          <p:nvPr>
            <p:ph type="title"/>
          </p:nvPr>
        </p:nvSpPr>
        <p:spPr>
          <a:xfrm>
            <a:off x="81509" y="163043"/>
            <a:ext cx="7886700" cy="400714"/>
          </a:xfrm>
        </p:spPr>
        <p:txBody>
          <a:bodyPr>
            <a:normAutofit fontScale="90000"/>
          </a:bodyPr>
          <a:lstStyle/>
          <a:p>
            <a:r>
              <a:rPr lang="en-US" u="sng" dirty="0">
                <a:latin typeface="Times New Roman" panose="02020603050405020304" pitchFamily="18" charset="0"/>
                <a:cs typeface="Times New Roman" panose="02020603050405020304" pitchFamily="18" charset="0"/>
              </a:rPr>
              <a:t>UC Mon </a:t>
            </a:r>
            <a:r>
              <a:rPr lang="en-US" i="1" u="sng" dirty="0">
                <a:latin typeface="Times New Roman" panose="02020603050405020304" pitchFamily="18" charset="0"/>
                <a:cs typeface="Times New Roman" panose="02020603050405020304" pitchFamily="18" charset="0"/>
              </a:rPr>
              <a:t>Architecture</a:t>
            </a:r>
            <a:r>
              <a:rPr lang="en-US" u="sng" dirty="0">
                <a:latin typeface="Times New Roman" panose="02020603050405020304" pitchFamily="18" charset="0"/>
                <a:cs typeface="Times New Roman" panose="02020603050405020304" pitchFamily="18" charset="0"/>
              </a:rPr>
              <a:t> Diagram</a:t>
            </a:r>
          </a:p>
        </p:txBody>
      </p:sp>
      <p:pic>
        <p:nvPicPr>
          <p:cNvPr id="10" name="Content Placeholder 9">
            <a:extLst>
              <a:ext uri="{FF2B5EF4-FFF2-40B4-BE49-F238E27FC236}">
                <a16:creationId xmlns:a16="http://schemas.microsoft.com/office/drawing/2014/main" id="{1A257FFA-D38A-4E93-A517-42721EB46C05}"/>
              </a:ext>
            </a:extLst>
          </p:cNvPr>
          <p:cNvPicPr>
            <a:picLocks noGrp="1" noChangeAspect="1"/>
          </p:cNvPicPr>
          <p:nvPr>
            <p:ph idx="1"/>
          </p:nvPr>
        </p:nvPicPr>
        <p:blipFill>
          <a:blip r:embed="rId2"/>
          <a:stretch>
            <a:fillRect/>
          </a:stretch>
        </p:blipFill>
        <p:spPr>
          <a:xfrm>
            <a:off x="3925491" y="2060576"/>
            <a:ext cx="1184551" cy="582459"/>
          </a:xfrm>
          <a:prstGeom prst="rect">
            <a:avLst/>
          </a:prstGeom>
        </p:spPr>
      </p:pic>
      <p:sp>
        <p:nvSpPr>
          <p:cNvPr id="4" name="Rectangle 3">
            <a:extLst>
              <a:ext uri="{FF2B5EF4-FFF2-40B4-BE49-F238E27FC236}">
                <a16:creationId xmlns:a16="http://schemas.microsoft.com/office/drawing/2014/main" id="{099AD9E9-1E56-4BB4-9BB1-E6CE6D2CFEA7}"/>
              </a:ext>
            </a:extLst>
          </p:cNvPr>
          <p:cNvSpPr/>
          <p:nvPr/>
        </p:nvSpPr>
        <p:spPr>
          <a:xfrm>
            <a:off x="3766279" y="845341"/>
            <a:ext cx="1452230" cy="218626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900" dirty="0"/>
          </a:p>
        </p:txBody>
      </p:sp>
      <p:sp>
        <p:nvSpPr>
          <p:cNvPr id="5" name="Rectangle 4">
            <a:extLst>
              <a:ext uri="{FF2B5EF4-FFF2-40B4-BE49-F238E27FC236}">
                <a16:creationId xmlns:a16="http://schemas.microsoft.com/office/drawing/2014/main" id="{774C9FA4-8761-4E3D-9EBE-375206C0FC1E}"/>
              </a:ext>
            </a:extLst>
          </p:cNvPr>
          <p:cNvSpPr/>
          <p:nvPr/>
        </p:nvSpPr>
        <p:spPr>
          <a:xfrm>
            <a:off x="4002373" y="1225452"/>
            <a:ext cx="983603" cy="326296"/>
          </a:xfrm>
          <a:prstGeom prst="rect">
            <a:avLst/>
          </a:prstGeom>
          <a:solidFill>
            <a:schemeClr val="tx1">
              <a:lumMod val="10000"/>
              <a:lumOff val="9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900" dirty="0"/>
              <a:t>Register Service</a:t>
            </a:r>
          </a:p>
        </p:txBody>
      </p:sp>
      <p:sp>
        <p:nvSpPr>
          <p:cNvPr id="6" name="Rectangle 5">
            <a:extLst>
              <a:ext uri="{FF2B5EF4-FFF2-40B4-BE49-F238E27FC236}">
                <a16:creationId xmlns:a16="http://schemas.microsoft.com/office/drawing/2014/main" id="{F72B3C1E-0DA8-49DA-87A5-00DEB3484CC4}"/>
              </a:ext>
            </a:extLst>
          </p:cNvPr>
          <p:cNvSpPr/>
          <p:nvPr/>
        </p:nvSpPr>
        <p:spPr>
          <a:xfrm>
            <a:off x="4019237" y="1765099"/>
            <a:ext cx="983603" cy="326296"/>
          </a:xfrm>
          <a:prstGeom prst="rect">
            <a:avLst/>
          </a:prstGeom>
          <a:solidFill>
            <a:schemeClr val="tx1">
              <a:lumMod val="10000"/>
              <a:lumOff val="9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900" dirty="0"/>
              <a:t>Web Service</a:t>
            </a:r>
          </a:p>
        </p:txBody>
      </p:sp>
      <p:sp>
        <p:nvSpPr>
          <p:cNvPr id="7" name="Rectangle 6">
            <a:extLst>
              <a:ext uri="{FF2B5EF4-FFF2-40B4-BE49-F238E27FC236}">
                <a16:creationId xmlns:a16="http://schemas.microsoft.com/office/drawing/2014/main" id="{D11FCC16-2029-4F88-816E-60171BB9EA20}"/>
              </a:ext>
            </a:extLst>
          </p:cNvPr>
          <p:cNvSpPr/>
          <p:nvPr/>
        </p:nvSpPr>
        <p:spPr>
          <a:xfrm>
            <a:off x="4024860" y="2343300"/>
            <a:ext cx="963002" cy="421779"/>
          </a:xfrm>
          <a:prstGeom prst="rect">
            <a:avLst/>
          </a:prstGeom>
          <a:solidFill>
            <a:schemeClr val="tx1">
              <a:lumMod val="10000"/>
              <a:lumOff val="9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900" dirty="0"/>
              <a:t>UCMON App Service</a:t>
            </a:r>
          </a:p>
        </p:txBody>
      </p:sp>
      <p:sp>
        <p:nvSpPr>
          <p:cNvPr id="8" name="Rectangle 7">
            <a:extLst>
              <a:ext uri="{FF2B5EF4-FFF2-40B4-BE49-F238E27FC236}">
                <a16:creationId xmlns:a16="http://schemas.microsoft.com/office/drawing/2014/main" id="{0AD4803F-6B0C-4557-B6ED-D56793A8041F}"/>
              </a:ext>
            </a:extLst>
          </p:cNvPr>
          <p:cNvSpPr/>
          <p:nvPr/>
        </p:nvSpPr>
        <p:spPr>
          <a:xfrm>
            <a:off x="6554448" y="1484028"/>
            <a:ext cx="1663908" cy="6858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Rabbit MQ</a:t>
            </a:r>
          </a:p>
          <a:p>
            <a:pPr algn="ctr"/>
            <a:r>
              <a:rPr lang="en-US" sz="900" dirty="0"/>
              <a:t>Service</a:t>
            </a:r>
          </a:p>
        </p:txBody>
      </p:sp>
      <p:pic>
        <p:nvPicPr>
          <p:cNvPr id="11" name="Picture 10">
            <a:extLst>
              <a:ext uri="{FF2B5EF4-FFF2-40B4-BE49-F238E27FC236}">
                <a16:creationId xmlns:a16="http://schemas.microsoft.com/office/drawing/2014/main" id="{1ECE40BD-3AB4-4749-BE3A-62CD96DC36E4}"/>
              </a:ext>
            </a:extLst>
          </p:cNvPr>
          <p:cNvPicPr>
            <a:picLocks noChangeAspect="1"/>
          </p:cNvPicPr>
          <p:nvPr/>
        </p:nvPicPr>
        <p:blipFill>
          <a:blip r:embed="rId2"/>
          <a:stretch>
            <a:fillRect/>
          </a:stretch>
        </p:blipFill>
        <p:spPr>
          <a:xfrm>
            <a:off x="753257" y="1767322"/>
            <a:ext cx="1293019" cy="635794"/>
          </a:xfrm>
          <a:prstGeom prst="rect">
            <a:avLst/>
          </a:prstGeom>
        </p:spPr>
      </p:pic>
      <p:sp>
        <p:nvSpPr>
          <p:cNvPr id="21" name="Oval 20">
            <a:extLst>
              <a:ext uri="{FF2B5EF4-FFF2-40B4-BE49-F238E27FC236}">
                <a16:creationId xmlns:a16="http://schemas.microsoft.com/office/drawing/2014/main" id="{7601D6E5-4513-4EAF-8628-D436E93E4C8E}"/>
              </a:ext>
            </a:extLst>
          </p:cNvPr>
          <p:cNvSpPr/>
          <p:nvPr/>
        </p:nvSpPr>
        <p:spPr>
          <a:xfrm>
            <a:off x="599722" y="1169235"/>
            <a:ext cx="1536491" cy="404701"/>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Video End Points</a:t>
            </a:r>
          </a:p>
        </p:txBody>
      </p:sp>
      <p:pic>
        <p:nvPicPr>
          <p:cNvPr id="28" name="Picture 27">
            <a:extLst>
              <a:ext uri="{FF2B5EF4-FFF2-40B4-BE49-F238E27FC236}">
                <a16:creationId xmlns:a16="http://schemas.microsoft.com/office/drawing/2014/main" id="{10381A96-CB4C-47AD-9A5A-1BA8AA335291}"/>
              </a:ext>
            </a:extLst>
          </p:cNvPr>
          <p:cNvPicPr>
            <a:picLocks noChangeAspect="1"/>
          </p:cNvPicPr>
          <p:nvPr/>
        </p:nvPicPr>
        <p:blipFill>
          <a:blip r:embed="rId3"/>
          <a:stretch>
            <a:fillRect/>
          </a:stretch>
        </p:blipFill>
        <p:spPr>
          <a:xfrm>
            <a:off x="3687584" y="4066754"/>
            <a:ext cx="386558" cy="507830"/>
          </a:xfrm>
          <a:prstGeom prst="rect">
            <a:avLst/>
          </a:prstGeom>
        </p:spPr>
      </p:pic>
      <p:sp>
        <p:nvSpPr>
          <p:cNvPr id="30" name="TextBox 29">
            <a:extLst>
              <a:ext uri="{FF2B5EF4-FFF2-40B4-BE49-F238E27FC236}">
                <a16:creationId xmlns:a16="http://schemas.microsoft.com/office/drawing/2014/main" id="{0F158F42-4C13-4A90-9290-E401866AE7EA}"/>
              </a:ext>
            </a:extLst>
          </p:cNvPr>
          <p:cNvSpPr txBox="1"/>
          <p:nvPr/>
        </p:nvSpPr>
        <p:spPr>
          <a:xfrm>
            <a:off x="3440972" y="3668659"/>
            <a:ext cx="809471" cy="415498"/>
          </a:xfrm>
          <a:prstGeom prst="rect">
            <a:avLst/>
          </a:prstGeom>
          <a:noFill/>
        </p:spPr>
        <p:txBody>
          <a:bodyPr wrap="square" rtlCol="0">
            <a:spAutoFit/>
          </a:bodyPr>
          <a:lstStyle/>
          <a:p>
            <a:r>
              <a:rPr lang="en-US" sz="1050" dirty="0"/>
              <a:t>Tivoli Server</a:t>
            </a:r>
          </a:p>
        </p:txBody>
      </p:sp>
      <p:sp>
        <p:nvSpPr>
          <p:cNvPr id="32" name="TextBox 31">
            <a:extLst>
              <a:ext uri="{FF2B5EF4-FFF2-40B4-BE49-F238E27FC236}">
                <a16:creationId xmlns:a16="http://schemas.microsoft.com/office/drawing/2014/main" id="{25812C78-5388-4223-BA65-75C23EC446E9}"/>
              </a:ext>
            </a:extLst>
          </p:cNvPr>
          <p:cNvSpPr txBox="1"/>
          <p:nvPr/>
        </p:nvSpPr>
        <p:spPr>
          <a:xfrm>
            <a:off x="4638346" y="4308729"/>
            <a:ext cx="854432" cy="507831"/>
          </a:xfrm>
          <a:prstGeom prst="rect">
            <a:avLst/>
          </a:prstGeom>
          <a:noFill/>
        </p:spPr>
        <p:txBody>
          <a:bodyPr wrap="square" rtlCol="0">
            <a:spAutoFit/>
          </a:bodyPr>
          <a:lstStyle/>
          <a:p>
            <a:r>
              <a:rPr lang="en-US" sz="900" dirty="0"/>
              <a:t>File Beat / </a:t>
            </a:r>
          </a:p>
          <a:p>
            <a:r>
              <a:rPr lang="en-US" sz="900" dirty="0"/>
              <a:t>Elastic Server</a:t>
            </a:r>
          </a:p>
        </p:txBody>
      </p:sp>
      <p:pic>
        <p:nvPicPr>
          <p:cNvPr id="33" name="Picture 32">
            <a:extLst>
              <a:ext uri="{FF2B5EF4-FFF2-40B4-BE49-F238E27FC236}">
                <a16:creationId xmlns:a16="http://schemas.microsoft.com/office/drawing/2014/main" id="{59FCC621-363A-448A-A31D-065356711117}"/>
              </a:ext>
            </a:extLst>
          </p:cNvPr>
          <p:cNvPicPr>
            <a:picLocks noChangeAspect="1"/>
          </p:cNvPicPr>
          <p:nvPr/>
        </p:nvPicPr>
        <p:blipFill>
          <a:blip r:embed="rId3"/>
          <a:stretch>
            <a:fillRect/>
          </a:stretch>
        </p:blipFill>
        <p:spPr>
          <a:xfrm>
            <a:off x="4166708" y="4068307"/>
            <a:ext cx="386558" cy="507830"/>
          </a:xfrm>
          <a:prstGeom prst="rect">
            <a:avLst/>
          </a:prstGeom>
        </p:spPr>
      </p:pic>
      <p:cxnSp>
        <p:nvCxnSpPr>
          <p:cNvPr id="47" name="Connector: Elbow 46">
            <a:extLst>
              <a:ext uri="{FF2B5EF4-FFF2-40B4-BE49-F238E27FC236}">
                <a16:creationId xmlns:a16="http://schemas.microsoft.com/office/drawing/2014/main" id="{776675F5-0B2C-47B4-B566-BC0BADEF2339}"/>
              </a:ext>
            </a:extLst>
          </p:cNvPr>
          <p:cNvCxnSpPr>
            <a:cxnSpLocks/>
          </p:cNvCxnSpPr>
          <p:nvPr/>
        </p:nvCxnSpPr>
        <p:spPr>
          <a:xfrm rot="5400000">
            <a:off x="6044140" y="1088596"/>
            <a:ext cx="282924" cy="2401600"/>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TextBox 50">
            <a:extLst>
              <a:ext uri="{FF2B5EF4-FFF2-40B4-BE49-F238E27FC236}">
                <a16:creationId xmlns:a16="http://schemas.microsoft.com/office/drawing/2014/main" id="{269FE962-8841-40C4-91B4-8E71CC96447F}"/>
              </a:ext>
            </a:extLst>
          </p:cNvPr>
          <p:cNvSpPr txBox="1"/>
          <p:nvPr/>
        </p:nvSpPr>
        <p:spPr>
          <a:xfrm>
            <a:off x="4458877" y="3144932"/>
            <a:ext cx="1114408" cy="230832"/>
          </a:xfrm>
          <a:prstGeom prst="rect">
            <a:avLst/>
          </a:prstGeom>
          <a:noFill/>
        </p:spPr>
        <p:txBody>
          <a:bodyPr wrap="none" rtlCol="0">
            <a:spAutoFit/>
          </a:bodyPr>
          <a:lstStyle/>
          <a:p>
            <a:r>
              <a:rPr lang="en-US" sz="900" b="1" dirty="0"/>
              <a:t>Alert Notification</a:t>
            </a:r>
          </a:p>
        </p:txBody>
      </p:sp>
      <p:sp>
        <p:nvSpPr>
          <p:cNvPr id="52" name="TextBox 51">
            <a:extLst>
              <a:ext uri="{FF2B5EF4-FFF2-40B4-BE49-F238E27FC236}">
                <a16:creationId xmlns:a16="http://schemas.microsoft.com/office/drawing/2014/main" id="{98E0F22D-50A4-44E8-8075-92DAE3FC6912}"/>
              </a:ext>
            </a:extLst>
          </p:cNvPr>
          <p:cNvSpPr txBox="1"/>
          <p:nvPr/>
        </p:nvSpPr>
        <p:spPr>
          <a:xfrm>
            <a:off x="2675746" y="1731633"/>
            <a:ext cx="922047" cy="230832"/>
          </a:xfrm>
          <a:prstGeom prst="rect">
            <a:avLst/>
          </a:prstGeom>
          <a:noFill/>
        </p:spPr>
        <p:txBody>
          <a:bodyPr wrap="none" rtlCol="0">
            <a:spAutoFit/>
          </a:bodyPr>
          <a:lstStyle/>
          <a:p>
            <a:r>
              <a:rPr lang="en-US" sz="900" b="1" dirty="0"/>
              <a:t>Notify Events</a:t>
            </a:r>
          </a:p>
        </p:txBody>
      </p:sp>
      <p:sp>
        <p:nvSpPr>
          <p:cNvPr id="53" name="TextBox 52">
            <a:extLst>
              <a:ext uri="{FF2B5EF4-FFF2-40B4-BE49-F238E27FC236}">
                <a16:creationId xmlns:a16="http://schemas.microsoft.com/office/drawing/2014/main" id="{6416E881-DBD9-4218-9ACB-9518B2606ADB}"/>
              </a:ext>
            </a:extLst>
          </p:cNvPr>
          <p:cNvSpPr txBox="1"/>
          <p:nvPr/>
        </p:nvSpPr>
        <p:spPr>
          <a:xfrm>
            <a:off x="2516268" y="1043149"/>
            <a:ext cx="1007845" cy="369332"/>
          </a:xfrm>
          <a:prstGeom prst="rect">
            <a:avLst/>
          </a:prstGeom>
          <a:noFill/>
        </p:spPr>
        <p:txBody>
          <a:bodyPr wrap="square" rtlCol="0">
            <a:spAutoFit/>
          </a:bodyPr>
          <a:lstStyle/>
          <a:p>
            <a:r>
              <a:rPr lang="en-US" sz="900" b="1" dirty="0"/>
              <a:t>Register for event</a:t>
            </a:r>
          </a:p>
        </p:txBody>
      </p:sp>
      <p:sp>
        <p:nvSpPr>
          <p:cNvPr id="54" name="TextBox 53">
            <a:extLst>
              <a:ext uri="{FF2B5EF4-FFF2-40B4-BE49-F238E27FC236}">
                <a16:creationId xmlns:a16="http://schemas.microsoft.com/office/drawing/2014/main" id="{94AD251A-9F04-48FB-B4A7-ECA7EF019D6C}"/>
              </a:ext>
            </a:extLst>
          </p:cNvPr>
          <p:cNvSpPr txBox="1"/>
          <p:nvPr/>
        </p:nvSpPr>
        <p:spPr>
          <a:xfrm>
            <a:off x="5512207" y="2237548"/>
            <a:ext cx="1152880" cy="230832"/>
          </a:xfrm>
          <a:prstGeom prst="rect">
            <a:avLst/>
          </a:prstGeom>
          <a:noFill/>
        </p:spPr>
        <p:txBody>
          <a:bodyPr wrap="none" rtlCol="0">
            <a:spAutoFit/>
          </a:bodyPr>
          <a:lstStyle/>
          <a:p>
            <a:r>
              <a:rPr lang="en-US" sz="900" b="1" dirty="0"/>
              <a:t>Subscribe Events</a:t>
            </a:r>
          </a:p>
        </p:txBody>
      </p:sp>
      <p:sp>
        <p:nvSpPr>
          <p:cNvPr id="55" name="TextBox 54">
            <a:extLst>
              <a:ext uri="{FF2B5EF4-FFF2-40B4-BE49-F238E27FC236}">
                <a16:creationId xmlns:a16="http://schemas.microsoft.com/office/drawing/2014/main" id="{498FE535-BC62-453A-B3BB-8D88194E516B}"/>
              </a:ext>
            </a:extLst>
          </p:cNvPr>
          <p:cNvSpPr txBox="1"/>
          <p:nvPr/>
        </p:nvSpPr>
        <p:spPr>
          <a:xfrm>
            <a:off x="5418949" y="1756079"/>
            <a:ext cx="1011815" cy="230832"/>
          </a:xfrm>
          <a:prstGeom prst="rect">
            <a:avLst/>
          </a:prstGeom>
          <a:noFill/>
        </p:spPr>
        <p:txBody>
          <a:bodyPr wrap="none" rtlCol="0">
            <a:spAutoFit/>
          </a:bodyPr>
          <a:lstStyle/>
          <a:p>
            <a:r>
              <a:rPr lang="en-US" sz="900" b="1" dirty="0"/>
              <a:t>Publish Events</a:t>
            </a:r>
          </a:p>
        </p:txBody>
      </p:sp>
      <p:sp>
        <p:nvSpPr>
          <p:cNvPr id="57" name="Rectangle 56">
            <a:extLst>
              <a:ext uri="{FF2B5EF4-FFF2-40B4-BE49-F238E27FC236}">
                <a16:creationId xmlns:a16="http://schemas.microsoft.com/office/drawing/2014/main" id="{F2E268CB-483A-487F-A913-B93D4E4CE25F}"/>
              </a:ext>
            </a:extLst>
          </p:cNvPr>
          <p:cNvSpPr/>
          <p:nvPr/>
        </p:nvSpPr>
        <p:spPr>
          <a:xfrm>
            <a:off x="434945" y="1056970"/>
            <a:ext cx="1866044" cy="17630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3403BA4E-C295-4D9B-B6C3-218DCB05E923}"/>
              </a:ext>
            </a:extLst>
          </p:cNvPr>
          <p:cNvSpPr/>
          <p:nvPr/>
        </p:nvSpPr>
        <p:spPr>
          <a:xfrm>
            <a:off x="3393110" y="3610818"/>
            <a:ext cx="2138262" cy="1212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5A07135-89E1-49FE-8956-8AECB75C8B1D}"/>
              </a:ext>
            </a:extLst>
          </p:cNvPr>
          <p:cNvSpPr/>
          <p:nvPr/>
        </p:nvSpPr>
        <p:spPr>
          <a:xfrm>
            <a:off x="81509" y="685801"/>
            <a:ext cx="8878862" cy="4328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a:extLst>
              <a:ext uri="{FF2B5EF4-FFF2-40B4-BE49-F238E27FC236}">
                <a16:creationId xmlns:a16="http://schemas.microsoft.com/office/drawing/2014/main" id="{46AD15AA-9AD7-4446-98DE-B2B7D80150DC}"/>
              </a:ext>
            </a:extLst>
          </p:cNvPr>
          <p:cNvPicPr>
            <a:picLocks noChangeAspect="1"/>
          </p:cNvPicPr>
          <p:nvPr/>
        </p:nvPicPr>
        <p:blipFill>
          <a:blip r:embed="rId2"/>
          <a:stretch>
            <a:fillRect/>
          </a:stretch>
        </p:blipFill>
        <p:spPr>
          <a:xfrm>
            <a:off x="4740785" y="3992017"/>
            <a:ext cx="658147" cy="323619"/>
          </a:xfrm>
          <a:prstGeom prst="rect">
            <a:avLst/>
          </a:prstGeom>
        </p:spPr>
      </p:pic>
      <p:sp>
        <p:nvSpPr>
          <p:cNvPr id="63" name="TextBox 62">
            <a:extLst>
              <a:ext uri="{FF2B5EF4-FFF2-40B4-BE49-F238E27FC236}">
                <a16:creationId xmlns:a16="http://schemas.microsoft.com/office/drawing/2014/main" id="{6B3DA283-3970-4C06-A370-D301891DCC68}"/>
              </a:ext>
            </a:extLst>
          </p:cNvPr>
          <p:cNvSpPr txBox="1"/>
          <p:nvPr/>
        </p:nvSpPr>
        <p:spPr>
          <a:xfrm>
            <a:off x="4557540" y="3775412"/>
            <a:ext cx="1024639" cy="230832"/>
          </a:xfrm>
          <a:prstGeom prst="rect">
            <a:avLst/>
          </a:prstGeom>
          <a:noFill/>
        </p:spPr>
        <p:txBody>
          <a:bodyPr wrap="none" rtlCol="0">
            <a:spAutoFit/>
          </a:bodyPr>
          <a:lstStyle/>
          <a:p>
            <a:r>
              <a:rPr lang="en-US" sz="900" dirty="0"/>
              <a:t>Video Endpoints</a:t>
            </a:r>
          </a:p>
        </p:txBody>
      </p:sp>
      <p:sp>
        <p:nvSpPr>
          <p:cNvPr id="66" name="TextBox 65">
            <a:extLst>
              <a:ext uri="{FF2B5EF4-FFF2-40B4-BE49-F238E27FC236}">
                <a16:creationId xmlns:a16="http://schemas.microsoft.com/office/drawing/2014/main" id="{10742AB4-1E52-444C-B19F-39FA1F16658E}"/>
              </a:ext>
            </a:extLst>
          </p:cNvPr>
          <p:cNvSpPr txBox="1"/>
          <p:nvPr/>
        </p:nvSpPr>
        <p:spPr>
          <a:xfrm>
            <a:off x="2668392" y="2225875"/>
            <a:ext cx="864339" cy="230832"/>
          </a:xfrm>
          <a:prstGeom prst="rect">
            <a:avLst/>
          </a:prstGeom>
          <a:noFill/>
        </p:spPr>
        <p:txBody>
          <a:bodyPr wrap="none" rtlCol="0">
            <a:spAutoFit/>
          </a:bodyPr>
          <a:lstStyle>
            <a:defPPr>
              <a:defRPr lang="en-US"/>
            </a:defPPr>
            <a:lvl1pPr>
              <a:defRPr sz="1200" b="1"/>
            </a:lvl1pPr>
          </a:lstStyle>
          <a:p>
            <a:r>
              <a:rPr lang="en-US" sz="900" dirty="0"/>
              <a:t>Start Polling</a:t>
            </a:r>
          </a:p>
        </p:txBody>
      </p:sp>
      <p:cxnSp>
        <p:nvCxnSpPr>
          <p:cNvPr id="68" name="Straight Arrow Connector 67">
            <a:extLst>
              <a:ext uri="{FF2B5EF4-FFF2-40B4-BE49-F238E27FC236}">
                <a16:creationId xmlns:a16="http://schemas.microsoft.com/office/drawing/2014/main" id="{FE7E44DF-2A7B-48F3-A034-DB97F6569A1E}"/>
              </a:ext>
            </a:extLst>
          </p:cNvPr>
          <p:cNvCxnSpPr>
            <a:cxnSpLocks/>
            <a:stCxn id="57" idx="3"/>
            <a:endCxn id="6" idx="1"/>
          </p:cNvCxnSpPr>
          <p:nvPr/>
        </p:nvCxnSpPr>
        <p:spPr>
          <a:xfrm flipV="1">
            <a:off x="2300989" y="1928247"/>
            <a:ext cx="1718248" cy="1022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2" name="Straight Arrow Connector 71">
            <a:extLst>
              <a:ext uri="{FF2B5EF4-FFF2-40B4-BE49-F238E27FC236}">
                <a16:creationId xmlns:a16="http://schemas.microsoft.com/office/drawing/2014/main" id="{85443A1F-31DA-421A-A277-50EF7A3B7C42}"/>
              </a:ext>
            </a:extLst>
          </p:cNvPr>
          <p:cNvCxnSpPr>
            <a:stCxn id="5" idx="1"/>
          </p:cNvCxnSpPr>
          <p:nvPr/>
        </p:nvCxnSpPr>
        <p:spPr>
          <a:xfrm flipH="1" flipV="1">
            <a:off x="2300989" y="1388599"/>
            <a:ext cx="1701383"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4" name="Straight Arrow Connector 73">
            <a:extLst>
              <a:ext uri="{FF2B5EF4-FFF2-40B4-BE49-F238E27FC236}">
                <a16:creationId xmlns:a16="http://schemas.microsoft.com/office/drawing/2014/main" id="{AECEBB81-B41D-40BD-9841-901288FEBF31}"/>
              </a:ext>
            </a:extLst>
          </p:cNvPr>
          <p:cNvCxnSpPr>
            <a:cxnSpLocks/>
          </p:cNvCxnSpPr>
          <p:nvPr/>
        </p:nvCxnSpPr>
        <p:spPr>
          <a:xfrm flipH="1">
            <a:off x="2275743" y="2424860"/>
            <a:ext cx="1741318" cy="64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77" name="Straight Arrow Connector 76">
            <a:extLst>
              <a:ext uri="{FF2B5EF4-FFF2-40B4-BE49-F238E27FC236}">
                <a16:creationId xmlns:a16="http://schemas.microsoft.com/office/drawing/2014/main" id="{7D3C3528-E527-401A-9021-7BCEE7B9981E}"/>
              </a:ext>
            </a:extLst>
          </p:cNvPr>
          <p:cNvCxnSpPr/>
          <p:nvPr/>
        </p:nvCxnSpPr>
        <p:spPr>
          <a:xfrm>
            <a:off x="5002840" y="1938473"/>
            <a:ext cx="155160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0" name="Straight Arrow Connector 79">
            <a:extLst>
              <a:ext uri="{FF2B5EF4-FFF2-40B4-BE49-F238E27FC236}">
                <a16:creationId xmlns:a16="http://schemas.microsoft.com/office/drawing/2014/main" id="{EB3C4AC7-D9BB-4960-B86F-53BC4BCA974F}"/>
              </a:ext>
            </a:extLst>
          </p:cNvPr>
          <p:cNvCxnSpPr>
            <a:cxnSpLocks/>
            <a:endCxn id="60" idx="0"/>
          </p:cNvCxnSpPr>
          <p:nvPr/>
        </p:nvCxnSpPr>
        <p:spPr>
          <a:xfrm>
            <a:off x="4462241" y="2765079"/>
            <a:ext cx="0" cy="8457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46AADC78-3512-4859-B8BB-554B503100A8}"/>
              </a:ext>
            </a:extLst>
          </p:cNvPr>
          <p:cNvSpPr/>
          <p:nvPr/>
        </p:nvSpPr>
        <p:spPr>
          <a:xfrm>
            <a:off x="6579711" y="3052890"/>
            <a:ext cx="1750468" cy="408415"/>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Analyzer</a:t>
            </a:r>
          </a:p>
        </p:txBody>
      </p:sp>
      <p:sp>
        <p:nvSpPr>
          <p:cNvPr id="44" name="Rectangle 43">
            <a:extLst>
              <a:ext uri="{FF2B5EF4-FFF2-40B4-BE49-F238E27FC236}">
                <a16:creationId xmlns:a16="http://schemas.microsoft.com/office/drawing/2014/main" id="{5C27E367-2491-4EED-B8D8-EAD1280CF73B}"/>
              </a:ext>
            </a:extLst>
          </p:cNvPr>
          <p:cNvSpPr/>
          <p:nvPr/>
        </p:nvSpPr>
        <p:spPr>
          <a:xfrm>
            <a:off x="497549" y="3136254"/>
            <a:ext cx="1646399" cy="408415"/>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dirty="0"/>
              <a:t>Logger</a:t>
            </a:r>
          </a:p>
        </p:txBody>
      </p:sp>
      <p:sp>
        <p:nvSpPr>
          <p:cNvPr id="78" name="TextBox 77">
            <a:extLst>
              <a:ext uri="{FF2B5EF4-FFF2-40B4-BE49-F238E27FC236}">
                <a16:creationId xmlns:a16="http://schemas.microsoft.com/office/drawing/2014/main" id="{58E7D54C-2CF8-462F-96F4-721BFC94F20C}"/>
              </a:ext>
            </a:extLst>
          </p:cNvPr>
          <p:cNvSpPr txBox="1"/>
          <p:nvPr/>
        </p:nvSpPr>
        <p:spPr>
          <a:xfrm rot="20579949">
            <a:off x="2550006" y="2849684"/>
            <a:ext cx="671979" cy="230832"/>
          </a:xfrm>
          <a:prstGeom prst="rect">
            <a:avLst/>
          </a:prstGeom>
          <a:noFill/>
        </p:spPr>
        <p:txBody>
          <a:bodyPr wrap="square" rtlCol="0">
            <a:spAutoFit/>
          </a:bodyPr>
          <a:lstStyle/>
          <a:p>
            <a:r>
              <a:rPr lang="en-US" sz="900" b="1" dirty="0"/>
              <a:t>Logging </a:t>
            </a:r>
          </a:p>
        </p:txBody>
      </p:sp>
      <p:sp>
        <p:nvSpPr>
          <p:cNvPr id="79" name="TextBox 78">
            <a:extLst>
              <a:ext uri="{FF2B5EF4-FFF2-40B4-BE49-F238E27FC236}">
                <a16:creationId xmlns:a16="http://schemas.microsoft.com/office/drawing/2014/main" id="{AF4CA63E-EBA4-419F-ADDB-C859A33CCBDE}"/>
              </a:ext>
            </a:extLst>
          </p:cNvPr>
          <p:cNvSpPr txBox="1"/>
          <p:nvPr/>
        </p:nvSpPr>
        <p:spPr>
          <a:xfrm rot="1087590">
            <a:off x="5414002" y="2764695"/>
            <a:ext cx="740915" cy="230832"/>
          </a:xfrm>
          <a:prstGeom prst="rect">
            <a:avLst/>
          </a:prstGeom>
          <a:noFill/>
        </p:spPr>
        <p:txBody>
          <a:bodyPr wrap="square" rtlCol="0">
            <a:spAutoFit/>
          </a:bodyPr>
          <a:lstStyle/>
          <a:p>
            <a:r>
              <a:rPr lang="en-US" sz="900" b="1" dirty="0"/>
              <a:t>Analyzing</a:t>
            </a:r>
          </a:p>
        </p:txBody>
      </p:sp>
      <p:cxnSp>
        <p:nvCxnSpPr>
          <p:cNvPr id="90" name="Straight Arrow Connector 89">
            <a:extLst>
              <a:ext uri="{FF2B5EF4-FFF2-40B4-BE49-F238E27FC236}">
                <a16:creationId xmlns:a16="http://schemas.microsoft.com/office/drawing/2014/main" id="{935EAC5F-294E-41EF-AA7A-6CC1BE0BE540}"/>
              </a:ext>
            </a:extLst>
          </p:cNvPr>
          <p:cNvCxnSpPr>
            <a:cxnSpLocks/>
          </p:cNvCxnSpPr>
          <p:nvPr/>
        </p:nvCxnSpPr>
        <p:spPr>
          <a:xfrm flipH="1">
            <a:off x="2151390" y="2714998"/>
            <a:ext cx="1856096" cy="6184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2" name="Straight Arrow Connector 91">
            <a:extLst>
              <a:ext uri="{FF2B5EF4-FFF2-40B4-BE49-F238E27FC236}">
                <a16:creationId xmlns:a16="http://schemas.microsoft.com/office/drawing/2014/main" id="{463332BF-55CF-4F96-92A9-20392C236A5C}"/>
              </a:ext>
            </a:extLst>
          </p:cNvPr>
          <p:cNvCxnSpPr>
            <a:cxnSpLocks/>
          </p:cNvCxnSpPr>
          <p:nvPr/>
        </p:nvCxnSpPr>
        <p:spPr>
          <a:xfrm>
            <a:off x="5002673" y="2751582"/>
            <a:ext cx="1576871" cy="4905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47714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7425" y="169864"/>
            <a:ext cx="8345488" cy="731837"/>
          </a:xfrm>
        </p:spPr>
        <p:txBody>
          <a:bodyPr/>
          <a:lstStyle/>
          <a:p>
            <a:r>
              <a:rPr lang="en-US" sz="3000" dirty="0">
                <a:ea typeface="+mj-ea"/>
              </a:rPr>
              <a:t>Solution Approach</a:t>
            </a:r>
          </a:p>
        </p:txBody>
      </p:sp>
      <p:graphicFrame>
        <p:nvGraphicFramePr>
          <p:cNvPr id="4" name="Table 3"/>
          <p:cNvGraphicFramePr>
            <a:graphicFrameLocks noGrp="1"/>
          </p:cNvGraphicFramePr>
          <p:nvPr/>
        </p:nvGraphicFramePr>
        <p:xfrm>
          <a:off x="877285" y="901701"/>
          <a:ext cx="6797030" cy="4500814"/>
        </p:xfrm>
        <a:graphic>
          <a:graphicData uri="http://schemas.openxmlformats.org/drawingml/2006/table">
            <a:tbl>
              <a:tblPr firstRow="1" bandRow="1">
                <a:tableStyleId>{3B4B98B0-60AC-42C2-AFA5-B58CD77FA1E5}</a:tableStyleId>
              </a:tblPr>
              <a:tblGrid>
                <a:gridCol w="2262934">
                  <a:extLst>
                    <a:ext uri="{9D8B030D-6E8A-4147-A177-3AD203B41FA5}">
                      <a16:colId xmlns:a16="http://schemas.microsoft.com/office/drawing/2014/main" val="20003"/>
                    </a:ext>
                  </a:extLst>
                </a:gridCol>
                <a:gridCol w="2425093">
                  <a:extLst>
                    <a:ext uri="{9D8B030D-6E8A-4147-A177-3AD203B41FA5}">
                      <a16:colId xmlns:a16="http://schemas.microsoft.com/office/drawing/2014/main" val="20000"/>
                    </a:ext>
                  </a:extLst>
                </a:gridCol>
                <a:gridCol w="2109003">
                  <a:extLst>
                    <a:ext uri="{9D8B030D-6E8A-4147-A177-3AD203B41FA5}">
                      <a16:colId xmlns:a16="http://schemas.microsoft.com/office/drawing/2014/main" val="20001"/>
                    </a:ext>
                  </a:extLst>
                </a:gridCol>
              </a:tblGrid>
              <a:tr h="249062">
                <a:tc>
                  <a:txBody>
                    <a:bodyPr/>
                    <a:lstStyle/>
                    <a:p>
                      <a:r>
                        <a:rPr lang="en-US" sz="1500" dirty="0"/>
                        <a:t>Framework</a:t>
                      </a:r>
                    </a:p>
                  </a:txBody>
                  <a:tcPr marL="91416" marR="91416" marT="45708" marB="45708" anchor="ctr"/>
                </a:tc>
                <a:tc>
                  <a:txBody>
                    <a:bodyPr/>
                    <a:lstStyle/>
                    <a:p>
                      <a:r>
                        <a:rPr lang="en-US" sz="1500" dirty="0"/>
                        <a:t>Modular</a:t>
                      </a:r>
                    </a:p>
                  </a:txBody>
                  <a:tcPr marL="91416" marR="91416" marT="45708" marB="45708" anchor="ctr"/>
                </a:tc>
                <a:tc>
                  <a:txBody>
                    <a:bodyPr/>
                    <a:lstStyle/>
                    <a:p>
                      <a:pPr algn="ctr"/>
                      <a:r>
                        <a:rPr lang="en-US" sz="1500" dirty="0"/>
                        <a:t>Scalable</a:t>
                      </a:r>
                    </a:p>
                  </a:txBody>
                  <a:tcPr marL="91416" marR="91416" marT="45708" marB="45708" anchor="ctr"/>
                </a:tc>
                <a:extLst>
                  <a:ext uri="{0D108BD9-81ED-4DB2-BD59-A6C34878D82A}">
                    <a16:rowId xmlns:a16="http://schemas.microsoft.com/office/drawing/2014/main" val="10000"/>
                  </a:ext>
                </a:extLst>
              </a:tr>
              <a:tr h="665600">
                <a:tc>
                  <a:txBody>
                    <a:bodyPr/>
                    <a:lstStyle/>
                    <a:p>
                      <a:pPr marL="228600" marR="0" lvl="1" indent="-228600" algn="l" defTabSz="914400" rtl="0" eaLnBrk="1" fontAlgn="auto" latinLnBrk="0" hangingPunct="1">
                        <a:lnSpc>
                          <a:spcPct val="95000"/>
                        </a:lnSpc>
                        <a:spcBef>
                          <a:spcPts val="1440"/>
                        </a:spcBef>
                        <a:spcAft>
                          <a:spcPts val="0"/>
                        </a:spcAft>
                        <a:buClr>
                          <a:srgbClr val="6DB344"/>
                        </a:buClr>
                        <a:buSzPct val="90000"/>
                        <a:buFont typeface="Arial"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Utilizes Cisco Telepresence Endpoint APIs.</a:t>
                      </a:r>
                    </a:p>
                    <a:p>
                      <a:pPr marL="228600" marR="0" lvl="1" indent="-228600" algn="l" defTabSz="914400" rtl="0" eaLnBrk="1" fontAlgn="auto" latinLnBrk="0" hangingPunct="1">
                        <a:lnSpc>
                          <a:spcPct val="95000"/>
                        </a:lnSpc>
                        <a:spcBef>
                          <a:spcPts val="1440"/>
                        </a:spcBef>
                        <a:spcAft>
                          <a:spcPts val="0"/>
                        </a:spcAft>
                        <a:buClr>
                          <a:srgbClr val="6DB344"/>
                        </a:buClr>
                        <a:buSzPct val="90000"/>
                        <a:buFont typeface="Arial" pitchFamily="34" charset="0"/>
                        <a:buChar char="•"/>
                        <a:tabLst/>
                        <a:defRPr/>
                      </a:pPr>
                      <a:endParaRPr kumimoji="0" lang="en-US" sz="1800" b="0" i="0" u="none" strike="noStrike" kern="1200" cap="none" spc="0" normalizeH="0" baseline="0" noProof="0" dirty="0">
                        <a:ln>
                          <a:noFill/>
                        </a:ln>
                        <a:solidFill>
                          <a:srgbClr val="546568"/>
                        </a:solidFill>
                        <a:effectLst/>
                        <a:uLnTx/>
                        <a:uFillTx/>
                        <a:latin typeface="Arial"/>
                        <a:ea typeface="+mn-ea"/>
                        <a:cs typeface="+mn-cs"/>
                      </a:endParaRPr>
                    </a:p>
                    <a:p>
                      <a:pPr marL="0" marR="0" lvl="0" indent="0" algn="ctr" defTabSz="914346" rtl="0" eaLnBrk="1" fontAlgn="auto" latinLnBrk="0" hangingPunct="1">
                        <a:lnSpc>
                          <a:spcPct val="100000"/>
                        </a:lnSpc>
                        <a:spcBef>
                          <a:spcPts val="0"/>
                        </a:spcBef>
                        <a:spcAft>
                          <a:spcPts val="300"/>
                        </a:spcAft>
                        <a:buClrTx/>
                        <a:buSzTx/>
                        <a:buFontTx/>
                        <a:buNone/>
                        <a:tabLst/>
                        <a:defRPr/>
                      </a:pPr>
                      <a:r>
                        <a:rPr lang="en-US" sz="1200" dirty="0"/>
                        <a:t>                 </a:t>
                      </a:r>
                    </a:p>
                  </a:txBody>
                  <a:tcPr marL="91416" marR="91416" marT="45708" marB="45708">
                    <a:solidFill>
                      <a:schemeClr val="accent1">
                        <a:lumMod val="40000"/>
                        <a:lumOff val="60000"/>
                      </a:schemeClr>
                    </a:solidFill>
                  </a:tcPr>
                </a:tc>
                <a:tc>
                  <a:txBody>
                    <a:bodyPr/>
                    <a:lstStyle/>
                    <a:p>
                      <a:pPr marL="228600" lvl="1" indent="-228600">
                        <a:spcBef>
                          <a:spcPts val="1440"/>
                        </a:spcBef>
                        <a:buSzPct val="90000"/>
                        <a:buFont typeface="Arial" pitchFamily="34" charset="0"/>
                        <a:buChar char="•"/>
                      </a:pPr>
                      <a:r>
                        <a:rPr lang="en-US" sz="1200" dirty="0"/>
                        <a:t>The solution has separate classes to monitor, collect stats, analyze and includes interfaces to third party apps to push alert notification.</a:t>
                      </a:r>
                    </a:p>
                    <a:p>
                      <a:pPr marL="228600" lvl="1" indent="-228600">
                        <a:spcBef>
                          <a:spcPts val="1440"/>
                        </a:spcBef>
                        <a:buSzPct val="90000"/>
                        <a:buFont typeface="Arial" pitchFamily="34" charset="0"/>
                        <a:buChar char="•"/>
                      </a:pPr>
                      <a:r>
                        <a:rPr lang="en-US" sz="1200" dirty="0"/>
                        <a:t>The solution can be easily expanded to integrate with other custom applications</a:t>
                      </a:r>
                    </a:p>
                  </a:txBody>
                  <a:tcPr marL="91416" marR="91416" marT="45708" marB="45708">
                    <a:solidFill>
                      <a:schemeClr val="accent1">
                        <a:lumMod val="40000"/>
                        <a:lumOff val="60000"/>
                      </a:schemeClr>
                    </a:solidFill>
                  </a:tcPr>
                </a:tc>
                <a:tc>
                  <a:txBody>
                    <a:bodyPr/>
                    <a:lstStyle/>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The solution runs in either Poll mode or Event mode. </a:t>
                      </a:r>
                    </a:p>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In Poll mode, it sequentially polls each phone based on the phone list stored in its property files. </a:t>
                      </a:r>
                    </a:p>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In Event  mode, the solution enables target polling by detecting phones with active calls. This approach improves scalability and performance of the application.</a:t>
                      </a:r>
                    </a:p>
                  </a:txBody>
                  <a:tcPr marL="68562" marR="68562" marT="34281" marB="34281">
                    <a:solidFill>
                      <a:schemeClr val="accent1">
                        <a:lumMod val="40000"/>
                        <a:lumOff val="60000"/>
                      </a:schemeClr>
                    </a:solidFill>
                  </a:tcPr>
                </a:tc>
                <a:extLst>
                  <a:ext uri="{0D108BD9-81ED-4DB2-BD59-A6C34878D82A}">
                    <a16:rowId xmlns:a16="http://schemas.microsoft.com/office/drawing/2014/main" val="10004"/>
                  </a:ext>
                </a:extLst>
              </a:tr>
              <a:tr h="1084492">
                <a:tc gridSpan="3">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r>
                        <a:rPr lang="en-US" sz="1200" baseline="0" dirty="0"/>
                        <a:t>         </a:t>
                      </a:r>
                    </a:p>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baseline="0" dirty="0"/>
                    </a:p>
                    <a:p>
                      <a:pPr marL="0" marR="0" lvl="0" indent="0" algn="l" defTabSz="914346" rtl="0" eaLnBrk="1" fontAlgn="auto" latinLnBrk="0" hangingPunct="1">
                        <a:lnSpc>
                          <a:spcPct val="100000"/>
                        </a:lnSpc>
                        <a:spcBef>
                          <a:spcPts val="0"/>
                        </a:spcBef>
                        <a:spcAft>
                          <a:spcPts val="300"/>
                        </a:spcAft>
                        <a:buClrTx/>
                        <a:buSzTx/>
                        <a:buFontTx/>
                        <a:buNone/>
                        <a:tabLst/>
                        <a:defRPr/>
                      </a:pPr>
                      <a:r>
                        <a:rPr lang="en-US" sz="1200" baseline="0" dirty="0"/>
                        <a:t>         </a:t>
                      </a:r>
                    </a:p>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baseline="0" dirty="0"/>
                    </a:p>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baseline="0" dirty="0"/>
                    </a:p>
                    <a:p>
                      <a:pPr marL="0" marR="0" lvl="0" indent="0" algn="l" defTabSz="914346" rtl="0" eaLnBrk="1" fontAlgn="auto" latinLnBrk="0" hangingPunct="1">
                        <a:lnSpc>
                          <a:spcPct val="100000"/>
                        </a:lnSpc>
                        <a:spcBef>
                          <a:spcPts val="0"/>
                        </a:spcBef>
                        <a:spcAft>
                          <a:spcPts val="300"/>
                        </a:spcAft>
                        <a:buClrTx/>
                        <a:buSzTx/>
                        <a:buFontTx/>
                        <a:buNone/>
                        <a:tabLst/>
                        <a:defRPr/>
                      </a:pPr>
                      <a:r>
                        <a:rPr lang="en-US" sz="1200" dirty="0"/>
                        <a:t>           </a:t>
                      </a:r>
                    </a:p>
                  </a:txBody>
                  <a:tcPr marL="91416" marR="91416" marT="45708" marB="45708">
                    <a:noFill/>
                  </a:tcPr>
                </a:tc>
                <a:tc hMerge="1">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dirty="0"/>
                    </a:p>
                  </a:txBody>
                  <a:tcPr marL="91416" marR="91416" marT="45708" marB="45708">
                    <a:noFill/>
                  </a:tcPr>
                </a:tc>
                <a:tc hMerge="1">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dirty="0"/>
                    </a:p>
                  </a:txBody>
                  <a:tcPr marL="91416" marR="91416" marT="45708" marB="45708">
                    <a:noFill/>
                  </a:tcPr>
                </a:tc>
                <a:extLst>
                  <a:ext uri="{0D108BD9-81ED-4DB2-BD59-A6C34878D82A}">
                    <a16:rowId xmlns:a16="http://schemas.microsoft.com/office/drawing/2014/main" val="3599321107"/>
                  </a:ext>
                </a:extLst>
              </a:tr>
            </a:tbl>
          </a:graphicData>
        </a:graphic>
      </p:graphicFrame>
    </p:spTree>
    <p:extLst>
      <p:ext uri="{BB962C8B-B14F-4D97-AF65-F5344CB8AC3E}">
        <p14:creationId xmlns:p14="http://schemas.microsoft.com/office/powerpoint/2010/main" val="3782845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97425" y="169864"/>
            <a:ext cx="8345488" cy="731837"/>
          </a:xfrm>
        </p:spPr>
        <p:txBody>
          <a:bodyPr/>
          <a:lstStyle/>
          <a:p>
            <a:r>
              <a:rPr lang="en-US" sz="3000" dirty="0">
                <a:ea typeface="+mj-ea"/>
              </a:rPr>
              <a:t>Application Overview</a:t>
            </a:r>
          </a:p>
        </p:txBody>
      </p:sp>
      <p:graphicFrame>
        <p:nvGraphicFramePr>
          <p:cNvPr id="4" name="Table 3"/>
          <p:cNvGraphicFramePr>
            <a:graphicFrameLocks noGrp="1"/>
          </p:cNvGraphicFramePr>
          <p:nvPr/>
        </p:nvGraphicFramePr>
        <p:xfrm>
          <a:off x="397425" y="901701"/>
          <a:ext cx="8345488" cy="4358574"/>
        </p:xfrm>
        <a:graphic>
          <a:graphicData uri="http://schemas.openxmlformats.org/drawingml/2006/table">
            <a:tbl>
              <a:tblPr firstRow="1" bandRow="1">
                <a:tableStyleId>{3B4B98B0-60AC-42C2-AFA5-B58CD77FA1E5}</a:tableStyleId>
              </a:tblPr>
              <a:tblGrid>
                <a:gridCol w="1568009">
                  <a:extLst>
                    <a:ext uri="{9D8B030D-6E8A-4147-A177-3AD203B41FA5}">
                      <a16:colId xmlns:a16="http://schemas.microsoft.com/office/drawing/2014/main" val="20003"/>
                    </a:ext>
                  </a:extLst>
                </a:gridCol>
                <a:gridCol w="1797269">
                  <a:extLst>
                    <a:ext uri="{9D8B030D-6E8A-4147-A177-3AD203B41FA5}">
                      <a16:colId xmlns:a16="http://schemas.microsoft.com/office/drawing/2014/main" val="20000"/>
                    </a:ext>
                  </a:extLst>
                </a:gridCol>
                <a:gridCol w="1933904">
                  <a:extLst>
                    <a:ext uri="{9D8B030D-6E8A-4147-A177-3AD203B41FA5}">
                      <a16:colId xmlns:a16="http://schemas.microsoft.com/office/drawing/2014/main" val="20001"/>
                    </a:ext>
                  </a:extLst>
                </a:gridCol>
                <a:gridCol w="1618593">
                  <a:extLst>
                    <a:ext uri="{9D8B030D-6E8A-4147-A177-3AD203B41FA5}">
                      <a16:colId xmlns:a16="http://schemas.microsoft.com/office/drawing/2014/main" val="3087314855"/>
                    </a:ext>
                  </a:extLst>
                </a:gridCol>
                <a:gridCol w="1427713">
                  <a:extLst>
                    <a:ext uri="{9D8B030D-6E8A-4147-A177-3AD203B41FA5}">
                      <a16:colId xmlns:a16="http://schemas.microsoft.com/office/drawing/2014/main" val="3193747084"/>
                    </a:ext>
                  </a:extLst>
                </a:gridCol>
              </a:tblGrid>
              <a:tr h="439570">
                <a:tc>
                  <a:txBody>
                    <a:bodyPr/>
                    <a:lstStyle/>
                    <a:p>
                      <a:pPr algn="ctr"/>
                      <a:r>
                        <a:rPr lang="en-US" sz="1500" dirty="0"/>
                        <a:t>Registrar Module</a:t>
                      </a:r>
                    </a:p>
                  </a:txBody>
                  <a:tcPr marL="91416" marR="91416" marT="45708" marB="45708" anchor="ctr"/>
                </a:tc>
                <a:tc>
                  <a:txBody>
                    <a:bodyPr/>
                    <a:lstStyle/>
                    <a:p>
                      <a:pPr algn="ctr"/>
                      <a:r>
                        <a:rPr lang="en-US" sz="1500" dirty="0"/>
                        <a:t>Webserver</a:t>
                      </a:r>
                    </a:p>
                  </a:txBody>
                  <a:tcPr marL="91416" marR="91416" marT="45708" marB="45708" anchor="ctr"/>
                </a:tc>
                <a:tc>
                  <a:txBody>
                    <a:bodyPr/>
                    <a:lstStyle/>
                    <a:p>
                      <a:pPr algn="ctr"/>
                      <a:r>
                        <a:rPr lang="en-US" sz="1500" dirty="0"/>
                        <a:t>WebServer MQ Class</a:t>
                      </a:r>
                    </a:p>
                  </a:txBody>
                  <a:tcPr marL="91416" marR="91416" marT="45708" marB="45708" anchor="ctr"/>
                </a:tc>
                <a:tc>
                  <a:txBody>
                    <a:bodyPr/>
                    <a:lstStyle/>
                    <a:p>
                      <a:pPr algn="ctr"/>
                      <a:r>
                        <a:rPr lang="en-US" sz="1500" dirty="0"/>
                        <a:t>UCMONAPP MQ Class</a:t>
                      </a:r>
                    </a:p>
                  </a:txBody>
                  <a:tcPr marL="91416" marR="91416" marT="45708" marB="45708" anchor="ctr"/>
                </a:tc>
                <a:tc>
                  <a:txBody>
                    <a:bodyPr/>
                    <a:lstStyle/>
                    <a:p>
                      <a:pPr algn="ctr"/>
                      <a:r>
                        <a:rPr lang="en-US" sz="1500" dirty="0" err="1"/>
                        <a:t>Rabbbit</a:t>
                      </a:r>
                      <a:r>
                        <a:rPr lang="en-US" sz="1500" dirty="0"/>
                        <a:t> MQ Service</a:t>
                      </a:r>
                    </a:p>
                  </a:txBody>
                  <a:tcPr marL="91416" marR="91416" marT="45708" marB="45708" anchor="ctr"/>
                </a:tc>
                <a:extLst>
                  <a:ext uri="{0D108BD9-81ED-4DB2-BD59-A6C34878D82A}">
                    <a16:rowId xmlns:a16="http://schemas.microsoft.com/office/drawing/2014/main" val="10000"/>
                  </a:ext>
                </a:extLst>
              </a:tr>
              <a:tr h="2094139">
                <a:tc>
                  <a:txBody>
                    <a:bodyPr/>
                    <a:lstStyle/>
                    <a:p>
                      <a:pPr marL="228600" marR="0" lvl="1" indent="-228600" algn="l" defTabSz="914400" rtl="0" eaLnBrk="1" fontAlgn="auto" latinLnBrk="0" hangingPunct="1">
                        <a:lnSpc>
                          <a:spcPct val="95000"/>
                        </a:lnSpc>
                        <a:spcBef>
                          <a:spcPts val="1440"/>
                        </a:spcBef>
                        <a:spcAft>
                          <a:spcPts val="0"/>
                        </a:spcAft>
                        <a:buClr>
                          <a:srgbClr val="6DB344"/>
                        </a:buClr>
                        <a:buSzPct val="90000"/>
                        <a:buFont typeface="Arial" pitchFamily="34" charset="0"/>
                        <a:buChar char="•"/>
                        <a:tabLst/>
                        <a:defRPr/>
                      </a:pPr>
                      <a:r>
                        <a:rPr kumimoji="0" lang="en-US" sz="1200" b="0" i="0" u="none" strike="noStrike" kern="1200" cap="none" spc="0" normalizeH="0" baseline="0" noProof="0" dirty="0">
                          <a:ln>
                            <a:noFill/>
                          </a:ln>
                          <a:solidFill>
                            <a:schemeClr val="tx1"/>
                          </a:solidFill>
                          <a:effectLst/>
                          <a:uLnTx/>
                          <a:uFillTx/>
                          <a:latin typeface="+mn-lt"/>
                          <a:ea typeface="+mn-ea"/>
                          <a:cs typeface="+mn-cs"/>
                        </a:rPr>
                        <a:t>At startup and every 30 mins to subscribe SX/DX phones.</a:t>
                      </a:r>
                    </a:p>
                    <a:p>
                      <a:pPr marL="228600" marR="0" lvl="1" indent="-228600" algn="l" defTabSz="914400" rtl="0" eaLnBrk="1" fontAlgn="auto" latinLnBrk="0" hangingPunct="1">
                        <a:lnSpc>
                          <a:spcPct val="95000"/>
                        </a:lnSpc>
                        <a:spcBef>
                          <a:spcPts val="1440"/>
                        </a:spcBef>
                        <a:spcAft>
                          <a:spcPts val="0"/>
                        </a:spcAft>
                        <a:buClr>
                          <a:srgbClr val="6DB344"/>
                        </a:buClr>
                        <a:buSzPct val="90000"/>
                        <a:buFont typeface="Arial" pitchFamily="34" charset="0"/>
                        <a:buChar char="•"/>
                        <a:tabLst/>
                        <a:defRPr/>
                      </a:pPr>
                      <a:endParaRPr kumimoji="0" lang="en-US" sz="1800" b="0" i="0" u="none" strike="noStrike" kern="1200" cap="none" spc="0" normalizeH="0" baseline="0" noProof="0" dirty="0">
                        <a:ln>
                          <a:noFill/>
                        </a:ln>
                        <a:solidFill>
                          <a:srgbClr val="546568"/>
                        </a:solidFill>
                        <a:effectLst/>
                        <a:uLnTx/>
                        <a:uFillTx/>
                        <a:latin typeface="Arial"/>
                        <a:ea typeface="+mn-ea"/>
                        <a:cs typeface="+mn-cs"/>
                      </a:endParaRPr>
                    </a:p>
                    <a:p>
                      <a:pPr marL="0" marR="0" lvl="0" indent="0" algn="ctr" defTabSz="914346" rtl="0" eaLnBrk="1" fontAlgn="auto" latinLnBrk="0" hangingPunct="1">
                        <a:lnSpc>
                          <a:spcPct val="100000"/>
                        </a:lnSpc>
                        <a:spcBef>
                          <a:spcPts val="0"/>
                        </a:spcBef>
                        <a:spcAft>
                          <a:spcPts val="300"/>
                        </a:spcAft>
                        <a:buClrTx/>
                        <a:buSzTx/>
                        <a:buFontTx/>
                        <a:buNone/>
                        <a:tabLst/>
                        <a:defRPr/>
                      </a:pPr>
                      <a:r>
                        <a:rPr lang="en-US" sz="1200" dirty="0"/>
                        <a:t>                 </a:t>
                      </a:r>
                    </a:p>
                  </a:txBody>
                  <a:tcPr marL="91416" marR="91416" marT="45708" marB="45708">
                    <a:solidFill>
                      <a:schemeClr val="accent1">
                        <a:lumMod val="40000"/>
                        <a:lumOff val="60000"/>
                      </a:schemeClr>
                    </a:solidFill>
                  </a:tcPr>
                </a:tc>
                <a:tc>
                  <a:txBody>
                    <a:bodyPr/>
                    <a:lstStyle/>
                    <a:p>
                      <a:pPr marL="228600" lvl="1" indent="-228600">
                        <a:spcBef>
                          <a:spcPts val="1440"/>
                        </a:spcBef>
                        <a:buSzPct val="90000"/>
                        <a:buFont typeface="Arial" pitchFamily="34" charset="0"/>
                        <a:buChar char="•"/>
                      </a:pPr>
                      <a:r>
                        <a:rPr lang="en-US" sz="1200" dirty="0"/>
                        <a:t>Http  Server to receive events from the phone.</a:t>
                      </a:r>
                    </a:p>
                    <a:p>
                      <a:pPr marL="228600" lvl="1" indent="-228600">
                        <a:spcBef>
                          <a:spcPts val="1440"/>
                        </a:spcBef>
                        <a:buSzPct val="90000"/>
                        <a:buFont typeface="Arial" pitchFamily="34" charset="0"/>
                        <a:buChar char="•"/>
                      </a:pPr>
                      <a:r>
                        <a:rPr lang="en-US" sz="1200" dirty="0"/>
                        <a:t>Converts it to structured format </a:t>
                      </a:r>
                    </a:p>
                    <a:p>
                      <a:pPr marL="228600" lvl="1" indent="-228600">
                        <a:spcBef>
                          <a:spcPts val="1440"/>
                        </a:spcBef>
                        <a:buSzPct val="90000"/>
                        <a:buFont typeface="Arial" pitchFamily="34" charset="0"/>
                        <a:buChar char="•"/>
                      </a:pPr>
                      <a:r>
                        <a:rPr lang="en-US" sz="1200" dirty="0"/>
                        <a:t>Publishes to Webserver MQ Class</a:t>
                      </a:r>
                    </a:p>
                  </a:txBody>
                  <a:tcPr marL="91416" marR="91416" marT="45708" marB="45708">
                    <a:solidFill>
                      <a:schemeClr val="accent1">
                        <a:lumMod val="40000"/>
                        <a:lumOff val="60000"/>
                      </a:schemeClr>
                    </a:solidFill>
                  </a:tcPr>
                </a:tc>
                <a:tc>
                  <a:txBody>
                    <a:bodyPr/>
                    <a:lstStyle/>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Runs two threads (Control and data).</a:t>
                      </a:r>
                    </a:p>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Control  thread to maintain heartbeat with MQ service.</a:t>
                      </a:r>
                    </a:p>
                    <a:p>
                      <a:pPr marL="228600" lvl="1" indent="-228600">
                        <a:spcBef>
                          <a:spcPts val="1440"/>
                        </a:spcBef>
                        <a:buSzPct val="90000"/>
                        <a:buFont typeface="Arial" pitchFamily="34" charset="0"/>
                        <a:buChar char="•"/>
                      </a:pPr>
                      <a:r>
                        <a:rPr lang="en-US" sz="1200" dirty="0"/>
                        <a:t>Data thread publishes events to rabbit MQ service.</a:t>
                      </a:r>
                      <a:endParaRPr lang="en-US" sz="1200" kern="1200" dirty="0">
                        <a:solidFill>
                          <a:schemeClr val="tx1"/>
                        </a:solidFill>
                        <a:latin typeface="+mn-lt"/>
                        <a:ea typeface="+mn-ea"/>
                        <a:cs typeface="+mn-cs"/>
                      </a:endParaRPr>
                    </a:p>
                    <a:p>
                      <a:pPr marL="228600" lvl="1" indent="-228600">
                        <a:spcBef>
                          <a:spcPts val="1440"/>
                        </a:spcBef>
                        <a:buSzPct val="90000"/>
                        <a:buFont typeface="Arial" pitchFamily="34" charset="0"/>
                        <a:buChar char="•"/>
                      </a:pPr>
                      <a:endParaRPr lang="en-US" sz="1200" kern="1200" dirty="0">
                        <a:solidFill>
                          <a:schemeClr val="tx1"/>
                        </a:solidFill>
                        <a:latin typeface="+mn-lt"/>
                        <a:ea typeface="+mn-ea"/>
                        <a:cs typeface="+mn-cs"/>
                      </a:endParaRPr>
                    </a:p>
                  </a:txBody>
                  <a:tcPr marL="68562" marR="68562" marT="34281" marB="34281">
                    <a:solidFill>
                      <a:schemeClr val="accent1">
                        <a:lumMod val="40000"/>
                        <a:lumOff val="60000"/>
                      </a:schemeClr>
                    </a:solidFill>
                  </a:tcPr>
                </a:tc>
                <a:tc>
                  <a:txBody>
                    <a:bodyPr/>
                    <a:lstStyle/>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Runs two threads (Control and data)</a:t>
                      </a:r>
                    </a:p>
                    <a:p>
                      <a:pPr marL="228600" lvl="1" indent="-228600">
                        <a:spcBef>
                          <a:spcPts val="1440"/>
                        </a:spcBef>
                        <a:buSzPct val="90000"/>
                        <a:buFont typeface="Arial" pitchFamily="34" charset="0"/>
                        <a:buChar char="•"/>
                      </a:pPr>
                      <a:r>
                        <a:rPr lang="en-US" sz="1200" kern="1200" dirty="0">
                          <a:solidFill>
                            <a:schemeClr val="tx1"/>
                          </a:solidFill>
                          <a:latin typeface="+mn-lt"/>
                          <a:ea typeface="+mn-ea"/>
                          <a:cs typeface="+mn-cs"/>
                        </a:rPr>
                        <a:t>Control  thread to maintain heartbeat with MQ service</a:t>
                      </a:r>
                    </a:p>
                    <a:p>
                      <a:pPr marL="228600" marR="0" lvl="1" indent="-228600" algn="l" defTabSz="685777" rtl="0" eaLnBrk="1" fontAlgn="auto" latinLnBrk="0" hangingPunct="1">
                        <a:lnSpc>
                          <a:spcPct val="100000"/>
                        </a:lnSpc>
                        <a:spcBef>
                          <a:spcPts val="1440"/>
                        </a:spcBef>
                        <a:spcAft>
                          <a:spcPts val="0"/>
                        </a:spcAft>
                        <a:buClrTx/>
                        <a:buSzPct val="90000"/>
                        <a:buFont typeface="Arial" pitchFamily="34" charset="0"/>
                        <a:buChar char="•"/>
                        <a:tabLst/>
                        <a:defRPr/>
                      </a:pPr>
                      <a:r>
                        <a:rPr lang="en-US" sz="1200" dirty="0"/>
                        <a:t>Data thread receives events from rabbit MQ service</a:t>
                      </a:r>
                      <a:endParaRPr lang="en-US" sz="1200" kern="1200" dirty="0">
                        <a:solidFill>
                          <a:schemeClr val="tx1"/>
                        </a:solidFill>
                        <a:latin typeface="+mn-lt"/>
                        <a:ea typeface="+mn-ea"/>
                        <a:cs typeface="+mn-cs"/>
                      </a:endParaRPr>
                    </a:p>
                    <a:p>
                      <a:pPr marL="228600" lvl="1" indent="-228600">
                        <a:spcBef>
                          <a:spcPts val="1440"/>
                        </a:spcBef>
                        <a:buSzPct val="90000"/>
                        <a:buFont typeface="Arial" pitchFamily="34" charset="0"/>
                        <a:buChar char="•"/>
                      </a:pPr>
                      <a:endParaRPr lang="en-US" sz="1200" kern="1200" dirty="0">
                        <a:solidFill>
                          <a:schemeClr val="tx1"/>
                        </a:solidFill>
                        <a:latin typeface="+mn-lt"/>
                        <a:ea typeface="+mn-ea"/>
                        <a:cs typeface="+mn-cs"/>
                      </a:endParaRPr>
                    </a:p>
                  </a:txBody>
                  <a:tcPr marL="68562" marR="68562" marT="34281" marB="34281">
                    <a:solidFill>
                      <a:schemeClr val="accent1">
                        <a:lumMod val="40000"/>
                        <a:lumOff val="60000"/>
                      </a:schemeClr>
                    </a:solidFill>
                  </a:tcPr>
                </a:tc>
                <a:tc>
                  <a:txBody>
                    <a:bodyPr/>
                    <a:lstStyle/>
                    <a:p>
                      <a:pPr marL="228600" lvl="1" indent="-228600">
                        <a:spcBef>
                          <a:spcPts val="1440"/>
                        </a:spcBef>
                        <a:buSzPct val="90000"/>
                        <a:buFont typeface="Arial" pitchFamily="34" charset="0"/>
                        <a:buChar char="•"/>
                      </a:pPr>
                      <a:r>
                        <a:rPr lang="en-US" sz="1200" dirty="0"/>
                        <a:t>An open source application.</a:t>
                      </a:r>
                    </a:p>
                    <a:p>
                      <a:pPr marL="228600" lvl="1" indent="-228600">
                        <a:spcBef>
                          <a:spcPts val="1440"/>
                        </a:spcBef>
                        <a:buSzPct val="90000"/>
                        <a:buFont typeface="Arial" pitchFamily="34" charset="0"/>
                        <a:buChar char="•"/>
                      </a:pPr>
                      <a:r>
                        <a:rPr lang="en-US" sz="1200" dirty="0"/>
                        <a:t>It provides broker service to webserver and ucmonapp to pass messages to each other.</a:t>
                      </a:r>
                      <a:endParaRPr lang="en-US" sz="1200" kern="1200" dirty="0">
                        <a:solidFill>
                          <a:schemeClr val="tx1"/>
                        </a:solidFill>
                        <a:latin typeface="+mn-lt"/>
                        <a:ea typeface="+mn-ea"/>
                        <a:cs typeface="+mn-cs"/>
                      </a:endParaRPr>
                    </a:p>
                  </a:txBody>
                  <a:tcPr marL="68562" marR="68562" marT="34281" marB="34281">
                    <a:solidFill>
                      <a:schemeClr val="accent1">
                        <a:lumMod val="40000"/>
                        <a:lumOff val="60000"/>
                      </a:schemeClr>
                    </a:solidFill>
                  </a:tcPr>
                </a:tc>
                <a:extLst>
                  <a:ext uri="{0D108BD9-81ED-4DB2-BD59-A6C34878D82A}">
                    <a16:rowId xmlns:a16="http://schemas.microsoft.com/office/drawing/2014/main" val="10004"/>
                  </a:ext>
                </a:extLst>
              </a:tr>
              <a:tr h="1105059">
                <a:tc gridSpan="3">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r>
                        <a:rPr lang="en-US" sz="1200" baseline="0" dirty="0"/>
                        <a:t>         </a:t>
                      </a:r>
                    </a:p>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baseline="0" dirty="0"/>
                    </a:p>
                    <a:p>
                      <a:pPr marL="0" marR="0" lvl="0" indent="0" algn="l" defTabSz="914346" rtl="0" eaLnBrk="1" fontAlgn="auto" latinLnBrk="0" hangingPunct="1">
                        <a:lnSpc>
                          <a:spcPct val="100000"/>
                        </a:lnSpc>
                        <a:spcBef>
                          <a:spcPts val="0"/>
                        </a:spcBef>
                        <a:spcAft>
                          <a:spcPts val="300"/>
                        </a:spcAft>
                        <a:buClrTx/>
                        <a:buSzTx/>
                        <a:buFontTx/>
                        <a:buNone/>
                        <a:tabLst/>
                        <a:defRPr/>
                      </a:pPr>
                      <a:r>
                        <a:rPr lang="en-US" sz="1200" baseline="0" dirty="0"/>
                        <a:t>         </a:t>
                      </a:r>
                    </a:p>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baseline="0" dirty="0"/>
                    </a:p>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baseline="0" dirty="0"/>
                    </a:p>
                    <a:p>
                      <a:pPr marL="0" marR="0" lvl="0" indent="0" algn="l" defTabSz="914346" rtl="0" eaLnBrk="1" fontAlgn="auto" latinLnBrk="0" hangingPunct="1">
                        <a:lnSpc>
                          <a:spcPct val="100000"/>
                        </a:lnSpc>
                        <a:spcBef>
                          <a:spcPts val="0"/>
                        </a:spcBef>
                        <a:spcAft>
                          <a:spcPts val="300"/>
                        </a:spcAft>
                        <a:buClrTx/>
                        <a:buSzTx/>
                        <a:buFontTx/>
                        <a:buNone/>
                        <a:tabLst/>
                        <a:defRPr/>
                      </a:pPr>
                      <a:r>
                        <a:rPr lang="en-US" sz="1200" dirty="0"/>
                        <a:t>           </a:t>
                      </a:r>
                    </a:p>
                  </a:txBody>
                  <a:tcPr marL="91416" marR="91416" marT="45708" marB="45708">
                    <a:noFill/>
                  </a:tcPr>
                </a:tc>
                <a:tc hMerge="1">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dirty="0"/>
                    </a:p>
                  </a:txBody>
                  <a:tcPr marL="91416" marR="91416" marT="45708" marB="45708">
                    <a:noFill/>
                  </a:tcPr>
                </a:tc>
                <a:tc hMerge="1">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dirty="0"/>
                    </a:p>
                  </a:txBody>
                  <a:tcPr marL="91416" marR="91416" marT="45708" marB="45708">
                    <a:noFill/>
                  </a:tcPr>
                </a:tc>
                <a:tc>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dirty="0"/>
                    </a:p>
                  </a:txBody>
                  <a:tcPr marL="91416" marR="91416" marT="45708" marB="45708">
                    <a:noFill/>
                  </a:tcPr>
                </a:tc>
                <a:tc>
                  <a:txBody>
                    <a:bodyPr/>
                    <a:lstStyle/>
                    <a:p>
                      <a:pPr marL="0" marR="0" lvl="0" indent="0" algn="l" defTabSz="914346" rtl="0" eaLnBrk="1" fontAlgn="auto" latinLnBrk="0" hangingPunct="1">
                        <a:lnSpc>
                          <a:spcPct val="100000"/>
                        </a:lnSpc>
                        <a:spcBef>
                          <a:spcPts val="0"/>
                        </a:spcBef>
                        <a:spcAft>
                          <a:spcPts val="300"/>
                        </a:spcAft>
                        <a:buClrTx/>
                        <a:buSzTx/>
                        <a:buFontTx/>
                        <a:buNone/>
                        <a:tabLst/>
                        <a:defRPr/>
                      </a:pPr>
                      <a:endParaRPr lang="en-US" sz="1200" dirty="0"/>
                    </a:p>
                  </a:txBody>
                  <a:tcPr marL="91416" marR="91416" marT="45708" marB="45708">
                    <a:noFill/>
                  </a:tcPr>
                </a:tc>
                <a:extLst>
                  <a:ext uri="{0D108BD9-81ED-4DB2-BD59-A6C34878D82A}">
                    <a16:rowId xmlns:a16="http://schemas.microsoft.com/office/drawing/2014/main" val="3599321107"/>
                  </a:ext>
                </a:extLst>
              </a:tr>
            </a:tbl>
          </a:graphicData>
        </a:graphic>
      </p:graphicFrame>
    </p:spTree>
    <p:extLst>
      <p:ext uri="{BB962C8B-B14F-4D97-AF65-F5344CB8AC3E}">
        <p14:creationId xmlns:p14="http://schemas.microsoft.com/office/powerpoint/2010/main" val="1822378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6B32F-0C8A-4D8C-87A3-EB3DDBF3D3A1}"/>
              </a:ext>
            </a:extLst>
          </p:cNvPr>
          <p:cNvSpPr>
            <a:spLocks noGrp="1"/>
          </p:cNvSpPr>
          <p:nvPr>
            <p:ph type="title"/>
          </p:nvPr>
        </p:nvSpPr>
        <p:spPr>
          <a:xfrm>
            <a:off x="81509" y="129687"/>
            <a:ext cx="7886700" cy="259352"/>
          </a:xfrm>
        </p:spPr>
        <p:txBody>
          <a:bodyPr>
            <a:normAutofit fontScale="90000"/>
          </a:bodyPr>
          <a:lstStyle/>
          <a:p>
            <a:r>
              <a:rPr lang="en-US" u="sng" dirty="0">
                <a:latin typeface="Times New Roman" panose="02020603050405020304" pitchFamily="18" charset="0"/>
                <a:cs typeface="Times New Roman" panose="02020603050405020304" pitchFamily="18" charset="0"/>
              </a:rPr>
              <a:t>Sample Alerts</a:t>
            </a:r>
          </a:p>
        </p:txBody>
      </p:sp>
      <p:sp>
        <p:nvSpPr>
          <p:cNvPr id="61" name="Rectangle 60">
            <a:extLst>
              <a:ext uri="{FF2B5EF4-FFF2-40B4-BE49-F238E27FC236}">
                <a16:creationId xmlns:a16="http://schemas.microsoft.com/office/drawing/2014/main" id="{75A07135-89E1-49FE-8956-8AECB75C8B1D}"/>
              </a:ext>
            </a:extLst>
          </p:cNvPr>
          <p:cNvSpPr/>
          <p:nvPr/>
        </p:nvSpPr>
        <p:spPr>
          <a:xfrm>
            <a:off x="81509" y="685801"/>
            <a:ext cx="8878862" cy="43280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6322F238-13CA-4304-85A5-38E2F2E4D1CC}"/>
              </a:ext>
            </a:extLst>
          </p:cNvPr>
          <p:cNvSpPr>
            <a:spLocks noGrp="1"/>
          </p:cNvSpPr>
          <p:nvPr>
            <p:ph idx="1"/>
          </p:nvPr>
        </p:nvSpPr>
        <p:spPr/>
        <p:txBody>
          <a:bodyPr/>
          <a:lstStyle/>
          <a:p>
            <a:pPr marL="0" indent="0">
              <a:buNone/>
            </a:pPr>
            <a:endParaRPr lang="en-US" dirty="0"/>
          </a:p>
        </p:txBody>
      </p:sp>
      <p:pic>
        <p:nvPicPr>
          <p:cNvPr id="15" name="Picture 14">
            <a:extLst>
              <a:ext uri="{FF2B5EF4-FFF2-40B4-BE49-F238E27FC236}">
                <a16:creationId xmlns:a16="http://schemas.microsoft.com/office/drawing/2014/main" id="{75C83BE8-BABD-49B4-B19A-054E11F9E0A6}"/>
              </a:ext>
            </a:extLst>
          </p:cNvPr>
          <p:cNvPicPr>
            <a:picLocks noChangeAspect="1"/>
          </p:cNvPicPr>
          <p:nvPr/>
        </p:nvPicPr>
        <p:blipFill>
          <a:blip r:embed="rId2"/>
          <a:stretch>
            <a:fillRect/>
          </a:stretch>
        </p:blipFill>
        <p:spPr>
          <a:xfrm>
            <a:off x="183629" y="1879054"/>
            <a:ext cx="8411962" cy="580103"/>
          </a:xfrm>
          <a:prstGeom prst="rect">
            <a:avLst/>
          </a:prstGeom>
        </p:spPr>
      </p:pic>
      <p:pic>
        <p:nvPicPr>
          <p:cNvPr id="17" name="Picture 16">
            <a:extLst>
              <a:ext uri="{FF2B5EF4-FFF2-40B4-BE49-F238E27FC236}">
                <a16:creationId xmlns:a16="http://schemas.microsoft.com/office/drawing/2014/main" id="{30CFF5B7-A252-45B5-873F-8488BF43A03A}"/>
              </a:ext>
            </a:extLst>
          </p:cNvPr>
          <p:cNvPicPr>
            <a:picLocks noChangeAspect="1"/>
          </p:cNvPicPr>
          <p:nvPr/>
        </p:nvPicPr>
        <p:blipFill>
          <a:blip r:embed="rId3"/>
          <a:stretch>
            <a:fillRect/>
          </a:stretch>
        </p:blipFill>
        <p:spPr>
          <a:xfrm>
            <a:off x="183629" y="1208256"/>
            <a:ext cx="8411962" cy="580103"/>
          </a:xfrm>
          <a:prstGeom prst="rect">
            <a:avLst/>
          </a:prstGeom>
        </p:spPr>
      </p:pic>
      <p:sp>
        <p:nvSpPr>
          <p:cNvPr id="48" name="Rectangle 47">
            <a:extLst>
              <a:ext uri="{FF2B5EF4-FFF2-40B4-BE49-F238E27FC236}">
                <a16:creationId xmlns:a16="http://schemas.microsoft.com/office/drawing/2014/main" id="{734EDB2A-F3BC-4F28-AA8C-BEAEE5D29DB0}"/>
              </a:ext>
            </a:extLst>
          </p:cNvPr>
          <p:cNvSpPr/>
          <p:nvPr/>
        </p:nvSpPr>
        <p:spPr>
          <a:xfrm flipH="1">
            <a:off x="81509" y="783787"/>
            <a:ext cx="1465730" cy="369332"/>
          </a:xfrm>
          <a:prstGeom prst="rect">
            <a:avLst/>
          </a:prstGeom>
        </p:spPr>
        <p:txBody>
          <a:bodyPr wrap="square">
            <a:spAutoFit/>
          </a:bodyPr>
          <a:lstStyle/>
          <a:p>
            <a:pPr algn="ctr"/>
            <a:r>
              <a:rPr lang="en-US" dirty="0"/>
              <a:t>Email alerts</a:t>
            </a:r>
          </a:p>
        </p:txBody>
      </p:sp>
      <p:sp>
        <p:nvSpPr>
          <p:cNvPr id="49" name="Rectangle 48">
            <a:extLst>
              <a:ext uri="{FF2B5EF4-FFF2-40B4-BE49-F238E27FC236}">
                <a16:creationId xmlns:a16="http://schemas.microsoft.com/office/drawing/2014/main" id="{E55E4418-499A-4AFF-A862-32522320DE67}"/>
              </a:ext>
            </a:extLst>
          </p:cNvPr>
          <p:cNvSpPr/>
          <p:nvPr/>
        </p:nvSpPr>
        <p:spPr>
          <a:xfrm>
            <a:off x="81510" y="2626887"/>
            <a:ext cx="1575410" cy="369332"/>
          </a:xfrm>
          <a:prstGeom prst="rect">
            <a:avLst/>
          </a:prstGeom>
        </p:spPr>
        <p:txBody>
          <a:bodyPr wrap="square">
            <a:spAutoFit/>
          </a:bodyPr>
          <a:lstStyle/>
          <a:p>
            <a:pPr algn="ctr"/>
            <a:r>
              <a:rPr lang="en-US" dirty="0"/>
              <a:t>Mobile Alerts</a:t>
            </a:r>
          </a:p>
        </p:txBody>
      </p:sp>
      <p:pic>
        <p:nvPicPr>
          <p:cNvPr id="19" name="Picture 18">
            <a:extLst>
              <a:ext uri="{FF2B5EF4-FFF2-40B4-BE49-F238E27FC236}">
                <a16:creationId xmlns:a16="http://schemas.microsoft.com/office/drawing/2014/main" id="{9E753176-D856-4395-9CE9-865BBC1539F8}"/>
              </a:ext>
            </a:extLst>
          </p:cNvPr>
          <p:cNvPicPr>
            <a:picLocks noChangeAspect="1"/>
          </p:cNvPicPr>
          <p:nvPr/>
        </p:nvPicPr>
        <p:blipFill>
          <a:blip r:embed="rId4"/>
          <a:stretch>
            <a:fillRect/>
          </a:stretch>
        </p:blipFill>
        <p:spPr>
          <a:xfrm>
            <a:off x="570470" y="3117846"/>
            <a:ext cx="2529078" cy="1501219"/>
          </a:xfrm>
          <a:prstGeom prst="rect">
            <a:avLst/>
          </a:prstGeom>
        </p:spPr>
      </p:pic>
      <p:pic>
        <p:nvPicPr>
          <p:cNvPr id="20" name="Picture 19">
            <a:extLst>
              <a:ext uri="{FF2B5EF4-FFF2-40B4-BE49-F238E27FC236}">
                <a16:creationId xmlns:a16="http://schemas.microsoft.com/office/drawing/2014/main" id="{4CCFDAD7-4AAA-40B3-BD67-18814F6FF227}"/>
              </a:ext>
            </a:extLst>
          </p:cNvPr>
          <p:cNvPicPr>
            <a:picLocks noChangeAspect="1"/>
          </p:cNvPicPr>
          <p:nvPr/>
        </p:nvPicPr>
        <p:blipFill>
          <a:blip r:embed="rId5"/>
          <a:stretch>
            <a:fillRect/>
          </a:stretch>
        </p:blipFill>
        <p:spPr>
          <a:xfrm>
            <a:off x="3588508" y="3492595"/>
            <a:ext cx="5007083" cy="1126470"/>
          </a:xfrm>
          <a:prstGeom prst="rect">
            <a:avLst/>
          </a:prstGeom>
        </p:spPr>
      </p:pic>
      <p:sp>
        <p:nvSpPr>
          <p:cNvPr id="56" name="Rectangle 55">
            <a:extLst>
              <a:ext uri="{FF2B5EF4-FFF2-40B4-BE49-F238E27FC236}">
                <a16:creationId xmlns:a16="http://schemas.microsoft.com/office/drawing/2014/main" id="{E64A1CBD-B341-4D4B-B625-BE0C96E6FE4B}"/>
              </a:ext>
            </a:extLst>
          </p:cNvPr>
          <p:cNvSpPr/>
          <p:nvPr/>
        </p:nvSpPr>
        <p:spPr>
          <a:xfrm flipH="1">
            <a:off x="4520940" y="2955533"/>
            <a:ext cx="3375718" cy="369332"/>
          </a:xfrm>
          <a:prstGeom prst="rect">
            <a:avLst/>
          </a:prstGeom>
        </p:spPr>
        <p:txBody>
          <a:bodyPr wrap="square">
            <a:spAutoFit/>
          </a:bodyPr>
          <a:lstStyle/>
          <a:p>
            <a:pPr algn="ctr"/>
            <a:r>
              <a:rPr lang="en-US" dirty="0"/>
              <a:t>Alert On Video Endpoint</a:t>
            </a:r>
          </a:p>
        </p:txBody>
      </p:sp>
    </p:spTree>
    <p:extLst>
      <p:ext uri="{BB962C8B-B14F-4D97-AF65-F5344CB8AC3E}">
        <p14:creationId xmlns:p14="http://schemas.microsoft.com/office/powerpoint/2010/main" val="5320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A9613-5F8A-4746-990C-1472C752C062}"/>
              </a:ext>
            </a:extLst>
          </p:cNvPr>
          <p:cNvSpPr>
            <a:spLocks noGrp="1"/>
          </p:cNvSpPr>
          <p:nvPr>
            <p:ph type="title"/>
          </p:nvPr>
        </p:nvSpPr>
        <p:spPr/>
        <p:txBody>
          <a:bodyPr/>
          <a:lstStyle/>
          <a:p>
            <a:r>
              <a:rPr lang="en-US" dirty="0"/>
              <a:t>Register logs</a:t>
            </a:r>
          </a:p>
        </p:txBody>
      </p:sp>
      <p:sp>
        <p:nvSpPr>
          <p:cNvPr id="3" name="Content Placeholder 2">
            <a:extLst>
              <a:ext uri="{FF2B5EF4-FFF2-40B4-BE49-F238E27FC236}">
                <a16:creationId xmlns:a16="http://schemas.microsoft.com/office/drawing/2014/main" id="{63B6366D-74D9-41A0-A558-863F90B60971}"/>
              </a:ext>
            </a:extLst>
          </p:cNvPr>
          <p:cNvSpPr>
            <a:spLocks noGrp="1"/>
          </p:cNvSpPr>
          <p:nvPr>
            <p:ph idx="1"/>
          </p:nvPr>
        </p:nvSpPr>
        <p:spPr/>
        <p:txBody>
          <a:bodyPr/>
          <a:lstStyle/>
          <a:p>
            <a:endParaRPr lang="en-US" dirty="0"/>
          </a:p>
        </p:txBody>
      </p:sp>
      <p:sp>
        <p:nvSpPr>
          <p:cNvPr id="5" name="Rectangle 4">
            <a:extLst>
              <a:ext uri="{FF2B5EF4-FFF2-40B4-BE49-F238E27FC236}">
                <a16:creationId xmlns:a16="http://schemas.microsoft.com/office/drawing/2014/main" id="{28971BED-BEF7-467A-ADF1-723D04E7728F}"/>
              </a:ext>
            </a:extLst>
          </p:cNvPr>
          <p:cNvSpPr/>
          <p:nvPr/>
        </p:nvSpPr>
        <p:spPr>
          <a:xfrm>
            <a:off x="431042" y="954741"/>
            <a:ext cx="8345488" cy="3693319"/>
          </a:xfrm>
          <a:prstGeom prst="rect">
            <a:avLst/>
          </a:prstGeom>
        </p:spPr>
        <p:txBody>
          <a:bodyPr wrap="square">
            <a:spAutoFit/>
          </a:bodyPr>
          <a:lstStyle/>
          <a:p>
            <a:r>
              <a:rPr lang="en-US" dirty="0"/>
              <a:t>2019-11-19 10:07:19,956 - INFO –</a:t>
            </a:r>
          </a:p>
          <a:p>
            <a:r>
              <a:rPr lang="en-US" dirty="0"/>
              <a:t> register - 51- post request body</a:t>
            </a:r>
          </a:p>
          <a:p>
            <a:r>
              <a:rPr lang="en-US" dirty="0"/>
              <a:t> &lt;?xml version="1.0" ?&gt;</a:t>
            </a:r>
          </a:p>
          <a:p>
            <a:r>
              <a:rPr lang="en-US" dirty="0"/>
              <a:t>&lt;Command&gt;  </a:t>
            </a:r>
          </a:p>
          <a:p>
            <a:r>
              <a:rPr lang="en-US" dirty="0"/>
              <a:t>&lt;</a:t>
            </a:r>
            <a:r>
              <a:rPr lang="en-US" dirty="0" err="1"/>
              <a:t>HttpFeedback</a:t>
            </a:r>
            <a:r>
              <a:rPr lang="en-US" dirty="0"/>
              <a:t>&gt;   </a:t>
            </a:r>
          </a:p>
          <a:p>
            <a:r>
              <a:rPr lang="en-US" dirty="0"/>
              <a:t> &lt;Register command="True"&gt;    </a:t>
            </a:r>
          </a:p>
          <a:p>
            <a:r>
              <a:rPr lang="en-US" dirty="0"/>
              <a:t>  &lt;</a:t>
            </a:r>
            <a:r>
              <a:rPr lang="en-US" dirty="0" err="1"/>
              <a:t>FeedbackSlot</a:t>
            </a:r>
            <a:r>
              <a:rPr lang="en-US" dirty="0"/>
              <a:t>&gt;2&lt;/</a:t>
            </a:r>
            <a:r>
              <a:rPr lang="en-US" dirty="0" err="1"/>
              <a:t>FeedbackSlot</a:t>
            </a:r>
            <a:r>
              <a:rPr lang="en-US" dirty="0"/>
              <a:t>&gt;      &lt;</a:t>
            </a:r>
            <a:r>
              <a:rPr lang="en-US" dirty="0" err="1"/>
              <a:t>ServerUrl</a:t>
            </a:r>
            <a:r>
              <a:rPr lang="en-US" dirty="0"/>
              <a:t>&gt;http://172.30.232.77:8080&lt;/ServerUrl&gt;  </a:t>
            </a:r>
          </a:p>
          <a:p>
            <a:r>
              <a:rPr lang="en-US" dirty="0"/>
              <a:t> &lt;Expression item="2"&gt;/Event/</a:t>
            </a:r>
            <a:r>
              <a:rPr lang="en-US" dirty="0" err="1"/>
              <a:t>CallSuccessful</a:t>
            </a:r>
            <a:r>
              <a:rPr lang="en-US" dirty="0"/>
              <a:t>&lt;/Expression&gt;</a:t>
            </a:r>
          </a:p>
          <a:p>
            <a:r>
              <a:rPr lang="en-US" dirty="0"/>
              <a:t> &lt;Expression item="3"&gt;/Event/</a:t>
            </a:r>
            <a:r>
              <a:rPr lang="en-US" dirty="0" err="1"/>
              <a:t>CallDisconnect</a:t>
            </a:r>
            <a:r>
              <a:rPr lang="en-US" dirty="0"/>
              <a:t>&lt;/Expression&gt; </a:t>
            </a:r>
          </a:p>
          <a:p>
            <a:r>
              <a:rPr lang="en-US" dirty="0"/>
              <a:t>  &lt;/Register&gt; </a:t>
            </a:r>
          </a:p>
          <a:p>
            <a:r>
              <a:rPr lang="en-US" dirty="0"/>
              <a:t> &lt;/</a:t>
            </a:r>
            <a:r>
              <a:rPr lang="en-US" dirty="0" err="1"/>
              <a:t>HttpFeedback</a:t>
            </a:r>
            <a:r>
              <a:rPr lang="en-US" dirty="0"/>
              <a:t>&gt;</a:t>
            </a:r>
          </a:p>
          <a:p>
            <a:r>
              <a:rPr lang="en-US" dirty="0"/>
              <a:t>&lt;/Command&gt;</a:t>
            </a:r>
          </a:p>
        </p:txBody>
      </p:sp>
    </p:spTree>
    <p:extLst>
      <p:ext uri="{BB962C8B-B14F-4D97-AF65-F5344CB8AC3E}">
        <p14:creationId xmlns:p14="http://schemas.microsoft.com/office/powerpoint/2010/main" val="3584817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76FAC-37E0-42D7-8278-BBE3467B9028}"/>
              </a:ext>
            </a:extLst>
          </p:cNvPr>
          <p:cNvSpPr>
            <a:spLocks noGrp="1"/>
          </p:cNvSpPr>
          <p:nvPr>
            <p:ph type="title"/>
          </p:nvPr>
        </p:nvSpPr>
        <p:spPr/>
        <p:txBody>
          <a:bodyPr/>
          <a:lstStyle/>
          <a:p>
            <a:r>
              <a:rPr lang="en-US" dirty="0"/>
              <a:t>UC MON Alert logs</a:t>
            </a:r>
          </a:p>
        </p:txBody>
      </p:sp>
      <p:sp>
        <p:nvSpPr>
          <p:cNvPr id="3" name="Content Placeholder 2">
            <a:extLst>
              <a:ext uri="{FF2B5EF4-FFF2-40B4-BE49-F238E27FC236}">
                <a16:creationId xmlns:a16="http://schemas.microsoft.com/office/drawing/2014/main" id="{9FB93A37-ADA1-4B32-9169-3A2797F788B7}"/>
              </a:ext>
            </a:extLst>
          </p:cNvPr>
          <p:cNvSpPr>
            <a:spLocks noGrp="1"/>
          </p:cNvSpPr>
          <p:nvPr>
            <p:ph idx="1"/>
          </p:nvPr>
        </p:nvSpPr>
        <p:spPr/>
        <p:txBody>
          <a:bodyPr/>
          <a:lstStyle/>
          <a:p>
            <a:pPr marL="0" indent="0">
              <a:buNone/>
            </a:pPr>
            <a:endParaRPr lang="en-US" dirty="0"/>
          </a:p>
        </p:txBody>
      </p:sp>
      <p:sp>
        <p:nvSpPr>
          <p:cNvPr id="4" name="Rectangle 3">
            <a:extLst>
              <a:ext uri="{FF2B5EF4-FFF2-40B4-BE49-F238E27FC236}">
                <a16:creationId xmlns:a16="http://schemas.microsoft.com/office/drawing/2014/main" id="{85D76560-141B-4377-8E11-ADF44E1022FE}"/>
              </a:ext>
            </a:extLst>
          </p:cNvPr>
          <p:cNvSpPr/>
          <p:nvPr/>
        </p:nvSpPr>
        <p:spPr>
          <a:xfrm>
            <a:off x="555121" y="1073151"/>
            <a:ext cx="8427514" cy="2585323"/>
          </a:xfrm>
          <a:prstGeom prst="rect">
            <a:avLst/>
          </a:prstGeom>
        </p:spPr>
        <p:txBody>
          <a:bodyPr wrap="square">
            <a:spAutoFit/>
          </a:bodyPr>
          <a:lstStyle/>
          <a:p>
            <a:pPr marL="0" marR="0">
              <a:spcBef>
                <a:spcPts val="0"/>
              </a:spcBef>
              <a:spcAft>
                <a:spcPts val="0"/>
              </a:spcAft>
            </a:pPr>
            <a:r>
              <a:rPr lang="en-US" dirty="0">
                <a:latin typeface="Calibri" panose="020F0502020204030204" pitchFamily="34" charset="0"/>
                <a:ea typeface="Calibri" panose="020F0502020204030204" pitchFamily="34" charset="0"/>
              </a:rPr>
              <a:t>Aug 02 21:26:08 rhel7.1 python[13450]: 2019-08-02 21:26:06.862777 : message 19 filtered msg </a:t>
            </a:r>
            <a:r>
              <a:rPr lang="en-US" dirty="0" err="1">
                <a:latin typeface="Calibri" panose="020F0502020204030204" pitchFamily="34" charset="0"/>
                <a:ea typeface="Calibri" panose="020F0502020204030204" pitchFamily="34" charset="0"/>
              </a:rPr>
              <a:t>dict</a:t>
            </a:r>
            <a:r>
              <a:rPr lang="en-US" dirty="0">
                <a:latin typeface="Calibri" panose="020F0502020204030204" pitchFamily="34" charset="0"/>
                <a:ea typeface="Calibri" panose="020F0502020204030204" pitchFamily="34" charset="0"/>
              </a:rPr>
              <a:t> {'CURINAUDIO': 88}</a:t>
            </a:r>
          </a:p>
          <a:p>
            <a:pPr marL="0" marR="0">
              <a:spcBef>
                <a:spcPts val="0"/>
              </a:spcBef>
              <a:spcAft>
                <a:spcPts val="0"/>
              </a:spcAft>
            </a:pPr>
            <a:r>
              <a:rPr lang="en-US" dirty="0">
                <a:latin typeface="Calibri" panose="020F0502020204030204" pitchFamily="34" charset="0"/>
                <a:ea typeface="Calibri" panose="020F0502020204030204" pitchFamily="34" charset="0"/>
              </a:rPr>
              <a:t>Aug 02 21:26:08 rhel7.1 python[13450]: 2019-08-02 21:26:06.862804 : message 19 filtered msg </a:t>
            </a:r>
            <a:r>
              <a:rPr lang="en-US" dirty="0" err="1">
                <a:latin typeface="Calibri" panose="020F0502020204030204" pitchFamily="34" charset="0"/>
                <a:ea typeface="Calibri" panose="020F0502020204030204" pitchFamily="34" charset="0"/>
              </a:rPr>
              <a:t>dict</a:t>
            </a:r>
            <a:r>
              <a:rPr lang="en-US" dirty="0">
                <a:latin typeface="Calibri" panose="020F0502020204030204" pitchFamily="34" charset="0"/>
                <a:ea typeface="Calibri" panose="020F0502020204030204" pitchFamily="34" charset="0"/>
              </a:rPr>
              <a:t> {'CURINVIDEO': 20}</a:t>
            </a:r>
          </a:p>
          <a:p>
            <a:pPr marL="0" marR="0">
              <a:spcBef>
                <a:spcPts val="0"/>
              </a:spcBef>
              <a:spcAft>
                <a:spcPts val="0"/>
              </a:spcAft>
            </a:pPr>
            <a:r>
              <a:rPr lang="en-US" dirty="0">
                <a:latin typeface="Calibri" panose="020F0502020204030204" pitchFamily="34" charset="0"/>
                <a:ea typeface="Calibri" panose="020F0502020204030204" pitchFamily="34" charset="0"/>
              </a:rPr>
              <a:t>[root@rhel7 UCMONAPP]# </a:t>
            </a:r>
            <a:r>
              <a:rPr lang="en-US" dirty="0" err="1">
                <a:latin typeface="Calibri" panose="020F0502020204030204" pitchFamily="34" charset="0"/>
                <a:ea typeface="Calibri" panose="020F0502020204030204" pitchFamily="34" charset="0"/>
              </a:rPr>
              <a:t>journalctl</a:t>
            </a:r>
            <a:r>
              <a:rPr lang="en-US" dirty="0">
                <a:latin typeface="Calibri" panose="020F0502020204030204" pitchFamily="34" charset="0"/>
                <a:ea typeface="Calibri" panose="020F0502020204030204" pitchFamily="34" charset="0"/>
              </a:rPr>
              <a:t> | grep "Gerald"</a:t>
            </a:r>
          </a:p>
          <a:p>
            <a:pPr marL="0" marR="0">
              <a:spcBef>
                <a:spcPts val="0"/>
              </a:spcBef>
              <a:spcAft>
                <a:spcPts val="0"/>
              </a:spcAft>
            </a:pPr>
            <a:r>
              <a:rPr lang="en-US" dirty="0">
                <a:latin typeface="Calibri" panose="020F0502020204030204" pitchFamily="34" charset="0"/>
                <a:ea typeface="Calibri" panose="020F0502020204030204" pitchFamily="34" charset="0"/>
              </a:rPr>
              <a:t>Aug 02 20:29:51 rhel7.1 python[61979]: 2019-08-02 20:29:50.972595 : main 206 send to syslog for device Gerald Wilson</a:t>
            </a:r>
          </a:p>
          <a:p>
            <a:pPr marL="0" marR="0">
              <a:spcBef>
                <a:spcPts val="0"/>
              </a:spcBef>
              <a:spcAft>
                <a:spcPts val="0"/>
              </a:spcAft>
            </a:pPr>
            <a:r>
              <a:rPr lang="en-US" dirty="0">
                <a:latin typeface="Calibri" panose="020F0502020204030204" pitchFamily="34" charset="0"/>
                <a:ea typeface="Calibri" panose="020F0502020204030204" pitchFamily="34" charset="0"/>
              </a:rPr>
              <a:t>Aug 02 20:29:51 rhel7.1 python[61979]: 2019-08-02 20:29:50.973780 : main 356 send to VC syslog for device Gerald Wilson</a:t>
            </a:r>
          </a:p>
        </p:txBody>
      </p:sp>
    </p:spTree>
    <p:extLst>
      <p:ext uri="{BB962C8B-B14F-4D97-AF65-F5344CB8AC3E}">
        <p14:creationId xmlns:p14="http://schemas.microsoft.com/office/powerpoint/2010/main" val="2336773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05177-C058-EB40-9A08-795D3D0F8D45}"/>
              </a:ext>
            </a:extLst>
          </p:cNvPr>
          <p:cNvSpPr>
            <a:spLocks noGrp="1"/>
          </p:cNvSpPr>
          <p:nvPr>
            <p:ph type="title"/>
          </p:nvPr>
        </p:nvSpPr>
        <p:spPr/>
        <p:txBody>
          <a:bodyPr/>
          <a:lstStyle/>
          <a:p>
            <a:r>
              <a:rPr lang="en-US" dirty="0"/>
              <a:t>Hardware and software specification</a:t>
            </a:r>
          </a:p>
        </p:txBody>
      </p:sp>
      <p:sp>
        <p:nvSpPr>
          <p:cNvPr id="3" name="Text Placeholder 2">
            <a:extLst>
              <a:ext uri="{FF2B5EF4-FFF2-40B4-BE49-F238E27FC236}">
                <a16:creationId xmlns:a16="http://schemas.microsoft.com/office/drawing/2014/main" id="{3DBB964B-6B47-C342-AE27-937C6437EC17}"/>
              </a:ext>
            </a:extLst>
          </p:cNvPr>
          <p:cNvSpPr>
            <a:spLocks noGrp="1"/>
          </p:cNvSpPr>
          <p:nvPr>
            <p:ph type="body" sz="quarter" idx="10"/>
          </p:nvPr>
        </p:nvSpPr>
        <p:spPr/>
        <p:txBody>
          <a:bodyPr/>
          <a:lstStyle/>
          <a:p>
            <a:r>
              <a:rPr lang="en-IN" sz="1600" b="1" dirty="0"/>
              <a:t>Programming language</a:t>
            </a:r>
            <a:r>
              <a:rPr lang="en-IN" sz="1600" dirty="0"/>
              <a:t> </a:t>
            </a:r>
            <a:r>
              <a:rPr lang="en-US" sz="1600" dirty="0"/>
              <a:t>–</a:t>
            </a:r>
            <a:r>
              <a:rPr lang="en-IN" sz="1600" dirty="0"/>
              <a:t> Python 2.7 or above</a:t>
            </a:r>
            <a:endParaRPr lang="en-US" sz="1600" dirty="0"/>
          </a:p>
          <a:p>
            <a:r>
              <a:rPr lang="en-IN" sz="1600" b="1" dirty="0"/>
              <a:t>Supported OS</a:t>
            </a:r>
            <a:r>
              <a:rPr lang="en-IN" sz="1600" dirty="0"/>
              <a:t> </a:t>
            </a:r>
            <a:r>
              <a:rPr lang="en-US" sz="1600" dirty="0"/>
              <a:t>–</a:t>
            </a:r>
            <a:r>
              <a:rPr lang="en-IN" sz="1600" dirty="0"/>
              <a:t> Red hat Linux 7.x, 6.x /Centos 7.x,6.x/Windows 2008 R2 or 64 bit window operating system</a:t>
            </a:r>
          </a:p>
          <a:p>
            <a:r>
              <a:rPr lang="en-US" sz="1600" b="1" dirty="0"/>
              <a:t>CPU</a:t>
            </a:r>
            <a:r>
              <a:rPr lang="en-US" sz="1600" dirty="0"/>
              <a:t> – 4 vCPU</a:t>
            </a:r>
          </a:p>
          <a:p>
            <a:r>
              <a:rPr lang="en-US" sz="1600" b="1" dirty="0"/>
              <a:t>RAM</a:t>
            </a:r>
            <a:r>
              <a:rPr lang="en-US" sz="1600" dirty="0"/>
              <a:t> – 4 GB</a:t>
            </a:r>
          </a:p>
          <a:p>
            <a:r>
              <a:rPr lang="en-US" sz="1600" b="1" dirty="0"/>
              <a:t>Disk</a:t>
            </a:r>
            <a:r>
              <a:rPr lang="en-US" sz="1600" dirty="0"/>
              <a:t> – 80 GB</a:t>
            </a:r>
          </a:p>
          <a:p>
            <a:r>
              <a:rPr lang="en-US" sz="1600" b="1" dirty="0"/>
              <a:t>Plugins </a:t>
            </a:r>
            <a:r>
              <a:rPr lang="en-US" sz="1600" dirty="0"/>
              <a:t>– RabbitMQ service 3.7.17, Erlang 20.3.x or above</a:t>
            </a:r>
          </a:p>
          <a:p>
            <a:endParaRPr lang="en-US" dirty="0"/>
          </a:p>
        </p:txBody>
      </p:sp>
    </p:spTree>
    <p:extLst>
      <p:ext uri="{BB962C8B-B14F-4D97-AF65-F5344CB8AC3E}">
        <p14:creationId xmlns:p14="http://schemas.microsoft.com/office/powerpoint/2010/main" val="1438214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1"/>
  <p:tag name="MMPROD_UIDATA" val="&lt;database version=&quot;11.0&quot;&gt;&lt;object type=&quot;1&quot; unique_id=&quot;10001&quot;&gt;&lt;object type=&quot;2&quot; unique_id=&quot;10002&quot;&gt;&lt;object type=&quot;3&quot; unique_id=&quot;184153&quot;&gt;&lt;property id=&quot;20148&quot; value=&quot;5&quot;/&gt;&lt;property id=&quot;20300&quot; value=&quot;Slide 6 - &amp;quot;Use this slide for transitions&amp;quot;&quot;/&gt;&lt;property id=&quot;20307&quot; value=&quot;257&quot;/&gt;&lt;/object&gt;&lt;object type=&quot;3&quot; unique_id=&quot;184154&quot;&gt;&lt;property id=&quot;20148&quot; value=&quot;5&quot;/&gt;&lt;property id=&quot;20300&quot; value=&quot;Slide 25 - &amp;quot;Color palette&amp;quot;&quot;/&gt;&lt;property id=&quot;20307&quot; value=&quot;258&quot;/&gt;&lt;/object&gt;&lt;object type=&quot;3&quot; unique_id=&quot;184155&quot;&gt;&lt;property id=&quot;20148&quot; value=&quot;5&quot;/&gt;&lt;property id=&quot;20300&quot; value=&quot;Slide 13 - &amp;quot;Two-column layout&amp;quot;&quot;/&gt;&lt;property id=&quot;20307&quot; value=&quot;259&quot;/&gt;&lt;/object&gt;&lt;object type=&quot;3&quot; unique_id=&quot;184156&quot;&gt;&lt;property id=&quot;20148&quot; value=&quot;5&quot;/&gt;&lt;property id=&quot;20300&quot; value=&quot;Slide 19 - &amp;quot;This is a sample headline&amp;quot;&quot;/&gt;&lt;property id=&quot;20307&quot; value=&quot;260&quot;/&gt;&lt;/object&gt;&lt;object type=&quot;3&quot; unique_id=&quot;184157&quot;&gt;&lt;property id=&quot;20148&quot; value=&quot;5&quot;/&gt;&lt;property id=&quot;20300&quot; value=&quot;Slide 20 - &amp;quot;Slide title&amp;quot;&quot;/&gt;&lt;property id=&quot;20307&quot; value=&quot;261&quot;/&gt;&lt;/object&gt;&lt;object type=&quot;3&quot; unique_id=&quot;184158&quot;&gt;&lt;property id=&quot;20148&quot; value=&quot;5&quot;/&gt;&lt;property id=&quot;20300&quot; value=&quot;Slide 10 - &amp;quot;This is a sample headline&amp;quot;&quot;/&gt;&lt;property id=&quot;20307&quot; value=&quot;262&quot;/&gt;&lt;/object&gt;&lt;object type=&quot;3&quot; unique_id=&quot;184159&quot;&gt;&lt;property id=&quot;20148&quot; value=&quot;5&quot;/&gt;&lt;property id=&quot;20300&quot; value=&quot;Slide 11 - &amp;quot;This is a sample headline&amp;quot;&quot;/&gt;&lt;property id=&quot;20307&quot; value=&quot;263&quot;/&gt;&lt;/object&gt;&lt;object type=&quot;3&quot; unique_id=&quot;184160&quot;&gt;&lt;property id=&quot;20148&quot; value=&quot;5&quot;/&gt;&lt;property id=&quot;20300&quot; value=&quot;Slide 12 - &amp;quot;This is a sample headline&amp;quot;&quot;/&gt;&lt;property id=&quot;20307&quot; value=&quot;264&quot;/&gt;&lt;/object&gt;&lt;object type=&quot;3&quot; unique_id=&quot;184161&quot;&gt;&lt;property id=&quot;20148&quot; value=&quot;5&quot;/&gt;&lt;property id=&quot;20300&quot; value=&quot;Slide 14 - &amp;quot;This is a sample headline&amp;quot;&quot;/&gt;&lt;property id=&quot;20307&quot; value=&quot;265&quot;/&gt;&lt;/object&gt;&lt;object type=&quot;3&quot; unique_id=&quot;184162&quot;&gt;&lt;property id=&quot;20148&quot; value=&quot;5&quot;/&gt;&lt;property id=&quot;20300&quot; value=&quot;Slide 15 - &amp;quot;This is a sample headline&amp;quot;&quot;/&gt;&lt;property id=&quot;20307&quot; value=&quot;266&quot;/&gt;&lt;/object&gt;&lt;object type=&quot;3&quot; unique_id=&quot;184163&quot;&gt;&lt;property id=&quot;20148&quot; value=&quot;5&quot;/&gt;&lt;property id=&quot;20300&quot; value=&quot;Slide 16 - &amp;quot;This is a sample headline&amp;quot;&quot;/&gt;&lt;property id=&quot;20307&quot; value=&quot;267&quot;/&gt;&lt;/object&gt;&lt;object type=&quot;3&quot; unique_id=&quot;184164&quot;&gt;&lt;property id=&quot;20148&quot; value=&quot;5&quot;/&gt;&lt;property id=&quot;20300&quot; value=&quot;Slide 21 - &amp;quot;Use this layout when pairing words with a picture.&amp;quot;&quot;/&gt;&lt;property id=&quot;20307&quot; value=&quot;268&quot;/&gt;&lt;/object&gt;&lt;object type=&quot;3&quot; unique_id=&quot;184165&quot;&gt;&lt;property id=&quot;20148&quot; value=&quot;5&quot;/&gt;&lt;property id=&quot;20300&quot; value=&quot;Slide 22 - &amp;quot;Use this layout when pairing words with a picture.&amp;quot;&quot;/&gt;&lt;property id=&quot;20307&quot; value=&quot;269&quot;/&gt;&lt;/object&gt;&lt;object type=&quot;3&quot; unique_id=&quot;184166&quot;&gt;&lt;property id=&quot;20148&quot; value=&quot;5&quot;/&gt;&lt;property id=&quot;20300&quot; value=&quot;Slide 23&quot;/&gt;&lt;property id=&quot;20307&quot; value=&quot;270&quot;/&gt;&lt;/object&gt;&lt;object type=&quot;3&quot; unique_id=&quot;198815&quot;&gt;&lt;property id=&quot;20148&quot; value=&quot;5&quot;/&gt;&lt;property id=&quot;20300&quot; value=&quot;Slide 24 - &amp;quot;Best practices&amp;quot;&quot;/&gt;&lt;property id=&quot;20307&quot; value=&quot;286&quot;/&gt;&lt;/object&gt;&lt;object type=&quot;3&quot; unique_id=&quot;198816&quot;&gt;&lt;property id=&quot;20148&quot; value=&quot;5&quot;/&gt;&lt;property id=&quot;20300&quot; value=&quot;Slide 26 - &amp;quot;Only use the themes provided&amp;quot;&quot;/&gt;&lt;property id=&quot;20307&quot; value=&quot;287&quot;/&gt;&lt;/object&gt;&lt;object type=&quot;3&quot; unique_id=&quot;198998&quot;&gt;&lt;property id=&quot;20148&quot; value=&quot;5&quot;/&gt;&lt;property id=&quot;20300&quot; value=&quot;Slide 27 - &amp;quot;Seven tips for better presentations&amp;quot;&quot;/&gt;&lt;property id=&quot;20307&quot; value=&quot;288&quot;/&gt;&lt;/object&gt;&lt;object type=&quot;3&quot; unique_id=&quot;199061&quot;&gt;&lt;property id=&quot;20148&quot; value=&quot;5&quot;/&gt;&lt;property id=&quot;20300&quot; value=&quot;Slide 1 - &amp;quot;Please read&amp;quot;&quot;/&gt;&lt;property id=&quot;20307&quot; value=&quot;303&quot;/&gt;&lt;/object&gt;&lt;object type=&quot;3&quot; unique_id=&quot;199062&quot;&gt;&lt;property id=&quot;20148&quot; value=&quot;5&quot;/&gt;&lt;property id=&quot;20300&quot; value=&quot;Slide 2 - &amp;quot;Everyone is responsible  for security&amp;quot;&quot;/&gt;&lt;property id=&quot;20307&quot; value=&quot;443&quot;/&gt;&lt;/object&gt;&lt;object type=&quot;3&quot; unique_id=&quot;199063&quot;&gt;&lt;property id=&quot;20148&quot; value=&quot;5&quot;/&gt;&lt;property id=&quot;20300&quot; value=&quot;Slide 3 - &amp;quot;Please read&amp;quot;&quot;/&gt;&lt;property id=&quot;20307&quot; value=&quot;444&quot;/&gt;&lt;/object&gt;&lt;object type=&quot;3&quot; unique_id=&quot;199064&quot;&gt;&lt;property id=&quot;20148&quot; value=&quot;5&quot;/&gt;&lt;property id=&quot;20300&quot; value=&quot;Slide 4 - &amp;quot;Color themes&amp;quot;&quot;/&gt;&lt;property id=&quot;20307&quot; value=&quot;445&quot;/&gt;&lt;/object&gt;&lt;object type=&quot;3&quot; unique_id=&quot;199065&quot;&gt;&lt;property id=&quot;20148&quot; value=&quot;5&quot;/&gt;&lt;property id=&quot;20300&quot; value=&quot;Slide 5 - &amp;quot;Presentation Title Goes Here&amp;quot;&quot;/&gt;&lt;property id=&quot;20307&quot; value=&quot;256&quot;/&gt;&lt;/object&gt;&lt;object type=&quot;3&quot; unique_id=&quot;199066&quot;&gt;&lt;property id=&quot;20148&quot; value=&quot;5&quot;/&gt;&lt;property id=&quot;20300&quot; value=&quot;Slide 7 - &amp;quot;Use this slide for transitions&amp;quot;&quot;/&gt;&lt;property id=&quot;20307&quot; value=&quot;302&quot;/&gt;&lt;/object&gt;&lt;object type=&quot;3&quot; unique_id=&quot;199067&quot;&gt;&lt;property id=&quot;20148&quot; value=&quot;5&quot;/&gt;&lt;property id=&quot;20300&quot; value=&quot;Slide 8 - &amp;quot;“Design is the silent  ambassador of your brand.”&amp;quot;&quot;/&gt;&lt;property id=&quot;20307&quot; value=&quot;293&quot;/&gt;&lt;/object&gt;&lt;object type=&quot;3&quot; unique_id=&quot;199068&quot;&gt;&lt;property id=&quot;20148&quot; value=&quot;5&quot;/&gt;&lt;property id=&quot;20300&quot; value=&quot;Slide 9 - &amp;quot;“Design is the silent  ambassador of your brand.”&amp;quot;&quot;/&gt;&lt;property id=&quot;20307&quot; value=&quot;301&quot;/&gt;&lt;/object&gt;&lt;object type=&quot;3&quot; unique_id=&quot;199069&quot;&gt;&lt;property id=&quot;20148&quot; value=&quot;5&quot;/&gt;&lt;property id=&quot;20300&quot; value=&quot;Slide 17 - &amp;quot;Bar charts&amp;quot;&quot;/&gt;&lt;property id=&quot;20307&quot; value=&quot;298&quot;/&gt;&lt;/object&gt;&lt;object type=&quot;3&quot; unique_id=&quot;199070&quot;&gt;&lt;property id=&quot;20148&quot; value=&quot;5&quot;/&gt;&lt;property id=&quot;20300&quot; value=&quot;Slide 18 - &amp;quot;Line charts&amp;quot;&quot;/&gt;&lt;property id=&quot;20307&quot; value=&quot;300&quot;/&gt;&lt;/object&gt;&lt;object type=&quot;3&quot; unique_id=&quot;199071&quot;&gt;&lt;property id=&quot;20148&quot; value=&quot;5&quot;/&gt;&lt;property id=&quot;20300&quot; value=&quot;Slide 28&quot;/&gt;&lt;property id=&quot;20307&quot; value=&quot;290&quot;/&gt;&lt;/object&gt;&lt;/object&gt;&lt;object type=&quot;8&quot; unique_id=&quot;10268&quot;&gt;&lt;/object&gt;&lt;/object&gt;&lt;/database&gt;"/>
  <p:tag name="SECTOMILLISECCONVERTED" val="1"/>
</p:tagLst>
</file>

<file path=ppt/theme/theme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3.xml><?xml version="1.0" encoding="utf-8"?>
<a:theme xmlns:a="http://schemas.openxmlformats.org/drawingml/2006/main" name="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2_Blue theme 2015 16x9">
  <a:themeElements>
    <a:clrScheme name="Cisco Dark Template Colors_FINAL">
      <a:dk1>
        <a:srgbClr val="FFFFFF"/>
      </a:dk1>
      <a:lt1>
        <a:srgbClr val="005073"/>
      </a:lt1>
      <a:dk2>
        <a:srgbClr val="00BCEB"/>
      </a:dk2>
      <a:lt2>
        <a:srgbClr val="005073"/>
      </a:lt2>
      <a:accent1>
        <a:srgbClr val="00BCEB"/>
      </a:accent1>
      <a:accent2>
        <a:srgbClr val="6EBE4A"/>
      </a:accent2>
      <a:accent3>
        <a:srgbClr val="CDEBF9"/>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5.xml><?xml version="1.0" encoding="utf-8"?>
<a:theme xmlns:a="http://schemas.openxmlformats.org/drawingml/2006/main" name="Default Theme">
  <a:themeElements>
    <a:clrScheme name="Corprate Color Palette">
      <a:dk1>
        <a:srgbClr val="282828"/>
      </a:dk1>
      <a:lt1>
        <a:srgbClr val="FFFFFF"/>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interim template 2017">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07F36F74-7D57-4D65-B4D9-476105E26DC2}" vid="{02E5FDDC-AECE-4D7B-9305-7237030AC939}"/>
    </a:ext>
  </a:extLst>
</a:theme>
</file>

<file path=ppt/theme/theme6.xml><?xml version="1.0" encoding="utf-8"?>
<a:theme xmlns:a="http://schemas.openxmlformats.org/drawingml/2006/main" name="3_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7.xml><?xml version="1.0" encoding="utf-8"?>
<a:theme xmlns:a="http://schemas.openxmlformats.org/drawingml/2006/main" name="4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ppt/theme/theme8.xml><?xml version="1.0" encoding="utf-8"?>
<a:theme xmlns:a="http://schemas.openxmlformats.org/drawingml/2006/main" name="Cisco Arial 16x9 template">
  <a:themeElements>
    <a:clrScheme name="Cisco 2010 Color Palette">
      <a:dk1>
        <a:srgbClr val="0096D6"/>
      </a:dk1>
      <a:lt1>
        <a:srgbClr val="FFFFFF"/>
      </a:lt1>
      <a:dk2>
        <a:srgbClr val="6DB344"/>
      </a:dk2>
      <a:lt2>
        <a:srgbClr val="FFFFFF"/>
      </a:lt2>
      <a:accent1>
        <a:srgbClr val="0096D6"/>
      </a:accent1>
      <a:accent2>
        <a:srgbClr val="6DB344"/>
      </a:accent2>
      <a:accent3>
        <a:srgbClr val="ABDFF0"/>
      </a:accent3>
      <a:accent4>
        <a:srgbClr val="008041"/>
      </a:accent4>
      <a:accent5>
        <a:srgbClr val="B7D333"/>
      </a:accent5>
      <a:accent6>
        <a:srgbClr val="652D89"/>
      </a:accent6>
      <a:hlink>
        <a:srgbClr val="3CBADC"/>
      </a:hlink>
      <a:folHlink>
        <a:srgbClr val="A6A8AB"/>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96D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9.xml><?xml version="1.0" encoding="utf-8"?>
<a:theme xmlns:a="http://schemas.openxmlformats.org/drawingml/2006/main" name="5_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raClrSchemeLst/>
  <a:extLst>
    <a:ext uri="{05A4C25C-085E-4340-85A3-A5531E510DB2}">
      <thm15:themeFamily xmlns:thm15="http://schemas.microsoft.com/office/thememl/2012/main" name="Cisco Corporate Template Prototype_Aug_2017" id="{4E692306-BB5E-4389-8512-B70B45577D04}" vid="{BDAD62F5-9CDD-42BF-A677-E02F4F07310C}"/>
    </a:ext>
  </a:extLst>
</a:theme>
</file>

<file path=docProps/app.xml><?xml version="1.0" encoding="utf-8"?>
<Properties xmlns="http://schemas.openxmlformats.org/officeDocument/2006/extended-properties" xmlns:vt="http://schemas.openxmlformats.org/officeDocument/2006/docPropsVTypes">
  <Template/>
  <TotalTime>35238</TotalTime>
  <Words>670</Words>
  <Application>Microsoft Office PowerPoint</Application>
  <PresentationFormat>On-screen Show (16:9)</PresentationFormat>
  <Paragraphs>110</Paragraphs>
  <Slides>10</Slides>
  <Notes>2</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10</vt:i4>
      </vt:variant>
    </vt:vector>
  </HeadingPairs>
  <TitlesOfParts>
    <vt:vector size="29" baseType="lpstr">
      <vt:lpstr>Arial</vt:lpstr>
      <vt:lpstr>Calibri</vt:lpstr>
      <vt:lpstr>Ciscolight</vt:lpstr>
      <vt:lpstr>CiscoSans</vt:lpstr>
      <vt:lpstr>CiscoSans ExtraLight</vt:lpstr>
      <vt:lpstr>CiscoSans Thin</vt:lpstr>
      <vt:lpstr>CiscoSansTT ExtraLight</vt:lpstr>
      <vt:lpstr>Lucida Grande</vt:lpstr>
      <vt:lpstr>Times New Roman</vt:lpstr>
      <vt:lpstr>Wingdings</vt:lpstr>
      <vt:lpstr>Blue theme 2015 16x9</vt:lpstr>
      <vt:lpstr>1_Blue theme 2015 16x9</vt:lpstr>
      <vt:lpstr>Blue theme 2014 16x9</vt:lpstr>
      <vt:lpstr>2_Blue theme 2015 16x9</vt:lpstr>
      <vt:lpstr>Default Theme</vt:lpstr>
      <vt:lpstr>3_Blue theme 2015 16x9</vt:lpstr>
      <vt:lpstr>4_Blue theme 2015 16x9</vt:lpstr>
      <vt:lpstr>Cisco Arial 16x9 template</vt:lpstr>
      <vt:lpstr>5_Blue theme 2015 16x9</vt:lpstr>
      <vt:lpstr>   UC endpoint monitoring application </vt:lpstr>
      <vt:lpstr>UC endpoint monitoring</vt:lpstr>
      <vt:lpstr>UC Mon Architecture Diagram</vt:lpstr>
      <vt:lpstr>Solution Approach</vt:lpstr>
      <vt:lpstr>Application Overview</vt:lpstr>
      <vt:lpstr>Sample Alerts</vt:lpstr>
      <vt:lpstr>Register logs</vt:lpstr>
      <vt:lpstr>UC MON Alert logs</vt:lpstr>
      <vt:lpstr>Hardware and software specification</vt:lpstr>
      <vt:lpstr>PowerPoint Presentation</vt:lpstr>
    </vt:vector>
  </TitlesOfParts>
  <Company>NDS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spius@cisco.com</dc:creator>
  <cp:lastModifiedBy>ManojRaju</cp:lastModifiedBy>
  <cp:revision>1264</cp:revision>
  <cp:lastPrinted>2017-11-10T03:24:23Z</cp:lastPrinted>
  <dcterms:created xsi:type="dcterms:W3CDTF">2014-07-09T19:55:36Z</dcterms:created>
  <dcterms:modified xsi:type="dcterms:W3CDTF">2020-01-12T15:36:07Z</dcterms:modified>
</cp:coreProperties>
</file>